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 id="2147483673" r:id="rId4"/>
    <p:sldMasterId id="2147483685" r:id="rId5"/>
    <p:sldMasterId id="2147483697" r:id="rId6"/>
    <p:sldMasterId id="2147483709" r:id="rId7"/>
    <p:sldMasterId id="2147483712" r:id="rId8"/>
  </p:sldMasterIdLst>
  <p:notesMasterIdLst>
    <p:notesMasterId r:id="rId9"/>
  </p:notesMasterIdLst>
  <p:sldIdLst>
    <p:sldId id="449" r:id="rId10"/>
    <p:sldId id="613" r:id="rId11"/>
    <p:sldId id="614" r:id="rId12"/>
    <p:sldId id="615" r:id="rId13"/>
    <p:sldId id="617" r:id="rId14"/>
    <p:sldId id="618" r:id="rId15"/>
    <p:sldId id="653" r:id="rId16"/>
    <p:sldId id="654" r:id="rId17"/>
    <p:sldId id="655" r:id="rId18"/>
    <p:sldId id="657" r:id="rId19"/>
    <p:sldId id="658" r:id="rId20"/>
    <p:sldId id="662" r:id="rId21"/>
    <p:sldId id="663" r:id="rId22"/>
    <p:sldId id="664" r:id="rId23"/>
    <p:sldId id="665" r:id="rId24"/>
    <p:sldId id="666" r:id="rId25"/>
    <p:sldId id="667" r:id="rId26"/>
    <p:sldId id="668" r:id="rId27"/>
    <p:sldId id="669" r:id="rId28"/>
    <p:sldId id="670" r:id="rId29"/>
    <p:sldId id="671" r:id="rId30"/>
    <p:sldId id="672" r:id="rId31"/>
    <p:sldId id="674" r:id="rId32"/>
    <p:sldId id="675" r:id="rId33"/>
    <p:sldId id="676" r:id="rId34"/>
    <p:sldId id="677" r:id="rId35"/>
    <p:sldId id="678" r:id="rId36"/>
    <p:sldId id="679" r:id="rId37"/>
    <p:sldId id="680" r:id="rId38"/>
    <p:sldId id="681" r:id="rId39"/>
    <p:sldId id="682" r:id="rId40"/>
    <p:sldId id="683" r:id="rId41"/>
    <p:sldId id="685" r:id="rId42"/>
    <p:sldId id="686" r:id="rId43"/>
    <p:sldId id="687" r:id="rId44"/>
    <p:sldId id="688" r:id="rId45"/>
    <p:sldId id="479" r:id="rId46"/>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MC SYSTEM" initials="M"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4660"/>
  </p:normalViewPr>
  <p:slideViewPr>
    <p:cSldViewPr snapToGrid="0">
      <p:cViewPr varScale="1">
        <p:scale>
          <a:sx n="50" d="100"/>
          <a:sy n="50" d="100"/>
        </p:scale>
        <p:origin x="-966" y="-90"/>
      </p:cViewPr>
      <p:guideLst>
        <p:guide orient="horz" pos="2222"/>
        <p:guide pos="3816"/>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1.xml" /><Relationship Id="rId11" Type="http://schemas.openxmlformats.org/officeDocument/2006/relationships/slide" Target="slides/slide2.xml" /><Relationship Id="rId12" Type="http://schemas.openxmlformats.org/officeDocument/2006/relationships/slide" Target="slides/slide3.xml" /><Relationship Id="rId13" Type="http://schemas.openxmlformats.org/officeDocument/2006/relationships/slide" Target="slides/slide4.xml" /><Relationship Id="rId14" Type="http://schemas.openxmlformats.org/officeDocument/2006/relationships/slide" Target="slides/slide5.xml" /><Relationship Id="rId15" Type="http://schemas.openxmlformats.org/officeDocument/2006/relationships/slide" Target="slides/slide6.xml" /><Relationship Id="rId16" Type="http://schemas.openxmlformats.org/officeDocument/2006/relationships/slide" Target="slides/slide7.xml" /><Relationship Id="rId17" Type="http://schemas.openxmlformats.org/officeDocument/2006/relationships/slide" Target="slides/slide8.xml" /><Relationship Id="rId18" Type="http://schemas.openxmlformats.org/officeDocument/2006/relationships/slide" Target="slides/slide9.xml" /><Relationship Id="rId19" Type="http://schemas.openxmlformats.org/officeDocument/2006/relationships/slide" Target="slides/slide10.xml" /><Relationship Id="rId2" Type="http://schemas.openxmlformats.org/officeDocument/2006/relationships/slideMaster" Target="slideMasters/slideMaster1.xml" /><Relationship Id="rId20" Type="http://schemas.openxmlformats.org/officeDocument/2006/relationships/slide" Target="slides/slide11.xml" /><Relationship Id="rId21" Type="http://schemas.openxmlformats.org/officeDocument/2006/relationships/slide" Target="slides/slide12.xml" /><Relationship Id="rId22" Type="http://schemas.openxmlformats.org/officeDocument/2006/relationships/slide" Target="slides/slide13.xml" /><Relationship Id="rId23" Type="http://schemas.openxmlformats.org/officeDocument/2006/relationships/slide" Target="slides/slide14.xml" /><Relationship Id="rId24" Type="http://schemas.openxmlformats.org/officeDocument/2006/relationships/slide" Target="slides/slide15.xml" /><Relationship Id="rId25" Type="http://schemas.openxmlformats.org/officeDocument/2006/relationships/slide" Target="slides/slide16.xml" /><Relationship Id="rId26" Type="http://schemas.openxmlformats.org/officeDocument/2006/relationships/slide" Target="slides/slide17.xml" /><Relationship Id="rId27" Type="http://schemas.openxmlformats.org/officeDocument/2006/relationships/slide" Target="slides/slide18.xml" /><Relationship Id="rId28" Type="http://schemas.openxmlformats.org/officeDocument/2006/relationships/slide" Target="slides/slide19.xml" /><Relationship Id="rId29" Type="http://schemas.openxmlformats.org/officeDocument/2006/relationships/slide" Target="slides/slide20.xml" /><Relationship Id="rId3" Type="http://schemas.openxmlformats.org/officeDocument/2006/relationships/slideMaster" Target="slideMasters/slideMaster2.xml" /><Relationship Id="rId30" Type="http://schemas.openxmlformats.org/officeDocument/2006/relationships/slide" Target="slides/slide21.xml" /><Relationship Id="rId31" Type="http://schemas.openxmlformats.org/officeDocument/2006/relationships/slide" Target="slides/slide22.xml" /><Relationship Id="rId32" Type="http://schemas.openxmlformats.org/officeDocument/2006/relationships/slide" Target="slides/slide23.xml" /><Relationship Id="rId33" Type="http://schemas.openxmlformats.org/officeDocument/2006/relationships/slide" Target="slides/slide24.xml" /><Relationship Id="rId34" Type="http://schemas.openxmlformats.org/officeDocument/2006/relationships/slide" Target="slides/slide25.xml" /><Relationship Id="rId35" Type="http://schemas.openxmlformats.org/officeDocument/2006/relationships/slide" Target="slides/slide26.xml" /><Relationship Id="rId36" Type="http://schemas.openxmlformats.org/officeDocument/2006/relationships/slide" Target="slides/slide27.xml" /><Relationship Id="rId37" Type="http://schemas.openxmlformats.org/officeDocument/2006/relationships/slide" Target="slides/slide28.xml" /><Relationship Id="rId38" Type="http://schemas.openxmlformats.org/officeDocument/2006/relationships/slide" Target="slides/slide29.xml" /><Relationship Id="rId39" Type="http://schemas.openxmlformats.org/officeDocument/2006/relationships/slide" Target="slides/slide30.xml" /><Relationship Id="rId4" Type="http://schemas.openxmlformats.org/officeDocument/2006/relationships/slideMaster" Target="slideMasters/slideMaster3.xml" /><Relationship Id="rId40" Type="http://schemas.openxmlformats.org/officeDocument/2006/relationships/slide" Target="slides/slide31.xml" /><Relationship Id="rId41" Type="http://schemas.openxmlformats.org/officeDocument/2006/relationships/slide" Target="slides/slide32.xml" /><Relationship Id="rId42" Type="http://schemas.openxmlformats.org/officeDocument/2006/relationships/slide" Target="slides/slide33.xml" /><Relationship Id="rId43" Type="http://schemas.openxmlformats.org/officeDocument/2006/relationships/slide" Target="slides/slide34.xml" /><Relationship Id="rId44" Type="http://schemas.openxmlformats.org/officeDocument/2006/relationships/slide" Target="slides/slide35.xml" /><Relationship Id="rId45" Type="http://schemas.openxmlformats.org/officeDocument/2006/relationships/slide" Target="slides/slide36.xml" /><Relationship Id="rId46" Type="http://schemas.openxmlformats.org/officeDocument/2006/relationships/slide" Target="slides/slide37.xml" /><Relationship Id="rId47" Type="http://schemas.openxmlformats.org/officeDocument/2006/relationships/tags" Target="tags/tag233.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Master" Target="slideMasters/slideMaster4.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Master" Target="slideMasters/slideMaster5.xml" /><Relationship Id="rId7" Type="http://schemas.openxmlformats.org/officeDocument/2006/relationships/slideMaster" Target="slideMasters/slideMaster6.xml" /><Relationship Id="rId8" Type="http://schemas.openxmlformats.org/officeDocument/2006/relationships/slideMaster" Target="slideMasters/slideMaster7.xml" /><Relationship Id="rId9" Type="http://schemas.openxmlformats.org/officeDocument/2006/relationships/notesMaster" Target="notesMasters/notesMaster1.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8.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7B9631-50A9-40C7-ADE6-DFAF76DA7EF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2D2A91-0EBC-4C05-91B7-8B479E25EDBE}"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2F0258-32E6-48E1-910D-ABFBEFAD65DB}" type="slidenum">
              <a:rPr lang="zh-CN" altLang="en-US" smtClean="0"/>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2F0258-32E6-48E1-910D-ABFBEFAD65DB}" type="slidenum">
              <a:rPr lang="zh-CN" altLang="en-US" smtClean="0"/>
              <a:t>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3" name="幻灯片图像占位符 1"/>
          <p:cNvSpPr>
            <a:spLocks noRot="1" noTextEdit="1"/>
          </p:cNvSpPr>
          <p:nvPr>
            <p:ph type="sldImg"/>
          </p:nvPr>
        </p:nvSpPr>
        <p:spPr/>
      </p:sp>
      <p:sp>
        <p:nvSpPr>
          <p:cNvPr id="13314" name="文本占位符 2"/>
          <p:cNvSpPr/>
          <p:nvPr>
            <p:ph type="body" idx="1"/>
          </p:nvPr>
        </p:nvSpPr>
        <p:spPr/>
        <p:txBody>
          <a:bodyPr wrap="square" lIns="91440" tIns="45720" rIns="91440" bIns="45720" anchor="t"/>
          <a:lstStyle/>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audio" Target="../media/chimes1.wav" /><Relationship Id="rId5"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CDFC465-B0ED-4EFA-BC2A-8D77B0A80BE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CDFC465-B0ED-4EFA-BC2A-8D77B0A80BE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CDFC465-B0ED-4EFA-BC2A-8D77B0A80BE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dgm" preserve="1">
  <p:cSld name="标题和图示或组织结构图">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09600" y="0"/>
            <a:ext cx="10972800" cy="836613"/>
          </a:xfrm>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a:xfrm>
            <a:off x="609600" y="1125538"/>
            <a:ext cx="10972800" cy="50006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12" name="Rectangle 4"/>
          <p:cNvSpPr>
            <a:spLocks noGrp="1" noChangeArrowheads="1"/>
          </p:cNvSpPr>
          <p:nvPr>
            <p:ph type="dt" sz="half" idx="2"/>
          </p:nvPr>
        </p:nvSpPr>
        <p:spPr bwMode="auto">
          <a:xfrm>
            <a:off x="609600" y="6245225"/>
            <a:ext cx="2844800" cy="476250"/>
          </a:xfrm>
          <a:prstGeom prst="rect">
            <a:avLst/>
          </a:prstGeom>
          <a:ln>
            <a:miter lim="800000"/>
          </a:ln>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13" name="Rectangle 5"/>
          <p:cNvSpPr>
            <a:spLocks noGrp="1" noChangeArrowheads="1"/>
          </p:cNvSpPr>
          <p:nvPr>
            <p:ph type="ftr" sz="quarter" idx="3"/>
          </p:nvPr>
        </p:nvSpPr>
        <p:spPr bwMode="auto">
          <a:xfrm>
            <a:off x="4165600" y="6245225"/>
            <a:ext cx="3860800" cy="476250"/>
          </a:xfrm>
          <a:prstGeom prst="rect">
            <a:avLst/>
          </a:prstGeom>
          <a:ln>
            <a:miter lim="800000"/>
          </a:ln>
        </p:spPr>
        <p:txBody>
          <a:bodyPr vert="horz" wrap="square" lIns="91440" tIns="45720" rIns="91440" bIns="45720" numCol="1" anchor="t" anchorCtr="0" compatLnSpc="1"/>
          <a:lstStyle>
            <a:lvl1pPr algn="l"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4" name="Rectangle 6"/>
          <p:cNvSpPr>
            <a:spLocks noGrp="1" noChangeArrowheads="1"/>
          </p:cNvSpPr>
          <p:nvPr>
            <p:ph type="sldNum" sz="quarter" idx="4"/>
          </p:nvPr>
        </p:nvSpPr>
        <p:spPr bwMode="auto">
          <a:xfrm>
            <a:off x="8737600" y="6245225"/>
            <a:ext cx="2844800" cy="476250"/>
          </a:xfrm>
          <a:prstGeom prst="rect">
            <a:avLst/>
          </a:prstGeom>
          <a:ln>
            <a:miter lim="800000"/>
          </a:ln>
        </p:spPr>
        <p:txBody>
          <a:bodyPr vert="horz" wrap="square" lIns="91440" tIns="45720" rIns="91440" bIns="45720" numCol="1" anchor="t" anchorCtr="0" compatLnSpc="1"/>
          <a:lstStyle/>
          <a:p>
            <a:pPr algn="r"/>
            <a:fld id="{9A0DB2DC-4C9A-4742-B13C-FB6460FD3503}" type="slidenum">
              <a:rPr lang="en-US" altLang="zh-CN"/>
              <a:t/>
            </a:fld>
            <a:endParaRPr lang="en-US" altLang="zh-CN"/>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宋体" panose="02010600030101010101" pitchFamily="2" charset="-122"/>
                <a:cs typeface="+mn-ea"/>
              </a:rPr>
              <a:t/>
            </a:fld>
            <a:endParaRPr lang="zh-CN" altLang="en-US" strike="noStrike" noProof="1"/>
          </a:p>
        </p:txBody>
      </p:sp>
    </p:spTree>
  </p:cSld>
  <p:clrMapOvr>
    <a:masterClrMapping/>
  </p:clrMapOvr>
  <p:transition>
    <p:random/>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宋体" panose="02010600030101010101" pitchFamily="2" charset="-122"/>
                <a:cs typeface="+mn-ea"/>
              </a:rPr>
              <a:t/>
            </a:fld>
            <a:endParaRPr lang="zh-CN" altLang="en-US" strike="noStrike" noProof="1"/>
          </a:p>
        </p:txBody>
      </p:sp>
    </p:spTree>
  </p:cSld>
  <p:clrMapOvr>
    <a:masterClrMapping/>
  </p:clrMapOvr>
  <p:transition>
    <p:random/>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宋体" panose="02010600030101010101" pitchFamily="2" charset="-122"/>
                <a:cs typeface="+mn-ea"/>
              </a:rPr>
              <a:t/>
            </a:fld>
            <a:endParaRPr lang="zh-CN" altLang="en-US" strike="noStrike" noProof="1"/>
          </a:p>
        </p:txBody>
      </p:sp>
    </p:spTree>
  </p:cSld>
  <p:clrMapOvr>
    <a:masterClrMapping/>
  </p:clrMapOvr>
  <p:transition>
    <p:random/>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en-US" altLang="x-none" strike="noStrike" noProof="1"/>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宋体" panose="02010600030101010101" pitchFamily="2" charset="-122"/>
                <a:cs typeface="+mn-ea"/>
              </a:rPr>
              <a:t/>
            </a:fld>
            <a:endParaRPr lang="zh-CN" altLang="en-US" strike="noStrike" noProof="1"/>
          </a:p>
        </p:txBody>
      </p:sp>
    </p:spTree>
  </p:cSld>
  <p:clrMapOvr>
    <a:masterClrMapping/>
  </p:clrMapOvr>
  <p:transition>
    <p:random/>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en-US" altLang="x-none" strike="noStrike" noProof="1"/>
          </a:p>
        </p:txBody>
      </p:sp>
      <p:sp>
        <p:nvSpPr>
          <p:cNvPr id="8" name="页脚占位符 7"/>
          <p:cNvSpPr>
            <a:spLocks noGrp="1"/>
          </p:cNvSpPr>
          <p:nvPr>
            <p:ph type="ftr" sz="quarter" idx="11"/>
          </p:nvPr>
        </p:nvSpPr>
        <p:spPr/>
        <p:txBody>
          <a:bodyPr/>
          <a:lstStyle/>
          <a:p>
            <a:pPr lvl="0" eaLnBrk="1" fontAlgn="base" hangingPunct="1"/>
            <a:endParaRPr lang="en-US" altLang="x-none" strike="noStrike" noProof="1"/>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宋体" panose="02010600030101010101" pitchFamily="2" charset="-122"/>
                <a:cs typeface="+mn-ea"/>
              </a:rPr>
              <a:t/>
            </a:fld>
            <a:endParaRPr lang="zh-CN" altLang="en-US" strike="noStrike" noProof="1"/>
          </a:p>
        </p:txBody>
      </p:sp>
    </p:spTree>
  </p:cSld>
  <p:clrMapOvr>
    <a:masterClrMapping/>
  </p:clrMapOvr>
  <p:transition>
    <p:random/>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en-US" altLang="x-none" strike="noStrike" noProof="1"/>
          </a:p>
        </p:txBody>
      </p:sp>
      <p:sp>
        <p:nvSpPr>
          <p:cNvPr id="4" name="页脚占位符 3"/>
          <p:cNvSpPr>
            <a:spLocks noGrp="1"/>
          </p:cNvSpPr>
          <p:nvPr>
            <p:ph type="ftr" sz="quarter" idx="11"/>
          </p:nvPr>
        </p:nvSpPr>
        <p:spPr/>
        <p:txBody>
          <a:bodyPr/>
          <a:lstStyle/>
          <a:p>
            <a:pPr lvl="0" eaLnBrk="1" fontAlgn="base" hangingPunct="1"/>
            <a:endParaRPr lang="en-US" altLang="x-none" strike="noStrike" noProof="1"/>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宋体" panose="02010600030101010101" pitchFamily="2" charset="-122"/>
                <a:cs typeface="+mn-ea"/>
              </a:rPr>
              <a:t/>
            </a:fld>
            <a:endParaRPr lang="zh-CN" altLang="en-US" strike="noStrike" noProof="1"/>
          </a:p>
        </p:txBody>
      </p:sp>
    </p:spTree>
  </p:cSld>
  <p:clrMapOvr>
    <a:masterClrMapping/>
  </p:clrMapOvr>
  <p:transition>
    <p:random/>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eaLnBrk="1" fontAlgn="base" hangingPunct="1"/>
            <a:endParaRPr lang="en-US" altLang="x-none" strike="noStrike" noProof="1"/>
          </a:p>
        </p:txBody>
      </p:sp>
      <p:sp>
        <p:nvSpPr>
          <p:cNvPr id="3" name="页脚占位符 2"/>
          <p:cNvSpPr>
            <a:spLocks noGrp="1"/>
          </p:cNvSpPr>
          <p:nvPr>
            <p:ph type="ftr" sz="quarter" idx="11"/>
          </p:nvPr>
        </p:nvSpPr>
        <p:spPr/>
        <p:txBody>
          <a:bodyPr/>
          <a:lstStyle/>
          <a:p>
            <a:pPr lvl="0" eaLnBrk="1" fontAlgn="base" hangingPunct="1"/>
            <a:endParaRPr lang="en-US" altLang="x-none" strike="noStrike" noProof="1"/>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宋体" panose="02010600030101010101" pitchFamily="2" charset="-122"/>
                <a:cs typeface="+mn-ea"/>
              </a:rPr>
              <a:t/>
            </a:fld>
            <a:endParaRPr lang="zh-CN" altLang="en-US" strike="noStrike" noProof="1"/>
          </a:p>
        </p:txBody>
      </p:sp>
    </p:spTree>
  </p:cSld>
  <p:clrMapOvr>
    <a:masterClrMapping/>
  </p:clrMapOvr>
  <p:transition>
    <p:random/>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CDFC465-B0ED-4EFA-BC2A-8D77B0A80BE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eaLnBrk="1" fontAlgn="base" hangingPunct="1"/>
            <a:endParaRPr lang="en-US" altLang="x-none" strike="noStrike" noProof="1"/>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宋体" panose="02010600030101010101" pitchFamily="2" charset="-122"/>
                <a:cs typeface="+mn-ea"/>
              </a:rPr>
              <a:t/>
            </a:fld>
            <a:endParaRPr lang="zh-CN" altLang="en-US" strike="noStrike" noProof="1"/>
          </a:p>
        </p:txBody>
      </p:sp>
    </p:spTree>
  </p:cSld>
  <p:clrMapOvr>
    <a:masterClrMapping/>
  </p:clrMapOvr>
  <p:transition>
    <p:random/>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eaLnBrk="1" fontAlgn="base" hangingPunct="1"/>
            <a:endParaRPr lang="en-US" altLang="x-none" strike="noStrike" noProof="1"/>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宋体" panose="02010600030101010101" pitchFamily="2" charset="-122"/>
                <a:cs typeface="+mn-ea"/>
              </a:rPr>
              <a:t/>
            </a:fld>
            <a:endParaRPr lang="zh-CN" altLang="en-US" strike="noStrike" noProof="1"/>
          </a:p>
        </p:txBody>
      </p:sp>
    </p:spTree>
  </p:cSld>
  <p:clrMapOvr>
    <a:masterClrMapping/>
  </p:clrMapOvr>
  <p:transition>
    <p:random/>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宋体" panose="02010600030101010101" pitchFamily="2" charset="-122"/>
                <a:cs typeface="+mn-ea"/>
              </a:rPr>
              <a:t/>
            </a:fld>
            <a:endParaRPr lang="zh-CN" altLang="en-US" strike="noStrike" noProof="1"/>
          </a:p>
        </p:txBody>
      </p:sp>
    </p:spTree>
  </p:cSld>
  <p:clrMapOvr>
    <a:masterClrMapping/>
  </p:clrMapOvr>
  <p:transition>
    <p:random/>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3"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宋体" panose="02010600030101010101" pitchFamily="2" charset="-122"/>
                <a:cs typeface="+mn-ea"/>
              </a:rPr>
              <a:t/>
            </a:fld>
            <a:endParaRPr lang="zh-CN" altLang="en-US" strike="noStrike" noProof="1"/>
          </a:p>
        </p:txBody>
      </p:sp>
    </p:spTree>
  </p:cSld>
  <p:clrMapOvr>
    <a:masterClrMapping/>
  </p:clrMapOvr>
  <p:transition>
    <p:random/>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a:latin typeface="Arial" panose="020b0604020202020204" pitchFamily="34" charset="0"/>
                <a:ea typeface="宋体" panose="02010600030101010101" pitchFamily="2" charset="-122"/>
                <a:cs typeface="+mn-ea"/>
              </a:rPr>
              <a:t/>
            </a:fld>
            <a:endParaRPr lang="en-US" altLang="zh-CN" sz="1400" strike="noStrike" noProof="1"/>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a:latin typeface="Arial" panose="020b0604020202020204" pitchFamily="34" charset="0"/>
                <a:ea typeface="宋体" panose="02010600030101010101" pitchFamily="2" charset="-122"/>
                <a:cs typeface="+mn-ea"/>
              </a:rPr>
              <a:t/>
            </a:fld>
            <a:endParaRPr lang="en-US" altLang="zh-CN" sz="1400" strike="noStrike" noProof="1"/>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a:latin typeface="Arial" panose="020b0604020202020204" pitchFamily="34" charset="0"/>
                <a:ea typeface="宋体" panose="02010600030101010101" pitchFamily="2" charset="-122"/>
                <a:cs typeface="+mn-ea"/>
              </a:rPr>
              <a:t/>
            </a:fld>
            <a:endParaRPr lang="en-US" altLang="zh-CN" sz="1400" strike="noStrike" noProof="1"/>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a:latin typeface="Arial" panose="020b0604020202020204" pitchFamily="34" charset="0"/>
                <a:ea typeface="宋体" panose="02010600030101010101" pitchFamily="2" charset="-122"/>
                <a:cs typeface="+mn-ea"/>
              </a:rPr>
              <a:t/>
            </a:fld>
            <a:endParaRPr lang="en-US" altLang="zh-CN" sz="1400" strike="noStrike" noProof="1"/>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a:latin typeface="Arial" panose="020b0604020202020204" pitchFamily="34" charset="0"/>
                <a:ea typeface="宋体" panose="02010600030101010101" pitchFamily="2" charset="-122"/>
                <a:cs typeface="+mn-ea"/>
              </a:rPr>
              <a:t/>
            </a:fld>
            <a:endParaRPr lang="en-US" altLang="zh-CN" sz="1400" strike="noStrike" noProof="1"/>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a:latin typeface="Arial" panose="020b0604020202020204" pitchFamily="34" charset="0"/>
                <a:ea typeface="宋体" panose="02010600030101010101" pitchFamily="2" charset="-122"/>
                <a:cs typeface="+mn-ea"/>
              </a:rPr>
              <a:t/>
            </a:fld>
            <a:endParaRPr lang="en-US" altLang="zh-CN" sz="1400" strike="noStrike"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CDFC465-B0ED-4EFA-BC2A-8D77B0A80BE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a:latin typeface="Arial" panose="020b0604020202020204" pitchFamily="34" charset="0"/>
                <a:ea typeface="宋体" panose="02010600030101010101" pitchFamily="2" charset="-122"/>
                <a:cs typeface="+mn-ea"/>
              </a:rPr>
              <a:t/>
            </a:fld>
            <a:endParaRPr lang="en-US" altLang="zh-CN" sz="1400" strike="noStrike" noProof="1"/>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a:latin typeface="Arial" panose="020b0604020202020204" pitchFamily="34" charset="0"/>
                <a:ea typeface="宋体" panose="02010600030101010101" pitchFamily="2" charset="-122"/>
                <a:cs typeface="+mn-ea"/>
              </a:rPr>
              <a:t/>
            </a:fld>
            <a:endParaRPr lang="en-US" altLang="zh-CN" sz="1400" strike="noStrike" noProof="1"/>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a:latin typeface="Arial" panose="020b0604020202020204" pitchFamily="34" charset="0"/>
                <a:ea typeface="宋体" panose="02010600030101010101" pitchFamily="2" charset="-122"/>
                <a:cs typeface="+mn-ea"/>
              </a:rPr>
              <a:t/>
            </a:fld>
            <a:endParaRPr lang="en-US" altLang="zh-CN" sz="1400" strike="noStrike" noProof="1"/>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a:latin typeface="Arial" panose="020b0604020202020204" pitchFamily="34" charset="0"/>
                <a:ea typeface="宋体" panose="02010600030101010101" pitchFamily="2" charset="-122"/>
                <a:cs typeface="+mn-ea"/>
              </a:rPr>
              <a:t/>
            </a:fld>
            <a:endParaRPr lang="en-US" altLang="zh-CN" sz="1400" strike="noStrike" noProof="1"/>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264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a:latin typeface="Arial" panose="020b0604020202020204" pitchFamily="34" charset="0"/>
                <a:ea typeface="宋体" panose="02010600030101010101" pitchFamily="2" charset="-122"/>
                <a:cs typeface="+mn-ea"/>
              </a:rPr>
              <a:t/>
            </a:fld>
            <a:endParaRPr lang="en-US" altLang="zh-CN" sz="1400" strike="noStrike" noProof="1"/>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CDFC465-B0ED-4EFA-BC2A-8D77B0A80BE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3"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type="title">
  <p:cSld name="标题幻灯片">
    <p:bg>
      <p:bgPr>
        <a:blipFill rotWithShape="0">
          <a:blip r:embed="rId1"/>
          <a:stretch>
            <a:fillRect/>
          </a:stretch>
        </a:blipFill>
        <a:effectLst/>
      </p:bgPr>
    </p:bg>
    <p:spTree>
      <p:nvGrpSpPr>
        <p:cNvPr id="1" name=""/>
        <p:cNvGrpSpPr/>
        <p:nvPr/>
      </p:nvGrpSpPr>
      <p:grpSpPr/>
      <p:sp>
        <p:nvSpPr>
          <p:cNvPr id="23554" name="标题 23553"/>
          <p:cNvSpPr>
            <a:spLocks noGrp="1" noRot="1"/>
          </p:cNvSpPr>
          <p:nvPr>
            <p:ph type="ctrTitle"/>
          </p:nvPr>
        </p:nvSpPr>
        <p:spPr>
          <a:xfrm>
            <a:off x="5283200" y="1066800"/>
            <a:ext cx="6197600" cy="1981200"/>
          </a:xfrm>
          <a:prstGeom prst="rect">
            <a:avLst/>
          </a:prstGeom>
          <a:noFill/>
          <a:ln w="9525">
            <a:noFill/>
          </a:ln>
        </p:spPr>
        <p:txBody>
          <a:bodyPr anchor="ctr"/>
          <a:lstStyle>
            <a:lvl1pPr lvl="0">
              <a:buClrTx/>
              <a:buSzTx/>
              <a:buFontTx/>
              <a:defRPr/>
            </a:lvl1pPr>
          </a:lstStyle>
          <a:p>
            <a:pPr lvl="0" fontAlgn="base"/>
            <a:r>
              <a:rPr lang="zh-CN" altLang="en-US" strike="noStrike" noProof="1"/>
              <a:t>单击此处编辑母版标题样式</a:t>
            </a:r>
            <a:endParaRPr lang="zh-CN" altLang="en-US" strike="noStrike" noProof="1"/>
          </a:p>
        </p:txBody>
      </p:sp>
      <p:sp>
        <p:nvSpPr>
          <p:cNvPr id="23555" name="副标题 23554"/>
          <p:cNvSpPr>
            <a:spLocks noGrp="1" noRot="1"/>
          </p:cNvSpPr>
          <p:nvPr>
            <p:ph type="subTitle" idx="1"/>
          </p:nvPr>
        </p:nvSpPr>
        <p:spPr>
          <a:xfrm>
            <a:off x="5283200" y="3657600"/>
            <a:ext cx="6096000" cy="1676400"/>
          </a:xfrm>
          <a:prstGeom prst="rect">
            <a:avLst/>
          </a:prstGeom>
          <a:noFill/>
          <a:ln w="9525">
            <a:noFill/>
          </a:ln>
        </p:spPr>
        <p:txBody>
          <a:bodyPr anchor="t"/>
          <a:lstStyle>
            <a:lvl1pPr marL="0" lvl="0" indent="0" algn="ctr">
              <a:buClr>
                <a:schemeClr val="hlink"/>
              </a:buClr>
              <a:buSzPct val="70000"/>
              <a:buFont typeface="Wingdings" panose="05000000000000000000" pitchFamily="2" charset="2"/>
              <a:buNone/>
              <a:defRPr/>
            </a:lvl1pPr>
            <a:lvl2pPr marL="457200" lvl="1" indent="0" algn="ctr">
              <a:buClr>
                <a:schemeClr val="accent2"/>
              </a:buClr>
              <a:buSzPct val="85000"/>
              <a:buFont typeface="Wingdings" panose="05000000000000000000" pitchFamily="2" charset="2"/>
              <a:buNone/>
              <a:defRPr/>
            </a:lvl2pPr>
            <a:lvl3pPr marL="914400" lvl="2" indent="0" algn="ctr">
              <a:buClr>
                <a:schemeClr val="hlink"/>
              </a:buClr>
              <a:buSzPct val="80000"/>
              <a:buFont typeface="Wingdings" panose="05000000000000000000" pitchFamily="2" charset="2"/>
              <a:buNone/>
              <a:defRPr/>
            </a:lvl3pPr>
            <a:lvl4pPr marL="1371600" lvl="3" indent="0" algn="ctr">
              <a:buClr>
                <a:schemeClr val="accent2"/>
              </a:buClr>
              <a:buSzPct val="90000"/>
              <a:buFont typeface="Wingdings" panose="05000000000000000000" pitchFamily="2" charset="2"/>
              <a:buNone/>
              <a:defRPr/>
            </a:lvl4pPr>
            <a:lvl5pPr marL="1828800" lvl="4" indent="0" algn="ctr">
              <a:buClr>
                <a:schemeClr val="hlink"/>
              </a:buClr>
              <a:buSzPct val="85000"/>
              <a:buFont typeface="Wingdings" panose="05000000000000000000" pitchFamily="2" charset="2"/>
              <a:buNone/>
              <a:defRPr/>
            </a:lvl5pPr>
          </a:lstStyle>
          <a:p>
            <a:pPr lvl="0" fontAlgn="base"/>
            <a:r>
              <a:rPr lang="zh-CN" altLang="en-US" strike="noStrike" noProof="1"/>
              <a:t>单击此处编辑母版副标题样式</a:t>
            </a:r>
            <a:endParaRPr lang="zh-CN" altLang="en-US" strike="noStrike" noProof="1"/>
          </a:p>
        </p:txBody>
      </p:sp>
      <p:sp>
        <p:nvSpPr>
          <p:cNvPr id="23556" name="日期占位符 23555"/>
          <p:cNvSpPr>
            <a:spLocks noGrp="1"/>
          </p:cNvSpPr>
          <p:nvPr>
            <p:ph type="dt" sz="half" idx="2"/>
          </p:nvPr>
        </p:nvSpPr>
        <p:spPr>
          <a:xfrm>
            <a:off x="402167" y="6076950"/>
            <a:ext cx="3052233"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3557" name="页脚占位符 23556"/>
          <p:cNvSpPr>
            <a:spLocks noGrp="1"/>
          </p:cNvSpPr>
          <p:nvPr>
            <p:ph type="ftr" sz="quarter" idx="3"/>
          </p:nvPr>
        </p:nvSpPr>
        <p:spPr>
          <a:xfrm>
            <a:off x="4165600" y="6076950"/>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3558" name="灯片编号占位符 23557"/>
          <p:cNvSpPr>
            <a:spLocks noGrp="1"/>
          </p:cNvSpPr>
          <p:nvPr>
            <p:ph type="sldNum" sz="quarter" idx="4"/>
          </p:nvPr>
        </p:nvSpPr>
        <p:spPr>
          <a:xfrm>
            <a:off x="8737600" y="6076950"/>
            <a:ext cx="3052233"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06400" y="1981200"/>
            <a:ext cx="5579957"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4111" y="1981200"/>
            <a:ext cx="5579957"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CDFC465-B0ED-4EFA-BC2A-8D77B0A80BE6}"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946092" y="685800"/>
            <a:ext cx="2847975" cy="51816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02167" y="685800"/>
            <a:ext cx="8378825" cy="51816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sym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ea"/>
                <a:sym typeface="Arial" panose="020b0604020202020204" pitchFamily="34" charset="0"/>
              </a:rPr>
              <a:t/>
            </a:fld>
            <a:endParaRPr lang="zh-CN" altLang="en-US" strike="noStrike" noProof="1">
              <a:sym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random/>
    <p:sndAc>
      <p:stSnd>
        <p:snd r:embed="rId4" name="chimes.wav"/>
      </p:stSnd>
    </p:sndAc>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p:nvSpPr>
        <p:spPr>
          <a:xfrm>
            <a:off x="1680421" y="2405573"/>
            <a:ext cx="568581" cy="14851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微软雅黑"/>
              <a:sym typeface="Arial" pitchFamily="34" charset="0"/>
            </a:endParaRPr>
          </a:p>
        </p:txBody>
      </p:sp>
      <p:sp>
        <p:nvSpPr>
          <p:cNvPr id="8" name="任意多边形 30"/>
          <p:cNvSpPr/>
          <p:nvPr/>
        </p:nvSpPr>
        <p:spPr>
          <a:xfrm>
            <a:off x="0" y="2381182"/>
            <a:ext cx="1680421" cy="1509176"/>
          </a:xfrm>
          <a:custGeom>
            <a:gdLst>
              <a:gd name="connsiteX0" fmla="*/ 0 w 1665181"/>
              <a:gd name="connsiteY0" fmla="*/ 0 h 1533379"/>
              <a:gd name="connsiteX1" fmla="*/ 1417593 w 1665181"/>
              <a:gd name="connsiteY1" fmla="*/ 0 h 1533379"/>
              <a:gd name="connsiteX2" fmla="*/ 1417593 w 1665181"/>
              <a:gd name="connsiteY2" fmla="*/ 1109881 h 1533379"/>
              <a:gd name="connsiteX3" fmla="*/ 1419514 w 1665181"/>
              <a:gd name="connsiteY3" fmla="*/ 1090290 h 1533379"/>
              <a:gd name="connsiteX4" fmla="*/ 1582286 w 1665181"/>
              <a:gd name="connsiteY4" fmla="*/ 872451 h 1533379"/>
              <a:gd name="connsiteX5" fmla="*/ 1655746 w 1665181"/>
              <a:gd name="connsiteY5" fmla="*/ 833997 h 1533379"/>
              <a:gd name="connsiteX6" fmla="*/ 1655746 w 1665181"/>
              <a:gd name="connsiteY6" fmla="*/ 0 h 1533379"/>
              <a:gd name="connsiteX7" fmla="*/ 1665181 w 1665181"/>
              <a:gd name="connsiteY7" fmla="*/ 0 h 1533379"/>
              <a:gd name="connsiteX8" fmla="*/ 1665181 w 1665181"/>
              <a:gd name="connsiteY8" fmla="*/ 1533379 h 1533379"/>
              <a:gd name="connsiteX9" fmla="*/ 0 w 1665181"/>
              <a:gd name="connsiteY9" fmla="*/ 1533379 h 15333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5181" h="1533379">
                <a:moveTo>
                  <a:pt x="0" y="0"/>
                </a:moveTo>
                <a:lnTo>
                  <a:pt x="1417593" y="0"/>
                </a:lnTo>
                <a:lnTo>
                  <a:pt x="1417593" y="1109881"/>
                </a:lnTo>
                <a:lnTo>
                  <a:pt x="1419514" y="1090290"/>
                </a:lnTo>
                <a:cubicBezTo>
                  <a:pt x="1434447" y="1017626"/>
                  <a:pt x="1496480" y="931288"/>
                  <a:pt x="1582286" y="872451"/>
                </a:cubicBezTo>
                <a:lnTo>
                  <a:pt x="1655746" y="833997"/>
                </a:lnTo>
                <a:lnTo>
                  <a:pt x="1655746" y="0"/>
                </a:lnTo>
                <a:lnTo>
                  <a:pt x="1665181" y="0"/>
                </a:lnTo>
                <a:lnTo>
                  <a:pt x="1665181" y="1533379"/>
                </a:lnTo>
                <a:lnTo>
                  <a:pt x="0" y="153337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31"/>
          <p:cNvSpPr/>
          <p:nvPr/>
        </p:nvSpPr>
        <p:spPr>
          <a:xfrm rot="20700676">
            <a:off x="260195" y="1281725"/>
            <a:ext cx="1725443" cy="2263599"/>
          </a:xfrm>
          <a:custGeom>
            <a:gdLst>
              <a:gd name="connsiteX0" fmla="*/ 779254 w 1725443"/>
              <a:gd name="connsiteY0" fmla="*/ 18962 h 2263599"/>
              <a:gd name="connsiteX1" fmla="*/ 925982 w 1725443"/>
              <a:gd name="connsiteY1" fmla="*/ 106386 h 2263599"/>
              <a:gd name="connsiteX2" fmla="*/ 934396 w 1725443"/>
              <a:gd name="connsiteY2" fmla="*/ 119050 h 2263599"/>
              <a:gd name="connsiteX3" fmla="*/ 1725443 w 1725443"/>
              <a:gd name="connsiteY3" fmla="*/ 825565 h 2263599"/>
              <a:gd name="connsiteX4" fmla="*/ 1719088 w 1725443"/>
              <a:gd name="connsiteY4" fmla="*/ 828955 h 2263599"/>
              <a:gd name="connsiteX5" fmla="*/ 1719697 w 1725443"/>
              <a:gd name="connsiteY5" fmla="*/ 829118 h 2263599"/>
              <a:gd name="connsiteX6" fmla="*/ 1368129 w 1725443"/>
              <a:gd name="connsiteY6" fmla="*/ 2142222 h 2263599"/>
              <a:gd name="connsiteX7" fmla="*/ 1158795 w 1725443"/>
              <a:gd name="connsiteY7" fmla="*/ 2086175 h 2263599"/>
              <a:gd name="connsiteX8" fmla="*/ 1482808 w 1725443"/>
              <a:gd name="connsiteY8" fmla="*/ 875989 h 2263599"/>
              <a:gd name="connsiteX9" fmla="*/ 882695 w 1725443"/>
              <a:gd name="connsiteY9" fmla="*/ 285854 h 2263599"/>
              <a:gd name="connsiteX10" fmla="*/ 877624 w 1725443"/>
              <a:gd name="connsiteY10" fmla="*/ 291010 h 2263599"/>
              <a:gd name="connsiteX11" fmla="*/ 858594 w 1725443"/>
              <a:gd name="connsiteY11" fmla="*/ 265082 h 2263599"/>
              <a:gd name="connsiteX12" fmla="*/ 713583 w 1725443"/>
              <a:gd name="connsiteY12" fmla="*/ 184744 h 2263599"/>
              <a:gd name="connsiteX13" fmla="*/ 423891 w 1725443"/>
              <a:gd name="connsiteY13" fmla="*/ 288976 h 2263599"/>
              <a:gd name="connsiteX14" fmla="*/ 423139 w 1725443"/>
              <a:gd name="connsiteY14" fmla="*/ 295348 h 2263599"/>
              <a:gd name="connsiteX15" fmla="*/ 1212724 w 1725443"/>
              <a:gd name="connsiteY15" fmla="*/ 1005710 h 2263599"/>
              <a:gd name="connsiteX16" fmla="*/ 865986 w 1725443"/>
              <a:gd name="connsiteY16" fmla="*/ 2263599 h 2263599"/>
              <a:gd name="connsiteX17" fmla="*/ 0 w 1725443"/>
              <a:gd name="connsiteY17" fmla="*/ 1407543 h 2263599"/>
              <a:gd name="connsiteX18" fmla="*/ 319954 w 1725443"/>
              <a:gd name="connsiteY18" fmla="*/ 212520 h 2263599"/>
              <a:gd name="connsiteX19" fmla="*/ 322720 w 1725443"/>
              <a:gd name="connsiteY19" fmla="*/ 192668 h 2263599"/>
              <a:gd name="connsiteX20" fmla="*/ 649441 w 1725443"/>
              <a:gd name="connsiteY20" fmla="*/ 0 h 2263599"/>
              <a:gd name="connsiteX21" fmla="*/ 779254 w 1725443"/>
              <a:gd name="connsiteY21" fmla="*/ 18962 h 22635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25443" h="2263599">
                <a:moveTo>
                  <a:pt x="779254" y="18962"/>
                </a:moveTo>
                <a:cubicBezTo>
                  <a:pt x="839102" y="37278"/>
                  <a:pt x="890023" y="67875"/>
                  <a:pt x="925982" y="106386"/>
                </a:cubicBezTo>
                <a:lnTo>
                  <a:pt x="934396" y="119050"/>
                </a:lnTo>
                <a:lnTo>
                  <a:pt x="1725443" y="825565"/>
                </a:lnTo>
                <a:lnTo>
                  <a:pt x="1719088" y="828955"/>
                </a:lnTo>
                <a:lnTo>
                  <a:pt x="1719697" y="829118"/>
                </a:lnTo>
                <a:lnTo>
                  <a:pt x="1368129" y="2142222"/>
                </a:lnTo>
                <a:lnTo>
                  <a:pt x="1158795" y="2086175"/>
                </a:lnTo>
                <a:lnTo>
                  <a:pt x="1482808" y="875989"/>
                </a:lnTo>
                <a:lnTo>
                  <a:pt x="882695" y="285854"/>
                </a:lnTo>
                <a:lnTo>
                  <a:pt x="877624" y="291010"/>
                </a:lnTo>
                <a:lnTo>
                  <a:pt x="858594" y="265082"/>
                </a:lnTo>
                <a:cubicBezTo>
                  <a:pt x="822847" y="229577"/>
                  <a:pt x="772606" y="200547"/>
                  <a:pt x="713583" y="184744"/>
                </a:cubicBezTo>
                <a:cubicBezTo>
                  <a:pt x="578674" y="148623"/>
                  <a:pt x="448975" y="195290"/>
                  <a:pt x="423891" y="288976"/>
                </a:cubicBezTo>
                <a:lnTo>
                  <a:pt x="423139" y="295348"/>
                </a:lnTo>
                <a:lnTo>
                  <a:pt x="1212724" y="1005710"/>
                </a:lnTo>
                <a:lnTo>
                  <a:pt x="865986" y="2263599"/>
                </a:lnTo>
                <a:lnTo>
                  <a:pt x="0" y="1407543"/>
                </a:lnTo>
                <a:lnTo>
                  <a:pt x="319954" y="212520"/>
                </a:lnTo>
                <a:lnTo>
                  <a:pt x="322720" y="192668"/>
                </a:lnTo>
                <a:cubicBezTo>
                  <a:pt x="353817" y="82713"/>
                  <a:pt x="488279" y="0"/>
                  <a:pt x="649441" y="0"/>
                </a:cubicBezTo>
                <a:cubicBezTo>
                  <a:pt x="695487" y="0"/>
                  <a:pt x="739354" y="6752"/>
                  <a:pt x="779254" y="1896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nvSpPr>
        <p:spPr>
          <a:xfrm>
            <a:off x="2249002" y="2405573"/>
            <a:ext cx="9942998" cy="14847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标题 1"/>
          <p:cNvSpPr>
            <a:spLocks noGrp="1"/>
          </p:cNvSpPr>
          <p:nvPr>
            <p:ph type="ctrTitle" hasCustomPrompt="1"/>
          </p:nvPr>
        </p:nvSpPr>
        <p:spPr>
          <a:xfrm>
            <a:off x="2817582" y="2405187"/>
            <a:ext cx="9052993" cy="1485170"/>
          </a:xfrm>
        </p:spPr>
        <p:txBody>
          <a:bodyPr anchor="ctr" anchorCtr="0">
            <a:normAutofit/>
          </a:bodyPr>
          <a:lstStyle>
            <a:lvl1pPr algn="ctr">
              <a:defRPr sz="6600" b="1">
                <a:solidFill>
                  <a:schemeClr val="bg1"/>
                </a:solidFill>
              </a:defRPr>
            </a:lvl1pPr>
          </a:lstStyle>
          <a:p>
            <a:r>
              <a:rPr lang="zh-CN" altLang="en-US"/>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CDFC465-B0ED-4EFA-BC2A-8D77B0A80BE6}"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7" name="任意多边形 9"/>
          <p:cNvSpPr/>
          <p:nvPr/>
        </p:nvSpPr>
        <p:spPr>
          <a:xfrm>
            <a:off x="0" y="856933"/>
            <a:ext cx="8610600" cy="788670"/>
          </a:xfrm>
          <a:custGeom>
            <a:gdLst>
              <a:gd name="connsiteX0" fmla="*/ 0 w 5398770"/>
              <a:gd name="connsiteY0" fmla="*/ 0 h 674370"/>
              <a:gd name="connsiteX1" fmla="*/ 5398770 w 5398770"/>
              <a:gd name="connsiteY1" fmla="*/ 0 h 674370"/>
              <a:gd name="connsiteX2" fmla="*/ 4752791 w 5398770"/>
              <a:gd name="connsiteY2" fmla="*/ 674370 h 674370"/>
              <a:gd name="connsiteX3" fmla="*/ 0 w 5398770"/>
              <a:gd name="connsiteY3" fmla="*/ 674370 h 674370"/>
              <a:gd name="connsiteX4" fmla="*/ 0 w 5398770"/>
              <a:gd name="connsiteY4" fmla="*/ 0 h 6743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5398770" h="674370">
                <a:moveTo>
                  <a:pt x="0" y="0"/>
                </a:moveTo>
                <a:lnTo>
                  <a:pt x="5398770" y="0"/>
                </a:lnTo>
                <a:lnTo>
                  <a:pt x="4752791" y="674370"/>
                </a:lnTo>
                <a:lnTo>
                  <a:pt x="0" y="67437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pitchFamily="34" charset="0"/>
              <a:ea typeface="微软雅黑"/>
              <a:sym typeface="Arial" pitchFamily="34" charset="0"/>
            </a:endParaRPr>
          </a:p>
        </p:txBody>
      </p:sp>
      <p:sp>
        <p:nvSpPr>
          <p:cNvPr id="2" name="标题 1"/>
          <p:cNvSpPr>
            <a:spLocks noGrp="1"/>
          </p:cNvSpPr>
          <p:nvPr>
            <p:ph type="title"/>
          </p:nvPr>
        </p:nvSpPr>
        <p:spPr/>
        <p:txBody>
          <a:bodyPr anchor="b" anchorCtr="0"/>
          <a:lstStyle>
            <a:lvl1pPr>
              <a:defRPr>
                <a:solidFill>
                  <a:schemeClr val="bg1"/>
                </a:solidFill>
              </a:defRPr>
            </a:lvl1pPr>
          </a:lstStyle>
          <a:p>
            <a:r>
              <a:rPr lang="zh-CN" altLang="en-US"/>
              <a:t>单击此处编辑母版标题样式</a:t>
            </a:r>
            <a:endParaRPr lang="zh-CN" altLang="en-US"/>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sp>
        <p:nvSpPr>
          <p:cNvPr id="7" name="矩形 6"/>
          <p:cNvSpPr/>
          <p:nvPr/>
        </p:nvSpPr>
        <p:spPr>
          <a:xfrm>
            <a:off x="1680421" y="2405573"/>
            <a:ext cx="568581" cy="14851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任意多边形 30"/>
          <p:cNvSpPr/>
          <p:nvPr/>
        </p:nvSpPr>
        <p:spPr>
          <a:xfrm>
            <a:off x="0" y="2381182"/>
            <a:ext cx="1680421" cy="1509176"/>
          </a:xfrm>
          <a:custGeom>
            <a:gdLst>
              <a:gd name="connsiteX0" fmla="*/ 0 w 1665181"/>
              <a:gd name="connsiteY0" fmla="*/ 0 h 1533379"/>
              <a:gd name="connsiteX1" fmla="*/ 1417593 w 1665181"/>
              <a:gd name="connsiteY1" fmla="*/ 0 h 1533379"/>
              <a:gd name="connsiteX2" fmla="*/ 1417593 w 1665181"/>
              <a:gd name="connsiteY2" fmla="*/ 1109881 h 1533379"/>
              <a:gd name="connsiteX3" fmla="*/ 1419514 w 1665181"/>
              <a:gd name="connsiteY3" fmla="*/ 1090290 h 1533379"/>
              <a:gd name="connsiteX4" fmla="*/ 1582286 w 1665181"/>
              <a:gd name="connsiteY4" fmla="*/ 872451 h 1533379"/>
              <a:gd name="connsiteX5" fmla="*/ 1655746 w 1665181"/>
              <a:gd name="connsiteY5" fmla="*/ 833997 h 1533379"/>
              <a:gd name="connsiteX6" fmla="*/ 1655746 w 1665181"/>
              <a:gd name="connsiteY6" fmla="*/ 0 h 1533379"/>
              <a:gd name="connsiteX7" fmla="*/ 1665181 w 1665181"/>
              <a:gd name="connsiteY7" fmla="*/ 0 h 1533379"/>
              <a:gd name="connsiteX8" fmla="*/ 1665181 w 1665181"/>
              <a:gd name="connsiteY8" fmla="*/ 1533379 h 1533379"/>
              <a:gd name="connsiteX9" fmla="*/ 0 w 1665181"/>
              <a:gd name="connsiteY9" fmla="*/ 1533379 h 15333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5181" h="1533379">
                <a:moveTo>
                  <a:pt x="0" y="0"/>
                </a:moveTo>
                <a:lnTo>
                  <a:pt x="1417593" y="0"/>
                </a:lnTo>
                <a:lnTo>
                  <a:pt x="1417593" y="1109881"/>
                </a:lnTo>
                <a:lnTo>
                  <a:pt x="1419514" y="1090290"/>
                </a:lnTo>
                <a:cubicBezTo>
                  <a:pt x="1434447" y="1017626"/>
                  <a:pt x="1496480" y="931288"/>
                  <a:pt x="1582286" y="872451"/>
                </a:cubicBezTo>
                <a:lnTo>
                  <a:pt x="1655746" y="833997"/>
                </a:lnTo>
                <a:lnTo>
                  <a:pt x="1655746" y="0"/>
                </a:lnTo>
                <a:lnTo>
                  <a:pt x="1665181" y="0"/>
                </a:lnTo>
                <a:lnTo>
                  <a:pt x="1665181" y="1533379"/>
                </a:lnTo>
                <a:lnTo>
                  <a:pt x="0" y="153337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31"/>
          <p:cNvSpPr/>
          <p:nvPr/>
        </p:nvSpPr>
        <p:spPr>
          <a:xfrm rot="20700676">
            <a:off x="260195" y="1281725"/>
            <a:ext cx="1725443" cy="2263599"/>
          </a:xfrm>
          <a:custGeom>
            <a:gdLst>
              <a:gd name="connsiteX0" fmla="*/ 779254 w 1725443"/>
              <a:gd name="connsiteY0" fmla="*/ 18962 h 2263599"/>
              <a:gd name="connsiteX1" fmla="*/ 925982 w 1725443"/>
              <a:gd name="connsiteY1" fmla="*/ 106386 h 2263599"/>
              <a:gd name="connsiteX2" fmla="*/ 934396 w 1725443"/>
              <a:gd name="connsiteY2" fmla="*/ 119050 h 2263599"/>
              <a:gd name="connsiteX3" fmla="*/ 1725443 w 1725443"/>
              <a:gd name="connsiteY3" fmla="*/ 825565 h 2263599"/>
              <a:gd name="connsiteX4" fmla="*/ 1719088 w 1725443"/>
              <a:gd name="connsiteY4" fmla="*/ 828955 h 2263599"/>
              <a:gd name="connsiteX5" fmla="*/ 1719697 w 1725443"/>
              <a:gd name="connsiteY5" fmla="*/ 829118 h 2263599"/>
              <a:gd name="connsiteX6" fmla="*/ 1368129 w 1725443"/>
              <a:gd name="connsiteY6" fmla="*/ 2142222 h 2263599"/>
              <a:gd name="connsiteX7" fmla="*/ 1158795 w 1725443"/>
              <a:gd name="connsiteY7" fmla="*/ 2086175 h 2263599"/>
              <a:gd name="connsiteX8" fmla="*/ 1482808 w 1725443"/>
              <a:gd name="connsiteY8" fmla="*/ 875989 h 2263599"/>
              <a:gd name="connsiteX9" fmla="*/ 882695 w 1725443"/>
              <a:gd name="connsiteY9" fmla="*/ 285854 h 2263599"/>
              <a:gd name="connsiteX10" fmla="*/ 877624 w 1725443"/>
              <a:gd name="connsiteY10" fmla="*/ 291010 h 2263599"/>
              <a:gd name="connsiteX11" fmla="*/ 858594 w 1725443"/>
              <a:gd name="connsiteY11" fmla="*/ 265082 h 2263599"/>
              <a:gd name="connsiteX12" fmla="*/ 713583 w 1725443"/>
              <a:gd name="connsiteY12" fmla="*/ 184744 h 2263599"/>
              <a:gd name="connsiteX13" fmla="*/ 423891 w 1725443"/>
              <a:gd name="connsiteY13" fmla="*/ 288976 h 2263599"/>
              <a:gd name="connsiteX14" fmla="*/ 423139 w 1725443"/>
              <a:gd name="connsiteY14" fmla="*/ 295348 h 2263599"/>
              <a:gd name="connsiteX15" fmla="*/ 1212724 w 1725443"/>
              <a:gd name="connsiteY15" fmla="*/ 1005710 h 2263599"/>
              <a:gd name="connsiteX16" fmla="*/ 865986 w 1725443"/>
              <a:gd name="connsiteY16" fmla="*/ 2263599 h 2263599"/>
              <a:gd name="connsiteX17" fmla="*/ 0 w 1725443"/>
              <a:gd name="connsiteY17" fmla="*/ 1407543 h 2263599"/>
              <a:gd name="connsiteX18" fmla="*/ 319954 w 1725443"/>
              <a:gd name="connsiteY18" fmla="*/ 212520 h 2263599"/>
              <a:gd name="connsiteX19" fmla="*/ 322720 w 1725443"/>
              <a:gd name="connsiteY19" fmla="*/ 192668 h 2263599"/>
              <a:gd name="connsiteX20" fmla="*/ 649441 w 1725443"/>
              <a:gd name="connsiteY20" fmla="*/ 0 h 2263599"/>
              <a:gd name="connsiteX21" fmla="*/ 779254 w 1725443"/>
              <a:gd name="connsiteY21" fmla="*/ 18962 h 22635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25443" h="2263599">
                <a:moveTo>
                  <a:pt x="779254" y="18962"/>
                </a:moveTo>
                <a:cubicBezTo>
                  <a:pt x="839102" y="37278"/>
                  <a:pt x="890023" y="67875"/>
                  <a:pt x="925982" y="106386"/>
                </a:cubicBezTo>
                <a:lnTo>
                  <a:pt x="934396" y="119050"/>
                </a:lnTo>
                <a:lnTo>
                  <a:pt x="1725443" y="825565"/>
                </a:lnTo>
                <a:lnTo>
                  <a:pt x="1719088" y="828955"/>
                </a:lnTo>
                <a:lnTo>
                  <a:pt x="1719697" y="829118"/>
                </a:lnTo>
                <a:lnTo>
                  <a:pt x="1368129" y="2142222"/>
                </a:lnTo>
                <a:lnTo>
                  <a:pt x="1158795" y="2086175"/>
                </a:lnTo>
                <a:lnTo>
                  <a:pt x="1482808" y="875989"/>
                </a:lnTo>
                <a:lnTo>
                  <a:pt x="882695" y="285854"/>
                </a:lnTo>
                <a:lnTo>
                  <a:pt x="877624" y="291010"/>
                </a:lnTo>
                <a:lnTo>
                  <a:pt x="858594" y="265082"/>
                </a:lnTo>
                <a:cubicBezTo>
                  <a:pt x="822847" y="229577"/>
                  <a:pt x="772606" y="200547"/>
                  <a:pt x="713583" y="184744"/>
                </a:cubicBezTo>
                <a:cubicBezTo>
                  <a:pt x="578674" y="148623"/>
                  <a:pt x="448975" y="195290"/>
                  <a:pt x="423891" y="288976"/>
                </a:cubicBezTo>
                <a:lnTo>
                  <a:pt x="423139" y="295348"/>
                </a:lnTo>
                <a:lnTo>
                  <a:pt x="1212724" y="1005710"/>
                </a:lnTo>
                <a:lnTo>
                  <a:pt x="865986" y="2263599"/>
                </a:lnTo>
                <a:lnTo>
                  <a:pt x="0" y="1407543"/>
                </a:lnTo>
                <a:lnTo>
                  <a:pt x="319954" y="212520"/>
                </a:lnTo>
                <a:lnTo>
                  <a:pt x="322720" y="192668"/>
                </a:lnTo>
                <a:cubicBezTo>
                  <a:pt x="353817" y="82713"/>
                  <a:pt x="488279" y="0"/>
                  <a:pt x="649441" y="0"/>
                </a:cubicBezTo>
                <a:cubicBezTo>
                  <a:pt x="695487" y="0"/>
                  <a:pt x="739354" y="6752"/>
                  <a:pt x="779254" y="1896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nvSpPr>
        <p:spPr>
          <a:xfrm>
            <a:off x="2249002" y="2405573"/>
            <a:ext cx="9942998" cy="14847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标题 1"/>
          <p:cNvSpPr>
            <a:spLocks noGrp="1"/>
          </p:cNvSpPr>
          <p:nvPr>
            <p:ph type="title" hasCustomPrompt="1"/>
          </p:nvPr>
        </p:nvSpPr>
        <p:spPr>
          <a:xfrm>
            <a:off x="2817582" y="2405188"/>
            <a:ext cx="8529867" cy="1461838"/>
          </a:xfrm>
        </p:spPr>
        <p:txBody>
          <a:bodyPr anchor="ctr" anchorCtr="0">
            <a:normAutofit/>
          </a:bodyPr>
          <a:lstStyle>
            <a:lvl1pPr algn="ctr">
              <a:defRPr sz="6600" b="1">
                <a:solidFill>
                  <a:schemeClr val="bg1"/>
                </a:solidFill>
              </a:defRPr>
            </a:lvl1pPr>
          </a:lstStyle>
          <a:p>
            <a:r>
              <a:rPr lang="zh-CN" altLang="en-US"/>
              <a:t>单击此处编辑标题</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任意多边形 9"/>
          <p:cNvSpPr/>
          <p:nvPr/>
        </p:nvSpPr>
        <p:spPr>
          <a:xfrm>
            <a:off x="0" y="856933"/>
            <a:ext cx="8610600" cy="788670"/>
          </a:xfrm>
          <a:custGeom>
            <a:gdLst>
              <a:gd name="connsiteX0" fmla="*/ 0 w 5398770"/>
              <a:gd name="connsiteY0" fmla="*/ 0 h 674370"/>
              <a:gd name="connsiteX1" fmla="*/ 5398770 w 5398770"/>
              <a:gd name="connsiteY1" fmla="*/ 0 h 674370"/>
              <a:gd name="connsiteX2" fmla="*/ 4752791 w 5398770"/>
              <a:gd name="connsiteY2" fmla="*/ 674370 h 674370"/>
              <a:gd name="connsiteX3" fmla="*/ 0 w 5398770"/>
              <a:gd name="connsiteY3" fmla="*/ 674370 h 674370"/>
              <a:gd name="connsiteX4" fmla="*/ 0 w 5398770"/>
              <a:gd name="connsiteY4" fmla="*/ 0 h 6743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5398770" h="674370">
                <a:moveTo>
                  <a:pt x="0" y="0"/>
                </a:moveTo>
                <a:lnTo>
                  <a:pt x="5398770" y="0"/>
                </a:lnTo>
                <a:lnTo>
                  <a:pt x="4752791" y="674370"/>
                </a:lnTo>
                <a:lnTo>
                  <a:pt x="0" y="67437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2" name="标题 1"/>
          <p:cNvSpPr>
            <a:spLocks noGrp="1"/>
          </p:cNvSpPr>
          <p:nvPr>
            <p:ph type="title"/>
          </p:nvPr>
        </p:nvSpPr>
        <p:spPr/>
        <p:txBody>
          <a:bodyPr anchor="b" anchorCtr="0"/>
          <a:lstStyle>
            <a:lvl1pPr>
              <a:defRPr>
                <a:solidFill>
                  <a:schemeClr val="bg1"/>
                </a:solidFill>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10" name="任意多边形 9"/>
          <p:cNvSpPr/>
          <p:nvPr/>
        </p:nvSpPr>
        <p:spPr>
          <a:xfrm>
            <a:off x="0" y="856933"/>
            <a:ext cx="8610600" cy="788670"/>
          </a:xfrm>
          <a:custGeom>
            <a:gdLst>
              <a:gd name="connsiteX0" fmla="*/ 0 w 5398770"/>
              <a:gd name="connsiteY0" fmla="*/ 0 h 674370"/>
              <a:gd name="connsiteX1" fmla="*/ 5398770 w 5398770"/>
              <a:gd name="connsiteY1" fmla="*/ 0 h 674370"/>
              <a:gd name="connsiteX2" fmla="*/ 4752791 w 5398770"/>
              <a:gd name="connsiteY2" fmla="*/ 674370 h 674370"/>
              <a:gd name="connsiteX3" fmla="*/ 0 w 5398770"/>
              <a:gd name="connsiteY3" fmla="*/ 674370 h 674370"/>
              <a:gd name="connsiteX4" fmla="*/ 0 w 5398770"/>
              <a:gd name="connsiteY4" fmla="*/ 0 h 6743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5398770" h="674370">
                <a:moveTo>
                  <a:pt x="0" y="0"/>
                </a:moveTo>
                <a:lnTo>
                  <a:pt x="5398770" y="0"/>
                </a:lnTo>
                <a:lnTo>
                  <a:pt x="4752791" y="674370"/>
                </a:lnTo>
                <a:lnTo>
                  <a:pt x="0" y="67437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2" name="标题 1"/>
          <p:cNvSpPr>
            <a:spLocks noGrp="1"/>
          </p:cNvSpPr>
          <p:nvPr>
            <p:ph type="title"/>
          </p:nvPr>
        </p:nvSpPr>
        <p:spPr>
          <a:xfrm>
            <a:off x="839788" y="365125"/>
            <a:ext cx="10515600" cy="1325563"/>
          </a:xfrm>
        </p:spPr>
        <p:txBody>
          <a:bodyPr anchor="b" anchorCtr="0"/>
          <a:lstStyle>
            <a:lvl1pPr>
              <a:defRPr>
                <a:solidFill>
                  <a:schemeClr val="bg1"/>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sp>
        <p:nvSpPr>
          <p:cNvPr id="6" name="矩形 5"/>
          <p:cNvSpPr/>
          <p:nvPr/>
        </p:nvSpPr>
        <p:spPr>
          <a:xfrm>
            <a:off x="1680421" y="2405573"/>
            <a:ext cx="568581" cy="14851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任意多边形 30"/>
          <p:cNvSpPr/>
          <p:nvPr/>
        </p:nvSpPr>
        <p:spPr>
          <a:xfrm>
            <a:off x="0" y="2381182"/>
            <a:ext cx="1680421" cy="1509176"/>
          </a:xfrm>
          <a:custGeom>
            <a:gdLst>
              <a:gd name="connsiteX0" fmla="*/ 0 w 1665181"/>
              <a:gd name="connsiteY0" fmla="*/ 0 h 1533379"/>
              <a:gd name="connsiteX1" fmla="*/ 1417593 w 1665181"/>
              <a:gd name="connsiteY1" fmla="*/ 0 h 1533379"/>
              <a:gd name="connsiteX2" fmla="*/ 1417593 w 1665181"/>
              <a:gd name="connsiteY2" fmla="*/ 1109881 h 1533379"/>
              <a:gd name="connsiteX3" fmla="*/ 1419514 w 1665181"/>
              <a:gd name="connsiteY3" fmla="*/ 1090290 h 1533379"/>
              <a:gd name="connsiteX4" fmla="*/ 1582286 w 1665181"/>
              <a:gd name="connsiteY4" fmla="*/ 872451 h 1533379"/>
              <a:gd name="connsiteX5" fmla="*/ 1655746 w 1665181"/>
              <a:gd name="connsiteY5" fmla="*/ 833997 h 1533379"/>
              <a:gd name="connsiteX6" fmla="*/ 1655746 w 1665181"/>
              <a:gd name="connsiteY6" fmla="*/ 0 h 1533379"/>
              <a:gd name="connsiteX7" fmla="*/ 1665181 w 1665181"/>
              <a:gd name="connsiteY7" fmla="*/ 0 h 1533379"/>
              <a:gd name="connsiteX8" fmla="*/ 1665181 w 1665181"/>
              <a:gd name="connsiteY8" fmla="*/ 1533379 h 1533379"/>
              <a:gd name="connsiteX9" fmla="*/ 0 w 1665181"/>
              <a:gd name="connsiteY9" fmla="*/ 1533379 h 15333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5181" h="1533379">
                <a:moveTo>
                  <a:pt x="0" y="0"/>
                </a:moveTo>
                <a:lnTo>
                  <a:pt x="1417593" y="0"/>
                </a:lnTo>
                <a:lnTo>
                  <a:pt x="1417593" y="1109881"/>
                </a:lnTo>
                <a:lnTo>
                  <a:pt x="1419514" y="1090290"/>
                </a:lnTo>
                <a:cubicBezTo>
                  <a:pt x="1434447" y="1017626"/>
                  <a:pt x="1496480" y="931288"/>
                  <a:pt x="1582286" y="872451"/>
                </a:cubicBezTo>
                <a:lnTo>
                  <a:pt x="1655746" y="833997"/>
                </a:lnTo>
                <a:lnTo>
                  <a:pt x="1655746" y="0"/>
                </a:lnTo>
                <a:lnTo>
                  <a:pt x="1665181" y="0"/>
                </a:lnTo>
                <a:lnTo>
                  <a:pt x="1665181" y="1533379"/>
                </a:lnTo>
                <a:lnTo>
                  <a:pt x="0" y="153337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任意多边形 31"/>
          <p:cNvSpPr/>
          <p:nvPr/>
        </p:nvSpPr>
        <p:spPr>
          <a:xfrm rot="20700676">
            <a:off x="260195" y="1281725"/>
            <a:ext cx="1725443" cy="2263599"/>
          </a:xfrm>
          <a:custGeom>
            <a:gdLst>
              <a:gd name="connsiteX0" fmla="*/ 779254 w 1725443"/>
              <a:gd name="connsiteY0" fmla="*/ 18962 h 2263599"/>
              <a:gd name="connsiteX1" fmla="*/ 925982 w 1725443"/>
              <a:gd name="connsiteY1" fmla="*/ 106386 h 2263599"/>
              <a:gd name="connsiteX2" fmla="*/ 934396 w 1725443"/>
              <a:gd name="connsiteY2" fmla="*/ 119050 h 2263599"/>
              <a:gd name="connsiteX3" fmla="*/ 1725443 w 1725443"/>
              <a:gd name="connsiteY3" fmla="*/ 825565 h 2263599"/>
              <a:gd name="connsiteX4" fmla="*/ 1719088 w 1725443"/>
              <a:gd name="connsiteY4" fmla="*/ 828955 h 2263599"/>
              <a:gd name="connsiteX5" fmla="*/ 1719697 w 1725443"/>
              <a:gd name="connsiteY5" fmla="*/ 829118 h 2263599"/>
              <a:gd name="connsiteX6" fmla="*/ 1368129 w 1725443"/>
              <a:gd name="connsiteY6" fmla="*/ 2142222 h 2263599"/>
              <a:gd name="connsiteX7" fmla="*/ 1158795 w 1725443"/>
              <a:gd name="connsiteY7" fmla="*/ 2086175 h 2263599"/>
              <a:gd name="connsiteX8" fmla="*/ 1482808 w 1725443"/>
              <a:gd name="connsiteY8" fmla="*/ 875989 h 2263599"/>
              <a:gd name="connsiteX9" fmla="*/ 882695 w 1725443"/>
              <a:gd name="connsiteY9" fmla="*/ 285854 h 2263599"/>
              <a:gd name="connsiteX10" fmla="*/ 877624 w 1725443"/>
              <a:gd name="connsiteY10" fmla="*/ 291010 h 2263599"/>
              <a:gd name="connsiteX11" fmla="*/ 858594 w 1725443"/>
              <a:gd name="connsiteY11" fmla="*/ 265082 h 2263599"/>
              <a:gd name="connsiteX12" fmla="*/ 713583 w 1725443"/>
              <a:gd name="connsiteY12" fmla="*/ 184744 h 2263599"/>
              <a:gd name="connsiteX13" fmla="*/ 423891 w 1725443"/>
              <a:gd name="connsiteY13" fmla="*/ 288976 h 2263599"/>
              <a:gd name="connsiteX14" fmla="*/ 423139 w 1725443"/>
              <a:gd name="connsiteY14" fmla="*/ 295348 h 2263599"/>
              <a:gd name="connsiteX15" fmla="*/ 1212724 w 1725443"/>
              <a:gd name="connsiteY15" fmla="*/ 1005710 h 2263599"/>
              <a:gd name="connsiteX16" fmla="*/ 865986 w 1725443"/>
              <a:gd name="connsiteY16" fmla="*/ 2263599 h 2263599"/>
              <a:gd name="connsiteX17" fmla="*/ 0 w 1725443"/>
              <a:gd name="connsiteY17" fmla="*/ 1407543 h 2263599"/>
              <a:gd name="connsiteX18" fmla="*/ 319954 w 1725443"/>
              <a:gd name="connsiteY18" fmla="*/ 212520 h 2263599"/>
              <a:gd name="connsiteX19" fmla="*/ 322720 w 1725443"/>
              <a:gd name="connsiteY19" fmla="*/ 192668 h 2263599"/>
              <a:gd name="connsiteX20" fmla="*/ 649441 w 1725443"/>
              <a:gd name="connsiteY20" fmla="*/ 0 h 2263599"/>
              <a:gd name="connsiteX21" fmla="*/ 779254 w 1725443"/>
              <a:gd name="connsiteY21" fmla="*/ 18962 h 22635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25443" h="2263599">
                <a:moveTo>
                  <a:pt x="779254" y="18962"/>
                </a:moveTo>
                <a:cubicBezTo>
                  <a:pt x="839102" y="37278"/>
                  <a:pt x="890023" y="67875"/>
                  <a:pt x="925982" y="106386"/>
                </a:cubicBezTo>
                <a:lnTo>
                  <a:pt x="934396" y="119050"/>
                </a:lnTo>
                <a:lnTo>
                  <a:pt x="1725443" y="825565"/>
                </a:lnTo>
                <a:lnTo>
                  <a:pt x="1719088" y="828955"/>
                </a:lnTo>
                <a:lnTo>
                  <a:pt x="1719697" y="829118"/>
                </a:lnTo>
                <a:lnTo>
                  <a:pt x="1368129" y="2142222"/>
                </a:lnTo>
                <a:lnTo>
                  <a:pt x="1158795" y="2086175"/>
                </a:lnTo>
                <a:lnTo>
                  <a:pt x="1482808" y="875989"/>
                </a:lnTo>
                <a:lnTo>
                  <a:pt x="882695" y="285854"/>
                </a:lnTo>
                <a:lnTo>
                  <a:pt x="877624" y="291010"/>
                </a:lnTo>
                <a:lnTo>
                  <a:pt x="858594" y="265082"/>
                </a:lnTo>
                <a:cubicBezTo>
                  <a:pt x="822847" y="229577"/>
                  <a:pt x="772606" y="200547"/>
                  <a:pt x="713583" y="184744"/>
                </a:cubicBezTo>
                <a:cubicBezTo>
                  <a:pt x="578674" y="148623"/>
                  <a:pt x="448975" y="195290"/>
                  <a:pt x="423891" y="288976"/>
                </a:cubicBezTo>
                <a:lnTo>
                  <a:pt x="423139" y="295348"/>
                </a:lnTo>
                <a:lnTo>
                  <a:pt x="1212724" y="1005710"/>
                </a:lnTo>
                <a:lnTo>
                  <a:pt x="865986" y="2263599"/>
                </a:lnTo>
                <a:lnTo>
                  <a:pt x="0" y="1407543"/>
                </a:lnTo>
                <a:lnTo>
                  <a:pt x="319954" y="212520"/>
                </a:lnTo>
                <a:lnTo>
                  <a:pt x="322720" y="192668"/>
                </a:lnTo>
                <a:cubicBezTo>
                  <a:pt x="353817" y="82713"/>
                  <a:pt x="488279" y="0"/>
                  <a:pt x="649441" y="0"/>
                </a:cubicBezTo>
                <a:cubicBezTo>
                  <a:pt x="695487" y="0"/>
                  <a:pt x="739354" y="6752"/>
                  <a:pt x="779254" y="1896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nvSpPr>
        <p:spPr>
          <a:xfrm>
            <a:off x="2249002" y="2405573"/>
            <a:ext cx="9942998" cy="14847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标题 1"/>
          <p:cNvSpPr>
            <a:spLocks noGrp="1"/>
          </p:cNvSpPr>
          <p:nvPr>
            <p:ph type="title" hasCustomPrompt="1"/>
          </p:nvPr>
        </p:nvSpPr>
        <p:spPr>
          <a:xfrm>
            <a:off x="2817582" y="2447682"/>
            <a:ext cx="8820933" cy="1428967"/>
          </a:xfrm>
        </p:spPr>
        <p:txBody>
          <a:bodyPr>
            <a:normAutofit/>
          </a:bodyPr>
          <a:lstStyle>
            <a:lvl1pPr algn="ctr">
              <a:defRPr sz="6600" b="1">
                <a:solidFill>
                  <a:schemeClr val="bg1"/>
                </a:solidFill>
              </a:defRPr>
            </a:lvl1pPr>
          </a:lstStyle>
          <a:p>
            <a:r>
              <a:rPr lang="zh-CN" altLang="en-US"/>
              <a:t>单击此处编辑标题</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11" name="内容占位符 10"/>
          <p:cNvSpPr>
            <a:spLocks noGrp="1"/>
          </p:cNvSpPr>
          <p:nvPr>
            <p:ph sz="quarter" idx="13" hasCustomPrompt="1"/>
          </p:nvPr>
        </p:nvSpPr>
        <p:spPr>
          <a:xfrm>
            <a:off x="3757151" y="4106863"/>
            <a:ext cx="3092450" cy="547687"/>
          </a:xfrm>
        </p:spPr>
        <p:txBody>
          <a:bodyPr/>
          <a:lstStyle>
            <a:lvl1pPr marL="0" indent="0" algn="ctr">
              <a:buNone/>
              <a:defRPr>
                <a:solidFill>
                  <a:schemeClr val="tx2"/>
                </a:solidFill>
              </a:defRPr>
            </a:lvl1pPr>
          </a:lstStyle>
          <a:p>
            <a:pPr lvl="0"/>
            <a:r>
              <a:rPr lang="zh-CN" altLang="en-US"/>
              <a:t>单击此处编辑文本</a:t>
            </a:r>
            <a:endParaRPr lang="zh-CN" altLang="en-US"/>
          </a:p>
        </p:txBody>
      </p:sp>
      <p:sp>
        <p:nvSpPr>
          <p:cNvPr id="13" name="内容占位符 12"/>
          <p:cNvSpPr>
            <a:spLocks noGrp="1"/>
          </p:cNvSpPr>
          <p:nvPr>
            <p:ph sz="quarter" idx="14" hasCustomPrompt="1"/>
          </p:nvPr>
        </p:nvSpPr>
        <p:spPr>
          <a:xfrm>
            <a:off x="7813965" y="4106863"/>
            <a:ext cx="3009207" cy="547687"/>
          </a:xfrm>
        </p:spPr>
        <p:txBody>
          <a:bodyPr/>
          <a:lstStyle>
            <a:lvl1pPr marL="0" indent="0" algn="ctr">
              <a:buNone/>
              <a:defRPr>
                <a:solidFill>
                  <a:schemeClr val="tx2"/>
                </a:solidFill>
              </a:defRPr>
            </a:lvl1pPr>
          </a:lstStyle>
          <a:p>
            <a:pPr lvl="0"/>
            <a:r>
              <a:rPr lang="zh-CN" altLang="en-US"/>
              <a:t>单击此处编辑文本</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5" name="任意多边形 9"/>
          <p:cNvSpPr/>
          <p:nvPr/>
        </p:nvSpPr>
        <p:spPr>
          <a:xfrm>
            <a:off x="0" y="856933"/>
            <a:ext cx="8610600" cy="788670"/>
          </a:xfrm>
          <a:custGeom>
            <a:gdLst>
              <a:gd name="connsiteX0" fmla="*/ 0 w 5398770"/>
              <a:gd name="connsiteY0" fmla="*/ 0 h 674370"/>
              <a:gd name="connsiteX1" fmla="*/ 5398770 w 5398770"/>
              <a:gd name="connsiteY1" fmla="*/ 0 h 674370"/>
              <a:gd name="connsiteX2" fmla="*/ 4752791 w 5398770"/>
              <a:gd name="connsiteY2" fmla="*/ 674370 h 674370"/>
              <a:gd name="connsiteX3" fmla="*/ 0 w 5398770"/>
              <a:gd name="connsiteY3" fmla="*/ 674370 h 674370"/>
              <a:gd name="connsiteX4" fmla="*/ 0 w 5398770"/>
              <a:gd name="connsiteY4" fmla="*/ 0 h 6743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5398770" h="674370">
                <a:moveTo>
                  <a:pt x="0" y="0"/>
                </a:moveTo>
                <a:lnTo>
                  <a:pt x="5398770" y="0"/>
                </a:lnTo>
                <a:lnTo>
                  <a:pt x="4752791" y="674370"/>
                </a:lnTo>
                <a:lnTo>
                  <a:pt x="0" y="67437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8" name="任意多边形 31"/>
          <p:cNvSpPr/>
          <p:nvPr/>
        </p:nvSpPr>
        <p:spPr>
          <a:xfrm rot="20700676">
            <a:off x="322659" y="488576"/>
            <a:ext cx="528973" cy="693957"/>
          </a:xfrm>
          <a:custGeom>
            <a:gdLst>
              <a:gd name="connsiteX0" fmla="*/ 779254 w 1725443"/>
              <a:gd name="connsiteY0" fmla="*/ 18962 h 2263599"/>
              <a:gd name="connsiteX1" fmla="*/ 925982 w 1725443"/>
              <a:gd name="connsiteY1" fmla="*/ 106386 h 2263599"/>
              <a:gd name="connsiteX2" fmla="*/ 934396 w 1725443"/>
              <a:gd name="connsiteY2" fmla="*/ 119050 h 2263599"/>
              <a:gd name="connsiteX3" fmla="*/ 1725443 w 1725443"/>
              <a:gd name="connsiteY3" fmla="*/ 825565 h 2263599"/>
              <a:gd name="connsiteX4" fmla="*/ 1719088 w 1725443"/>
              <a:gd name="connsiteY4" fmla="*/ 828955 h 2263599"/>
              <a:gd name="connsiteX5" fmla="*/ 1719697 w 1725443"/>
              <a:gd name="connsiteY5" fmla="*/ 829118 h 2263599"/>
              <a:gd name="connsiteX6" fmla="*/ 1368129 w 1725443"/>
              <a:gd name="connsiteY6" fmla="*/ 2142222 h 2263599"/>
              <a:gd name="connsiteX7" fmla="*/ 1158795 w 1725443"/>
              <a:gd name="connsiteY7" fmla="*/ 2086175 h 2263599"/>
              <a:gd name="connsiteX8" fmla="*/ 1482808 w 1725443"/>
              <a:gd name="connsiteY8" fmla="*/ 875989 h 2263599"/>
              <a:gd name="connsiteX9" fmla="*/ 882695 w 1725443"/>
              <a:gd name="connsiteY9" fmla="*/ 285854 h 2263599"/>
              <a:gd name="connsiteX10" fmla="*/ 877624 w 1725443"/>
              <a:gd name="connsiteY10" fmla="*/ 291010 h 2263599"/>
              <a:gd name="connsiteX11" fmla="*/ 858594 w 1725443"/>
              <a:gd name="connsiteY11" fmla="*/ 265082 h 2263599"/>
              <a:gd name="connsiteX12" fmla="*/ 713583 w 1725443"/>
              <a:gd name="connsiteY12" fmla="*/ 184744 h 2263599"/>
              <a:gd name="connsiteX13" fmla="*/ 423891 w 1725443"/>
              <a:gd name="connsiteY13" fmla="*/ 288976 h 2263599"/>
              <a:gd name="connsiteX14" fmla="*/ 423139 w 1725443"/>
              <a:gd name="connsiteY14" fmla="*/ 295348 h 2263599"/>
              <a:gd name="connsiteX15" fmla="*/ 1212724 w 1725443"/>
              <a:gd name="connsiteY15" fmla="*/ 1005710 h 2263599"/>
              <a:gd name="connsiteX16" fmla="*/ 865986 w 1725443"/>
              <a:gd name="connsiteY16" fmla="*/ 2263599 h 2263599"/>
              <a:gd name="connsiteX17" fmla="*/ 0 w 1725443"/>
              <a:gd name="connsiteY17" fmla="*/ 1407543 h 2263599"/>
              <a:gd name="connsiteX18" fmla="*/ 319954 w 1725443"/>
              <a:gd name="connsiteY18" fmla="*/ 212520 h 2263599"/>
              <a:gd name="connsiteX19" fmla="*/ 322720 w 1725443"/>
              <a:gd name="connsiteY19" fmla="*/ 192668 h 2263599"/>
              <a:gd name="connsiteX20" fmla="*/ 649441 w 1725443"/>
              <a:gd name="connsiteY20" fmla="*/ 0 h 2263599"/>
              <a:gd name="connsiteX21" fmla="*/ 779254 w 1725443"/>
              <a:gd name="connsiteY21" fmla="*/ 18962 h 22635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25443" h="2263599">
                <a:moveTo>
                  <a:pt x="779254" y="18962"/>
                </a:moveTo>
                <a:cubicBezTo>
                  <a:pt x="839102" y="37278"/>
                  <a:pt x="890023" y="67875"/>
                  <a:pt x="925982" y="106386"/>
                </a:cubicBezTo>
                <a:lnTo>
                  <a:pt x="934396" y="119050"/>
                </a:lnTo>
                <a:lnTo>
                  <a:pt x="1725443" y="825565"/>
                </a:lnTo>
                <a:lnTo>
                  <a:pt x="1719088" y="828955"/>
                </a:lnTo>
                <a:lnTo>
                  <a:pt x="1719697" y="829118"/>
                </a:lnTo>
                <a:lnTo>
                  <a:pt x="1368129" y="2142222"/>
                </a:lnTo>
                <a:lnTo>
                  <a:pt x="1158795" y="2086175"/>
                </a:lnTo>
                <a:lnTo>
                  <a:pt x="1482808" y="875989"/>
                </a:lnTo>
                <a:lnTo>
                  <a:pt x="882695" y="285854"/>
                </a:lnTo>
                <a:lnTo>
                  <a:pt x="877624" y="291010"/>
                </a:lnTo>
                <a:lnTo>
                  <a:pt x="858594" y="265082"/>
                </a:lnTo>
                <a:cubicBezTo>
                  <a:pt x="822847" y="229577"/>
                  <a:pt x="772606" y="200547"/>
                  <a:pt x="713583" y="184744"/>
                </a:cubicBezTo>
                <a:cubicBezTo>
                  <a:pt x="578674" y="148623"/>
                  <a:pt x="448975" y="195290"/>
                  <a:pt x="423891" y="288976"/>
                </a:cubicBezTo>
                <a:lnTo>
                  <a:pt x="423139" y="295348"/>
                </a:lnTo>
                <a:lnTo>
                  <a:pt x="1212724" y="1005710"/>
                </a:lnTo>
                <a:lnTo>
                  <a:pt x="865986" y="2263599"/>
                </a:lnTo>
                <a:lnTo>
                  <a:pt x="0" y="1407543"/>
                </a:lnTo>
                <a:lnTo>
                  <a:pt x="319954" y="212520"/>
                </a:lnTo>
                <a:lnTo>
                  <a:pt x="322720" y="192668"/>
                </a:lnTo>
                <a:cubicBezTo>
                  <a:pt x="353817" y="82713"/>
                  <a:pt x="488279" y="0"/>
                  <a:pt x="649441" y="0"/>
                </a:cubicBezTo>
                <a:cubicBezTo>
                  <a:pt x="695487" y="0"/>
                  <a:pt x="739354" y="6752"/>
                  <a:pt x="779254" y="1896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标题 1"/>
          <p:cNvSpPr>
            <a:spLocks noGrp="1"/>
          </p:cNvSpPr>
          <p:nvPr>
            <p:ph type="title"/>
          </p:nvPr>
        </p:nvSpPr>
        <p:spPr>
          <a:xfrm>
            <a:off x="839787" y="457200"/>
            <a:ext cx="4165200" cy="1600200"/>
          </a:xfrm>
        </p:spPr>
        <p:txBody>
          <a:bodyPr anchor="t" anchorCtr="0">
            <a:normAutofit/>
          </a:bodyPr>
          <a:lstStyle>
            <a:lvl1pPr>
              <a:defRPr sz="3600"/>
            </a:lvl1pPr>
          </a:lstStyle>
          <a:p>
            <a:r>
              <a:rPr lang="zh-CN" altLang="en-US"/>
              <a:t>单击此处编辑母版标题样式</a:t>
            </a:r>
            <a:endParaRPr lang="zh-CN" altLang="en-US"/>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a:t>单击此处编辑标题</a:t>
            </a:r>
            <a:endParaRPr lang="zh-CN" altLang="en-US"/>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6" name="任意多边形 31"/>
          <p:cNvSpPr/>
          <p:nvPr/>
        </p:nvSpPr>
        <p:spPr>
          <a:xfrm rot="20700676">
            <a:off x="322659" y="471951"/>
            <a:ext cx="528973" cy="693957"/>
          </a:xfrm>
          <a:custGeom>
            <a:gdLst>
              <a:gd name="connsiteX0" fmla="*/ 779254 w 1725443"/>
              <a:gd name="connsiteY0" fmla="*/ 18962 h 2263599"/>
              <a:gd name="connsiteX1" fmla="*/ 925982 w 1725443"/>
              <a:gd name="connsiteY1" fmla="*/ 106386 h 2263599"/>
              <a:gd name="connsiteX2" fmla="*/ 934396 w 1725443"/>
              <a:gd name="connsiteY2" fmla="*/ 119050 h 2263599"/>
              <a:gd name="connsiteX3" fmla="*/ 1725443 w 1725443"/>
              <a:gd name="connsiteY3" fmla="*/ 825565 h 2263599"/>
              <a:gd name="connsiteX4" fmla="*/ 1719088 w 1725443"/>
              <a:gd name="connsiteY4" fmla="*/ 828955 h 2263599"/>
              <a:gd name="connsiteX5" fmla="*/ 1719697 w 1725443"/>
              <a:gd name="connsiteY5" fmla="*/ 829118 h 2263599"/>
              <a:gd name="connsiteX6" fmla="*/ 1368129 w 1725443"/>
              <a:gd name="connsiteY6" fmla="*/ 2142222 h 2263599"/>
              <a:gd name="connsiteX7" fmla="*/ 1158795 w 1725443"/>
              <a:gd name="connsiteY7" fmla="*/ 2086175 h 2263599"/>
              <a:gd name="connsiteX8" fmla="*/ 1482808 w 1725443"/>
              <a:gd name="connsiteY8" fmla="*/ 875989 h 2263599"/>
              <a:gd name="connsiteX9" fmla="*/ 882695 w 1725443"/>
              <a:gd name="connsiteY9" fmla="*/ 285854 h 2263599"/>
              <a:gd name="connsiteX10" fmla="*/ 877624 w 1725443"/>
              <a:gd name="connsiteY10" fmla="*/ 291010 h 2263599"/>
              <a:gd name="connsiteX11" fmla="*/ 858594 w 1725443"/>
              <a:gd name="connsiteY11" fmla="*/ 265082 h 2263599"/>
              <a:gd name="connsiteX12" fmla="*/ 713583 w 1725443"/>
              <a:gd name="connsiteY12" fmla="*/ 184744 h 2263599"/>
              <a:gd name="connsiteX13" fmla="*/ 423891 w 1725443"/>
              <a:gd name="connsiteY13" fmla="*/ 288976 h 2263599"/>
              <a:gd name="connsiteX14" fmla="*/ 423139 w 1725443"/>
              <a:gd name="connsiteY14" fmla="*/ 295348 h 2263599"/>
              <a:gd name="connsiteX15" fmla="*/ 1212724 w 1725443"/>
              <a:gd name="connsiteY15" fmla="*/ 1005710 h 2263599"/>
              <a:gd name="connsiteX16" fmla="*/ 865986 w 1725443"/>
              <a:gd name="connsiteY16" fmla="*/ 2263599 h 2263599"/>
              <a:gd name="connsiteX17" fmla="*/ 0 w 1725443"/>
              <a:gd name="connsiteY17" fmla="*/ 1407543 h 2263599"/>
              <a:gd name="connsiteX18" fmla="*/ 319954 w 1725443"/>
              <a:gd name="connsiteY18" fmla="*/ 212520 h 2263599"/>
              <a:gd name="connsiteX19" fmla="*/ 322720 w 1725443"/>
              <a:gd name="connsiteY19" fmla="*/ 192668 h 2263599"/>
              <a:gd name="connsiteX20" fmla="*/ 649441 w 1725443"/>
              <a:gd name="connsiteY20" fmla="*/ 0 h 2263599"/>
              <a:gd name="connsiteX21" fmla="*/ 779254 w 1725443"/>
              <a:gd name="connsiteY21" fmla="*/ 18962 h 22635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25443" h="2263599">
                <a:moveTo>
                  <a:pt x="779254" y="18962"/>
                </a:moveTo>
                <a:cubicBezTo>
                  <a:pt x="839102" y="37278"/>
                  <a:pt x="890023" y="67875"/>
                  <a:pt x="925982" y="106386"/>
                </a:cubicBezTo>
                <a:lnTo>
                  <a:pt x="934396" y="119050"/>
                </a:lnTo>
                <a:lnTo>
                  <a:pt x="1725443" y="825565"/>
                </a:lnTo>
                <a:lnTo>
                  <a:pt x="1719088" y="828955"/>
                </a:lnTo>
                <a:lnTo>
                  <a:pt x="1719697" y="829118"/>
                </a:lnTo>
                <a:lnTo>
                  <a:pt x="1368129" y="2142222"/>
                </a:lnTo>
                <a:lnTo>
                  <a:pt x="1158795" y="2086175"/>
                </a:lnTo>
                <a:lnTo>
                  <a:pt x="1482808" y="875989"/>
                </a:lnTo>
                <a:lnTo>
                  <a:pt x="882695" y="285854"/>
                </a:lnTo>
                <a:lnTo>
                  <a:pt x="877624" y="291010"/>
                </a:lnTo>
                <a:lnTo>
                  <a:pt x="858594" y="265082"/>
                </a:lnTo>
                <a:cubicBezTo>
                  <a:pt x="822847" y="229577"/>
                  <a:pt x="772606" y="200547"/>
                  <a:pt x="713583" y="184744"/>
                </a:cubicBezTo>
                <a:cubicBezTo>
                  <a:pt x="578674" y="148623"/>
                  <a:pt x="448975" y="195290"/>
                  <a:pt x="423891" y="288976"/>
                </a:cubicBezTo>
                <a:lnTo>
                  <a:pt x="423139" y="295348"/>
                </a:lnTo>
                <a:lnTo>
                  <a:pt x="1212724" y="1005710"/>
                </a:lnTo>
                <a:lnTo>
                  <a:pt x="865986" y="2263599"/>
                </a:lnTo>
                <a:lnTo>
                  <a:pt x="0" y="1407543"/>
                </a:lnTo>
                <a:lnTo>
                  <a:pt x="319954" y="212520"/>
                </a:lnTo>
                <a:lnTo>
                  <a:pt x="322720" y="192668"/>
                </a:lnTo>
                <a:cubicBezTo>
                  <a:pt x="353817" y="82713"/>
                  <a:pt x="488279" y="0"/>
                  <a:pt x="649441" y="0"/>
                </a:cubicBezTo>
                <a:cubicBezTo>
                  <a:pt x="695487" y="0"/>
                  <a:pt x="739354" y="6752"/>
                  <a:pt x="779254" y="1896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9CDFC465-B0ED-4EFA-BC2A-8D77B0A80BE6}"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CDFC465-B0ED-4EFA-BC2A-8D77B0A80BE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CDFC465-B0ED-4EFA-BC2A-8D77B0A80BE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slideLayout" Target="../slideLayouts/slideLayout34.xml" /><Relationship Id="rId12" Type="http://schemas.openxmlformats.org/officeDocument/2006/relationships/theme" Target="../theme/theme3.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slideLayout" Target="../slideLayouts/slideLayout44.xml" /><Relationship Id="rId11" Type="http://schemas.openxmlformats.org/officeDocument/2006/relationships/slideLayout" Target="../slideLayouts/slideLayout45.xml" /><Relationship Id="rId12" Type="http://schemas.openxmlformats.org/officeDocument/2006/relationships/theme" Target="../theme/theme4.xml" /><Relationship Id="rId2" Type="http://schemas.openxmlformats.org/officeDocument/2006/relationships/slideLayout" Target="../slideLayouts/slideLayout36.xml" /><Relationship Id="rId3" Type="http://schemas.openxmlformats.org/officeDocument/2006/relationships/slideLayout" Target="../slideLayouts/slideLayout37.xml" /><Relationship Id="rId4" Type="http://schemas.openxmlformats.org/officeDocument/2006/relationships/slideLayout" Target="../slideLayouts/slideLayout38.xml" /><Relationship Id="rId5" Type="http://schemas.openxmlformats.org/officeDocument/2006/relationships/slideLayout" Target="../slideLayouts/slideLayout39.xml" /><Relationship Id="rId6" Type="http://schemas.openxmlformats.org/officeDocument/2006/relationships/slideLayout" Target="../slideLayouts/slideLayout40.xml" /><Relationship Id="rId7" Type="http://schemas.openxmlformats.org/officeDocument/2006/relationships/slideLayout" Target="../slideLayouts/slideLayout41.xml" /><Relationship Id="rId8" Type="http://schemas.openxmlformats.org/officeDocument/2006/relationships/slideLayout" Target="../slideLayouts/slideLayout42.xml" /><Relationship Id="rId9" Type="http://schemas.openxmlformats.org/officeDocument/2006/relationships/slideLayout" Target="../slideLayouts/slideLayout43.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6.xml" /><Relationship Id="rId10" Type="http://schemas.openxmlformats.org/officeDocument/2006/relationships/slideLayout" Target="../slideLayouts/slideLayout55.xml" /><Relationship Id="rId11" Type="http://schemas.openxmlformats.org/officeDocument/2006/relationships/slideLayout" Target="../slideLayouts/slideLayout56.xml" /><Relationship Id="rId12" Type="http://schemas.openxmlformats.org/officeDocument/2006/relationships/image" Target="../media/image2.jpeg" /><Relationship Id="rId13" Type="http://schemas.openxmlformats.org/officeDocument/2006/relationships/theme" Target="../theme/theme5.xml" /><Relationship Id="rId2" Type="http://schemas.openxmlformats.org/officeDocument/2006/relationships/slideLayout" Target="../slideLayouts/slideLayout47.xml" /><Relationship Id="rId3" Type="http://schemas.openxmlformats.org/officeDocument/2006/relationships/slideLayout" Target="../slideLayouts/slideLayout48.xml" /><Relationship Id="rId4" Type="http://schemas.openxmlformats.org/officeDocument/2006/relationships/slideLayout" Target="../slideLayouts/slideLayout49.xml" /><Relationship Id="rId5" Type="http://schemas.openxmlformats.org/officeDocument/2006/relationships/slideLayout" Target="../slideLayouts/slideLayout50.xml" /><Relationship Id="rId6" Type="http://schemas.openxmlformats.org/officeDocument/2006/relationships/slideLayout" Target="../slideLayouts/slideLayout51.xml" /><Relationship Id="rId7" Type="http://schemas.openxmlformats.org/officeDocument/2006/relationships/slideLayout" Target="../slideLayouts/slideLayout52.xml" /><Relationship Id="rId8" Type="http://schemas.openxmlformats.org/officeDocument/2006/relationships/slideLayout" Target="../slideLayouts/slideLayout53.xml" /><Relationship Id="rId9" Type="http://schemas.openxmlformats.org/officeDocument/2006/relationships/slideLayout" Target="../slideLayouts/slideLayout54.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slideLayout" Target="../slideLayouts/slideLayout58.xml" /><Relationship Id="rId3" Type="http://schemas.openxmlformats.org/officeDocument/2006/relationships/audio" Target="../media/chimes1.wav" /><Relationship Id="rId4" Type="http://schemas.openxmlformats.org/officeDocument/2006/relationships/theme" Target="../theme/theme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slideLayout" Target="../slideLayouts/slideLayout68.xml" /><Relationship Id="rId11" Type="http://schemas.openxmlformats.org/officeDocument/2006/relationships/tags" Target="../tags/tag4.xml" /><Relationship Id="rId12" Type="http://schemas.openxmlformats.org/officeDocument/2006/relationships/tags" Target="../tags/tag5.xml" /><Relationship Id="rId13" Type="http://schemas.openxmlformats.org/officeDocument/2006/relationships/tags" Target="../tags/tag6.xml" /><Relationship Id="rId14" Type="http://schemas.openxmlformats.org/officeDocument/2006/relationships/image" Target="../media/image3.jpeg" /><Relationship Id="rId15" Type="http://schemas.openxmlformats.org/officeDocument/2006/relationships/theme" Target="../theme/theme7.xml" /><Relationship Id="rId2" Type="http://schemas.openxmlformats.org/officeDocument/2006/relationships/slideLayout" Target="../slideLayouts/slideLayout60.xml" /><Relationship Id="rId3" Type="http://schemas.openxmlformats.org/officeDocument/2006/relationships/slideLayout" Target="../slideLayouts/slideLayout61.xml" /><Relationship Id="rId4" Type="http://schemas.openxmlformats.org/officeDocument/2006/relationships/slideLayout" Target="../slideLayouts/slideLayout62.xml" /><Relationship Id="rId5" Type="http://schemas.openxmlformats.org/officeDocument/2006/relationships/slideLayout" Target="../slideLayouts/slideLayout63.xml" /><Relationship Id="rId6" Type="http://schemas.openxmlformats.org/officeDocument/2006/relationships/slideLayout" Target="../slideLayouts/slideLayout64.xml" /><Relationship Id="rId7" Type="http://schemas.openxmlformats.org/officeDocument/2006/relationships/slideLayout" Target="../slideLayouts/slideLayout65.xml" /><Relationship Id="rId8" Type="http://schemas.openxmlformats.org/officeDocument/2006/relationships/slideLayout" Target="../slideLayouts/slideLayout66.xml" /><Relationship Id="rId9" Type="http://schemas.openxmlformats.org/officeDocument/2006/relationships/slideLayout" Target="../slideLayouts/slideLayout6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DFC465-B0ED-4EFA-BC2A-8D77B0A80BE6}"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E21FF3-B52F-4DDC-806B-30148B2D0BB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2050"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2051" name="Rectangle 3"/>
          <p:cNvSpPr>
            <a:spLocks noGrp="1"/>
          </p:cNvSpPr>
          <p:nvPr>
            <p:ph type="body" idx="5"/>
          </p:nvPr>
        </p:nvSpPr>
        <p:spPr>
          <a:xfrm>
            <a:off x="609600" y="1600200"/>
            <a:ext cx="10972800" cy="4525963"/>
          </a:xfrm>
          <a:prstGeom prst="rect">
            <a:avLst/>
          </a:prstGeom>
          <a:noFill/>
          <a:ln w="9525">
            <a:noFill/>
          </a:ln>
        </p:spPr>
        <p:txBody>
          <a:bodyPr anchor="t"/>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p:cNvSpPr>
          <p:nvPr>
            <p:ph type="dt" sz="half" idx="2"/>
          </p:nvPr>
        </p:nvSpPr>
        <p:spPr>
          <a:xfrm>
            <a:off x="609600" y="6245225"/>
            <a:ext cx="2844800" cy="476250"/>
          </a:xfrm>
          <a:prstGeom prst="rect">
            <a:avLst/>
          </a:prstGeom>
          <a:noFill/>
          <a:ln w="9525">
            <a:noFill/>
            <a:miter/>
          </a:ln>
        </p:spPr>
        <p:txBody>
          <a:bodyPr/>
          <a:lstStyle>
            <a:lvl1pPr>
              <a:defRPr sz="1400"/>
            </a:lvl1pPr>
          </a:lstStyle>
          <a:p>
            <a:pPr lvl="0" eaLnBrk="1" fontAlgn="base" hangingPunct="1"/>
            <a:endParaRPr lang="en-US" altLang="x-none" strike="noStrike" noProof="1"/>
          </a:p>
        </p:txBody>
      </p:sp>
      <p:sp>
        <p:nvSpPr>
          <p:cNvPr id="1029" name="Rectangle 5"/>
          <p:cNvSpPr>
            <a:spLocks noGrp="1"/>
          </p:cNvSpPr>
          <p:nvPr>
            <p:ph type="ftr" sz="quarter" idx="3"/>
          </p:nvPr>
        </p:nvSpPr>
        <p:spPr>
          <a:xfrm>
            <a:off x="4165600" y="6245225"/>
            <a:ext cx="3860800" cy="476250"/>
          </a:xfrm>
          <a:prstGeom prst="rect">
            <a:avLst/>
          </a:prstGeom>
          <a:noFill/>
          <a:ln w="9525">
            <a:noFill/>
            <a:miter/>
          </a:ln>
        </p:spPr>
        <p:txBody>
          <a:bodyPr/>
          <a:lstStyle>
            <a:lvl1pPr algn="ctr">
              <a:defRPr sz="1400"/>
            </a:lvl1pPr>
          </a:lstStyle>
          <a:p>
            <a:pPr lvl="0" eaLnBrk="1" fontAlgn="base" hangingPunct="1"/>
            <a:endParaRPr lang="en-US" altLang="x-none" strike="noStrike" noProof="1"/>
          </a:p>
        </p:txBody>
      </p:sp>
      <p:sp>
        <p:nvSpPr>
          <p:cNvPr id="1030" name="Rectangle 6"/>
          <p:cNvSpPr>
            <a:spLocks noGrp="1"/>
          </p:cNvSpPr>
          <p:nvPr>
            <p:ph type="sldNum" sz="quarter" idx="4"/>
          </p:nvPr>
        </p:nvSpPr>
        <p:spPr>
          <a:xfrm>
            <a:off x="8737600" y="6245225"/>
            <a:ext cx="2844800" cy="476250"/>
          </a:xfrm>
          <a:prstGeom prst="rect">
            <a:avLst/>
          </a:prstGeom>
          <a:noFill/>
          <a:ln w="9525">
            <a:noFill/>
            <a:miter/>
          </a:ln>
        </p:spPr>
        <p:txBody>
          <a:bodyPr/>
          <a:lstStyle>
            <a:lvl1pPr algn="r">
              <a:defRPr sz="1400"/>
            </a:lvl1pPr>
          </a:lstStyle>
          <a:p>
            <a:pPr lvl="0" eaLnBrk="1" fontAlgn="base" hangingPunct="1"/>
            <a:fld id="{9A0DB2DC-4C9A-4742-B13C-FB6460FD3503}" type="slidenum">
              <a:rPr lang="zh-CN" altLang="en-US" strike="noStrike" noProof="1">
                <a:latin typeface="Arial" panose="020b0604020202020204" pitchFamily="34" charset="0"/>
                <a:ea typeface="宋体" panose="02010600030101010101" pitchFamily="2" charset="-122"/>
                <a:cs typeface="+mn-ea"/>
              </a:rPr>
              <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random/>
  </p:transition>
  <p:timing/>
  <p:txStyles>
    <p:titleStyle>
      <a:lvl1pPr marL="0" lvl="0" indent="0" algn="ctr" defTabSz="914400" eaLnBrk="0" fontAlgn="base" latinLnBrk="0" hangingPunct="0">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p:cNvSpPr>
          <p:nvPr>
            <p:ph type="body" idx="5"/>
          </p:nvPr>
        </p:nvSpPr>
        <p:spPr>
          <a:xfrm>
            <a:off x="609600" y="1600200"/>
            <a:ext cx="10972800" cy="4525963"/>
          </a:xfrm>
          <a:prstGeom prst="rect">
            <a:avLst/>
          </a:prstGeom>
          <a:noFill/>
          <a:ln w="9525">
            <a:noFill/>
          </a:ln>
        </p:spPr>
        <p:txBody>
          <a:bodyPr anchor="t"/>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p>
            <a:pPr lvl="0" algn="r" eaLnBrk="1" fontAlgn="base" hangingPunct="1"/>
            <a:fld id="{9A0DB2DC-4C9A-4742-B13C-FB6460FD3503}" type="slidenum">
              <a:rPr lang="en-US" altLang="zh-CN" sz="1400" strike="noStrike" noProof="1">
                <a:latin typeface="Arial" panose="020b0604020202020204" pitchFamily="34" charset="0"/>
                <a:ea typeface="宋体" panose="02010600030101010101" pitchFamily="2" charset="-122"/>
                <a:cs typeface="+mn-ea"/>
              </a:rPr>
              <a:t/>
            </a:fld>
            <a:endParaRPr lang="en-US" altLang="zh-CN" sz="1400" strike="noStrike" noProof="1"/>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3074" name="标题 1025"/>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3075" name="文本占位符 1026"/>
          <p:cNvSpPr>
            <a:spLocks noGrp="1"/>
          </p:cNvSpPr>
          <p:nvPr>
            <p:ph type="body" idx="5"/>
          </p:nvPr>
        </p:nvSpPr>
        <p:spPr>
          <a:xfrm>
            <a:off x="609600" y="1600200"/>
            <a:ext cx="10972800" cy="4525963"/>
          </a:xfrm>
          <a:prstGeom prst="rect">
            <a:avLst/>
          </a:prstGeom>
          <a:noFill/>
          <a:ln w="9525">
            <a:noFill/>
          </a:ln>
        </p:spPr>
        <p:txBody>
          <a:bodyPr anchor="t"/>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b="0"/>
            </a:lvl1pPr>
          </a:lstStyle>
          <a:p>
            <a:pPr lvl="0" fontAlgn="base"/>
            <a:endParaRPr lang="zh-CN" altLang="en-US" strike="noStrike" noProof="1">
              <a:latin typeface="Arial"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b="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b="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p:sp>
        <p:nvSpPr>
          <p:cNvPr id="4098" name="标题 22529"/>
          <p:cNvSpPr>
            <a:spLocks noGrp="1" noRot="1"/>
          </p:cNvSpPr>
          <p:nvPr>
            <p:ph type="title"/>
          </p:nvPr>
        </p:nvSpPr>
        <p:spPr>
          <a:xfrm>
            <a:off x="402167" y="685800"/>
            <a:ext cx="11387667"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4099" name="文本占位符 22530"/>
          <p:cNvSpPr>
            <a:spLocks noGrp="1" noRot="1"/>
          </p:cNvSpPr>
          <p:nvPr>
            <p:ph type="body" idx="5"/>
          </p:nvPr>
        </p:nvSpPr>
        <p:spPr>
          <a:xfrm>
            <a:off x="406400" y="1981200"/>
            <a:ext cx="11387667" cy="3886200"/>
          </a:xfrm>
          <a:prstGeom prst="rect">
            <a:avLst/>
          </a:prstGeom>
          <a:noFill/>
          <a:ln w="9525">
            <a:noFill/>
          </a:ln>
        </p:spPr>
        <p:txBody>
          <a:bodyPr anchor="t"/>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22532" name="日期占位符 22531"/>
          <p:cNvSpPr>
            <a:spLocks noGrp="1"/>
          </p:cNvSpPr>
          <p:nvPr>
            <p:ph type="dt" sz="half" idx="2"/>
          </p:nvPr>
        </p:nvSpPr>
        <p:spPr>
          <a:xfrm>
            <a:off x="402167" y="6019800"/>
            <a:ext cx="3052233"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22533" name="页脚占位符 22532"/>
          <p:cNvSpPr>
            <a:spLocks noGrp="1"/>
          </p:cNvSpPr>
          <p:nvPr>
            <p:ph type="ftr" sz="quarter" idx="3"/>
          </p:nvPr>
        </p:nvSpPr>
        <p:spPr>
          <a:xfrm>
            <a:off x="4165600" y="6019800"/>
            <a:ext cx="38608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22534" name="灯片编号占位符 22533"/>
          <p:cNvSpPr>
            <a:spLocks noGrp="1"/>
          </p:cNvSpPr>
          <p:nvPr>
            <p:ph type="sldNum" sz="quarter" idx="4"/>
          </p:nvPr>
        </p:nvSpPr>
        <p:spPr>
          <a:xfrm>
            <a:off x="8737600" y="6019800"/>
            <a:ext cx="3052233"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grpSp>
        <p:nvGrpSpPr>
          <p:cNvPr id="2050" name="Group 2"/>
          <p:cNvGrpSpPr/>
          <p:nvPr/>
        </p:nvGrpSpPr>
        <p:grpSpPr>
          <a:xfrm>
            <a:off x="755651" y="0"/>
            <a:ext cx="10521949" cy="6821488"/>
            <a:chExt cx="4971" cy="4297"/>
          </a:xfrm>
        </p:grpSpPr>
        <p:sp>
          <p:nvSpPr>
            <p:cNvPr id="2051" name="Rectangle 3"/>
            <p:cNvSpPr/>
            <p:nvPr/>
          </p:nvSpPr>
          <p:spPr>
            <a:xfrm>
              <a:off x="35" y="0"/>
              <a:ext cx="21" cy="10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itchFamily="34" charset="0"/>
                <a:ea typeface="华文行楷" panose="02010800040101010101" pitchFamily="2" charset="-122"/>
                <a:sym typeface="Arial" pitchFamily="34" charset="0"/>
              </a:endParaRPr>
            </a:p>
          </p:txBody>
        </p:sp>
        <p:sp>
          <p:nvSpPr>
            <p:cNvPr id="2052" name="Freeform 4"/>
            <p:cNvSpPr>
              <a:spLocks noEditPoints="1"/>
            </p:cNvSpPr>
            <p:nvPr/>
          </p:nvSpPr>
          <p:spPr>
            <a:xfrm>
              <a:off x="35" y="202"/>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53" name="Freeform 5"/>
            <p:cNvSpPr>
              <a:spLocks noEditPoints="1"/>
            </p:cNvSpPr>
            <p:nvPr/>
          </p:nvSpPr>
          <p:spPr>
            <a:xfrm>
              <a:off x="35" y="607"/>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54" name="Freeform 6"/>
            <p:cNvSpPr>
              <a:spLocks noEditPoints="1"/>
            </p:cNvSpPr>
            <p:nvPr/>
          </p:nvSpPr>
          <p:spPr>
            <a:xfrm>
              <a:off x="35" y="101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55" name="Freeform 7"/>
            <p:cNvSpPr>
              <a:spLocks noEditPoints="1"/>
            </p:cNvSpPr>
            <p:nvPr/>
          </p:nvSpPr>
          <p:spPr>
            <a:xfrm>
              <a:off x="35" y="141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56" name="Freeform 8"/>
            <p:cNvSpPr>
              <a:spLocks noEditPoints="1"/>
            </p:cNvSpPr>
            <p:nvPr/>
          </p:nvSpPr>
          <p:spPr>
            <a:xfrm>
              <a:off x="35" y="182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57" name="Freeform 9"/>
            <p:cNvSpPr>
              <a:spLocks noEditPoints="1"/>
            </p:cNvSpPr>
            <p:nvPr/>
          </p:nvSpPr>
          <p:spPr>
            <a:xfrm>
              <a:off x="35" y="2224"/>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58" name="Freeform 10"/>
            <p:cNvSpPr>
              <a:spLocks noEditPoints="1"/>
            </p:cNvSpPr>
            <p:nvPr/>
          </p:nvSpPr>
          <p:spPr>
            <a:xfrm>
              <a:off x="35" y="2629"/>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59" name="Freeform 11"/>
            <p:cNvSpPr>
              <a:spLocks noEditPoints="1"/>
            </p:cNvSpPr>
            <p:nvPr/>
          </p:nvSpPr>
          <p:spPr>
            <a:xfrm>
              <a:off x="35" y="303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60" name="Freeform 12"/>
            <p:cNvSpPr>
              <a:spLocks noEditPoints="1"/>
            </p:cNvSpPr>
            <p:nvPr/>
          </p:nvSpPr>
          <p:spPr>
            <a:xfrm>
              <a:off x="35" y="3438"/>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61" name="Freeform 13"/>
            <p:cNvSpPr>
              <a:spLocks noEditPoints="1"/>
            </p:cNvSpPr>
            <p:nvPr/>
          </p:nvSpPr>
          <p:spPr>
            <a:xfrm>
              <a:off x="35" y="384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62" name="Rectangle 14"/>
            <p:cNvSpPr/>
            <p:nvPr/>
          </p:nvSpPr>
          <p:spPr>
            <a:xfrm>
              <a:off x="35" y="4246"/>
              <a:ext cx="21" cy="5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063" name="Rectangle 15"/>
            <p:cNvSpPr/>
            <p:nvPr/>
          </p:nvSpPr>
          <p:spPr>
            <a:xfrm>
              <a:off x="480" y="0"/>
              <a:ext cx="21" cy="10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064" name="Freeform 16"/>
            <p:cNvSpPr>
              <a:spLocks noEditPoints="1"/>
            </p:cNvSpPr>
            <p:nvPr/>
          </p:nvSpPr>
          <p:spPr>
            <a:xfrm>
              <a:off x="480" y="202"/>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65" name="Freeform 17"/>
            <p:cNvSpPr>
              <a:spLocks noEditPoints="1"/>
            </p:cNvSpPr>
            <p:nvPr/>
          </p:nvSpPr>
          <p:spPr>
            <a:xfrm>
              <a:off x="480" y="607"/>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66" name="Freeform 18"/>
            <p:cNvSpPr>
              <a:spLocks noEditPoints="1"/>
            </p:cNvSpPr>
            <p:nvPr/>
          </p:nvSpPr>
          <p:spPr>
            <a:xfrm>
              <a:off x="480" y="101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67" name="Freeform 19"/>
            <p:cNvSpPr>
              <a:spLocks noEditPoints="1"/>
            </p:cNvSpPr>
            <p:nvPr/>
          </p:nvSpPr>
          <p:spPr>
            <a:xfrm>
              <a:off x="480" y="141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68" name="Freeform 20"/>
            <p:cNvSpPr>
              <a:spLocks noEditPoints="1"/>
            </p:cNvSpPr>
            <p:nvPr/>
          </p:nvSpPr>
          <p:spPr>
            <a:xfrm>
              <a:off x="480" y="182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69" name="Freeform 21"/>
            <p:cNvSpPr>
              <a:spLocks noEditPoints="1"/>
            </p:cNvSpPr>
            <p:nvPr/>
          </p:nvSpPr>
          <p:spPr>
            <a:xfrm>
              <a:off x="480" y="2224"/>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70" name="Freeform 22"/>
            <p:cNvSpPr>
              <a:spLocks noEditPoints="1"/>
            </p:cNvSpPr>
            <p:nvPr/>
          </p:nvSpPr>
          <p:spPr>
            <a:xfrm>
              <a:off x="480" y="2629"/>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71" name="Freeform 23"/>
            <p:cNvSpPr>
              <a:spLocks noEditPoints="1"/>
            </p:cNvSpPr>
            <p:nvPr/>
          </p:nvSpPr>
          <p:spPr>
            <a:xfrm>
              <a:off x="480" y="303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72" name="Freeform 24"/>
            <p:cNvSpPr>
              <a:spLocks noEditPoints="1"/>
            </p:cNvSpPr>
            <p:nvPr/>
          </p:nvSpPr>
          <p:spPr>
            <a:xfrm>
              <a:off x="480" y="3438"/>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73" name="Freeform 25"/>
            <p:cNvSpPr>
              <a:spLocks noEditPoints="1"/>
            </p:cNvSpPr>
            <p:nvPr/>
          </p:nvSpPr>
          <p:spPr>
            <a:xfrm>
              <a:off x="480" y="384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74" name="Rectangle 26"/>
            <p:cNvSpPr/>
            <p:nvPr/>
          </p:nvSpPr>
          <p:spPr>
            <a:xfrm>
              <a:off x="480" y="4246"/>
              <a:ext cx="21" cy="5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075" name="Rectangle 27"/>
            <p:cNvSpPr/>
            <p:nvPr/>
          </p:nvSpPr>
          <p:spPr>
            <a:xfrm>
              <a:off x="930" y="0"/>
              <a:ext cx="21" cy="10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076" name="Freeform 28"/>
            <p:cNvSpPr>
              <a:spLocks noEditPoints="1"/>
            </p:cNvSpPr>
            <p:nvPr/>
          </p:nvSpPr>
          <p:spPr>
            <a:xfrm>
              <a:off x="930" y="202"/>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77" name="Freeform 29"/>
            <p:cNvSpPr>
              <a:spLocks noEditPoints="1"/>
            </p:cNvSpPr>
            <p:nvPr/>
          </p:nvSpPr>
          <p:spPr>
            <a:xfrm>
              <a:off x="930" y="607"/>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78" name="Freeform 30"/>
            <p:cNvSpPr>
              <a:spLocks noEditPoints="1"/>
            </p:cNvSpPr>
            <p:nvPr/>
          </p:nvSpPr>
          <p:spPr>
            <a:xfrm>
              <a:off x="930" y="101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79" name="Freeform 31"/>
            <p:cNvSpPr>
              <a:spLocks noEditPoints="1"/>
            </p:cNvSpPr>
            <p:nvPr/>
          </p:nvSpPr>
          <p:spPr>
            <a:xfrm>
              <a:off x="930" y="141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80" name="Freeform 32"/>
            <p:cNvSpPr>
              <a:spLocks noEditPoints="1"/>
            </p:cNvSpPr>
            <p:nvPr/>
          </p:nvSpPr>
          <p:spPr>
            <a:xfrm>
              <a:off x="930" y="182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81" name="Freeform 33"/>
            <p:cNvSpPr>
              <a:spLocks noEditPoints="1"/>
            </p:cNvSpPr>
            <p:nvPr/>
          </p:nvSpPr>
          <p:spPr>
            <a:xfrm>
              <a:off x="930" y="2224"/>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82" name="Freeform 34"/>
            <p:cNvSpPr>
              <a:spLocks noEditPoints="1"/>
            </p:cNvSpPr>
            <p:nvPr/>
          </p:nvSpPr>
          <p:spPr>
            <a:xfrm>
              <a:off x="930" y="2629"/>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83" name="Freeform 35"/>
            <p:cNvSpPr>
              <a:spLocks noEditPoints="1"/>
            </p:cNvSpPr>
            <p:nvPr/>
          </p:nvSpPr>
          <p:spPr>
            <a:xfrm>
              <a:off x="930" y="303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84" name="Freeform 36"/>
            <p:cNvSpPr>
              <a:spLocks noEditPoints="1"/>
            </p:cNvSpPr>
            <p:nvPr/>
          </p:nvSpPr>
          <p:spPr>
            <a:xfrm>
              <a:off x="930" y="3438"/>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85" name="Freeform 37"/>
            <p:cNvSpPr>
              <a:spLocks noEditPoints="1"/>
            </p:cNvSpPr>
            <p:nvPr/>
          </p:nvSpPr>
          <p:spPr>
            <a:xfrm>
              <a:off x="930" y="384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86" name="Rectangle 38"/>
            <p:cNvSpPr/>
            <p:nvPr/>
          </p:nvSpPr>
          <p:spPr>
            <a:xfrm>
              <a:off x="930" y="4246"/>
              <a:ext cx="21" cy="5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087" name="Rectangle 39"/>
            <p:cNvSpPr/>
            <p:nvPr/>
          </p:nvSpPr>
          <p:spPr>
            <a:xfrm>
              <a:off x="1375" y="0"/>
              <a:ext cx="21" cy="10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088" name="Freeform 40"/>
            <p:cNvSpPr>
              <a:spLocks noEditPoints="1"/>
            </p:cNvSpPr>
            <p:nvPr/>
          </p:nvSpPr>
          <p:spPr>
            <a:xfrm>
              <a:off x="1375" y="202"/>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89" name="Freeform 41"/>
            <p:cNvSpPr>
              <a:spLocks noEditPoints="1"/>
            </p:cNvSpPr>
            <p:nvPr/>
          </p:nvSpPr>
          <p:spPr>
            <a:xfrm>
              <a:off x="1375" y="607"/>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90" name="Freeform 42"/>
            <p:cNvSpPr>
              <a:spLocks noEditPoints="1"/>
            </p:cNvSpPr>
            <p:nvPr/>
          </p:nvSpPr>
          <p:spPr>
            <a:xfrm>
              <a:off x="1375" y="101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91" name="Freeform 43"/>
            <p:cNvSpPr>
              <a:spLocks noEditPoints="1"/>
            </p:cNvSpPr>
            <p:nvPr/>
          </p:nvSpPr>
          <p:spPr>
            <a:xfrm>
              <a:off x="1375" y="141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92" name="Freeform 44"/>
            <p:cNvSpPr>
              <a:spLocks noEditPoints="1"/>
            </p:cNvSpPr>
            <p:nvPr/>
          </p:nvSpPr>
          <p:spPr>
            <a:xfrm>
              <a:off x="1375" y="182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93" name="Freeform 45"/>
            <p:cNvSpPr>
              <a:spLocks noEditPoints="1"/>
            </p:cNvSpPr>
            <p:nvPr/>
          </p:nvSpPr>
          <p:spPr>
            <a:xfrm>
              <a:off x="1375" y="2224"/>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94" name="Freeform 46"/>
            <p:cNvSpPr>
              <a:spLocks noEditPoints="1"/>
            </p:cNvSpPr>
            <p:nvPr/>
          </p:nvSpPr>
          <p:spPr>
            <a:xfrm>
              <a:off x="1375" y="2629"/>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95" name="Freeform 47"/>
            <p:cNvSpPr>
              <a:spLocks noEditPoints="1"/>
            </p:cNvSpPr>
            <p:nvPr/>
          </p:nvSpPr>
          <p:spPr>
            <a:xfrm>
              <a:off x="1375" y="303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96" name="Freeform 48"/>
            <p:cNvSpPr>
              <a:spLocks noEditPoints="1"/>
            </p:cNvSpPr>
            <p:nvPr/>
          </p:nvSpPr>
          <p:spPr>
            <a:xfrm>
              <a:off x="1375" y="3438"/>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97" name="Freeform 49"/>
            <p:cNvSpPr>
              <a:spLocks noEditPoints="1"/>
            </p:cNvSpPr>
            <p:nvPr/>
          </p:nvSpPr>
          <p:spPr>
            <a:xfrm>
              <a:off x="1375" y="384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098" name="Rectangle 50"/>
            <p:cNvSpPr/>
            <p:nvPr/>
          </p:nvSpPr>
          <p:spPr>
            <a:xfrm>
              <a:off x="1375" y="4246"/>
              <a:ext cx="21" cy="5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099" name="Rectangle 51"/>
            <p:cNvSpPr/>
            <p:nvPr/>
          </p:nvSpPr>
          <p:spPr>
            <a:xfrm>
              <a:off x="1820" y="0"/>
              <a:ext cx="21" cy="10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00" name="Freeform 52"/>
            <p:cNvSpPr>
              <a:spLocks noEditPoints="1"/>
            </p:cNvSpPr>
            <p:nvPr/>
          </p:nvSpPr>
          <p:spPr>
            <a:xfrm>
              <a:off x="1820" y="202"/>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01" name="Freeform 53"/>
            <p:cNvSpPr>
              <a:spLocks noEditPoints="1"/>
            </p:cNvSpPr>
            <p:nvPr/>
          </p:nvSpPr>
          <p:spPr>
            <a:xfrm>
              <a:off x="1820" y="607"/>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02" name="Freeform 54"/>
            <p:cNvSpPr>
              <a:spLocks noEditPoints="1"/>
            </p:cNvSpPr>
            <p:nvPr/>
          </p:nvSpPr>
          <p:spPr>
            <a:xfrm>
              <a:off x="1820" y="101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03" name="Freeform 55"/>
            <p:cNvSpPr>
              <a:spLocks noEditPoints="1"/>
            </p:cNvSpPr>
            <p:nvPr/>
          </p:nvSpPr>
          <p:spPr>
            <a:xfrm>
              <a:off x="1820" y="141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04" name="Freeform 56"/>
            <p:cNvSpPr>
              <a:spLocks noEditPoints="1"/>
            </p:cNvSpPr>
            <p:nvPr/>
          </p:nvSpPr>
          <p:spPr>
            <a:xfrm>
              <a:off x="1820" y="182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05" name="Freeform 57"/>
            <p:cNvSpPr>
              <a:spLocks noEditPoints="1"/>
            </p:cNvSpPr>
            <p:nvPr/>
          </p:nvSpPr>
          <p:spPr>
            <a:xfrm>
              <a:off x="1820" y="2224"/>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06" name="Freeform 58"/>
            <p:cNvSpPr>
              <a:spLocks noEditPoints="1"/>
            </p:cNvSpPr>
            <p:nvPr/>
          </p:nvSpPr>
          <p:spPr>
            <a:xfrm>
              <a:off x="1820" y="2629"/>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07" name="Freeform 59"/>
            <p:cNvSpPr>
              <a:spLocks noEditPoints="1"/>
            </p:cNvSpPr>
            <p:nvPr/>
          </p:nvSpPr>
          <p:spPr>
            <a:xfrm>
              <a:off x="1820" y="303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08" name="Freeform 60"/>
            <p:cNvSpPr>
              <a:spLocks noEditPoints="1"/>
            </p:cNvSpPr>
            <p:nvPr/>
          </p:nvSpPr>
          <p:spPr>
            <a:xfrm>
              <a:off x="1820" y="3438"/>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09" name="Freeform 61"/>
            <p:cNvSpPr>
              <a:spLocks noEditPoints="1"/>
            </p:cNvSpPr>
            <p:nvPr/>
          </p:nvSpPr>
          <p:spPr>
            <a:xfrm>
              <a:off x="1820" y="384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10" name="Rectangle 62"/>
            <p:cNvSpPr/>
            <p:nvPr/>
          </p:nvSpPr>
          <p:spPr>
            <a:xfrm>
              <a:off x="1820" y="4246"/>
              <a:ext cx="21" cy="5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11" name="Rectangle 63"/>
            <p:cNvSpPr/>
            <p:nvPr/>
          </p:nvSpPr>
          <p:spPr>
            <a:xfrm>
              <a:off x="2271" y="0"/>
              <a:ext cx="20" cy="10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12" name="Freeform 64"/>
            <p:cNvSpPr>
              <a:spLocks noEditPoints="1"/>
            </p:cNvSpPr>
            <p:nvPr/>
          </p:nvSpPr>
          <p:spPr>
            <a:xfrm>
              <a:off x="2271" y="202"/>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13" name="Freeform 65"/>
            <p:cNvSpPr>
              <a:spLocks noEditPoints="1"/>
            </p:cNvSpPr>
            <p:nvPr/>
          </p:nvSpPr>
          <p:spPr>
            <a:xfrm>
              <a:off x="2271" y="607"/>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14" name="Freeform 66"/>
            <p:cNvSpPr>
              <a:spLocks noEditPoints="1"/>
            </p:cNvSpPr>
            <p:nvPr/>
          </p:nvSpPr>
          <p:spPr>
            <a:xfrm>
              <a:off x="2271" y="101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15" name="Freeform 67"/>
            <p:cNvSpPr>
              <a:spLocks noEditPoints="1"/>
            </p:cNvSpPr>
            <p:nvPr/>
          </p:nvSpPr>
          <p:spPr>
            <a:xfrm>
              <a:off x="2271" y="141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16" name="Freeform 68"/>
            <p:cNvSpPr>
              <a:spLocks noEditPoints="1"/>
            </p:cNvSpPr>
            <p:nvPr/>
          </p:nvSpPr>
          <p:spPr>
            <a:xfrm>
              <a:off x="2271" y="182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17" name="Freeform 69"/>
            <p:cNvSpPr>
              <a:spLocks noEditPoints="1"/>
            </p:cNvSpPr>
            <p:nvPr/>
          </p:nvSpPr>
          <p:spPr>
            <a:xfrm>
              <a:off x="2271" y="2224"/>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18" name="Freeform 70"/>
            <p:cNvSpPr>
              <a:spLocks noEditPoints="1"/>
            </p:cNvSpPr>
            <p:nvPr/>
          </p:nvSpPr>
          <p:spPr>
            <a:xfrm>
              <a:off x="2271" y="2629"/>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19" name="Freeform 71"/>
            <p:cNvSpPr>
              <a:spLocks noEditPoints="1"/>
            </p:cNvSpPr>
            <p:nvPr/>
          </p:nvSpPr>
          <p:spPr>
            <a:xfrm>
              <a:off x="2271" y="303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20" name="Freeform 72"/>
            <p:cNvSpPr>
              <a:spLocks noEditPoints="1"/>
            </p:cNvSpPr>
            <p:nvPr/>
          </p:nvSpPr>
          <p:spPr>
            <a:xfrm>
              <a:off x="2271" y="3438"/>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21" name="Freeform 73"/>
            <p:cNvSpPr>
              <a:spLocks noEditPoints="1"/>
            </p:cNvSpPr>
            <p:nvPr/>
          </p:nvSpPr>
          <p:spPr>
            <a:xfrm>
              <a:off x="2271" y="384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22" name="Rectangle 74"/>
            <p:cNvSpPr/>
            <p:nvPr/>
          </p:nvSpPr>
          <p:spPr>
            <a:xfrm>
              <a:off x="2271" y="4246"/>
              <a:ext cx="20" cy="5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23" name="Rectangle 75"/>
            <p:cNvSpPr/>
            <p:nvPr/>
          </p:nvSpPr>
          <p:spPr>
            <a:xfrm>
              <a:off x="2716" y="0"/>
              <a:ext cx="20" cy="10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24" name="Freeform 76"/>
            <p:cNvSpPr>
              <a:spLocks noEditPoints="1"/>
            </p:cNvSpPr>
            <p:nvPr/>
          </p:nvSpPr>
          <p:spPr>
            <a:xfrm>
              <a:off x="2716" y="202"/>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25" name="Freeform 77"/>
            <p:cNvSpPr>
              <a:spLocks noEditPoints="1"/>
            </p:cNvSpPr>
            <p:nvPr/>
          </p:nvSpPr>
          <p:spPr>
            <a:xfrm>
              <a:off x="2716" y="607"/>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26" name="Freeform 78"/>
            <p:cNvSpPr>
              <a:spLocks noEditPoints="1"/>
            </p:cNvSpPr>
            <p:nvPr/>
          </p:nvSpPr>
          <p:spPr>
            <a:xfrm>
              <a:off x="2716" y="101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27" name="Freeform 79"/>
            <p:cNvSpPr>
              <a:spLocks noEditPoints="1"/>
            </p:cNvSpPr>
            <p:nvPr/>
          </p:nvSpPr>
          <p:spPr>
            <a:xfrm>
              <a:off x="2716" y="141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28" name="Freeform 80"/>
            <p:cNvSpPr>
              <a:spLocks noEditPoints="1"/>
            </p:cNvSpPr>
            <p:nvPr/>
          </p:nvSpPr>
          <p:spPr>
            <a:xfrm>
              <a:off x="2716" y="182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29" name="Freeform 81"/>
            <p:cNvSpPr>
              <a:spLocks noEditPoints="1"/>
            </p:cNvSpPr>
            <p:nvPr/>
          </p:nvSpPr>
          <p:spPr>
            <a:xfrm>
              <a:off x="2716" y="2224"/>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30" name="Freeform 82"/>
            <p:cNvSpPr>
              <a:spLocks noEditPoints="1"/>
            </p:cNvSpPr>
            <p:nvPr/>
          </p:nvSpPr>
          <p:spPr>
            <a:xfrm>
              <a:off x="2716" y="2629"/>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31" name="Freeform 83"/>
            <p:cNvSpPr>
              <a:spLocks noEditPoints="1"/>
            </p:cNvSpPr>
            <p:nvPr/>
          </p:nvSpPr>
          <p:spPr>
            <a:xfrm>
              <a:off x="2716" y="303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32" name="Freeform 84"/>
            <p:cNvSpPr>
              <a:spLocks noEditPoints="1"/>
            </p:cNvSpPr>
            <p:nvPr/>
          </p:nvSpPr>
          <p:spPr>
            <a:xfrm>
              <a:off x="2716" y="3438"/>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33" name="Freeform 85"/>
            <p:cNvSpPr>
              <a:spLocks noEditPoints="1"/>
            </p:cNvSpPr>
            <p:nvPr/>
          </p:nvSpPr>
          <p:spPr>
            <a:xfrm>
              <a:off x="2716" y="384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34" name="Rectangle 86"/>
            <p:cNvSpPr/>
            <p:nvPr/>
          </p:nvSpPr>
          <p:spPr>
            <a:xfrm>
              <a:off x="2716" y="4246"/>
              <a:ext cx="20" cy="5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35" name="Rectangle 87"/>
            <p:cNvSpPr/>
            <p:nvPr/>
          </p:nvSpPr>
          <p:spPr>
            <a:xfrm>
              <a:off x="3161" y="0"/>
              <a:ext cx="20" cy="10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36" name="Freeform 88"/>
            <p:cNvSpPr>
              <a:spLocks noEditPoints="1"/>
            </p:cNvSpPr>
            <p:nvPr/>
          </p:nvSpPr>
          <p:spPr>
            <a:xfrm>
              <a:off x="3161" y="202"/>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37" name="Freeform 89"/>
            <p:cNvSpPr>
              <a:spLocks noEditPoints="1"/>
            </p:cNvSpPr>
            <p:nvPr/>
          </p:nvSpPr>
          <p:spPr>
            <a:xfrm>
              <a:off x="3161" y="607"/>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38" name="Freeform 90"/>
            <p:cNvSpPr>
              <a:spLocks noEditPoints="1"/>
            </p:cNvSpPr>
            <p:nvPr/>
          </p:nvSpPr>
          <p:spPr>
            <a:xfrm>
              <a:off x="3161" y="101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39" name="Freeform 91"/>
            <p:cNvSpPr>
              <a:spLocks noEditPoints="1"/>
            </p:cNvSpPr>
            <p:nvPr/>
          </p:nvSpPr>
          <p:spPr>
            <a:xfrm>
              <a:off x="3161" y="141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40" name="Freeform 92"/>
            <p:cNvSpPr>
              <a:spLocks noEditPoints="1"/>
            </p:cNvSpPr>
            <p:nvPr/>
          </p:nvSpPr>
          <p:spPr>
            <a:xfrm>
              <a:off x="3161" y="182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41" name="Freeform 93"/>
            <p:cNvSpPr>
              <a:spLocks noEditPoints="1"/>
            </p:cNvSpPr>
            <p:nvPr/>
          </p:nvSpPr>
          <p:spPr>
            <a:xfrm>
              <a:off x="3161" y="2224"/>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42" name="Freeform 94"/>
            <p:cNvSpPr>
              <a:spLocks noEditPoints="1"/>
            </p:cNvSpPr>
            <p:nvPr/>
          </p:nvSpPr>
          <p:spPr>
            <a:xfrm>
              <a:off x="3161" y="2629"/>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43" name="Freeform 95"/>
            <p:cNvSpPr>
              <a:spLocks noEditPoints="1"/>
            </p:cNvSpPr>
            <p:nvPr/>
          </p:nvSpPr>
          <p:spPr>
            <a:xfrm>
              <a:off x="3161" y="303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44" name="Freeform 96"/>
            <p:cNvSpPr>
              <a:spLocks noEditPoints="1"/>
            </p:cNvSpPr>
            <p:nvPr/>
          </p:nvSpPr>
          <p:spPr>
            <a:xfrm>
              <a:off x="3161" y="3438"/>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45" name="Freeform 97"/>
            <p:cNvSpPr>
              <a:spLocks noEditPoints="1"/>
            </p:cNvSpPr>
            <p:nvPr/>
          </p:nvSpPr>
          <p:spPr>
            <a:xfrm>
              <a:off x="3161" y="384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46" name="Rectangle 98"/>
            <p:cNvSpPr/>
            <p:nvPr/>
          </p:nvSpPr>
          <p:spPr>
            <a:xfrm>
              <a:off x="3161" y="4246"/>
              <a:ext cx="20" cy="5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47" name="Rectangle 99"/>
            <p:cNvSpPr/>
            <p:nvPr/>
          </p:nvSpPr>
          <p:spPr>
            <a:xfrm>
              <a:off x="3611" y="0"/>
              <a:ext cx="20" cy="10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48" name="Freeform 100"/>
            <p:cNvSpPr>
              <a:spLocks noEditPoints="1"/>
            </p:cNvSpPr>
            <p:nvPr/>
          </p:nvSpPr>
          <p:spPr>
            <a:xfrm>
              <a:off x="3611" y="202"/>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49" name="Freeform 101"/>
            <p:cNvSpPr>
              <a:spLocks noEditPoints="1"/>
            </p:cNvSpPr>
            <p:nvPr/>
          </p:nvSpPr>
          <p:spPr>
            <a:xfrm>
              <a:off x="3611" y="607"/>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50" name="Freeform 102"/>
            <p:cNvSpPr>
              <a:spLocks noEditPoints="1"/>
            </p:cNvSpPr>
            <p:nvPr/>
          </p:nvSpPr>
          <p:spPr>
            <a:xfrm>
              <a:off x="3611" y="101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51" name="Freeform 103"/>
            <p:cNvSpPr>
              <a:spLocks noEditPoints="1"/>
            </p:cNvSpPr>
            <p:nvPr/>
          </p:nvSpPr>
          <p:spPr>
            <a:xfrm>
              <a:off x="3611" y="141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52" name="Freeform 104"/>
            <p:cNvSpPr>
              <a:spLocks noEditPoints="1"/>
            </p:cNvSpPr>
            <p:nvPr/>
          </p:nvSpPr>
          <p:spPr>
            <a:xfrm>
              <a:off x="3611" y="182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53" name="Freeform 105"/>
            <p:cNvSpPr>
              <a:spLocks noEditPoints="1"/>
            </p:cNvSpPr>
            <p:nvPr/>
          </p:nvSpPr>
          <p:spPr>
            <a:xfrm>
              <a:off x="3611" y="2224"/>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54" name="Freeform 106"/>
            <p:cNvSpPr>
              <a:spLocks noEditPoints="1"/>
            </p:cNvSpPr>
            <p:nvPr/>
          </p:nvSpPr>
          <p:spPr>
            <a:xfrm>
              <a:off x="3611" y="2629"/>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55" name="Freeform 107"/>
            <p:cNvSpPr>
              <a:spLocks noEditPoints="1"/>
            </p:cNvSpPr>
            <p:nvPr/>
          </p:nvSpPr>
          <p:spPr>
            <a:xfrm>
              <a:off x="3611" y="303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56" name="Freeform 108"/>
            <p:cNvSpPr>
              <a:spLocks noEditPoints="1"/>
            </p:cNvSpPr>
            <p:nvPr/>
          </p:nvSpPr>
          <p:spPr>
            <a:xfrm>
              <a:off x="3611" y="3438"/>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57" name="Freeform 109"/>
            <p:cNvSpPr>
              <a:spLocks noEditPoints="1"/>
            </p:cNvSpPr>
            <p:nvPr/>
          </p:nvSpPr>
          <p:spPr>
            <a:xfrm>
              <a:off x="3611" y="384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58" name="Rectangle 110"/>
            <p:cNvSpPr/>
            <p:nvPr/>
          </p:nvSpPr>
          <p:spPr>
            <a:xfrm>
              <a:off x="3611" y="4246"/>
              <a:ext cx="20" cy="5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59" name="Rectangle 111"/>
            <p:cNvSpPr/>
            <p:nvPr/>
          </p:nvSpPr>
          <p:spPr>
            <a:xfrm>
              <a:off x="4056" y="0"/>
              <a:ext cx="20" cy="10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60" name="Freeform 112"/>
            <p:cNvSpPr>
              <a:spLocks noEditPoints="1"/>
            </p:cNvSpPr>
            <p:nvPr/>
          </p:nvSpPr>
          <p:spPr>
            <a:xfrm>
              <a:off x="4056" y="202"/>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61" name="Freeform 113"/>
            <p:cNvSpPr>
              <a:spLocks noEditPoints="1"/>
            </p:cNvSpPr>
            <p:nvPr/>
          </p:nvSpPr>
          <p:spPr>
            <a:xfrm>
              <a:off x="4056" y="607"/>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62" name="Freeform 114"/>
            <p:cNvSpPr>
              <a:spLocks noEditPoints="1"/>
            </p:cNvSpPr>
            <p:nvPr/>
          </p:nvSpPr>
          <p:spPr>
            <a:xfrm>
              <a:off x="4056" y="101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63" name="Freeform 115"/>
            <p:cNvSpPr>
              <a:spLocks noEditPoints="1"/>
            </p:cNvSpPr>
            <p:nvPr/>
          </p:nvSpPr>
          <p:spPr>
            <a:xfrm>
              <a:off x="4056" y="141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64" name="Freeform 116"/>
            <p:cNvSpPr>
              <a:spLocks noEditPoints="1"/>
            </p:cNvSpPr>
            <p:nvPr/>
          </p:nvSpPr>
          <p:spPr>
            <a:xfrm>
              <a:off x="4056" y="182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65" name="Freeform 117"/>
            <p:cNvSpPr>
              <a:spLocks noEditPoints="1"/>
            </p:cNvSpPr>
            <p:nvPr/>
          </p:nvSpPr>
          <p:spPr>
            <a:xfrm>
              <a:off x="4056" y="2224"/>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66" name="Freeform 118"/>
            <p:cNvSpPr>
              <a:spLocks noEditPoints="1"/>
            </p:cNvSpPr>
            <p:nvPr/>
          </p:nvSpPr>
          <p:spPr>
            <a:xfrm>
              <a:off x="4056" y="2629"/>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67" name="Freeform 119"/>
            <p:cNvSpPr>
              <a:spLocks noEditPoints="1"/>
            </p:cNvSpPr>
            <p:nvPr/>
          </p:nvSpPr>
          <p:spPr>
            <a:xfrm>
              <a:off x="4056" y="303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68" name="Freeform 120"/>
            <p:cNvSpPr>
              <a:spLocks noEditPoints="1"/>
            </p:cNvSpPr>
            <p:nvPr/>
          </p:nvSpPr>
          <p:spPr>
            <a:xfrm>
              <a:off x="4056" y="3438"/>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69" name="Freeform 121"/>
            <p:cNvSpPr>
              <a:spLocks noEditPoints="1"/>
            </p:cNvSpPr>
            <p:nvPr/>
          </p:nvSpPr>
          <p:spPr>
            <a:xfrm>
              <a:off x="4056" y="384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70" name="Rectangle 122"/>
            <p:cNvSpPr/>
            <p:nvPr/>
          </p:nvSpPr>
          <p:spPr>
            <a:xfrm>
              <a:off x="4056" y="4246"/>
              <a:ext cx="20" cy="5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71" name="Rectangle 123"/>
            <p:cNvSpPr/>
            <p:nvPr/>
          </p:nvSpPr>
          <p:spPr>
            <a:xfrm>
              <a:off x="4501" y="0"/>
              <a:ext cx="20" cy="10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72" name="Freeform 124"/>
            <p:cNvSpPr>
              <a:spLocks noEditPoints="1"/>
            </p:cNvSpPr>
            <p:nvPr/>
          </p:nvSpPr>
          <p:spPr>
            <a:xfrm>
              <a:off x="4501" y="202"/>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73" name="Freeform 125"/>
            <p:cNvSpPr>
              <a:spLocks noEditPoints="1"/>
            </p:cNvSpPr>
            <p:nvPr/>
          </p:nvSpPr>
          <p:spPr>
            <a:xfrm>
              <a:off x="4501" y="607"/>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74" name="Freeform 126"/>
            <p:cNvSpPr>
              <a:spLocks noEditPoints="1"/>
            </p:cNvSpPr>
            <p:nvPr/>
          </p:nvSpPr>
          <p:spPr>
            <a:xfrm>
              <a:off x="4501" y="101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75" name="Freeform 127"/>
            <p:cNvSpPr>
              <a:spLocks noEditPoints="1"/>
            </p:cNvSpPr>
            <p:nvPr/>
          </p:nvSpPr>
          <p:spPr>
            <a:xfrm>
              <a:off x="4501" y="141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76" name="Freeform 128"/>
            <p:cNvSpPr>
              <a:spLocks noEditPoints="1"/>
            </p:cNvSpPr>
            <p:nvPr/>
          </p:nvSpPr>
          <p:spPr>
            <a:xfrm>
              <a:off x="4501" y="182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77" name="Freeform 129"/>
            <p:cNvSpPr>
              <a:spLocks noEditPoints="1"/>
            </p:cNvSpPr>
            <p:nvPr/>
          </p:nvSpPr>
          <p:spPr>
            <a:xfrm>
              <a:off x="4501" y="2224"/>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78" name="Freeform 130"/>
            <p:cNvSpPr>
              <a:spLocks noEditPoints="1"/>
            </p:cNvSpPr>
            <p:nvPr/>
          </p:nvSpPr>
          <p:spPr>
            <a:xfrm>
              <a:off x="4501" y="2629"/>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79" name="Freeform 131"/>
            <p:cNvSpPr>
              <a:spLocks noEditPoints="1"/>
            </p:cNvSpPr>
            <p:nvPr/>
          </p:nvSpPr>
          <p:spPr>
            <a:xfrm>
              <a:off x="4501" y="303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80" name="Freeform 132"/>
            <p:cNvSpPr>
              <a:spLocks noEditPoints="1"/>
            </p:cNvSpPr>
            <p:nvPr/>
          </p:nvSpPr>
          <p:spPr>
            <a:xfrm>
              <a:off x="4501" y="3438"/>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81" name="Freeform 133"/>
            <p:cNvSpPr>
              <a:spLocks noEditPoints="1"/>
            </p:cNvSpPr>
            <p:nvPr/>
          </p:nvSpPr>
          <p:spPr>
            <a:xfrm>
              <a:off x="4501" y="384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82" name="Rectangle 134"/>
            <p:cNvSpPr/>
            <p:nvPr/>
          </p:nvSpPr>
          <p:spPr>
            <a:xfrm>
              <a:off x="4501" y="4246"/>
              <a:ext cx="20" cy="5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83" name="Rectangle 135"/>
            <p:cNvSpPr/>
            <p:nvPr/>
          </p:nvSpPr>
          <p:spPr>
            <a:xfrm>
              <a:off x="4951" y="0"/>
              <a:ext cx="20" cy="10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84" name="Freeform 136"/>
            <p:cNvSpPr>
              <a:spLocks noEditPoints="1"/>
            </p:cNvSpPr>
            <p:nvPr/>
          </p:nvSpPr>
          <p:spPr>
            <a:xfrm>
              <a:off x="4951" y="202"/>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85" name="Freeform 137"/>
            <p:cNvSpPr>
              <a:spLocks noEditPoints="1"/>
            </p:cNvSpPr>
            <p:nvPr/>
          </p:nvSpPr>
          <p:spPr>
            <a:xfrm>
              <a:off x="4951" y="607"/>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86" name="Freeform 138"/>
            <p:cNvSpPr>
              <a:spLocks noEditPoints="1"/>
            </p:cNvSpPr>
            <p:nvPr/>
          </p:nvSpPr>
          <p:spPr>
            <a:xfrm>
              <a:off x="4951" y="101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87" name="Freeform 139"/>
            <p:cNvSpPr>
              <a:spLocks noEditPoints="1"/>
            </p:cNvSpPr>
            <p:nvPr/>
          </p:nvSpPr>
          <p:spPr>
            <a:xfrm>
              <a:off x="4951" y="141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88" name="Freeform 140"/>
            <p:cNvSpPr>
              <a:spLocks noEditPoints="1"/>
            </p:cNvSpPr>
            <p:nvPr/>
          </p:nvSpPr>
          <p:spPr>
            <a:xfrm>
              <a:off x="4951" y="182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89" name="Freeform 141"/>
            <p:cNvSpPr>
              <a:spLocks noEditPoints="1"/>
            </p:cNvSpPr>
            <p:nvPr/>
          </p:nvSpPr>
          <p:spPr>
            <a:xfrm>
              <a:off x="4951" y="2224"/>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90" name="Freeform 142"/>
            <p:cNvSpPr>
              <a:spLocks noEditPoints="1"/>
            </p:cNvSpPr>
            <p:nvPr/>
          </p:nvSpPr>
          <p:spPr>
            <a:xfrm>
              <a:off x="4951" y="2629"/>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91" name="Freeform 143"/>
            <p:cNvSpPr>
              <a:spLocks noEditPoints="1"/>
            </p:cNvSpPr>
            <p:nvPr/>
          </p:nvSpPr>
          <p:spPr>
            <a:xfrm>
              <a:off x="4951" y="303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92" name="Freeform 144"/>
            <p:cNvSpPr>
              <a:spLocks noEditPoints="1"/>
            </p:cNvSpPr>
            <p:nvPr/>
          </p:nvSpPr>
          <p:spPr>
            <a:xfrm>
              <a:off x="4951" y="3438"/>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93" name="Freeform 145"/>
            <p:cNvSpPr>
              <a:spLocks noEditPoints="1"/>
            </p:cNvSpPr>
            <p:nvPr/>
          </p:nvSpPr>
          <p:spPr>
            <a:xfrm>
              <a:off x="4951" y="384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rgbClr val="DDDDDD">
                <a:alpha val="59999"/>
              </a:srgbClr>
            </a:solidFill>
            <a:ln w="0">
              <a:noFill/>
            </a:ln>
          </p:spPr>
          <p:txBody>
            <a:bodyPr/>
            <a:lstStyle/>
            <a:p>
              <a:endParaRPr lang="zh-CN" altLang="en-US">
                <a:solidFill>
                  <a:schemeClr val="tx1"/>
                </a:solidFill>
              </a:endParaRPr>
            </a:p>
          </p:txBody>
        </p:sp>
        <p:sp>
          <p:nvSpPr>
            <p:cNvPr id="2194" name="Rectangle 146"/>
            <p:cNvSpPr/>
            <p:nvPr/>
          </p:nvSpPr>
          <p:spPr>
            <a:xfrm>
              <a:off x="4951" y="4246"/>
              <a:ext cx="20" cy="51"/>
            </a:xfrm>
            <a:prstGeom prst="rect">
              <a:avLst/>
            </a:prstGeom>
            <a:solidFill>
              <a:srgbClr val="DDDDDD">
                <a:alpha val="59999"/>
              </a:srgbClr>
            </a:solidFill>
            <a:ln w="0">
              <a:noFill/>
            </a:ln>
          </p:spPr>
          <p:txBody>
            <a:bodyPr anchor="t"/>
            <a:lstStyle/>
            <a:p>
              <a:pPr lvl="0" indent="0" eaLnBrk="0" hangingPunct="0"/>
              <a:endParaRPr lang="zh-CN" altLang="en-US">
                <a:solidFill>
                  <a:srgbClr val="000000"/>
                </a:solidFill>
                <a:latin typeface="Arial" panose="020b0604020202020204" pitchFamily="34" charset="0"/>
                <a:ea typeface="华文行楷" pitchFamily="2" charset="-122"/>
                <a:sym typeface="Arial" panose="020b0604020202020204" pitchFamily="34" charset="0"/>
              </a:endParaRPr>
            </a:p>
          </p:txBody>
        </p:sp>
        <p:sp>
          <p:nvSpPr>
            <p:cNvPr id="2195" name="Freeform 147"/>
            <p:cNvSpPr/>
            <p:nvPr/>
          </p:nvSpPr>
          <p:spPr>
            <a:xfrm>
              <a:off x="0" y="3281"/>
              <a:ext cx="20" cy="10"/>
            </a:xfrm>
            <a:custGeom>
              <a:cxnLst>
                <a:cxn ang="0">
                  <a:pos x="0" y="1"/>
                </a:cxn>
                <a:cxn ang="0">
                  <a:pos x="0" y="1"/>
                </a:cxn>
              </a:cxnLst>
              <a:pathLst>
                <a:path w="4" h="2">
                  <a:moveTo>
                    <a:pt x="0" y="1"/>
                  </a:moveTo>
                  <a:cubicBezTo>
                    <a:pt x="1" y="2"/>
                    <a:pt x="4" y="0"/>
                    <a:pt x="0" y="1"/>
                  </a:cubicBezTo>
                  <a:close/>
                </a:path>
              </a:pathLst>
            </a:custGeom>
            <a:solidFill>
              <a:srgbClr val="DDDDDD">
                <a:alpha val="59999"/>
              </a:srgbClr>
            </a:solidFill>
            <a:ln w="0">
              <a:noFill/>
            </a:ln>
          </p:spPr>
          <p:txBody>
            <a:bodyPr/>
            <a:lstStyle/>
            <a:p>
              <a:endParaRPr lang="zh-CN" altLang="en-US">
                <a:solidFill>
                  <a:schemeClr val="tx1"/>
                </a:solidFill>
              </a:endParaRPr>
            </a:p>
          </p:txBody>
        </p:sp>
      </p:grpSp>
      <p:grpSp>
        <p:nvGrpSpPr>
          <p:cNvPr id="2196" name="Group 148"/>
          <p:cNvGrpSpPr/>
          <p:nvPr/>
        </p:nvGrpSpPr>
        <p:grpSpPr>
          <a:xfrm>
            <a:off x="1422400" y="3444875"/>
            <a:ext cx="711200" cy="492125"/>
            <a:chExt cx="1062" cy="981"/>
          </a:xfrm>
        </p:grpSpPr>
        <p:sp>
          <p:nvSpPr>
            <p:cNvPr id="2197" name="Freeform 149"/>
            <p:cNvSpPr/>
            <p:nvPr/>
          </p:nvSpPr>
          <p:spPr>
            <a:xfrm>
              <a:off x="25" y="0"/>
              <a:ext cx="205" cy="82"/>
            </a:xfrm>
            <a:custGeom>
              <a:cxnLst>
                <a:cxn ang="0">
                  <a:pos x="30" y="12"/>
                </a:cxn>
                <a:cxn ang="0">
                  <a:pos x="37" y="10"/>
                </a:cxn>
                <a:cxn ang="0">
                  <a:pos x="38" y="9"/>
                </a:cxn>
                <a:cxn ang="0">
                  <a:pos x="31" y="1"/>
                </a:cxn>
                <a:cxn ang="0">
                  <a:pos x="8" y="11"/>
                </a:cxn>
                <a:cxn ang="0">
                  <a:pos x="30" y="12"/>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solidFill>
                  <a:schemeClr val="tx1"/>
                </a:solidFill>
              </a:endParaRPr>
            </a:p>
          </p:txBody>
        </p:sp>
        <p:sp>
          <p:nvSpPr>
            <p:cNvPr id="2198" name="Freeform 150"/>
            <p:cNvSpPr>
              <a:spLocks noEditPoints="1"/>
            </p:cNvSpPr>
            <p:nvPr/>
          </p:nvSpPr>
          <p:spPr>
            <a:xfrm>
              <a:off x="0" y="6"/>
              <a:ext cx="1062" cy="975"/>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solidFill>
                  <a:schemeClr val="tx1"/>
                </a:solidFill>
              </a:endParaRPr>
            </a:p>
          </p:txBody>
        </p:sp>
        <p:sp>
          <p:nvSpPr>
            <p:cNvPr id="2199" name="Freeform 151"/>
            <p:cNvSpPr/>
            <p:nvPr/>
          </p:nvSpPr>
          <p:spPr>
            <a:xfrm>
              <a:off x="253" y="472"/>
              <a:ext cx="85" cy="101"/>
            </a:xfrm>
            <a:custGeom>
              <a:cxnLst>
                <a:cxn ang="0">
                  <a:pos x="14" y="5"/>
                </a:cxn>
                <a:cxn ang="0">
                  <a:pos x="9" y="20"/>
                </a:cxn>
                <a:cxn ang="0">
                  <a:pos x="14" y="5"/>
                </a:cxn>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solidFill>
                  <a:schemeClr val="tx1"/>
                </a:solidFill>
              </a:endParaRPr>
            </a:p>
          </p:txBody>
        </p:sp>
        <p:sp>
          <p:nvSpPr>
            <p:cNvPr id="2200" name="Freeform 152"/>
            <p:cNvSpPr/>
            <p:nvPr/>
          </p:nvSpPr>
          <p:spPr>
            <a:xfrm>
              <a:off x="171" y="509"/>
              <a:ext cx="76" cy="136"/>
            </a:xfrm>
            <a:custGeom>
              <a:cxnLst>
                <a:cxn ang="0">
                  <a:pos x="7" y="10"/>
                </a:cxn>
                <a:cxn ang="0">
                  <a:pos x="4" y="25"/>
                </a:cxn>
                <a:cxn ang="0">
                  <a:pos x="15" y="16"/>
                </a:cxn>
                <a:cxn ang="0">
                  <a:pos x="13" y="8"/>
                </a:cxn>
                <a:cxn ang="0">
                  <a:pos x="7" y="10"/>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solidFill>
                  <a:schemeClr val="tx1"/>
                </a:solidFill>
              </a:endParaRPr>
            </a:p>
          </p:txBody>
        </p:sp>
        <p:sp>
          <p:nvSpPr>
            <p:cNvPr id="2201" name="Freeform 153"/>
            <p:cNvSpPr/>
            <p:nvPr/>
          </p:nvSpPr>
          <p:spPr>
            <a:xfrm>
              <a:off x="126" y="237"/>
              <a:ext cx="243" cy="117"/>
            </a:xfrm>
            <a:custGeom>
              <a:cxnLst>
                <a:cxn ang="0">
                  <a:pos x="40" y="2"/>
                </a:cxn>
                <a:cxn ang="0">
                  <a:pos x="9" y="1"/>
                </a:cxn>
                <a:cxn ang="0">
                  <a:pos x="1" y="9"/>
                </a:cxn>
                <a:cxn ang="0">
                  <a:pos x="22" y="21"/>
                </a:cxn>
                <a:cxn ang="0">
                  <a:pos x="34" y="20"/>
                </a:cxn>
                <a:cxn ang="0">
                  <a:pos x="40" y="19"/>
                </a:cxn>
                <a:cxn ang="0">
                  <a:pos x="40" y="2"/>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solidFill>
                  <a:schemeClr val="tx1"/>
                </a:solidFill>
              </a:endParaRPr>
            </a:p>
          </p:txBody>
        </p:sp>
        <p:sp>
          <p:nvSpPr>
            <p:cNvPr id="2202" name="Freeform 154"/>
            <p:cNvSpPr/>
            <p:nvPr/>
          </p:nvSpPr>
          <p:spPr>
            <a:xfrm>
              <a:off x="405" y="560"/>
              <a:ext cx="177" cy="187"/>
            </a:xfrm>
            <a:custGeom>
              <a:cxnLst>
                <a:cxn ang="0">
                  <a:pos x="24" y="2"/>
                </a:cxn>
                <a:cxn ang="0">
                  <a:pos x="11" y="2"/>
                </a:cxn>
                <a:cxn ang="0">
                  <a:pos x="4" y="20"/>
                </a:cxn>
                <a:cxn ang="0">
                  <a:pos x="28" y="22"/>
                </a:cxn>
                <a:cxn ang="0">
                  <a:pos x="24" y="2"/>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solidFill>
                  <a:schemeClr val="tx1"/>
                </a:solidFill>
              </a:endParaRPr>
            </a:p>
          </p:txBody>
        </p:sp>
        <p:sp>
          <p:nvSpPr>
            <p:cNvPr id="2203" name="Freeform 155"/>
            <p:cNvSpPr/>
            <p:nvPr/>
          </p:nvSpPr>
          <p:spPr>
            <a:xfrm>
              <a:off x="809" y="373"/>
              <a:ext cx="177" cy="38"/>
            </a:xfrm>
            <a:custGeom>
              <a:cxnLst>
                <a:cxn ang="0">
                  <a:pos x="5" y="0"/>
                </a:cxn>
                <a:cxn ang="0">
                  <a:pos x="14" y="5"/>
                </a:cxn>
                <a:cxn ang="0">
                  <a:pos x="5" y="0"/>
                </a:cxn>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solidFill>
                  <a:schemeClr val="tx1"/>
                </a:solidFill>
              </a:endParaRPr>
            </a:p>
          </p:txBody>
        </p:sp>
        <p:sp>
          <p:nvSpPr>
            <p:cNvPr id="2204" name="Freeform 156"/>
            <p:cNvSpPr/>
            <p:nvPr/>
          </p:nvSpPr>
          <p:spPr>
            <a:xfrm>
              <a:off x="869" y="370"/>
              <a:ext cx="136" cy="79"/>
            </a:xfrm>
            <a:custGeom>
              <a:cxnLst>
                <a:cxn ang="0">
                  <a:pos x="7" y="13"/>
                </a:cxn>
                <a:cxn ang="0">
                  <a:pos x="25" y="6"/>
                </a:cxn>
                <a:cxn ang="0">
                  <a:pos x="17" y="1"/>
                </a:cxn>
                <a:cxn ang="0">
                  <a:pos x="7" y="11"/>
                </a:cxn>
                <a:cxn ang="0">
                  <a:pos x="7" y="13"/>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solidFill>
                  <a:schemeClr val="tx1"/>
                </a:solidFill>
              </a:endParaRPr>
            </a:p>
          </p:txBody>
        </p:sp>
        <p:sp>
          <p:nvSpPr>
            <p:cNvPr id="2205" name="Freeform 157"/>
            <p:cNvSpPr/>
            <p:nvPr/>
          </p:nvSpPr>
          <p:spPr>
            <a:xfrm>
              <a:off x="863" y="421"/>
              <a:ext cx="177" cy="85"/>
            </a:xfrm>
            <a:custGeom>
              <a:cxnLst>
                <a:cxn ang="0">
                  <a:pos x="25" y="6"/>
                </a:cxn>
                <a:cxn ang="0">
                  <a:pos x="8" y="10"/>
                </a:cxn>
                <a:cxn ang="0">
                  <a:pos x="6" y="13"/>
                </a:cxn>
                <a:cxn ang="0">
                  <a:pos x="27" y="12"/>
                </a:cxn>
                <a:cxn ang="0">
                  <a:pos x="25" y="6"/>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solidFill>
                  <a:schemeClr val="tx1"/>
                </a:solidFill>
              </a:endParaRPr>
            </a:p>
          </p:txBody>
        </p:sp>
        <p:sp>
          <p:nvSpPr>
            <p:cNvPr id="2206" name="Freeform 158"/>
            <p:cNvSpPr/>
            <p:nvPr/>
          </p:nvSpPr>
          <p:spPr>
            <a:xfrm>
              <a:off x="749" y="500"/>
              <a:ext cx="247" cy="60"/>
            </a:xfrm>
            <a:custGeom>
              <a:cxnLst>
                <a:cxn ang="0">
                  <a:pos x="40" y="3"/>
                </a:cxn>
                <a:cxn ang="0">
                  <a:pos x="29" y="1"/>
                </a:cxn>
                <a:cxn ang="0">
                  <a:pos x="7" y="0"/>
                </a:cxn>
                <a:cxn ang="0">
                  <a:pos x="2" y="5"/>
                </a:cxn>
                <a:cxn ang="0">
                  <a:pos x="20" y="8"/>
                </a:cxn>
                <a:cxn ang="0">
                  <a:pos x="41" y="8"/>
                </a:cxn>
                <a:cxn ang="0">
                  <a:pos x="40" y="3"/>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solidFill>
                  <a:schemeClr val="tx1"/>
                </a:solidFill>
              </a:endParaRPr>
            </a:p>
          </p:txBody>
        </p:sp>
        <p:sp>
          <p:nvSpPr>
            <p:cNvPr id="2207" name="Freeform 159"/>
            <p:cNvSpPr/>
            <p:nvPr/>
          </p:nvSpPr>
          <p:spPr>
            <a:xfrm>
              <a:off x="774" y="557"/>
              <a:ext cx="202" cy="54"/>
            </a:xfrm>
            <a:custGeom>
              <a:cxnLst>
                <a:cxn ang="0">
                  <a:pos x="37" y="2"/>
                </a:cxn>
                <a:cxn ang="0">
                  <a:pos x="26" y="4"/>
                </a:cxn>
                <a:cxn ang="0">
                  <a:pos x="13" y="3"/>
                </a:cxn>
                <a:cxn ang="0">
                  <a:pos x="1" y="2"/>
                </a:cxn>
                <a:cxn ang="0">
                  <a:pos x="35" y="8"/>
                </a:cxn>
                <a:cxn ang="0">
                  <a:pos x="37" y="2"/>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solidFill>
                  <a:schemeClr val="tx1"/>
                </a:solidFill>
              </a:endParaRPr>
            </a:p>
          </p:txBody>
        </p:sp>
        <p:sp>
          <p:nvSpPr>
            <p:cNvPr id="2208" name="Freeform 160"/>
            <p:cNvSpPr/>
            <p:nvPr/>
          </p:nvSpPr>
          <p:spPr>
            <a:xfrm>
              <a:off x="762" y="601"/>
              <a:ext cx="209" cy="174"/>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solidFill>
                  <a:schemeClr val="tx1"/>
                </a:solidFill>
              </a:endParaRPr>
            </a:p>
          </p:txBody>
        </p:sp>
        <p:sp>
          <p:nvSpPr>
            <p:cNvPr id="2209" name="Freeform 161"/>
            <p:cNvSpPr/>
            <p:nvPr/>
          </p:nvSpPr>
          <p:spPr>
            <a:xfrm>
              <a:off x="901" y="522"/>
              <a:ext cx="126" cy="316"/>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solidFill>
                  <a:schemeClr val="tx1"/>
                </a:solidFill>
              </a:endParaRPr>
            </a:p>
          </p:txBody>
        </p:sp>
      </p:grpSp>
      <p:grpSp>
        <p:nvGrpSpPr>
          <p:cNvPr id="2210" name="Group 162"/>
          <p:cNvGrpSpPr/>
          <p:nvPr/>
        </p:nvGrpSpPr>
        <p:grpSpPr>
          <a:xfrm>
            <a:off x="1422400" y="4552950"/>
            <a:ext cx="711200" cy="492125"/>
            <a:chExt cx="1062" cy="981"/>
          </a:xfrm>
        </p:grpSpPr>
        <p:sp>
          <p:nvSpPr>
            <p:cNvPr id="2211" name="Freeform 163"/>
            <p:cNvSpPr/>
            <p:nvPr/>
          </p:nvSpPr>
          <p:spPr>
            <a:xfrm>
              <a:off x="25" y="0"/>
              <a:ext cx="205" cy="82"/>
            </a:xfrm>
            <a:custGeom>
              <a:cxnLst>
                <a:cxn ang="0">
                  <a:pos x="30" y="12"/>
                </a:cxn>
                <a:cxn ang="0">
                  <a:pos x="37" y="10"/>
                </a:cxn>
                <a:cxn ang="0">
                  <a:pos x="38" y="9"/>
                </a:cxn>
                <a:cxn ang="0">
                  <a:pos x="31" y="1"/>
                </a:cxn>
                <a:cxn ang="0">
                  <a:pos x="8" y="11"/>
                </a:cxn>
                <a:cxn ang="0">
                  <a:pos x="30" y="12"/>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solidFill>
                  <a:schemeClr val="tx1"/>
                </a:solidFill>
              </a:endParaRPr>
            </a:p>
          </p:txBody>
        </p:sp>
        <p:sp>
          <p:nvSpPr>
            <p:cNvPr id="2212" name="Freeform 164"/>
            <p:cNvSpPr>
              <a:spLocks noEditPoints="1"/>
            </p:cNvSpPr>
            <p:nvPr/>
          </p:nvSpPr>
          <p:spPr>
            <a:xfrm>
              <a:off x="0" y="6"/>
              <a:ext cx="1062" cy="975"/>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solidFill>
                  <a:schemeClr val="tx1"/>
                </a:solidFill>
              </a:endParaRPr>
            </a:p>
          </p:txBody>
        </p:sp>
        <p:sp>
          <p:nvSpPr>
            <p:cNvPr id="2213" name="Freeform 165"/>
            <p:cNvSpPr/>
            <p:nvPr/>
          </p:nvSpPr>
          <p:spPr>
            <a:xfrm>
              <a:off x="253" y="472"/>
              <a:ext cx="85" cy="101"/>
            </a:xfrm>
            <a:custGeom>
              <a:cxnLst>
                <a:cxn ang="0">
                  <a:pos x="14" y="5"/>
                </a:cxn>
                <a:cxn ang="0">
                  <a:pos x="9" y="20"/>
                </a:cxn>
                <a:cxn ang="0">
                  <a:pos x="14" y="5"/>
                </a:cxn>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solidFill>
                  <a:schemeClr val="tx1"/>
                </a:solidFill>
              </a:endParaRPr>
            </a:p>
          </p:txBody>
        </p:sp>
        <p:sp>
          <p:nvSpPr>
            <p:cNvPr id="2214" name="Freeform 166"/>
            <p:cNvSpPr/>
            <p:nvPr/>
          </p:nvSpPr>
          <p:spPr>
            <a:xfrm>
              <a:off x="171" y="509"/>
              <a:ext cx="76" cy="136"/>
            </a:xfrm>
            <a:custGeom>
              <a:cxnLst>
                <a:cxn ang="0">
                  <a:pos x="7" y="10"/>
                </a:cxn>
                <a:cxn ang="0">
                  <a:pos x="4" y="25"/>
                </a:cxn>
                <a:cxn ang="0">
                  <a:pos x="15" y="16"/>
                </a:cxn>
                <a:cxn ang="0">
                  <a:pos x="13" y="8"/>
                </a:cxn>
                <a:cxn ang="0">
                  <a:pos x="7" y="10"/>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solidFill>
                  <a:schemeClr val="tx1"/>
                </a:solidFill>
              </a:endParaRPr>
            </a:p>
          </p:txBody>
        </p:sp>
        <p:sp>
          <p:nvSpPr>
            <p:cNvPr id="2215" name="Freeform 167"/>
            <p:cNvSpPr/>
            <p:nvPr/>
          </p:nvSpPr>
          <p:spPr>
            <a:xfrm>
              <a:off x="126" y="237"/>
              <a:ext cx="243" cy="117"/>
            </a:xfrm>
            <a:custGeom>
              <a:cxnLst>
                <a:cxn ang="0">
                  <a:pos x="40" y="2"/>
                </a:cxn>
                <a:cxn ang="0">
                  <a:pos x="9" y="1"/>
                </a:cxn>
                <a:cxn ang="0">
                  <a:pos x="1" y="9"/>
                </a:cxn>
                <a:cxn ang="0">
                  <a:pos x="22" y="21"/>
                </a:cxn>
                <a:cxn ang="0">
                  <a:pos x="34" y="20"/>
                </a:cxn>
                <a:cxn ang="0">
                  <a:pos x="40" y="19"/>
                </a:cxn>
                <a:cxn ang="0">
                  <a:pos x="40" y="2"/>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solidFill>
                  <a:schemeClr val="tx1"/>
                </a:solidFill>
              </a:endParaRPr>
            </a:p>
          </p:txBody>
        </p:sp>
        <p:sp>
          <p:nvSpPr>
            <p:cNvPr id="2216" name="Freeform 168"/>
            <p:cNvSpPr/>
            <p:nvPr/>
          </p:nvSpPr>
          <p:spPr>
            <a:xfrm>
              <a:off x="405" y="560"/>
              <a:ext cx="177" cy="187"/>
            </a:xfrm>
            <a:custGeom>
              <a:cxnLst>
                <a:cxn ang="0">
                  <a:pos x="24" y="2"/>
                </a:cxn>
                <a:cxn ang="0">
                  <a:pos x="11" y="2"/>
                </a:cxn>
                <a:cxn ang="0">
                  <a:pos x="4" y="20"/>
                </a:cxn>
                <a:cxn ang="0">
                  <a:pos x="28" y="22"/>
                </a:cxn>
                <a:cxn ang="0">
                  <a:pos x="24" y="2"/>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solidFill>
                  <a:schemeClr val="tx1"/>
                </a:solidFill>
              </a:endParaRPr>
            </a:p>
          </p:txBody>
        </p:sp>
        <p:sp>
          <p:nvSpPr>
            <p:cNvPr id="2217" name="Freeform 169"/>
            <p:cNvSpPr/>
            <p:nvPr/>
          </p:nvSpPr>
          <p:spPr>
            <a:xfrm>
              <a:off x="809" y="373"/>
              <a:ext cx="177" cy="38"/>
            </a:xfrm>
            <a:custGeom>
              <a:cxnLst>
                <a:cxn ang="0">
                  <a:pos x="5" y="0"/>
                </a:cxn>
                <a:cxn ang="0">
                  <a:pos x="14" y="5"/>
                </a:cxn>
                <a:cxn ang="0">
                  <a:pos x="5" y="0"/>
                </a:cxn>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solidFill>
                  <a:schemeClr val="tx1"/>
                </a:solidFill>
              </a:endParaRPr>
            </a:p>
          </p:txBody>
        </p:sp>
        <p:sp>
          <p:nvSpPr>
            <p:cNvPr id="2218" name="Freeform 170"/>
            <p:cNvSpPr/>
            <p:nvPr/>
          </p:nvSpPr>
          <p:spPr>
            <a:xfrm>
              <a:off x="869" y="370"/>
              <a:ext cx="136" cy="79"/>
            </a:xfrm>
            <a:custGeom>
              <a:cxnLst>
                <a:cxn ang="0">
                  <a:pos x="7" y="13"/>
                </a:cxn>
                <a:cxn ang="0">
                  <a:pos x="25" y="6"/>
                </a:cxn>
                <a:cxn ang="0">
                  <a:pos x="17" y="1"/>
                </a:cxn>
                <a:cxn ang="0">
                  <a:pos x="7" y="11"/>
                </a:cxn>
                <a:cxn ang="0">
                  <a:pos x="7" y="13"/>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solidFill>
                  <a:schemeClr val="tx1"/>
                </a:solidFill>
              </a:endParaRPr>
            </a:p>
          </p:txBody>
        </p:sp>
        <p:sp>
          <p:nvSpPr>
            <p:cNvPr id="2219" name="Freeform 171"/>
            <p:cNvSpPr/>
            <p:nvPr/>
          </p:nvSpPr>
          <p:spPr>
            <a:xfrm>
              <a:off x="863" y="421"/>
              <a:ext cx="177" cy="85"/>
            </a:xfrm>
            <a:custGeom>
              <a:cxnLst>
                <a:cxn ang="0">
                  <a:pos x="25" y="6"/>
                </a:cxn>
                <a:cxn ang="0">
                  <a:pos x="8" y="10"/>
                </a:cxn>
                <a:cxn ang="0">
                  <a:pos x="6" y="13"/>
                </a:cxn>
                <a:cxn ang="0">
                  <a:pos x="27" y="12"/>
                </a:cxn>
                <a:cxn ang="0">
                  <a:pos x="25" y="6"/>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solidFill>
                  <a:schemeClr val="tx1"/>
                </a:solidFill>
              </a:endParaRPr>
            </a:p>
          </p:txBody>
        </p:sp>
        <p:sp>
          <p:nvSpPr>
            <p:cNvPr id="2220" name="Freeform 172"/>
            <p:cNvSpPr/>
            <p:nvPr/>
          </p:nvSpPr>
          <p:spPr>
            <a:xfrm>
              <a:off x="749" y="500"/>
              <a:ext cx="247" cy="60"/>
            </a:xfrm>
            <a:custGeom>
              <a:cxnLst>
                <a:cxn ang="0">
                  <a:pos x="40" y="3"/>
                </a:cxn>
                <a:cxn ang="0">
                  <a:pos x="29" y="1"/>
                </a:cxn>
                <a:cxn ang="0">
                  <a:pos x="7" y="0"/>
                </a:cxn>
                <a:cxn ang="0">
                  <a:pos x="2" y="5"/>
                </a:cxn>
                <a:cxn ang="0">
                  <a:pos x="20" y="8"/>
                </a:cxn>
                <a:cxn ang="0">
                  <a:pos x="41" y="8"/>
                </a:cxn>
                <a:cxn ang="0">
                  <a:pos x="40" y="3"/>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solidFill>
                  <a:schemeClr val="tx1"/>
                </a:solidFill>
              </a:endParaRPr>
            </a:p>
          </p:txBody>
        </p:sp>
        <p:sp>
          <p:nvSpPr>
            <p:cNvPr id="2221" name="Freeform 173"/>
            <p:cNvSpPr/>
            <p:nvPr/>
          </p:nvSpPr>
          <p:spPr>
            <a:xfrm>
              <a:off x="774" y="557"/>
              <a:ext cx="202" cy="54"/>
            </a:xfrm>
            <a:custGeom>
              <a:cxnLst>
                <a:cxn ang="0">
                  <a:pos x="37" y="2"/>
                </a:cxn>
                <a:cxn ang="0">
                  <a:pos x="26" y="4"/>
                </a:cxn>
                <a:cxn ang="0">
                  <a:pos x="13" y="3"/>
                </a:cxn>
                <a:cxn ang="0">
                  <a:pos x="1" y="2"/>
                </a:cxn>
                <a:cxn ang="0">
                  <a:pos x="35" y="8"/>
                </a:cxn>
                <a:cxn ang="0">
                  <a:pos x="37" y="2"/>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solidFill>
                  <a:schemeClr val="tx1"/>
                </a:solidFill>
              </a:endParaRPr>
            </a:p>
          </p:txBody>
        </p:sp>
        <p:sp>
          <p:nvSpPr>
            <p:cNvPr id="2222" name="Freeform 174"/>
            <p:cNvSpPr/>
            <p:nvPr/>
          </p:nvSpPr>
          <p:spPr>
            <a:xfrm>
              <a:off x="762" y="601"/>
              <a:ext cx="209" cy="174"/>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solidFill>
                  <a:schemeClr val="tx1"/>
                </a:solidFill>
              </a:endParaRPr>
            </a:p>
          </p:txBody>
        </p:sp>
        <p:sp>
          <p:nvSpPr>
            <p:cNvPr id="2223" name="Freeform 175"/>
            <p:cNvSpPr/>
            <p:nvPr/>
          </p:nvSpPr>
          <p:spPr>
            <a:xfrm>
              <a:off x="901" y="522"/>
              <a:ext cx="126" cy="316"/>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solidFill>
                  <a:schemeClr val="tx1"/>
                </a:solidFill>
              </a:endParaRPr>
            </a:p>
          </p:txBody>
        </p:sp>
      </p:grpSp>
      <p:grpSp>
        <p:nvGrpSpPr>
          <p:cNvPr id="2224" name="Group 176"/>
          <p:cNvGrpSpPr/>
          <p:nvPr/>
        </p:nvGrpSpPr>
        <p:grpSpPr>
          <a:xfrm>
            <a:off x="1422400" y="5562600"/>
            <a:ext cx="711200" cy="492125"/>
            <a:chExt cx="1062" cy="981"/>
          </a:xfrm>
        </p:grpSpPr>
        <p:sp>
          <p:nvSpPr>
            <p:cNvPr id="2225" name="Freeform 177"/>
            <p:cNvSpPr/>
            <p:nvPr/>
          </p:nvSpPr>
          <p:spPr>
            <a:xfrm>
              <a:off x="25" y="0"/>
              <a:ext cx="205" cy="82"/>
            </a:xfrm>
            <a:custGeom>
              <a:cxnLst>
                <a:cxn ang="0">
                  <a:pos x="30" y="12"/>
                </a:cxn>
                <a:cxn ang="0">
                  <a:pos x="37" y="10"/>
                </a:cxn>
                <a:cxn ang="0">
                  <a:pos x="38" y="9"/>
                </a:cxn>
                <a:cxn ang="0">
                  <a:pos x="31" y="1"/>
                </a:cxn>
                <a:cxn ang="0">
                  <a:pos x="8" y="11"/>
                </a:cxn>
                <a:cxn ang="0">
                  <a:pos x="30" y="12"/>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solidFill>
                  <a:schemeClr val="tx1"/>
                </a:solidFill>
              </a:endParaRPr>
            </a:p>
          </p:txBody>
        </p:sp>
        <p:sp>
          <p:nvSpPr>
            <p:cNvPr id="2226" name="Freeform 178"/>
            <p:cNvSpPr>
              <a:spLocks noEditPoints="1"/>
            </p:cNvSpPr>
            <p:nvPr/>
          </p:nvSpPr>
          <p:spPr>
            <a:xfrm>
              <a:off x="0" y="6"/>
              <a:ext cx="1062" cy="975"/>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solidFill>
                  <a:schemeClr val="tx1"/>
                </a:solidFill>
              </a:endParaRPr>
            </a:p>
          </p:txBody>
        </p:sp>
        <p:sp>
          <p:nvSpPr>
            <p:cNvPr id="2227" name="Freeform 179"/>
            <p:cNvSpPr/>
            <p:nvPr/>
          </p:nvSpPr>
          <p:spPr>
            <a:xfrm>
              <a:off x="253" y="472"/>
              <a:ext cx="85" cy="101"/>
            </a:xfrm>
            <a:custGeom>
              <a:cxnLst>
                <a:cxn ang="0">
                  <a:pos x="14" y="5"/>
                </a:cxn>
                <a:cxn ang="0">
                  <a:pos x="9" y="20"/>
                </a:cxn>
                <a:cxn ang="0">
                  <a:pos x="14" y="5"/>
                </a:cxn>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solidFill>
                  <a:schemeClr val="tx1"/>
                </a:solidFill>
              </a:endParaRPr>
            </a:p>
          </p:txBody>
        </p:sp>
        <p:sp>
          <p:nvSpPr>
            <p:cNvPr id="2228" name="Freeform 180"/>
            <p:cNvSpPr/>
            <p:nvPr/>
          </p:nvSpPr>
          <p:spPr>
            <a:xfrm>
              <a:off x="171" y="509"/>
              <a:ext cx="76" cy="136"/>
            </a:xfrm>
            <a:custGeom>
              <a:cxnLst>
                <a:cxn ang="0">
                  <a:pos x="7" y="10"/>
                </a:cxn>
                <a:cxn ang="0">
                  <a:pos x="4" y="25"/>
                </a:cxn>
                <a:cxn ang="0">
                  <a:pos x="15" y="16"/>
                </a:cxn>
                <a:cxn ang="0">
                  <a:pos x="13" y="8"/>
                </a:cxn>
                <a:cxn ang="0">
                  <a:pos x="7" y="10"/>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solidFill>
                  <a:schemeClr val="tx1"/>
                </a:solidFill>
              </a:endParaRPr>
            </a:p>
          </p:txBody>
        </p:sp>
        <p:sp>
          <p:nvSpPr>
            <p:cNvPr id="2229" name="Freeform 181"/>
            <p:cNvSpPr/>
            <p:nvPr/>
          </p:nvSpPr>
          <p:spPr>
            <a:xfrm>
              <a:off x="126" y="237"/>
              <a:ext cx="243" cy="117"/>
            </a:xfrm>
            <a:custGeom>
              <a:cxnLst>
                <a:cxn ang="0">
                  <a:pos x="40" y="2"/>
                </a:cxn>
                <a:cxn ang="0">
                  <a:pos x="9" y="1"/>
                </a:cxn>
                <a:cxn ang="0">
                  <a:pos x="1" y="9"/>
                </a:cxn>
                <a:cxn ang="0">
                  <a:pos x="22" y="21"/>
                </a:cxn>
                <a:cxn ang="0">
                  <a:pos x="34" y="20"/>
                </a:cxn>
                <a:cxn ang="0">
                  <a:pos x="40" y="19"/>
                </a:cxn>
                <a:cxn ang="0">
                  <a:pos x="40" y="2"/>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solidFill>
                  <a:schemeClr val="tx1"/>
                </a:solidFill>
              </a:endParaRPr>
            </a:p>
          </p:txBody>
        </p:sp>
        <p:sp>
          <p:nvSpPr>
            <p:cNvPr id="2230" name="Freeform 182"/>
            <p:cNvSpPr/>
            <p:nvPr/>
          </p:nvSpPr>
          <p:spPr>
            <a:xfrm>
              <a:off x="405" y="560"/>
              <a:ext cx="177" cy="187"/>
            </a:xfrm>
            <a:custGeom>
              <a:cxnLst>
                <a:cxn ang="0">
                  <a:pos x="24" y="2"/>
                </a:cxn>
                <a:cxn ang="0">
                  <a:pos x="11" y="2"/>
                </a:cxn>
                <a:cxn ang="0">
                  <a:pos x="4" y="20"/>
                </a:cxn>
                <a:cxn ang="0">
                  <a:pos x="28" y="22"/>
                </a:cxn>
                <a:cxn ang="0">
                  <a:pos x="24" y="2"/>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solidFill>
                  <a:schemeClr val="tx1"/>
                </a:solidFill>
              </a:endParaRPr>
            </a:p>
          </p:txBody>
        </p:sp>
        <p:sp>
          <p:nvSpPr>
            <p:cNvPr id="2231" name="Freeform 183"/>
            <p:cNvSpPr/>
            <p:nvPr/>
          </p:nvSpPr>
          <p:spPr>
            <a:xfrm>
              <a:off x="809" y="373"/>
              <a:ext cx="177" cy="38"/>
            </a:xfrm>
            <a:custGeom>
              <a:cxnLst>
                <a:cxn ang="0">
                  <a:pos x="5" y="0"/>
                </a:cxn>
                <a:cxn ang="0">
                  <a:pos x="14" y="5"/>
                </a:cxn>
                <a:cxn ang="0">
                  <a:pos x="5" y="0"/>
                </a:cxn>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solidFill>
                  <a:schemeClr val="tx1"/>
                </a:solidFill>
              </a:endParaRPr>
            </a:p>
          </p:txBody>
        </p:sp>
        <p:sp>
          <p:nvSpPr>
            <p:cNvPr id="2232" name="Freeform 184"/>
            <p:cNvSpPr/>
            <p:nvPr/>
          </p:nvSpPr>
          <p:spPr>
            <a:xfrm>
              <a:off x="869" y="370"/>
              <a:ext cx="136" cy="79"/>
            </a:xfrm>
            <a:custGeom>
              <a:cxnLst>
                <a:cxn ang="0">
                  <a:pos x="7" y="13"/>
                </a:cxn>
                <a:cxn ang="0">
                  <a:pos x="25" y="6"/>
                </a:cxn>
                <a:cxn ang="0">
                  <a:pos x="17" y="1"/>
                </a:cxn>
                <a:cxn ang="0">
                  <a:pos x="7" y="11"/>
                </a:cxn>
                <a:cxn ang="0">
                  <a:pos x="7" y="13"/>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solidFill>
                  <a:schemeClr val="tx1"/>
                </a:solidFill>
              </a:endParaRPr>
            </a:p>
          </p:txBody>
        </p:sp>
        <p:sp>
          <p:nvSpPr>
            <p:cNvPr id="2233" name="Freeform 185"/>
            <p:cNvSpPr/>
            <p:nvPr/>
          </p:nvSpPr>
          <p:spPr>
            <a:xfrm>
              <a:off x="863" y="421"/>
              <a:ext cx="177" cy="85"/>
            </a:xfrm>
            <a:custGeom>
              <a:cxnLst>
                <a:cxn ang="0">
                  <a:pos x="25" y="6"/>
                </a:cxn>
                <a:cxn ang="0">
                  <a:pos x="8" y="10"/>
                </a:cxn>
                <a:cxn ang="0">
                  <a:pos x="6" y="13"/>
                </a:cxn>
                <a:cxn ang="0">
                  <a:pos x="27" y="12"/>
                </a:cxn>
                <a:cxn ang="0">
                  <a:pos x="25" y="6"/>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solidFill>
                  <a:schemeClr val="tx1"/>
                </a:solidFill>
              </a:endParaRPr>
            </a:p>
          </p:txBody>
        </p:sp>
        <p:sp>
          <p:nvSpPr>
            <p:cNvPr id="2234" name="Freeform 186"/>
            <p:cNvSpPr/>
            <p:nvPr/>
          </p:nvSpPr>
          <p:spPr>
            <a:xfrm>
              <a:off x="749" y="500"/>
              <a:ext cx="247" cy="60"/>
            </a:xfrm>
            <a:custGeom>
              <a:cxnLst>
                <a:cxn ang="0">
                  <a:pos x="40" y="3"/>
                </a:cxn>
                <a:cxn ang="0">
                  <a:pos x="29" y="1"/>
                </a:cxn>
                <a:cxn ang="0">
                  <a:pos x="7" y="0"/>
                </a:cxn>
                <a:cxn ang="0">
                  <a:pos x="2" y="5"/>
                </a:cxn>
                <a:cxn ang="0">
                  <a:pos x="20" y="8"/>
                </a:cxn>
                <a:cxn ang="0">
                  <a:pos x="41" y="8"/>
                </a:cxn>
                <a:cxn ang="0">
                  <a:pos x="40" y="3"/>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solidFill>
                  <a:schemeClr val="tx1"/>
                </a:solidFill>
              </a:endParaRPr>
            </a:p>
          </p:txBody>
        </p:sp>
        <p:sp>
          <p:nvSpPr>
            <p:cNvPr id="2235" name="Freeform 187"/>
            <p:cNvSpPr/>
            <p:nvPr/>
          </p:nvSpPr>
          <p:spPr>
            <a:xfrm>
              <a:off x="774" y="557"/>
              <a:ext cx="202" cy="54"/>
            </a:xfrm>
            <a:custGeom>
              <a:cxnLst>
                <a:cxn ang="0">
                  <a:pos x="37" y="2"/>
                </a:cxn>
                <a:cxn ang="0">
                  <a:pos x="26" y="4"/>
                </a:cxn>
                <a:cxn ang="0">
                  <a:pos x="13" y="3"/>
                </a:cxn>
                <a:cxn ang="0">
                  <a:pos x="1" y="2"/>
                </a:cxn>
                <a:cxn ang="0">
                  <a:pos x="35" y="8"/>
                </a:cxn>
                <a:cxn ang="0">
                  <a:pos x="37" y="2"/>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solidFill>
                  <a:schemeClr val="tx1"/>
                </a:solidFill>
              </a:endParaRPr>
            </a:p>
          </p:txBody>
        </p:sp>
        <p:sp>
          <p:nvSpPr>
            <p:cNvPr id="2236" name="Freeform 188"/>
            <p:cNvSpPr/>
            <p:nvPr/>
          </p:nvSpPr>
          <p:spPr>
            <a:xfrm>
              <a:off x="762" y="601"/>
              <a:ext cx="209" cy="174"/>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solidFill>
                  <a:schemeClr val="tx1"/>
                </a:solidFill>
              </a:endParaRPr>
            </a:p>
          </p:txBody>
        </p:sp>
        <p:sp>
          <p:nvSpPr>
            <p:cNvPr id="2237" name="Freeform 189"/>
            <p:cNvSpPr/>
            <p:nvPr/>
          </p:nvSpPr>
          <p:spPr>
            <a:xfrm>
              <a:off x="901" y="522"/>
              <a:ext cx="126" cy="316"/>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solidFill>
                  <a:schemeClr val="tx1"/>
                </a:solidFill>
              </a:endParaRPr>
            </a:p>
          </p:txBody>
        </p:sp>
      </p:grpSp>
      <p:grpSp>
        <p:nvGrpSpPr>
          <p:cNvPr id="2238" name="Group 190"/>
          <p:cNvGrpSpPr/>
          <p:nvPr/>
        </p:nvGrpSpPr>
        <p:grpSpPr>
          <a:xfrm>
            <a:off x="508000" y="3962400"/>
            <a:ext cx="711200" cy="492125"/>
            <a:chExt cx="1062" cy="981"/>
          </a:xfrm>
        </p:grpSpPr>
        <p:sp>
          <p:nvSpPr>
            <p:cNvPr id="2239" name="Freeform 191"/>
            <p:cNvSpPr/>
            <p:nvPr/>
          </p:nvSpPr>
          <p:spPr>
            <a:xfrm>
              <a:off x="25" y="0"/>
              <a:ext cx="205" cy="82"/>
            </a:xfrm>
            <a:custGeom>
              <a:cxnLst>
                <a:cxn ang="0">
                  <a:pos x="30" y="12"/>
                </a:cxn>
                <a:cxn ang="0">
                  <a:pos x="37" y="10"/>
                </a:cxn>
                <a:cxn ang="0">
                  <a:pos x="38" y="9"/>
                </a:cxn>
                <a:cxn ang="0">
                  <a:pos x="31" y="1"/>
                </a:cxn>
                <a:cxn ang="0">
                  <a:pos x="8" y="11"/>
                </a:cxn>
                <a:cxn ang="0">
                  <a:pos x="30" y="12"/>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solidFill>
                  <a:schemeClr val="tx1"/>
                </a:solidFill>
              </a:endParaRPr>
            </a:p>
          </p:txBody>
        </p:sp>
        <p:sp>
          <p:nvSpPr>
            <p:cNvPr id="2240" name="Freeform 192"/>
            <p:cNvSpPr>
              <a:spLocks noEditPoints="1"/>
            </p:cNvSpPr>
            <p:nvPr/>
          </p:nvSpPr>
          <p:spPr>
            <a:xfrm>
              <a:off x="0" y="6"/>
              <a:ext cx="1062" cy="975"/>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solidFill>
                  <a:schemeClr val="tx1"/>
                </a:solidFill>
              </a:endParaRPr>
            </a:p>
          </p:txBody>
        </p:sp>
        <p:sp>
          <p:nvSpPr>
            <p:cNvPr id="2241" name="Freeform 193"/>
            <p:cNvSpPr/>
            <p:nvPr/>
          </p:nvSpPr>
          <p:spPr>
            <a:xfrm>
              <a:off x="253" y="472"/>
              <a:ext cx="85" cy="101"/>
            </a:xfrm>
            <a:custGeom>
              <a:cxnLst>
                <a:cxn ang="0">
                  <a:pos x="14" y="5"/>
                </a:cxn>
                <a:cxn ang="0">
                  <a:pos x="9" y="20"/>
                </a:cxn>
                <a:cxn ang="0">
                  <a:pos x="14" y="5"/>
                </a:cxn>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solidFill>
                  <a:schemeClr val="tx1"/>
                </a:solidFill>
              </a:endParaRPr>
            </a:p>
          </p:txBody>
        </p:sp>
        <p:sp>
          <p:nvSpPr>
            <p:cNvPr id="2242" name="Freeform 194"/>
            <p:cNvSpPr/>
            <p:nvPr/>
          </p:nvSpPr>
          <p:spPr>
            <a:xfrm>
              <a:off x="171" y="509"/>
              <a:ext cx="76" cy="136"/>
            </a:xfrm>
            <a:custGeom>
              <a:cxnLst>
                <a:cxn ang="0">
                  <a:pos x="7" y="10"/>
                </a:cxn>
                <a:cxn ang="0">
                  <a:pos x="4" y="25"/>
                </a:cxn>
                <a:cxn ang="0">
                  <a:pos x="15" y="16"/>
                </a:cxn>
                <a:cxn ang="0">
                  <a:pos x="13" y="8"/>
                </a:cxn>
                <a:cxn ang="0">
                  <a:pos x="7" y="10"/>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solidFill>
                  <a:schemeClr val="tx1"/>
                </a:solidFill>
              </a:endParaRPr>
            </a:p>
          </p:txBody>
        </p:sp>
        <p:sp>
          <p:nvSpPr>
            <p:cNvPr id="2243" name="Freeform 195"/>
            <p:cNvSpPr/>
            <p:nvPr/>
          </p:nvSpPr>
          <p:spPr>
            <a:xfrm>
              <a:off x="126" y="237"/>
              <a:ext cx="243" cy="117"/>
            </a:xfrm>
            <a:custGeom>
              <a:cxnLst>
                <a:cxn ang="0">
                  <a:pos x="40" y="2"/>
                </a:cxn>
                <a:cxn ang="0">
                  <a:pos x="9" y="1"/>
                </a:cxn>
                <a:cxn ang="0">
                  <a:pos x="1" y="9"/>
                </a:cxn>
                <a:cxn ang="0">
                  <a:pos x="22" y="21"/>
                </a:cxn>
                <a:cxn ang="0">
                  <a:pos x="34" y="20"/>
                </a:cxn>
                <a:cxn ang="0">
                  <a:pos x="40" y="19"/>
                </a:cxn>
                <a:cxn ang="0">
                  <a:pos x="40" y="2"/>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solidFill>
                  <a:schemeClr val="tx1"/>
                </a:solidFill>
              </a:endParaRPr>
            </a:p>
          </p:txBody>
        </p:sp>
        <p:sp>
          <p:nvSpPr>
            <p:cNvPr id="2244" name="Freeform 196"/>
            <p:cNvSpPr/>
            <p:nvPr/>
          </p:nvSpPr>
          <p:spPr>
            <a:xfrm>
              <a:off x="405" y="560"/>
              <a:ext cx="177" cy="187"/>
            </a:xfrm>
            <a:custGeom>
              <a:cxnLst>
                <a:cxn ang="0">
                  <a:pos x="24" y="2"/>
                </a:cxn>
                <a:cxn ang="0">
                  <a:pos x="11" y="2"/>
                </a:cxn>
                <a:cxn ang="0">
                  <a:pos x="4" y="20"/>
                </a:cxn>
                <a:cxn ang="0">
                  <a:pos x="28" y="22"/>
                </a:cxn>
                <a:cxn ang="0">
                  <a:pos x="24" y="2"/>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solidFill>
                  <a:schemeClr val="tx1"/>
                </a:solidFill>
              </a:endParaRPr>
            </a:p>
          </p:txBody>
        </p:sp>
        <p:sp>
          <p:nvSpPr>
            <p:cNvPr id="2245" name="Freeform 197"/>
            <p:cNvSpPr/>
            <p:nvPr/>
          </p:nvSpPr>
          <p:spPr>
            <a:xfrm>
              <a:off x="809" y="373"/>
              <a:ext cx="177" cy="38"/>
            </a:xfrm>
            <a:custGeom>
              <a:cxnLst>
                <a:cxn ang="0">
                  <a:pos x="5" y="0"/>
                </a:cxn>
                <a:cxn ang="0">
                  <a:pos x="14" y="5"/>
                </a:cxn>
                <a:cxn ang="0">
                  <a:pos x="5" y="0"/>
                </a:cxn>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solidFill>
                  <a:schemeClr val="tx1"/>
                </a:solidFill>
              </a:endParaRPr>
            </a:p>
          </p:txBody>
        </p:sp>
        <p:sp>
          <p:nvSpPr>
            <p:cNvPr id="2246" name="Freeform 198"/>
            <p:cNvSpPr/>
            <p:nvPr/>
          </p:nvSpPr>
          <p:spPr>
            <a:xfrm>
              <a:off x="869" y="370"/>
              <a:ext cx="136" cy="79"/>
            </a:xfrm>
            <a:custGeom>
              <a:cxnLst>
                <a:cxn ang="0">
                  <a:pos x="7" y="13"/>
                </a:cxn>
                <a:cxn ang="0">
                  <a:pos x="25" y="6"/>
                </a:cxn>
                <a:cxn ang="0">
                  <a:pos x="17" y="1"/>
                </a:cxn>
                <a:cxn ang="0">
                  <a:pos x="7" y="11"/>
                </a:cxn>
                <a:cxn ang="0">
                  <a:pos x="7" y="13"/>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solidFill>
                  <a:schemeClr val="tx1"/>
                </a:solidFill>
              </a:endParaRPr>
            </a:p>
          </p:txBody>
        </p:sp>
        <p:sp>
          <p:nvSpPr>
            <p:cNvPr id="2247" name="Freeform 199"/>
            <p:cNvSpPr/>
            <p:nvPr/>
          </p:nvSpPr>
          <p:spPr>
            <a:xfrm>
              <a:off x="863" y="421"/>
              <a:ext cx="177" cy="85"/>
            </a:xfrm>
            <a:custGeom>
              <a:cxnLst>
                <a:cxn ang="0">
                  <a:pos x="25" y="6"/>
                </a:cxn>
                <a:cxn ang="0">
                  <a:pos x="8" y="10"/>
                </a:cxn>
                <a:cxn ang="0">
                  <a:pos x="6" y="13"/>
                </a:cxn>
                <a:cxn ang="0">
                  <a:pos x="27" y="12"/>
                </a:cxn>
                <a:cxn ang="0">
                  <a:pos x="25" y="6"/>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solidFill>
                  <a:schemeClr val="tx1"/>
                </a:solidFill>
              </a:endParaRPr>
            </a:p>
          </p:txBody>
        </p:sp>
        <p:sp>
          <p:nvSpPr>
            <p:cNvPr id="2248" name="Freeform 200"/>
            <p:cNvSpPr/>
            <p:nvPr/>
          </p:nvSpPr>
          <p:spPr>
            <a:xfrm>
              <a:off x="749" y="500"/>
              <a:ext cx="247" cy="60"/>
            </a:xfrm>
            <a:custGeom>
              <a:cxnLst>
                <a:cxn ang="0">
                  <a:pos x="40" y="3"/>
                </a:cxn>
                <a:cxn ang="0">
                  <a:pos x="29" y="1"/>
                </a:cxn>
                <a:cxn ang="0">
                  <a:pos x="7" y="0"/>
                </a:cxn>
                <a:cxn ang="0">
                  <a:pos x="2" y="5"/>
                </a:cxn>
                <a:cxn ang="0">
                  <a:pos x="20" y="8"/>
                </a:cxn>
                <a:cxn ang="0">
                  <a:pos x="41" y="8"/>
                </a:cxn>
                <a:cxn ang="0">
                  <a:pos x="40" y="3"/>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solidFill>
                  <a:schemeClr val="tx1"/>
                </a:solidFill>
              </a:endParaRPr>
            </a:p>
          </p:txBody>
        </p:sp>
        <p:sp>
          <p:nvSpPr>
            <p:cNvPr id="2249" name="Freeform 201"/>
            <p:cNvSpPr/>
            <p:nvPr/>
          </p:nvSpPr>
          <p:spPr>
            <a:xfrm>
              <a:off x="774" y="557"/>
              <a:ext cx="202" cy="54"/>
            </a:xfrm>
            <a:custGeom>
              <a:cxnLst>
                <a:cxn ang="0">
                  <a:pos x="37" y="2"/>
                </a:cxn>
                <a:cxn ang="0">
                  <a:pos x="26" y="4"/>
                </a:cxn>
                <a:cxn ang="0">
                  <a:pos x="13" y="3"/>
                </a:cxn>
                <a:cxn ang="0">
                  <a:pos x="1" y="2"/>
                </a:cxn>
                <a:cxn ang="0">
                  <a:pos x="35" y="8"/>
                </a:cxn>
                <a:cxn ang="0">
                  <a:pos x="37" y="2"/>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solidFill>
                  <a:schemeClr val="tx1"/>
                </a:solidFill>
              </a:endParaRPr>
            </a:p>
          </p:txBody>
        </p:sp>
        <p:sp>
          <p:nvSpPr>
            <p:cNvPr id="2250" name="Freeform 202"/>
            <p:cNvSpPr/>
            <p:nvPr/>
          </p:nvSpPr>
          <p:spPr>
            <a:xfrm>
              <a:off x="762" y="601"/>
              <a:ext cx="209" cy="174"/>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solidFill>
                  <a:schemeClr val="tx1"/>
                </a:solidFill>
              </a:endParaRPr>
            </a:p>
          </p:txBody>
        </p:sp>
        <p:sp>
          <p:nvSpPr>
            <p:cNvPr id="2251" name="Freeform 203"/>
            <p:cNvSpPr/>
            <p:nvPr/>
          </p:nvSpPr>
          <p:spPr>
            <a:xfrm>
              <a:off x="901" y="522"/>
              <a:ext cx="126" cy="316"/>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solidFill>
                  <a:schemeClr val="tx1"/>
                </a:solidFill>
              </a:endParaRPr>
            </a:p>
          </p:txBody>
        </p:sp>
      </p:grpSp>
      <p:grpSp>
        <p:nvGrpSpPr>
          <p:cNvPr id="2252" name="Group 204"/>
          <p:cNvGrpSpPr/>
          <p:nvPr/>
        </p:nvGrpSpPr>
        <p:grpSpPr>
          <a:xfrm>
            <a:off x="508000" y="5070475"/>
            <a:ext cx="711200" cy="492125"/>
            <a:chExt cx="1062" cy="981"/>
          </a:xfrm>
        </p:grpSpPr>
        <p:sp>
          <p:nvSpPr>
            <p:cNvPr id="2253" name="Freeform 205"/>
            <p:cNvSpPr/>
            <p:nvPr/>
          </p:nvSpPr>
          <p:spPr>
            <a:xfrm>
              <a:off x="25" y="0"/>
              <a:ext cx="205" cy="82"/>
            </a:xfrm>
            <a:custGeom>
              <a:cxnLst>
                <a:cxn ang="0">
                  <a:pos x="30" y="12"/>
                </a:cxn>
                <a:cxn ang="0">
                  <a:pos x="37" y="10"/>
                </a:cxn>
                <a:cxn ang="0">
                  <a:pos x="38" y="9"/>
                </a:cxn>
                <a:cxn ang="0">
                  <a:pos x="31" y="1"/>
                </a:cxn>
                <a:cxn ang="0">
                  <a:pos x="8" y="11"/>
                </a:cxn>
                <a:cxn ang="0">
                  <a:pos x="30" y="12"/>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solidFill>
                  <a:schemeClr val="tx1"/>
                </a:solidFill>
              </a:endParaRPr>
            </a:p>
          </p:txBody>
        </p:sp>
        <p:sp>
          <p:nvSpPr>
            <p:cNvPr id="2254" name="Freeform 206"/>
            <p:cNvSpPr>
              <a:spLocks noEditPoints="1"/>
            </p:cNvSpPr>
            <p:nvPr/>
          </p:nvSpPr>
          <p:spPr>
            <a:xfrm>
              <a:off x="0" y="6"/>
              <a:ext cx="1062" cy="975"/>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solidFill>
                  <a:schemeClr val="tx1"/>
                </a:solidFill>
              </a:endParaRPr>
            </a:p>
          </p:txBody>
        </p:sp>
        <p:sp>
          <p:nvSpPr>
            <p:cNvPr id="2255" name="Freeform 207"/>
            <p:cNvSpPr/>
            <p:nvPr/>
          </p:nvSpPr>
          <p:spPr>
            <a:xfrm>
              <a:off x="253" y="472"/>
              <a:ext cx="85" cy="101"/>
            </a:xfrm>
            <a:custGeom>
              <a:cxnLst>
                <a:cxn ang="0">
                  <a:pos x="14" y="5"/>
                </a:cxn>
                <a:cxn ang="0">
                  <a:pos x="9" y="20"/>
                </a:cxn>
                <a:cxn ang="0">
                  <a:pos x="14" y="5"/>
                </a:cxn>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solidFill>
                  <a:schemeClr val="tx1"/>
                </a:solidFill>
              </a:endParaRPr>
            </a:p>
          </p:txBody>
        </p:sp>
        <p:sp>
          <p:nvSpPr>
            <p:cNvPr id="2256" name="Freeform 208"/>
            <p:cNvSpPr/>
            <p:nvPr/>
          </p:nvSpPr>
          <p:spPr>
            <a:xfrm>
              <a:off x="171" y="509"/>
              <a:ext cx="76" cy="136"/>
            </a:xfrm>
            <a:custGeom>
              <a:cxnLst>
                <a:cxn ang="0">
                  <a:pos x="7" y="10"/>
                </a:cxn>
                <a:cxn ang="0">
                  <a:pos x="4" y="25"/>
                </a:cxn>
                <a:cxn ang="0">
                  <a:pos x="15" y="16"/>
                </a:cxn>
                <a:cxn ang="0">
                  <a:pos x="13" y="8"/>
                </a:cxn>
                <a:cxn ang="0">
                  <a:pos x="7" y="10"/>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solidFill>
                  <a:schemeClr val="tx1"/>
                </a:solidFill>
              </a:endParaRPr>
            </a:p>
          </p:txBody>
        </p:sp>
        <p:sp>
          <p:nvSpPr>
            <p:cNvPr id="2257" name="Freeform 209"/>
            <p:cNvSpPr/>
            <p:nvPr/>
          </p:nvSpPr>
          <p:spPr>
            <a:xfrm>
              <a:off x="126" y="237"/>
              <a:ext cx="243" cy="117"/>
            </a:xfrm>
            <a:custGeom>
              <a:cxnLst>
                <a:cxn ang="0">
                  <a:pos x="40" y="2"/>
                </a:cxn>
                <a:cxn ang="0">
                  <a:pos x="9" y="1"/>
                </a:cxn>
                <a:cxn ang="0">
                  <a:pos x="1" y="9"/>
                </a:cxn>
                <a:cxn ang="0">
                  <a:pos x="22" y="21"/>
                </a:cxn>
                <a:cxn ang="0">
                  <a:pos x="34" y="20"/>
                </a:cxn>
                <a:cxn ang="0">
                  <a:pos x="40" y="19"/>
                </a:cxn>
                <a:cxn ang="0">
                  <a:pos x="40" y="2"/>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solidFill>
                  <a:schemeClr val="tx1"/>
                </a:solidFill>
              </a:endParaRPr>
            </a:p>
          </p:txBody>
        </p:sp>
        <p:sp>
          <p:nvSpPr>
            <p:cNvPr id="2258" name="Freeform 210"/>
            <p:cNvSpPr/>
            <p:nvPr/>
          </p:nvSpPr>
          <p:spPr>
            <a:xfrm>
              <a:off x="405" y="560"/>
              <a:ext cx="177" cy="187"/>
            </a:xfrm>
            <a:custGeom>
              <a:cxnLst>
                <a:cxn ang="0">
                  <a:pos x="24" y="2"/>
                </a:cxn>
                <a:cxn ang="0">
                  <a:pos x="11" y="2"/>
                </a:cxn>
                <a:cxn ang="0">
                  <a:pos x="4" y="20"/>
                </a:cxn>
                <a:cxn ang="0">
                  <a:pos x="28" y="22"/>
                </a:cxn>
                <a:cxn ang="0">
                  <a:pos x="24" y="2"/>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solidFill>
                  <a:schemeClr val="tx1"/>
                </a:solidFill>
              </a:endParaRPr>
            </a:p>
          </p:txBody>
        </p:sp>
        <p:sp>
          <p:nvSpPr>
            <p:cNvPr id="2259" name="Freeform 211"/>
            <p:cNvSpPr/>
            <p:nvPr/>
          </p:nvSpPr>
          <p:spPr>
            <a:xfrm>
              <a:off x="809" y="373"/>
              <a:ext cx="177" cy="38"/>
            </a:xfrm>
            <a:custGeom>
              <a:cxnLst>
                <a:cxn ang="0">
                  <a:pos x="5" y="0"/>
                </a:cxn>
                <a:cxn ang="0">
                  <a:pos x="14" y="5"/>
                </a:cxn>
                <a:cxn ang="0">
                  <a:pos x="5" y="0"/>
                </a:cxn>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solidFill>
                  <a:schemeClr val="tx1"/>
                </a:solidFill>
              </a:endParaRPr>
            </a:p>
          </p:txBody>
        </p:sp>
        <p:sp>
          <p:nvSpPr>
            <p:cNvPr id="2260" name="Freeform 212"/>
            <p:cNvSpPr/>
            <p:nvPr/>
          </p:nvSpPr>
          <p:spPr>
            <a:xfrm>
              <a:off x="869" y="370"/>
              <a:ext cx="136" cy="79"/>
            </a:xfrm>
            <a:custGeom>
              <a:cxnLst>
                <a:cxn ang="0">
                  <a:pos x="7" y="13"/>
                </a:cxn>
                <a:cxn ang="0">
                  <a:pos x="25" y="6"/>
                </a:cxn>
                <a:cxn ang="0">
                  <a:pos x="17" y="1"/>
                </a:cxn>
                <a:cxn ang="0">
                  <a:pos x="7" y="11"/>
                </a:cxn>
                <a:cxn ang="0">
                  <a:pos x="7" y="13"/>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solidFill>
                  <a:schemeClr val="tx1"/>
                </a:solidFill>
              </a:endParaRPr>
            </a:p>
          </p:txBody>
        </p:sp>
        <p:sp>
          <p:nvSpPr>
            <p:cNvPr id="2261" name="Freeform 213"/>
            <p:cNvSpPr/>
            <p:nvPr/>
          </p:nvSpPr>
          <p:spPr>
            <a:xfrm>
              <a:off x="863" y="421"/>
              <a:ext cx="177" cy="85"/>
            </a:xfrm>
            <a:custGeom>
              <a:cxnLst>
                <a:cxn ang="0">
                  <a:pos x="25" y="6"/>
                </a:cxn>
                <a:cxn ang="0">
                  <a:pos x="8" y="10"/>
                </a:cxn>
                <a:cxn ang="0">
                  <a:pos x="6" y="13"/>
                </a:cxn>
                <a:cxn ang="0">
                  <a:pos x="27" y="12"/>
                </a:cxn>
                <a:cxn ang="0">
                  <a:pos x="25" y="6"/>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solidFill>
                  <a:schemeClr val="tx1"/>
                </a:solidFill>
              </a:endParaRPr>
            </a:p>
          </p:txBody>
        </p:sp>
        <p:sp>
          <p:nvSpPr>
            <p:cNvPr id="2262" name="Freeform 214"/>
            <p:cNvSpPr/>
            <p:nvPr/>
          </p:nvSpPr>
          <p:spPr>
            <a:xfrm>
              <a:off x="749" y="500"/>
              <a:ext cx="247" cy="60"/>
            </a:xfrm>
            <a:custGeom>
              <a:cxnLst>
                <a:cxn ang="0">
                  <a:pos x="40" y="3"/>
                </a:cxn>
                <a:cxn ang="0">
                  <a:pos x="29" y="1"/>
                </a:cxn>
                <a:cxn ang="0">
                  <a:pos x="7" y="0"/>
                </a:cxn>
                <a:cxn ang="0">
                  <a:pos x="2" y="5"/>
                </a:cxn>
                <a:cxn ang="0">
                  <a:pos x="20" y="8"/>
                </a:cxn>
                <a:cxn ang="0">
                  <a:pos x="41" y="8"/>
                </a:cxn>
                <a:cxn ang="0">
                  <a:pos x="40" y="3"/>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solidFill>
                  <a:schemeClr val="tx1"/>
                </a:solidFill>
              </a:endParaRPr>
            </a:p>
          </p:txBody>
        </p:sp>
        <p:sp>
          <p:nvSpPr>
            <p:cNvPr id="2263" name="Freeform 215"/>
            <p:cNvSpPr/>
            <p:nvPr/>
          </p:nvSpPr>
          <p:spPr>
            <a:xfrm>
              <a:off x="774" y="557"/>
              <a:ext cx="202" cy="54"/>
            </a:xfrm>
            <a:custGeom>
              <a:cxnLst>
                <a:cxn ang="0">
                  <a:pos x="37" y="2"/>
                </a:cxn>
                <a:cxn ang="0">
                  <a:pos x="26" y="4"/>
                </a:cxn>
                <a:cxn ang="0">
                  <a:pos x="13" y="3"/>
                </a:cxn>
                <a:cxn ang="0">
                  <a:pos x="1" y="2"/>
                </a:cxn>
                <a:cxn ang="0">
                  <a:pos x="35" y="8"/>
                </a:cxn>
                <a:cxn ang="0">
                  <a:pos x="37" y="2"/>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solidFill>
                  <a:schemeClr val="tx1"/>
                </a:solidFill>
              </a:endParaRPr>
            </a:p>
          </p:txBody>
        </p:sp>
        <p:sp>
          <p:nvSpPr>
            <p:cNvPr id="2264" name="Freeform 216"/>
            <p:cNvSpPr/>
            <p:nvPr/>
          </p:nvSpPr>
          <p:spPr>
            <a:xfrm>
              <a:off x="762" y="601"/>
              <a:ext cx="209" cy="174"/>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solidFill>
                  <a:schemeClr val="tx1"/>
                </a:solidFill>
              </a:endParaRPr>
            </a:p>
          </p:txBody>
        </p:sp>
        <p:sp>
          <p:nvSpPr>
            <p:cNvPr id="2265" name="Freeform 217"/>
            <p:cNvSpPr/>
            <p:nvPr/>
          </p:nvSpPr>
          <p:spPr>
            <a:xfrm>
              <a:off x="901" y="522"/>
              <a:ext cx="126" cy="316"/>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solidFill>
                  <a:schemeClr val="tx1"/>
                </a:solidFill>
              </a:endParaRPr>
            </a:p>
          </p:txBody>
        </p:sp>
      </p:grpSp>
      <p:grpSp>
        <p:nvGrpSpPr>
          <p:cNvPr id="2266" name="Group 218"/>
          <p:cNvGrpSpPr/>
          <p:nvPr/>
        </p:nvGrpSpPr>
        <p:grpSpPr>
          <a:xfrm>
            <a:off x="508000" y="6121400"/>
            <a:ext cx="711200" cy="492125"/>
            <a:chExt cx="1062" cy="981"/>
          </a:xfrm>
        </p:grpSpPr>
        <p:sp>
          <p:nvSpPr>
            <p:cNvPr id="2267" name="Freeform 219"/>
            <p:cNvSpPr/>
            <p:nvPr/>
          </p:nvSpPr>
          <p:spPr>
            <a:xfrm>
              <a:off x="25" y="0"/>
              <a:ext cx="205" cy="82"/>
            </a:xfrm>
            <a:custGeom>
              <a:cxnLst>
                <a:cxn ang="0">
                  <a:pos x="30" y="12"/>
                </a:cxn>
                <a:cxn ang="0">
                  <a:pos x="37" y="10"/>
                </a:cxn>
                <a:cxn ang="0">
                  <a:pos x="38" y="9"/>
                </a:cxn>
                <a:cxn ang="0">
                  <a:pos x="31" y="1"/>
                </a:cxn>
                <a:cxn ang="0">
                  <a:pos x="8" y="11"/>
                </a:cxn>
                <a:cxn ang="0">
                  <a:pos x="30" y="12"/>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lstStyle/>
            <a:p>
              <a:endParaRPr lang="zh-CN" altLang="en-US">
                <a:solidFill>
                  <a:schemeClr val="tx1"/>
                </a:solidFill>
              </a:endParaRPr>
            </a:p>
          </p:txBody>
        </p:sp>
        <p:sp>
          <p:nvSpPr>
            <p:cNvPr id="2268" name="Freeform 220"/>
            <p:cNvSpPr>
              <a:spLocks noEditPoints="1"/>
            </p:cNvSpPr>
            <p:nvPr/>
          </p:nvSpPr>
          <p:spPr>
            <a:xfrm>
              <a:off x="0" y="6"/>
              <a:ext cx="1062" cy="975"/>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lstStyle/>
            <a:p>
              <a:endParaRPr lang="zh-CN" altLang="en-US">
                <a:solidFill>
                  <a:schemeClr val="tx1"/>
                </a:solidFill>
              </a:endParaRPr>
            </a:p>
          </p:txBody>
        </p:sp>
        <p:sp>
          <p:nvSpPr>
            <p:cNvPr id="2269" name="Freeform 221"/>
            <p:cNvSpPr/>
            <p:nvPr/>
          </p:nvSpPr>
          <p:spPr>
            <a:xfrm>
              <a:off x="253" y="472"/>
              <a:ext cx="85" cy="101"/>
            </a:xfrm>
            <a:custGeom>
              <a:cxnLst>
                <a:cxn ang="0">
                  <a:pos x="14" y="5"/>
                </a:cxn>
                <a:cxn ang="0">
                  <a:pos x="9" y="20"/>
                </a:cxn>
                <a:cxn ang="0">
                  <a:pos x="14" y="5"/>
                </a:cxn>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lstStyle/>
            <a:p>
              <a:endParaRPr lang="zh-CN" altLang="en-US">
                <a:solidFill>
                  <a:schemeClr val="tx1"/>
                </a:solidFill>
              </a:endParaRPr>
            </a:p>
          </p:txBody>
        </p:sp>
        <p:sp>
          <p:nvSpPr>
            <p:cNvPr id="2270" name="Freeform 222"/>
            <p:cNvSpPr/>
            <p:nvPr/>
          </p:nvSpPr>
          <p:spPr>
            <a:xfrm>
              <a:off x="171" y="509"/>
              <a:ext cx="76" cy="136"/>
            </a:xfrm>
            <a:custGeom>
              <a:cxnLst>
                <a:cxn ang="0">
                  <a:pos x="7" y="10"/>
                </a:cxn>
                <a:cxn ang="0">
                  <a:pos x="4" y="25"/>
                </a:cxn>
                <a:cxn ang="0">
                  <a:pos x="15" y="16"/>
                </a:cxn>
                <a:cxn ang="0">
                  <a:pos x="13" y="8"/>
                </a:cxn>
                <a:cxn ang="0">
                  <a:pos x="7" y="10"/>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lstStyle/>
            <a:p>
              <a:endParaRPr lang="zh-CN" altLang="en-US">
                <a:solidFill>
                  <a:schemeClr val="tx1"/>
                </a:solidFill>
              </a:endParaRPr>
            </a:p>
          </p:txBody>
        </p:sp>
        <p:sp>
          <p:nvSpPr>
            <p:cNvPr id="2271" name="Freeform 223"/>
            <p:cNvSpPr/>
            <p:nvPr/>
          </p:nvSpPr>
          <p:spPr>
            <a:xfrm>
              <a:off x="126" y="237"/>
              <a:ext cx="243" cy="117"/>
            </a:xfrm>
            <a:custGeom>
              <a:cxnLst>
                <a:cxn ang="0">
                  <a:pos x="40" y="2"/>
                </a:cxn>
                <a:cxn ang="0">
                  <a:pos x="9" y="1"/>
                </a:cxn>
                <a:cxn ang="0">
                  <a:pos x="1" y="9"/>
                </a:cxn>
                <a:cxn ang="0">
                  <a:pos x="22" y="21"/>
                </a:cxn>
                <a:cxn ang="0">
                  <a:pos x="34" y="20"/>
                </a:cxn>
                <a:cxn ang="0">
                  <a:pos x="40" y="19"/>
                </a:cxn>
                <a:cxn ang="0">
                  <a:pos x="40" y="2"/>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lstStyle/>
            <a:p>
              <a:endParaRPr lang="zh-CN" altLang="en-US">
                <a:solidFill>
                  <a:schemeClr val="tx1"/>
                </a:solidFill>
              </a:endParaRPr>
            </a:p>
          </p:txBody>
        </p:sp>
        <p:sp>
          <p:nvSpPr>
            <p:cNvPr id="2272" name="Freeform 224"/>
            <p:cNvSpPr/>
            <p:nvPr/>
          </p:nvSpPr>
          <p:spPr>
            <a:xfrm>
              <a:off x="405" y="560"/>
              <a:ext cx="177" cy="187"/>
            </a:xfrm>
            <a:custGeom>
              <a:cxnLst>
                <a:cxn ang="0">
                  <a:pos x="24" y="2"/>
                </a:cxn>
                <a:cxn ang="0">
                  <a:pos x="11" y="2"/>
                </a:cxn>
                <a:cxn ang="0">
                  <a:pos x="4" y="20"/>
                </a:cxn>
                <a:cxn ang="0">
                  <a:pos x="28" y="22"/>
                </a:cxn>
                <a:cxn ang="0">
                  <a:pos x="24" y="2"/>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lstStyle/>
            <a:p>
              <a:endParaRPr lang="zh-CN" altLang="en-US">
                <a:solidFill>
                  <a:schemeClr val="tx1"/>
                </a:solidFill>
              </a:endParaRPr>
            </a:p>
          </p:txBody>
        </p:sp>
        <p:sp>
          <p:nvSpPr>
            <p:cNvPr id="2273" name="Freeform 225"/>
            <p:cNvSpPr/>
            <p:nvPr/>
          </p:nvSpPr>
          <p:spPr>
            <a:xfrm>
              <a:off x="809" y="373"/>
              <a:ext cx="177" cy="38"/>
            </a:xfrm>
            <a:custGeom>
              <a:cxnLst>
                <a:cxn ang="0">
                  <a:pos x="5" y="0"/>
                </a:cxn>
                <a:cxn ang="0">
                  <a:pos x="14" y="5"/>
                </a:cxn>
                <a:cxn ang="0">
                  <a:pos x="5" y="0"/>
                </a:cxn>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lstStyle/>
            <a:p>
              <a:endParaRPr lang="zh-CN" altLang="en-US">
                <a:solidFill>
                  <a:schemeClr val="tx1"/>
                </a:solidFill>
              </a:endParaRPr>
            </a:p>
          </p:txBody>
        </p:sp>
        <p:sp>
          <p:nvSpPr>
            <p:cNvPr id="2274" name="Freeform 226"/>
            <p:cNvSpPr/>
            <p:nvPr/>
          </p:nvSpPr>
          <p:spPr>
            <a:xfrm>
              <a:off x="869" y="370"/>
              <a:ext cx="136" cy="79"/>
            </a:xfrm>
            <a:custGeom>
              <a:cxnLst>
                <a:cxn ang="0">
                  <a:pos x="7" y="13"/>
                </a:cxn>
                <a:cxn ang="0">
                  <a:pos x="25" y="6"/>
                </a:cxn>
                <a:cxn ang="0">
                  <a:pos x="17" y="1"/>
                </a:cxn>
                <a:cxn ang="0">
                  <a:pos x="7" y="11"/>
                </a:cxn>
                <a:cxn ang="0">
                  <a:pos x="7" y="13"/>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lstStyle/>
            <a:p>
              <a:endParaRPr lang="zh-CN" altLang="en-US">
                <a:solidFill>
                  <a:schemeClr val="tx1"/>
                </a:solidFill>
              </a:endParaRPr>
            </a:p>
          </p:txBody>
        </p:sp>
        <p:sp>
          <p:nvSpPr>
            <p:cNvPr id="2275" name="Freeform 227"/>
            <p:cNvSpPr/>
            <p:nvPr/>
          </p:nvSpPr>
          <p:spPr>
            <a:xfrm>
              <a:off x="863" y="421"/>
              <a:ext cx="177" cy="85"/>
            </a:xfrm>
            <a:custGeom>
              <a:cxnLst>
                <a:cxn ang="0">
                  <a:pos x="25" y="6"/>
                </a:cxn>
                <a:cxn ang="0">
                  <a:pos x="8" y="10"/>
                </a:cxn>
                <a:cxn ang="0">
                  <a:pos x="6" y="13"/>
                </a:cxn>
                <a:cxn ang="0">
                  <a:pos x="27" y="12"/>
                </a:cxn>
                <a:cxn ang="0">
                  <a:pos x="25" y="6"/>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lstStyle/>
            <a:p>
              <a:endParaRPr lang="zh-CN" altLang="en-US">
                <a:solidFill>
                  <a:schemeClr val="tx1"/>
                </a:solidFill>
              </a:endParaRPr>
            </a:p>
          </p:txBody>
        </p:sp>
        <p:sp>
          <p:nvSpPr>
            <p:cNvPr id="2276" name="Freeform 228"/>
            <p:cNvSpPr/>
            <p:nvPr/>
          </p:nvSpPr>
          <p:spPr>
            <a:xfrm>
              <a:off x="749" y="500"/>
              <a:ext cx="247" cy="60"/>
            </a:xfrm>
            <a:custGeom>
              <a:cxnLst>
                <a:cxn ang="0">
                  <a:pos x="40" y="3"/>
                </a:cxn>
                <a:cxn ang="0">
                  <a:pos x="29" y="1"/>
                </a:cxn>
                <a:cxn ang="0">
                  <a:pos x="7" y="0"/>
                </a:cxn>
                <a:cxn ang="0">
                  <a:pos x="2" y="5"/>
                </a:cxn>
                <a:cxn ang="0">
                  <a:pos x="20" y="8"/>
                </a:cxn>
                <a:cxn ang="0">
                  <a:pos x="41" y="8"/>
                </a:cxn>
                <a:cxn ang="0">
                  <a:pos x="40" y="3"/>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lstStyle/>
            <a:p>
              <a:endParaRPr lang="zh-CN" altLang="en-US">
                <a:solidFill>
                  <a:schemeClr val="tx1"/>
                </a:solidFill>
              </a:endParaRPr>
            </a:p>
          </p:txBody>
        </p:sp>
        <p:sp>
          <p:nvSpPr>
            <p:cNvPr id="2277" name="Freeform 229"/>
            <p:cNvSpPr/>
            <p:nvPr/>
          </p:nvSpPr>
          <p:spPr>
            <a:xfrm>
              <a:off x="774" y="557"/>
              <a:ext cx="202" cy="54"/>
            </a:xfrm>
            <a:custGeom>
              <a:cxnLst>
                <a:cxn ang="0">
                  <a:pos x="37" y="2"/>
                </a:cxn>
                <a:cxn ang="0">
                  <a:pos x="26" y="4"/>
                </a:cxn>
                <a:cxn ang="0">
                  <a:pos x="13" y="3"/>
                </a:cxn>
                <a:cxn ang="0">
                  <a:pos x="1" y="2"/>
                </a:cxn>
                <a:cxn ang="0">
                  <a:pos x="35" y="8"/>
                </a:cxn>
                <a:cxn ang="0">
                  <a:pos x="37" y="2"/>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lstStyle/>
            <a:p>
              <a:endParaRPr lang="zh-CN" altLang="en-US">
                <a:solidFill>
                  <a:schemeClr val="tx1"/>
                </a:solidFill>
              </a:endParaRPr>
            </a:p>
          </p:txBody>
        </p:sp>
        <p:sp>
          <p:nvSpPr>
            <p:cNvPr id="2278" name="Freeform 230"/>
            <p:cNvSpPr/>
            <p:nvPr/>
          </p:nvSpPr>
          <p:spPr>
            <a:xfrm>
              <a:off x="762" y="601"/>
              <a:ext cx="209" cy="174"/>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lstStyle/>
            <a:p>
              <a:endParaRPr lang="zh-CN" altLang="en-US">
                <a:solidFill>
                  <a:schemeClr val="tx1"/>
                </a:solidFill>
              </a:endParaRPr>
            </a:p>
          </p:txBody>
        </p:sp>
        <p:sp>
          <p:nvSpPr>
            <p:cNvPr id="2279" name="Freeform 231"/>
            <p:cNvSpPr/>
            <p:nvPr/>
          </p:nvSpPr>
          <p:spPr>
            <a:xfrm>
              <a:off x="901" y="522"/>
              <a:ext cx="126" cy="316"/>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lstStyle/>
            <a:p>
              <a:endParaRPr lang="zh-CN" altLang="en-US">
                <a:solidFill>
                  <a:schemeClr val="tx1"/>
                </a:solidFill>
              </a:endParaRPr>
            </a:p>
          </p:txBody>
        </p:sp>
      </p:grpSp>
      <p:grpSp>
        <p:nvGrpSpPr>
          <p:cNvPr id="2280" name="Group 232"/>
          <p:cNvGrpSpPr/>
          <p:nvPr/>
        </p:nvGrpSpPr>
        <p:grpSpPr>
          <a:xfrm>
            <a:off x="9245600" y="-6350"/>
            <a:ext cx="3090333" cy="2062163"/>
            <a:chExt cx="1748" cy="1556"/>
          </a:xfrm>
        </p:grpSpPr>
        <p:sp>
          <p:nvSpPr>
            <p:cNvPr id="2281" name="Freeform 233"/>
            <p:cNvSpPr/>
            <p:nvPr/>
          </p:nvSpPr>
          <p:spPr>
            <a:xfrm>
              <a:off x="81" y="0"/>
              <a:ext cx="1585" cy="1443"/>
            </a:xfrm>
            <a:custGeom>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lstStyle/>
            <a:p>
              <a:endParaRPr lang="zh-CN" altLang="en-US">
                <a:solidFill>
                  <a:schemeClr val="tx1"/>
                </a:solidFill>
              </a:endParaRPr>
            </a:p>
          </p:txBody>
        </p:sp>
        <p:grpSp>
          <p:nvGrpSpPr>
            <p:cNvPr id="2282" name="Group 234"/>
            <p:cNvGrpSpPr/>
            <p:nvPr/>
          </p:nvGrpSpPr>
          <p:grpSpPr>
            <a:xfrm>
              <a:off x="0" y="5"/>
              <a:ext cx="1748" cy="1551"/>
              <a:chExt cx="2958" cy="2699"/>
            </a:xfrm>
          </p:grpSpPr>
          <p:sp>
            <p:nvSpPr>
              <p:cNvPr id="2283" name="Freeform 235"/>
              <p:cNvSpPr/>
              <p:nvPr/>
            </p:nvSpPr>
            <p:spPr>
              <a:xfrm>
                <a:off x="142" y="0"/>
                <a:ext cx="490" cy="187"/>
              </a:xfrm>
              <a:custGeom>
                <a:cxnLst>
                  <a:cxn ang="0">
                    <a:pos x="71" y="25"/>
                  </a:cxn>
                  <a:cxn ang="0">
                    <a:pos x="91" y="20"/>
                  </a:cxn>
                  <a:cxn ang="0">
                    <a:pos x="92" y="17"/>
                  </a:cxn>
                  <a:cxn ang="0">
                    <a:pos x="88" y="0"/>
                  </a:cxn>
                  <a:cxn ang="0">
                    <a:pos x="25" y="0"/>
                  </a:cxn>
                  <a:cxn ang="0">
                    <a:pos x="10" y="22"/>
                  </a:cxn>
                  <a:cxn ang="0">
                    <a:pos x="71" y="25"/>
                  </a:cxn>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lstStyle/>
              <a:p>
                <a:endParaRPr lang="zh-CN" altLang="en-US">
                  <a:solidFill>
                    <a:schemeClr val="tx1"/>
                  </a:solidFill>
                </a:endParaRPr>
              </a:p>
            </p:txBody>
          </p:sp>
          <p:sp>
            <p:nvSpPr>
              <p:cNvPr id="2284" name="Freeform 236"/>
              <p:cNvSpPr>
                <a:spLocks noEditPoints="1"/>
              </p:cNvSpPr>
              <p:nvPr/>
            </p:nvSpPr>
            <p:spPr>
              <a:xfrm>
                <a:off x="0" y="0"/>
                <a:ext cx="2958" cy="2699"/>
              </a:xfrm>
              <a:custGeom>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lstStyle/>
              <a:p>
                <a:endParaRPr lang="zh-CN" altLang="en-US">
                  <a:solidFill>
                    <a:schemeClr val="tx1"/>
                  </a:solidFill>
                </a:endParaRPr>
              </a:p>
            </p:txBody>
          </p:sp>
          <p:sp>
            <p:nvSpPr>
              <p:cNvPr id="2285" name="Freeform 237"/>
              <p:cNvSpPr/>
              <p:nvPr/>
            </p:nvSpPr>
            <p:spPr>
              <a:xfrm>
                <a:off x="703" y="1268"/>
                <a:ext cx="237" cy="283"/>
              </a:xfrm>
              <a:custGeom>
                <a:cxnLst>
                  <a:cxn ang="0">
                    <a:pos x="40" y="15"/>
                  </a:cxn>
                  <a:cxn ang="0">
                    <a:pos x="27" y="56"/>
                  </a:cxn>
                  <a:cxn ang="0">
                    <a:pos x="40" y="15"/>
                  </a:cxn>
                </a:cxnLst>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lstStyle/>
              <a:p>
                <a:endParaRPr lang="zh-CN" altLang="en-US">
                  <a:solidFill>
                    <a:schemeClr val="tx1"/>
                  </a:solidFill>
                </a:endParaRPr>
              </a:p>
            </p:txBody>
          </p:sp>
          <p:sp>
            <p:nvSpPr>
              <p:cNvPr id="2286" name="Freeform 238"/>
              <p:cNvSpPr/>
              <p:nvPr/>
            </p:nvSpPr>
            <p:spPr>
              <a:xfrm>
                <a:off x="484" y="1385"/>
                <a:ext cx="209" cy="379"/>
              </a:xfrm>
              <a:custGeom>
                <a:cxnLst>
                  <a:cxn ang="0">
                    <a:pos x="19" y="27"/>
                  </a:cxn>
                  <a:cxn ang="0">
                    <a:pos x="12" y="69"/>
                  </a:cxn>
                  <a:cxn ang="0">
                    <a:pos x="40" y="45"/>
                  </a:cxn>
                  <a:cxn ang="0">
                    <a:pos x="37" y="24"/>
                  </a:cxn>
                  <a:cxn ang="0">
                    <a:pos x="19" y="27"/>
                  </a:cxn>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lstStyle/>
              <a:p>
                <a:endParaRPr lang="zh-CN" altLang="en-US">
                  <a:solidFill>
                    <a:schemeClr val="tx1"/>
                  </a:solidFill>
                </a:endParaRPr>
              </a:p>
            </p:txBody>
          </p:sp>
          <p:sp>
            <p:nvSpPr>
              <p:cNvPr id="2287" name="Freeform 239"/>
              <p:cNvSpPr/>
              <p:nvPr/>
            </p:nvSpPr>
            <p:spPr>
              <a:xfrm>
                <a:off x="355" y="627"/>
                <a:ext cx="683" cy="319"/>
              </a:xfrm>
              <a:custGeom>
                <a:cxnLst>
                  <a:cxn ang="0">
                    <a:pos x="112" y="4"/>
                  </a:cxn>
                  <a:cxn ang="0">
                    <a:pos x="24" y="4"/>
                  </a:cxn>
                  <a:cxn ang="0">
                    <a:pos x="2" y="25"/>
                  </a:cxn>
                  <a:cxn ang="0">
                    <a:pos x="60" y="58"/>
                  </a:cxn>
                  <a:cxn ang="0">
                    <a:pos x="96" y="54"/>
                  </a:cxn>
                  <a:cxn ang="0">
                    <a:pos x="113" y="53"/>
                  </a:cxn>
                  <a:cxn ang="0">
                    <a:pos x="112" y="4"/>
                  </a:cxn>
                </a:cxnLst>
                <a:pathLst>
                  <a:path w="135" h="62">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lstStyle/>
              <a:p>
                <a:endParaRPr lang="zh-CN" altLang="en-US">
                  <a:solidFill>
                    <a:schemeClr val="tx1"/>
                  </a:solidFill>
                </a:endParaRPr>
              </a:p>
            </p:txBody>
          </p:sp>
          <p:sp>
            <p:nvSpPr>
              <p:cNvPr id="2288" name="Freeform 240"/>
              <p:cNvSpPr/>
              <p:nvPr/>
            </p:nvSpPr>
            <p:spPr>
              <a:xfrm>
                <a:off x="1128" y="1526"/>
                <a:ext cx="490" cy="517"/>
              </a:xfrm>
              <a:custGeom>
                <a:cxnLst>
                  <a:cxn ang="0">
                    <a:pos x="67" y="5"/>
                  </a:cxn>
                  <a:cxn ang="0">
                    <a:pos x="31" y="5"/>
                  </a:cxn>
                  <a:cxn ang="0">
                    <a:pos x="12" y="57"/>
                  </a:cxn>
                  <a:cxn ang="0">
                    <a:pos x="79" y="62"/>
                  </a:cxn>
                  <a:cxn ang="0">
                    <a:pos x="67" y="5"/>
                  </a:cxn>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lstStyle/>
              <a:p>
                <a:endParaRPr lang="zh-CN" altLang="en-US">
                  <a:solidFill>
                    <a:schemeClr val="tx1"/>
                  </a:solidFill>
                </a:endParaRPr>
              </a:p>
            </p:txBody>
          </p:sp>
          <p:sp>
            <p:nvSpPr>
              <p:cNvPr id="2289" name="Freeform 241"/>
              <p:cNvSpPr/>
              <p:nvPr/>
            </p:nvSpPr>
            <p:spPr>
              <a:xfrm>
                <a:off x="2255" y="1006"/>
                <a:ext cx="500" cy="96"/>
              </a:xfrm>
              <a:custGeom>
                <a:cxnLst>
                  <a:cxn ang="0">
                    <a:pos x="15" y="0"/>
                  </a:cxn>
                  <a:cxn ang="0">
                    <a:pos x="40" y="15"/>
                  </a:cxn>
                  <a:cxn ang="0">
                    <a:pos x="15" y="0"/>
                  </a:cxn>
                </a:cxnLst>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lstStyle/>
              <a:p>
                <a:endParaRPr lang="zh-CN" altLang="en-US">
                  <a:solidFill>
                    <a:schemeClr val="tx1"/>
                  </a:solidFill>
                </a:endParaRPr>
              </a:p>
            </p:txBody>
          </p:sp>
          <p:sp>
            <p:nvSpPr>
              <p:cNvPr id="2290" name="Freeform 242"/>
              <p:cNvSpPr/>
              <p:nvPr/>
            </p:nvSpPr>
            <p:spPr>
              <a:xfrm>
                <a:off x="2421" y="985"/>
                <a:ext cx="385" cy="237"/>
              </a:xfrm>
              <a:custGeom>
                <a:cxnLst>
                  <a:cxn ang="0">
                    <a:pos x="21" y="37"/>
                  </a:cxn>
                  <a:cxn ang="0">
                    <a:pos x="70" y="17"/>
                  </a:cxn>
                  <a:cxn ang="0">
                    <a:pos x="48" y="3"/>
                  </a:cxn>
                  <a:cxn ang="0">
                    <a:pos x="19" y="32"/>
                  </a:cxn>
                  <a:cxn ang="0">
                    <a:pos x="21" y="37"/>
                  </a:cxn>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lstStyle/>
              <a:p>
                <a:endParaRPr lang="zh-CN" altLang="en-US">
                  <a:solidFill>
                    <a:schemeClr val="tx1"/>
                  </a:solidFill>
                </a:endParaRPr>
              </a:p>
            </p:txBody>
          </p:sp>
          <p:sp>
            <p:nvSpPr>
              <p:cNvPr id="2291" name="Freeform 243"/>
              <p:cNvSpPr/>
              <p:nvPr/>
            </p:nvSpPr>
            <p:spPr>
              <a:xfrm>
                <a:off x="2407" y="1183"/>
                <a:ext cx="415" cy="187"/>
              </a:xfrm>
              <a:custGeom>
                <a:cxnLst>
                  <a:cxn ang="0">
                    <a:pos x="72" y="6"/>
                  </a:cxn>
                  <a:cxn ang="0">
                    <a:pos x="24" y="17"/>
                  </a:cxn>
                  <a:cxn ang="0">
                    <a:pos x="17" y="26"/>
                  </a:cxn>
                  <a:cxn ang="0">
                    <a:pos x="76" y="23"/>
                  </a:cxn>
                  <a:cxn ang="0">
                    <a:pos x="82" y="20"/>
                  </a:cxn>
                  <a:cxn ang="0">
                    <a:pos x="82" y="0"/>
                  </a:cxn>
                  <a:cxn ang="0">
                    <a:pos x="72" y="6"/>
                  </a:cxn>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lstStyle/>
              <a:p>
                <a:endParaRPr lang="zh-CN" altLang="en-US">
                  <a:solidFill>
                    <a:schemeClr val="tx1"/>
                  </a:solidFill>
                </a:endParaRPr>
              </a:p>
            </p:txBody>
          </p:sp>
          <p:sp>
            <p:nvSpPr>
              <p:cNvPr id="2292" name="Freeform 244"/>
              <p:cNvSpPr/>
              <p:nvPr/>
            </p:nvSpPr>
            <p:spPr>
              <a:xfrm>
                <a:off x="2083" y="1360"/>
                <a:ext cx="699" cy="167"/>
              </a:xfrm>
              <a:custGeom>
                <a:cxnLst>
                  <a:cxn ang="0">
                    <a:pos x="21" y="1"/>
                  </a:cxn>
                  <a:cxn ang="0">
                    <a:pos x="8" y="14"/>
                  </a:cxn>
                  <a:cxn ang="0">
                    <a:pos x="57" y="22"/>
                  </a:cxn>
                  <a:cxn ang="0">
                    <a:pos x="117" y="23"/>
                  </a:cxn>
                  <a:cxn ang="0">
                    <a:pos x="114" y="8"/>
                  </a:cxn>
                  <a:cxn ang="0">
                    <a:pos x="82" y="3"/>
                  </a:cxn>
                  <a:cxn ang="0">
                    <a:pos x="21" y="1"/>
                  </a:cxn>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lstStyle/>
              <a:p>
                <a:endParaRPr lang="zh-CN" altLang="en-US">
                  <a:solidFill>
                    <a:schemeClr val="tx1"/>
                  </a:solidFill>
                </a:endParaRPr>
              </a:p>
            </p:txBody>
          </p:sp>
          <p:sp>
            <p:nvSpPr>
              <p:cNvPr id="2293" name="Freeform 245"/>
              <p:cNvSpPr/>
              <p:nvPr/>
            </p:nvSpPr>
            <p:spPr>
              <a:xfrm>
                <a:off x="2160" y="1522"/>
                <a:ext cx="565" cy="146"/>
              </a:xfrm>
              <a:custGeom>
                <a:cxnLst>
                  <a:cxn ang="0">
                    <a:pos x="98" y="19"/>
                  </a:cxn>
                  <a:cxn ang="0">
                    <a:pos x="103" y="4"/>
                  </a:cxn>
                  <a:cxn ang="0">
                    <a:pos x="74" y="10"/>
                  </a:cxn>
                  <a:cxn ang="0">
                    <a:pos x="36" y="6"/>
                  </a:cxn>
                  <a:cxn ang="0">
                    <a:pos x="2" y="4"/>
                  </a:cxn>
                  <a:cxn ang="0">
                    <a:pos x="98" y="19"/>
                  </a:cxn>
                </a:cxnLst>
                <a:pathLst>
                  <a:path w="112" h="28">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lstStyle/>
              <a:p>
                <a:endParaRPr lang="zh-CN" altLang="en-US">
                  <a:solidFill>
                    <a:schemeClr val="tx1"/>
                  </a:solidFill>
                </a:endParaRPr>
              </a:p>
            </p:txBody>
          </p:sp>
          <p:sp>
            <p:nvSpPr>
              <p:cNvPr id="2294" name="Freeform 246"/>
              <p:cNvSpPr/>
              <p:nvPr/>
            </p:nvSpPr>
            <p:spPr>
              <a:xfrm>
                <a:off x="2123" y="1639"/>
                <a:ext cx="581" cy="479"/>
              </a:xfrm>
              <a:custGeom>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lstStyle/>
              <a:p>
                <a:endParaRPr lang="zh-CN" altLang="en-US">
                  <a:solidFill>
                    <a:schemeClr val="tx1"/>
                  </a:solidFill>
                </a:endParaRPr>
              </a:p>
            </p:txBody>
          </p:sp>
          <p:sp>
            <p:nvSpPr>
              <p:cNvPr id="2295" name="Freeform 247"/>
              <p:cNvSpPr/>
              <p:nvPr/>
            </p:nvSpPr>
            <p:spPr>
              <a:xfrm>
                <a:off x="2502" y="1445"/>
                <a:ext cx="330" cy="854"/>
              </a:xfrm>
              <a:custGeom>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lstStyle/>
              <a:p>
                <a:endParaRPr lang="zh-CN" altLang="en-US">
                  <a:solidFill>
                    <a:schemeClr val="tx1"/>
                  </a:solidFill>
                </a:endParaRPr>
              </a:p>
            </p:txBody>
          </p:sp>
        </p:grpSp>
      </p:grpSp>
      <p:sp>
        <p:nvSpPr>
          <p:cNvPr id="2296" name="Rectangle 248"/>
          <p:cNvSpPr>
            <a:spLocks noGrp="1" noRot="1"/>
          </p:cNvSpPr>
          <p:nvPr>
            <p:ph type="title"/>
          </p:nvPr>
        </p:nvSpPr>
        <p:spPr>
          <a:xfrm>
            <a:off x="397933" y="228600"/>
            <a:ext cx="11387667" cy="1143000"/>
          </a:xfrm>
          <a:prstGeom prst="rect">
            <a:avLst/>
          </a:prstGeom>
          <a:noFill/>
          <a:ln w="9525">
            <a:noFill/>
          </a:ln>
        </p:spPr>
        <p:txBody>
          <a:bodyPr anchor="ctr"/>
          <a:lstStyle/>
          <a:p>
            <a:pPr lvl="0" indent="0"/>
            <a:r>
              <a:rPr lang="zh-CN" altLang="en-US"/>
              <a:t>单击此处编辑母版标题样式</a:t>
            </a:r>
            <a:endParaRPr lang="zh-CN" altLang="en-US"/>
          </a:p>
        </p:txBody>
      </p:sp>
      <p:sp>
        <p:nvSpPr>
          <p:cNvPr id="2297" name="Rectangle 249"/>
          <p:cNvSpPr>
            <a:spLocks noGrp="1" noRot="1"/>
          </p:cNvSpPr>
          <p:nvPr>
            <p:ph type="body" idx="5"/>
          </p:nvPr>
        </p:nvSpPr>
        <p:spPr>
          <a:xfrm>
            <a:off x="812800" y="1600200"/>
            <a:ext cx="10871200" cy="4498975"/>
          </a:xfrm>
          <a:prstGeom prst="rect">
            <a:avLst/>
          </a:prstGeom>
          <a:noFill/>
          <a:ln w="9525">
            <a:noFill/>
          </a:ln>
        </p:spPr>
        <p:txBody>
          <a:bodyPr anchor="t"/>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3322" name="Rectangle 250"/>
          <p:cNvSpPr>
            <a:spLocks noGrp="1"/>
          </p:cNvSpPr>
          <p:nvPr>
            <p:ph type="dt" sz="half" idx="2"/>
          </p:nvPr>
        </p:nvSpPr>
        <p:spPr>
          <a:xfrm>
            <a:off x="397933" y="6245225"/>
            <a:ext cx="3052233" cy="476250"/>
          </a:xfrm>
          <a:prstGeom prst="rect">
            <a:avLst/>
          </a:prstGeom>
          <a:noFill/>
          <a:ln w="9525">
            <a:noFill/>
          </a:ln>
        </p:spPr>
        <p:txBody>
          <a:bodyPr/>
          <a:lstStyle>
            <a:lvl1pPr>
              <a:defRPr sz="1400">
                <a:solidFill>
                  <a:srgbClr val="000000"/>
                </a:solidFill>
              </a:defRPr>
            </a:lvl1pPr>
          </a:lstStyle>
          <a:p>
            <a:pPr lvl="0" fontAlgn="base"/>
            <a:endParaRPr lang="zh-CN" altLang="en-US" strike="noStrike" noProof="1">
              <a:sym typeface="Arial" pitchFamily="34" charset="0"/>
            </a:endParaRPr>
          </a:p>
        </p:txBody>
      </p:sp>
      <p:sp>
        <p:nvSpPr>
          <p:cNvPr id="3323" name="Rectangle 251"/>
          <p:cNvSpPr>
            <a:spLocks noGrp="1"/>
          </p:cNvSpPr>
          <p:nvPr>
            <p:ph type="ftr" sz="quarter" idx="3"/>
          </p:nvPr>
        </p:nvSpPr>
        <p:spPr>
          <a:xfrm>
            <a:off x="4161367" y="6245225"/>
            <a:ext cx="3860800" cy="476250"/>
          </a:xfrm>
          <a:prstGeom prst="rect">
            <a:avLst/>
          </a:prstGeom>
          <a:noFill/>
          <a:ln w="9525">
            <a:noFill/>
          </a:ln>
        </p:spPr>
        <p:txBody>
          <a:bodyPr/>
          <a:lstStyle>
            <a:lvl1pPr algn="ctr">
              <a:defRPr sz="1400">
                <a:solidFill>
                  <a:srgbClr val="000000"/>
                </a:solidFill>
              </a:defRPr>
            </a:lvl1pPr>
          </a:lstStyle>
          <a:p>
            <a:pPr lvl="0" fontAlgn="base"/>
            <a:endParaRPr lang="zh-CN" altLang="en-US" strike="noStrike" noProof="1">
              <a:sym typeface="Arial" panose="020b0604020202020204" pitchFamily="34" charset="0"/>
            </a:endParaRPr>
          </a:p>
        </p:txBody>
      </p:sp>
      <p:sp>
        <p:nvSpPr>
          <p:cNvPr id="3324" name="Rectangle 252"/>
          <p:cNvSpPr>
            <a:spLocks noGrp="1"/>
          </p:cNvSpPr>
          <p:nvPr>
            <p:ph type="sldNum" sz="quarter" idx="4"/>
          </p:nvPr>
        </p:nvSpPr>
        <p:spPr>
          <a:xfrm>
            <a:off x="8733367" y="6245225"/>
            <a:ext cx="3052233" cy="476250"/>
          </a:xfrm>
          <a:prstGeom prst="rect">
            <a:avLst/>
          </a:prstGeom>
          <a:noFill/>
          <a:ln w="9525">
            <a:noFill/>
          </a:ln>
        </p:spPr>
        <p:txBody>
          <a:bodyPr/>
          <a:lstStyle>
            <a:lvl1pPr algn="r">
              <a:defRPr sz="1400">
                <a:solidFill>
                  <a:srgbClr val="000000"/>
                </a:solidFill>
              </a:defRPr>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ea"/>
                <a:sym typeface="Arial" panose="020b0604020202020204" pitchFamily="34" charset="0"/>
              </a:rPr>
              <a:t/>
            </a:fld>
            <a:endParaRPr lang="zh-CN" altLang="en-US" strike="noStrike" noProof="1">
              <a:sym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Lst>
  <p:transition>
    <p:random/>
    <p:sndAc>
      <p:stSnd>
        <p:snd r:embed="rId3" name="chimes.wav"/>
      </p:stSnd>
    </p:sndAc>
  </p:transition>
  <p:timing/>
  <p:txStyles>
    <p:titleStyle>
      <a:lvl1pPr marL="0" lvl="0" indent="0" algn="ctr" defTabSz="914400" eaLnBrk="0" fontAlgn="base" latinLnBrk="0" hangingPunct="0">
        <a:lnSpc>
          <a:spcPct val="100000"/>
        </a:lnSpc>
        <a:spcBef>
          <a:spcPct val="0"/>
        </a:spcBef>
        <a:spcAft>
          <a:spcPct val="0"/>
        </a:spcAft>
        <a:buClr>
          <a:srgbClr val="000000"/>
        </a:buClr>
        <a:buNone/>
        <a:defRPr sz="4400" b="0" i="0" u="none" kern="1200" baseline="0">
          <a:solidFill>
            <a:schemeClr val="tx2"/>
          </a:solidFill>
          <a:latin typeface="+mj-lt"/>
          <a:ea typeface="+mj-ea"/>
          <a:cs typeface="+mj-cs"/>
          <a:sym typeface="Arial" panose="020b0604020202020204" pitchFamily="34" charset="0"/>
        </a:defRPr>
      </a:lvl1pPr>
    </p:titleStyle>
    <p:bodyStyle>
      <a:lvl1pPr marL="342900" lvl="0" indent="-342900" algn="l" defTabSz="0" eaLnBrk="0" fontAlgn="base" latinLnBrk="0" hangingPunct="0">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latin typeface="+mn-lt"/>
          <a:ea typeface="+mn-ea"/>
          <a:cs typeface="+mn-cs"/>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tx2"/>
        </a:buClr>
        <a:buSzPct val="85000"/>
        <a:buFont typeface="Wingdings" panose="05000000000000000000" pitchFamily="2" charset="2"/>
        <a:buChar char="Ø"/>
        <a:defRPr sz="2800" b="0" i="0" u="none" kern="1200" baseline="0">
          <a:solidFill>
            <a:schemeClr val="tx1"/>
          </a:solidFill>
          <a:latin typeface="+mn-lt"/>
          <a:ea typeface="+mn-ea"/>
          <a:cs typeface="+mn-cs"/>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hlink"/>
        </a:buClr>
        <a:buSzPct val="95000"/>
        <a:buFont typeface="Wingdings" panose="05000000000000000000" pitchFamily="2" charset="2"/>
        <a:buChar char="¡"/>
        <a:defRPr sz="2400" b="0" i="0" u="none" kern="1200" baseline="0">
          <a:solidFill>
            <a:schemeClr val="tx1"/>
          </a:solidFill>
          <a:latin typeface="+mn-lt"/>
          <a:ea typeface="+mn-ea"/>
          <a:cs typeface="+mn-cs"/>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tx2"/>
        </a:buClr>
        <a:buSzPct val="90000"/>
        <a:buFont typeface="Wingdings" panose="05000000000000000000" pitchFamily="2" charset="2"/>
        <a:buChar char="Ø"/>
        <a:defRPr sz="2000" b="0" i="0" u="none" kern="1200" baseline="0">
          <a:solidFill>
            <a:schemeClr val="tx1"/>
          </a:solidFill>
          <a:latin typeface="+mn-lt"/>
          <a:ea typeface="+mn-ea"/>
          <a:cs typeface="+mn-cs"/>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hlink"/>
        </a:buClr>
        <a:buSzPct val="90000"/>
        <a:buFont typeface="Wingdings" panose="05000000000000000000" pitchFamily="2" charset="2"/>
        <a:buChar char="¡"/>
        <a:defRPr sz="2000" b="0" i="0" u="none" kern="1200" baseline="0">
          <a:solidFill>
            <a:schemeClr val="tx1"/>
          </a:solidFill>
          <a:latin typeface="+mn-lt"/>
          <a:ea typeface="+mn-ea"/>
          <a:cs typeface="+mn-cs"/>
          <a:sym typeface="Arial" panose="020b0604020202020204" pitchFamily="34" charset="0"/>
        </a:defRPr>
      </a:lvl5pPr>
      <a:lvl6pPr marL="2514600" lvl="5" indent="-228600" algn="l" defTabSz="0" eaLnBrk="0" fontAlgn="base" latinLnBrk="0" hangingPunct="0">
        <a:lnSpc>
          <a:spcPct val="100000"/>
        </a:lnSpc>
        <a:spcBef>
          <a:spcPct val="20000"/>
        </a:spcBef>
        <a:spcAft>
          <a:spcPct val="0"/>
        </a:spcAft>
        <a:buClr>
          <a:schemeClr val="hlink"/>
        </a:buClr>
        <a:buSzPct val="90000"/>
        <a:buFont typeface="Wingdings" panose="05000000000000000000" pitchFamily="2" charset="2"/>
        <a:buChar char="¡"/>
        <a:defRPr sz="2000" b="0" i="0" u="none" kern="1200" baseline="0">
          <a:solidFill>
            <a:schemeClr val="tx1"/>
          </a:solidFill>
          <a:latin typeface="+mn-lt"/>
          <a:ea typeface="+mn-ea"/>
          <a:cs typeface="+mn-cs"/>
          <a:sym typeface="Arial" panose="020b0604020202020204" pitchFamily="34" charset="0"/>
        </a:defRPr>
      </a:lvl6pPr>
      <a:lvl7pPr marL="2971800" lvl="6" indent="-228600" algn="l" defTabSz="0" eaLnBrk="0" fontAlgn="base" latinLnBrk="0" hangingPunct="0">
        <a:lnSpc>
          <a:spcPct val="100000"/>
        </a:lnSpc>
        <a:spcBef>
          <a:spcPct val="20000"/>
        </a:spcBef>
        <a:spcAft>
          <a:spcPct val="0"/>
        </a:spcAft>
        <a:buClr>
          <a:schemeClr val="hlink"/>
        </a:buClr>
        <a:buSzPct val="90000"/>
        <a:buFont typeface="Wingdings" panose="05000000000000000000" pitchFamily="2" charset="2"/>
        <a:buChar char="¡"/>
        <a:defRPr sz="2000" b="0" i="0" u="none" kern="1200" baseline="0">
          <a:solidFill>
            <a:schemeClr val="tx1"/>
          </a:solidFill>
          <a:latin typeface="+mn-lt"/>
          <a:ea typeface="+mn-ea"/>
          <a:cs typeface="+mn-cs"/>
          <a:sym typeface="Arial" panose="020b0604020202020204" pitchFamily="34" charset="0"/>
        </a:defRPr>
      </a:lvl7pPr>
      <a:lvl8pPr marL="3429000" lvl="7" indent="-228600" algn="l" defTabSz="0" eaLnBrk="0" fontAlgn="base" latinLnBrk="0" hangingPunct="0">
        <a:lnSpc>
          <a:spcPct val="100000"/>
        </a:lnSpc>
        <a:spcBef>
          <a:spcPct val="20000"/>
        </a:spcBef>
        <a:spcAft>
          <a:spcPct val="0"/>
        </a:spcAft>
        <a:buClr>
          <a:schemeClr val="hlink"/>
        </a:buClr>
        <a:buSzPct val="90000"/>
        <a:buFont typeface="Wingdings" panose="05000000000000000000" pitchFamily="2" charset="2"/>
        <a:buChar char="¡"/>
        <a:defRPr sz="2000" b="0" i="0" u="none" kern="1200" baseline="0">
          <a:solidFill>
            <a:schemeClr val="tx1"/>
          </a:solidFill>
          <a:latin typeface="+mn-lt"/>
          <a:ea typeface="+mn-ea"/>
          <a:cs typeface="+mn-cs"/>
          <a:sym typeface="Arial" panose="020b0604020202020204" pitchFamily="34" charset="0"/>
        </a:defRPr>
      </a:lvl8pPr>
      <a:lvl9pPr marL="3886200" lvl="8" indent="-228600" algn="l" defTabSz="0" eaLnBrk="0" fontAlgn="base" latinLnBrk="0" hangingPunct="0">
        <a:lnSpc>
          <a:spcPct val="100000"/>
        </a:lnSpc>
        <a:spcBef>
          <a:spcPct val="20000"/>
        </a:spcBef>
        <a:spcAft>
          <a:spcPct val="0"/>
        </a:spcAft>
        <a:buClr>
          <a:schemeClr val="hlink"/>
        </a:buClr>
        <a:buSzPct val="90000"/>
        <a:buFont typeface="Wingdings" panose="05000000000000000000" pitchFamily="2" charset="2"/>
        <a:buChar char="¡"/>
        <a:defRPr sz="2000" b="0" i="0" u="none" kern="1200" baseline="0">
          <a:solidFill>
            <a:schemeClr val="tx1"/>
          </a:solidFill>
          <a:latin typeface="+mn-lt"/>
          <a:ea typeface="+mn-ea"/>
          <a:cs typeface="+mn-cs"/>
          <a:sym typeface="Arial" panose="020b0604020202020204" pitchFamily="34"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lnSpc>
                <a:spcPct val="120000"/>
              </a:lnSpc>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lnSpc>
                <a:spcPct val="120000"/>
              </a:lnSpc>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0</a:t>
            </a:fld>
            <a:endParaRPr lang="zh-CN" altLang="en-US"/>
          </a:p>
        </p:txBody>
      </p:sp>
      <p:sp>
        <p:nvSpPr>
          <p:cNvPr id="7" name="KSO_TEMPLATE" hidden="1"/>
          <p:cNvSpPr/>
          <p:nvPr>
            <p:custDataLst>
              <p:tags r:id="rId13"/>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Lst>
  <p:transition/>
  <p:timing/>
  <p:txStyles>
    <p:titleStyle>
      <a:lvl1pPr algn="l" defTabSz="914400" rtl="0" eaLnBrk="1" latinLnBrk="0" hangingPunct="1">
        <a:lnSpc>
          <a:spcPct val="12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4.jpe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tags" Target="../tags/tag7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tags" Target="../tags/tag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95.xml" /><Relationship Id="rId11" Type="http://schemas.openxmlformats.org/officeDocument/2006/relationships/tags" Target="../tags/tag96.xml" /><Relationship Id="rId12" Type="http://schemas.openxmlformats.org/officeDocument/2006/relationships/tags" Target="../tags/tag97.xml" /><Relationship Id="rId13" Type="http://schemas.openxmlformats.org/officeDocument/2006/relationships/tags" Target="../tags/tag98.xml" /><Relationship Id="rId14" Type="http://schemas.openxmlformats.org/officeDocument/2006/relationships/tags" Target="../tags/tag99.xml" /><Relationship Id="rId15" Type="http://schemas.openxmlformats.org/officeDocument/2006/relationships/tags" Target="../tags/tag100.xml" /><Relationship Id="rId2" Type="http://schemas.openxmlformats.org/officeDocument/2006/relationships/tags" Target="../tags/tag87.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 Id="rId7" Type="http://schemas.openxmlformats.org/officeDocument/2006/relationships/tags" Target="../tags/tag92.xml" /><Relationship Id="rId8" Type="http://schemas.openxmlformats.org/officeDocument/2006/relationships/tags" Target="../tags/tag93.xml" /><Relationship Id="rId9" Type="http://schemas.openxmlformats.org/officeDocument/2006/relationships/tags" Target="../tags/tag9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tags" Target="../tags/tag105.xml" /><Relationship Id="rId7" Type="http://schemas.openxmlformats.org/officeDocument/2006/relationships/tags" Target="../tags/tag106.xml" /><Relationship Id="rId8" Type="http://schemas.openxmlformats.org/officeDocument/2006/relationships/tags" Target="../tags/tag10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tags" Target="../tags/tag13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tags" Target="../tags/tag139.xml" /><Relationship Id="rId8" Type="http://schemas.openxmlformats.org/officeDocument/2006/relationships/tags" Target="../tags/tag14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tags" Target="../tags/tag146.xml" /><Relationship Id="rId8" Type="http://schemas.openxmlformats.org/officeDocument/2006/relationships/tags" Target="../tags/tag14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tags" Target="../tags/tag152.xml" /><Relationship Id="rId4" Type="http://schemas.openxmlformats.org/officeDocument/2006/relationships/tags" Target="../tags/tag153.xml" /><Relationship Id="rId5" Type="http://schemas.openxmlformats.org/officeDocument/2006/relationships/tags" Target="../tags/tag154.xml" /><Relationship Id="rId6" Type="http://schemas.openxmlformats.org/officeDocument/2006/relationships/tags" Target="../tags/tag15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64.xml" /><Relationship Id="rId11" Type="http://schemas.openxmlformats.org/officeDocument/2006/relationships/tags" Target="../tags/tag165.xml" /><Relationship Id="rId12" Type="http://schemas.openxmlformats.org/officeDocument/2006/relationships/tags" Target="../tags/tag166.xml" /><Relationship Id="rId13" Type="http://schemas.openxmlformats.org/officeDocument/2006/relationships/tags" Target="../tags/tag167.xml" /><Relationship Id="rId14" Type="http://schemas.openxmlformats.org/officeDocument/2006/relationships/tags" Target="../tags/tag168.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tags" Target="../tags/tag162.xml" /><Relationship Id="rId9" Type="http://schemas.openxmlformats.org/officeDocument/2006/relationships/tags" Target="../tags/tag16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0.xml" /><Relationship Id="rId10" Type="http://schemas.openxmlformats.org/officeDocument/2006/relationships/tags" Target="../tags/tag176.xml" /><Relationship Id="rId11" Type="http://schemas.openxmlformats.org/officeDocument/2006/relationships/tags" Target="../tags/tag177.xml" /><Relationship Id="rId2" Type="http://schemas.openxmlformats.org/officeDocument/2006/relationships/notesSlide" Target="../notesSlides/notesSlide7.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tags" Target="../tags/tag17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tags" Target="../tags/tag183.xml" /><Relationship Id="rId8" Type="http://schemas.openxmlformats.org/officeDocument/2006/relationships/tags" Target="../tags/tag18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185.xml" /><Relationship Id="rId3" Type="http://schemas.openxmlformats.org/officeDocument/2006/relationships/tags" Target="../tags/tag186.xml" /><Relationship Id="rId4" Type="http://schemas.openxmlformats.org/officeDocument/2006/relationships/tags" Target="../tags/tag187.xml" /><Relationship Id="rId5" Type="http://schemas.openxmlformats.org/officeDocument/2006/relationships/tags" Target="../tags/tag18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tags" Target="../tags/tag19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tags" Target="../tags/tag10.xml" /><Relationship Id="rId7" Type="http://schemas.openxmlformats.org/officeDocument/2006/relationships/tags" Target="../tags/tag11.xml" /><Relationship Id="rId8" Type="http://schemas.openxmlformats.org/officeDocument/2006/relationships/audio" Target="../media/chimes1.wav"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notesSlide" Target="../notesSlides/notesSlide8.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tags" Target="../tags/tag199.xml" /><Relationship Id="rId8" Type="http://schemas.openxmlformats.org/officeDocument/2006/relationships/tags" Target="../tags/tag20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notesSlide" Target="../notesSlides/notesSlide9.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 Id="rId7" Type="http://schemas.openxmlformats.org/officeDocument/2006/relationships/tags" Target="../tags/tag205.xml" /><Relationship Id="rId8" Type="http://schemas.openxmlformats.org/officeDocument/2006/relationships/tags" Target="../tags/tag20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image" Target="../media/image12.png" /><Relationship Id="rId3" Type="http://schemas.openxmlformats.org/officeDocument/2006/relationships/tags" Target="../tags/tag207.xml" /><Relationship Id="rId4" Type="http://schemas.openxmlformats.org/officeDocument/2006/relationships/tags" Target="../tags/tag208.xml" /><Relationship Id="rId5" Type="http://schemas.openxmlformats.org/officeDocument/2006/relationships/tags" Target="../tags/tag209.xml" /><Relationship Id="rId6" Type="http://schemas.openxmlformats.org/officeDocument/2006/relationships/tags" Target="../tags/tag210.xml" /><Relationship Id="rId7" Type="http://schemas.openxmlformats.org/officeDocument/2006/relationships/tags" Target="../tags/tag21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22.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 Id="rId6" Type="http://schemas.openxmlformats.org/officeDocument/2006/relationships/tags" Target="../tags/tag22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227.xml" /><Relationship Id="rId3" Type="http://schemas.openxmlformats.org/officeDocument/2006/relationships/image" Target="../media/image13.jpeg"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tags" Target="../tags/tag231.xml" /><Relationship Id="rId8" Type="http://schemas.openxmlformats.org/officeDocument/2006/relationships/tags" Target="../tags/tag23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14.png" /><Relationship Id="rId4" Type="http://schemas.openxmlformats.org/officeDocument/2006/relationships/image" Target="../media/image7.png" /><Relationship Id="rId5" Type="http://schemas.openxmlformats.org/officeDocument/2006/relationships/image" Target="../media/image15.jpeg" /><Relationship Id="rId6" Type="http://schemas.openxmlformats.org/officeDocument/2006/relationships/image" Target="../media/image16.png" /><Relationship Id="rId7" Type="http://schemas.openxmlformats.org/officeDocument/2006/relationships/image" Target="../media/image1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tags" Target="../tags/tag14.xml" /><Relationship Id="rId7" Type="http://schemas.openxmlformats.org/officeDocument/2006/relationships/tags" Target="../tags/tag15.xml" /><Relationship Id="rId8" Type="http://schemas.openxmlformats.org/officeDocument/2006/relationships/audio" Target="../media/chimes1.wav"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4.xml" /><Relationship Id="rId11" Type="http://schemas.openxmlformats.org/officeDocument/2006/relationships/tags" Target="../tags/tag25.xml"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tags" Target="../tags/tag22.xml" /><Relationship Id="rId9" Type="http://schemas.openxmlformats.org/officeDocument/2006/relationships/tags" Target="../tags/tag2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4.xml" /><Relationship Id="rId11" Type="http://schemas.openxmlformats.org/officeDocument/2006/relationships/tags" Target="../tags/tag35.xml" /><Relationship Id="rId12" Type="http://schemas.openxmlformats.org/officeDocument/2006/relationships/tags" Target="../tags/tag36.xml" /><Relationship Id="rId13" Type="http://schemas.openxmlformats.org/officeDocument/2006/relationships/tags" Target="../tags/tag37.xml" /><Relationship Id="rId14" Type="http://schemas.openxmlformats.org/officeDocument/2006/relationships/tags" Target="../tags/tag38.xml" /><Relationship Id="rId15" Type="http://schemas.openxmlformats.org/officeDocument/2006/relationships/tags" Target="../tags/tag39.xml" /><Relationship Id="rId16" Type="http://schemas.openxmlformats.org/officeDocument/2006/relationships/tags" Target="../tags/tag40.xml" /><Relationship Id="rId17" Type="http://schemas.openxmlformats.org/officeDocument/2006/relationships/tags" Target="../tags/tag41.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tags" Target="../tags/tag29.xml" /><Relationship Id="rId6" Type="http://schemas.openxmlformats.org/officeDocument/2006/relationships/tags" Target="../tags/tag30.xml" /><Relationship Id="rId7" Type="http://schemas.openxmlformats.org/officeDocument/2006/relationships/tags" Target="../tags/tag31.xml" /><Relationship Id="rId8" Type="http://schemas.openxmlformats.org/officeDocument/2006/relationships/tags" Target="../tags/tag32.xml" /><Relationship Id="rId9" Type="http://schemas.openxmlformats.org/officeDocument/2006/relationships/tags" Target="../tags/tag3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5.xml" /><Relationship Id="rId10" Type="http://schemas.openxmlformats.org/officeDocument/2006/relationships/tags" Target="../tags/tag47.xml" /><Relationship Id="rId11" Type="http://schemas.openxmlformats.org/officeDocument/2006/relationships/tags" Target="../tags/tag48.xml" /><Relationship Id="rId2" Type="http://schemas.openxmlformats.org/officeDocument/2006/relationships/themeOverride" Target="../theme/themeOverride1.xml" /><Relationship Id="rId3" Type="http://schemas.openxmlformats.org/officeDocument/2006/relationships/notesSlide" Target="../notesSlides/notesSlide2.xml" /><Relationship Id="rId4" Type="http://schemas.openxmlformats.org/officeDocument/2006/relationships/image" Target="../media/image11.png" /><Relationship Id="rId5" Type="http://schemas.openxmlformats.org/officeDocument/2006/relationships/tags" Target="../tags/tag42.xml" /><Relationship Id="rId6" Type="http://schemas.openxmlformats.org/officeDocument/2006/relationships/tags" Target="../tags/tag43.xml" /><Relationship Id="rId7" Type="http://schemas.openxmlformats.org/officeDocument/2006/relationships/tags" Target="../tags/tag44.xml" /><Relationship Id="rId8" Type="http://schemas.openxmlformats.org/officeDocument/2006/relationships/tags" Target="../tags/tag45.xml" /><Relationship Id="rId9" Type="http://schemas.openxmlformats.org/officeDocument/2006/relationships/tags" Target="../tags/tag4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5.xml" /><Relationship Id="rId10" Type="http://schemas.openxmlformats.org/officeDocument/2006/relationships/tags" Target="../tags/tag54.xml" /><Relationship Id="rId2" Type="http://schemas.openxmlformats.org/officeDocument/2006/relationships/themeOverride" Target="../theme/themeOverride2.xml" /><Relationship Id="rId3" Type="http://schemas.openxmlformats.org/officeDocument/2006/relationships/notesSlide" Target="../notesSlides/notesSlide3.xml" /><Relationship Id="rId4" Type="http://schemas.openxmlformats.org/officeDocument/2006/relationships/image" Target="../media/image11.png" /><Relationship Id="rId5" Type="http://schemas.openxmlformats.org/officeDocument/2006/relationships/tags" Target="../tags/tag49.xml" /><Relationship Id="rId6" Type="http://schemas.openxmlformats.org/officeDocument/2006/relationships/tags" Target="../tags/tag50.xml" /><Relationship Id="rId7" Type="http://schemas.openxmlformats.org/officeDocument/2006/relationships/tags" Target="../tags/tag51.xml" /><Relationship Id="rId8" Type="http://schemas.openxmlformats.org/officeDocument/2006/relationships/tags" Target="../tags/tag52.xml" /><Relationship Id="rId9" Type="http://schemas.openxmlformats.org/officeDocument/2006/relationships/tags" Target="../tags/tag5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notesSlide" Target="../notesSlides/notesSlide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二维码2"/>
          <p:cNvPicPr>
            <a:picLocks noChangeAspect="1"/>
          </p:cNvPicPr>
          <p:nvPr/>
        </p:nvPicPr>
        <p:blipFill>
          <a:blip r:embed="rId3"/>
          <a:srcRect l="4423" t="7048" r="5333" b="4876"/>
          <a:stretch>
            <a:fillRect/>
          </a:stretch>
        </p:blipFill>
        <p:spPr>
          <a:xfrm>
            <a:off x="9819168" y="4192675"/>
            <a:ext cx="2356623" cy="2145847"/>
          </a:xfrm>
          <a:prstGeom prst="rect">
            <a:avLst/>
          </a:prstGeom>
        </p:spPr>
      </p:pic>
      <p:sp>
        <p:nvSpPr>
          <p:cNvPr id="5" name="文本框 4"/>
          <p:cNvSpPr txBox="1"/>
          <p:nvPr/>
        </p:nvSpPr>
        <p:spPr>
          <a:xfrm>
            <a:off x="2512257" y="5176424"/>
            <a:ext cx="7294880" cy="521970"/>
          </a:xfrm>
          <a:prstGeom prst="rect">
            <a:avLst/>
          </a:prstGeom>
          <a:noFill/>
        </p:spPr>
        <p:txBody>
          <a:bodyPr wrap="none" rtlCol="0">
            <a:spAutoFit/>
          </a:bodyPr>
          <a:lstStyle/>
          <a:p>
            <a:r>
              <a:rPr lang="zh-CN" altLang="zh-CN" sz="2800" b="1">
                <a:latin typeface="华文行楷" panose="02010800040101010101" pitchFamily="2" charset="-122"/>
                <a:ea typeface="华文行楷" pitchFamily="2" charset="-122"/>
              </a:rPr>
              <a:t>课件制作：湖南省芙蓉教学名师杨华当工作室</a:t>
            </a:r>
            <a:endParaRPr lang="zh-CN" altLang="zh-CN" sz="2800" b="1">
              <a:latin typeface="华文行楷" panose="02010800040101010101" pitchFamily="2" charset="-122"/>
              <a:ea typeface="华文行楷" panose="02010800040101010101" pitchFamily="2" charset="-122"/>
            </a:endParaRPr>
          </a:p>
        </p:txBody>
      </p:sp>
      <p:sp>
        <p:nvSpPr>
          <p:cNvPr id="10" name="矩形 9"/>
          <p:cNvSpPr/>
          <p:nvPr/>
        </p:nvSpPr>
        <p:spPr>
          <a:xfrm>
            <a:off x="-9031" y="552225"/>
            <a:ext cx="12210063" cy="3498051"/>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619995" y="1593300"/>
            <a:ext cx="11079480" cy="1106805"/>
          </a:xfrm>
          <a:prstGeom prst="rect">
            <a:avLst/>
          </a:prstGeom>
          <a:noFill/>
        </p:spPr>
        <p:txBody>
          <a:bodyPr wrap="none" rtlCol="0">
            <a:spAutoFit/>
          </a:bodyPr>
          <a:lstStyle/>
          <a:p>
            <a:r>
              <a:rPr lang="zh-CN" altLang="en-US" sz="6600" b="1">
                <a:solidFill>
                  <a:srgbClr val="FF0000"/>
                </a:solidFill>
                <a:latin typeface="微软雅黑" panose="020b0503020204020204" charset="-122"/>
                <a:ea typeface="微软雅黑" panose="020b0503020204020204" charset="-122"/>
              </a:rPr>
              <a:t>统编新版选择性必修上册课件</a:t>
            </a:r>
            <a:endParaRPr lang="zh-CN" altLang="en-US" sz="6600" b="1">
              <a:solidFill>
                <a:srgbClr val="FF0000"/>
              </a:solidFill>
              <a:latin typeface="微软雅黑"/>
              <a:ea typeface="微软雅黑"/>
            </a:endParaRPr>
          </a:p>
        </p:txBody>
      </p:sp>
      <p:pic>
        <p:nvPicPr>
          <p:cNvPr id="12" name="图片 11" descr="图片11"/>
          <p:cNvPicPr>
            <a:picLocks noChangeAspect="1"/>
          </p:cNvPicPr>
          <p:nvPr/>
        </p:nvPicPr>
        <p:blipFill>
          <a:blip r:embed="rId4"/>
          <a:stretch>
            <a:fillRect/>
          </a:stretch>
        </p:blipFill>
        <p:spPr>
          <a:xfrm>
            <a:off x="1580" y="4169487"/>
            <a:ext cx="2349265" cy="2169173"/>
          </a:xfrm>
          <a:prstGeom prst="rect">
            <a:avLst/>
          </a:prstGeom>
        </p:spPr>
      </p:pic>
      <p:pic>
        <p:nvPicPr>
          <p:cNvPr id="3" name="图片 2" descr="图片1"/>
          <p:cNvPicPr>
            <a:picLocks noChangeAspect="1"/>
          </p:cNvPicPr>
          <p:nvPr/>
        </p:nvPicPr>
        <p:blipFill>
          <a:blip r:embed="rId5"/>
          <a:stretch>
            <a:fillRect/>
          </a:stretch>
        </p:blipFill>
        <p:spPr>
          <a:xfrm>
            <a:off x="1807" y="188"/>
            <a:ext cx="12199225" cy="552704"/>
          </a:xfrm>
          <a:prstGeom prst="rect">
            <a:avLst/>
          </a:prstGeom>
        </p:spPr>
      </p:pic>
      <p:pic>
        <p:nvPicPr>
          <p:cNvPr id="4" name="图片 3" descr="图片2"/>
          <p:cNvPicPr>
            <a:picLocks noChangeAspect="1"/>
          </p:cNvPicPr>
          <p:nvPr/>
        </p:nvPicPr>
        <p:blipFill>
          <a:blip r:embed="rId6"/>
          <a:stretch>
            <a:fillRect/>
          </a:stretch>
        </p:blipFill>
        <p:spPr>
          <a:xfrm>
            <a:off x="1807" y="6397827"/>
            <a:ext cx="12190796" cy="459984"/>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0" y="0"/>
            <a:ext cx="3533775"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a:ea typeface="微软雅黑"/>
              <a:sym typeface="+mn-ea"/>
            </a:endParaRPr>
          </a:p>
        </p:txBody>
      </p:sp>
      <p:graphicFrame>
        <p:nvGraphicFramePr>
          <p:cNvPr id="4" name="表格 3"/>
          <p:cNvGraphicFramePr>
            <a:graphicFrameLocks noGrp="1"/>
          </p:cNvGraphicFramePr>
          <p:nvPr>
            <p:custDataLst>
              <p:tags r:id="rId3"/>
            </p:custDataLst>
          </p:nvPr>
        </p:nvGraphicFramePr>
        <p:xfrm>
          <a:off x="3688080" y="516890"/>
          <a:ext cx="8096885" cy="6040120"/>
        </p:xfrm>
        <a:graphic>
          <a:graphicData uri="http://schemas.openxmlformats.org/drawingml/2006/table">
            <a:tbl>
              <a:tblPr firstRow="1" bandRow="1">
                <a:tableStyleId>{5940675A-B579-460E-94D1-54222C63F5DA}</a:tableStyleId>
              </a:tblPr>
              <a:tblGrid>
                <a:gridCol w="1722755"/>
                <a:gridCol w="1544955"/>
                <a:gridCol w="3086735"/>
                <a:gridCol w="1742440"/>
              </a:tblGrid>
              <a:tr h="905510">
                <a:tc>
                  <a:txBody>
                    <a:bodyPr vert="horz" wrap="square"/>
                    <a:lstStyle/>
                    <a:p>
                      <a:pPr indent="0" algn="ctr">
                        <a:lnSpc>
                          <a:spcPct val="120000"/>
                        </a:lnSpc>
                        <a:spcBef>
                          <a:spcPct val="0"/>
                        </a:spcBef>
                        <a:spcAft>
                          <a:spcPct val="0"/>
                        </a:spcAft>
                        <a:buNone/>
                      </a:pPr>
                      <a:r>
                        <a:rPr lang="en-US" sz="2200" b="1">
                          <a:solidFill>
                            <a:srgbClr val="E34D4D"/>
                          </a:solidFill>
                          <a:latin typeface="微软雅黑" panose="020b0503020204020204" charset="-122"/>
                          <a:ea typeface="微软雅黑" panose="020b0503020204020204" charset="-122"/>
                        </a:rPr>
                        <a:t>人物</a:t>
                      </a:r>
                      <a:endParaRPr lang="en-US" altLang="en-US" sz="2200" b="1">
                        <a:solidFill>
                          <a:srgbClr val="E34D4D"/>
                        </a:solidFill>
                        <a:latin typeface="微软雅黑" panose="020b0503020204020204" charset="-122"/>
                        <a:ea typeface="微软雅黑" panose="020b0503020204020204" charset="-122"/>
                      </a:endParaRPr>
                    </a:p>
                  </a:txBody>
                  <a:tcPr marL="317500" marR="317500" marT="215900" marB="215900" anchor="ctr">
                    <a:lnL w="9525">
                      <a:solidFill>
                        <a:srgbClr val="E34D4D"/>
                      </a:solidFill>
                      <a:prstDash val="dash"/>
                    </a:lnL>
                    <a:lnR w="9525">
                      <a:solidFill>
                        <a:srgbClr val="E34D4D"/>
                      </a:solidFill>
                      <a:prstDash val="dash"/>
                    </a:lnR>
                    <a:lnT w="9525">
                      <a:solidFill>
                        <a:srgbClr val="E34D4D"/>
                      </a:solidFill>
                      <a:prstDash val="dash"/>
                    </a:lnT>
                    <a:lnB w="9525">
                      <a:solidFill>
                        <a:srgbClr val="E34D4D"/>
                      </a:solidFill>
                      <a:prstDash val="dash"/>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2200" b="1">
                          <a:solidFill>
                            <a:srgbClr val="E34D4D"/>
                          </a:solidFill>
                          <a:latin typeface="微软雅黑" panose="020b0503020204020204" charset="-122"/>
                          <a:ea typeface="微软雅黑" panose="020b0503020204020204" charset="-122"/>
                        </a:rPr>
                        <a:t>事件</a:t>
                      </a:r>
                      <a:endParaRPr lang="en-US" altLang="en-US" sz="2200" b="1">
                        <a:solidFill>
                          <a:srgbClr val="E34D4D"/>
                        </a:solidFill>
                        <a:latin typeface="微软雅黑" panose="020b0503020204020204" charset="-122"/>
                        <a:ea typeface="微软雅黑" panose="020b0503020204020204" charset="-122"/>
                      </a:endParaRPr>
                    </a:p>
                  </a:txBody>
                  <a:tcPr marL="317500" marR="317500" marT="215900" marB="215900" anchor="ctr">
                    <a:lnL w="9525">
                      <a:solidFill>
                        <a:srgbClr val="E34D4D"/>
                      </a:solidFill>
                      <a:prstDash val="dash"/>
                    </a:lnL>
                    <a:lnR w="9525">
                      <a:solidFill>
                        <a:srgbClr val="E34D4D"/>
                      </a:solidFill>
                      <a:prstDash val="dash"/>
                    </a:lnR>
                    <a:lnT w="9525">
                      <a:solidFill>
                        <a:srgbClr val="E34D4D"/>
                      </a:solidFill>
                      <a:prstDash val="dash"/>
                    </a:lnT>
                    <a:lnB w="9525">
                      <a:solidFill>
                        <a:srgbClr val="E34D4D"/>
                      </a:solidFill>
                      <a:prstDash val="dash"/>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2200" b="1">
                          <a:solidFill>
                            <a:srgbClr val="E34D4D"/>
                          </a:solidFill>
                          <a:latin typeface="微软雅黑" panose="020b0503020204020204" charset="-122"/>
                          <a:ea typeface="微软雅黑" panose="020b0503020204020204" charset="-122"/>
                        </a:rPr>
                        <a:t>层次</a:t>
                      </a:r>
                      <a:endParaRPr lang="en-US" altLang="en-US" sz="2200" b="1">
                        <a:solidFill>
                          <a:srgbClr val="E34D4D"/>
                        </a:solidFill>
                        <a:latin typeface="微软雅黑" panose="020b0503020204020204" charset="-122"/>
                        <a:ea typeface="微软雅黑" panose="020b0503020204020204" charset="-122"/>
                      </a:endParaRPr>
                    </a:p>
                  </a:txBody>
                  <a:tcPr marL="317500" marR="317500" marT="215900" marB="215900" anchor="ctr">
                    <a:lnL w="9525">
                      <a:solidFill>
                        <a:srgbClr val="E34D4D"/>
                      </a:solidFill>
                      <a:prstDash val="dash"/>
                    </a:lnL>
                    <a:lnR w="9525">
                      <a:solidFill>
                        <a:srgbClr val="E34D4D"/>
                      </a:solidFill>
                      <a:prstDash val="dash"/>
                    </a:lnR>
                    <a:lnT w="9525">
                      <a:solidFill>
                        <a:srgbClr val="E34D4D"/>
                      </a:solidFill>
                      <a:prstDash val="dash"/>
                    </a:lnT>
                    <a:lnB w="9525">
                      <a:solidFill>
                        <a:srgbClr val="E34D4D"/>
                      </a:solidFill>
                      <a:prstDash val="dash"/>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2200" b="1">
                          <a:solidFill>
                            <a:srgbClr val="E34D4D"/>
                          </a:solidFill>
                          <a:latin typeface="微软雅黑" panose="020b0503020204020204" charset="-122"/>
                          <a:ea typeface="微软雅黑" panose="020b0503020204020204" charset="-122"/>
                        </a:rPr>
                        <a:t>情节</a:t>
                      </a:r>
                      <a:endParaRPr lang="en-US" altLang="en-US" sz="2200" b="1">
                        <a:solidFill>
                          <a:srgbClr val="E34D4D"/>
                        </a:solidFill>
                        <a:latin typeface="微软雅黑"/>
                        <a:ea typeface="微软雅黑"/>
                      </a:endParaRPr>
                    </a:p>
                  </a:txBody>
                  <a:tcPr marL="317500" marR="317500" marT="215900" marB="215900" anchor="ctr">
                    <a:lnL w="9525">
                      <a:solidFill>
                        <a:srgbClr val="E34D4D"/>
                      </a:solidFill>
                      <a:prstDash val="dash"/>
                    </a:lnL>
                    <a:lnR w="9525">
                      <a:solidFill>
                        <a:srgbClr val="E34D4D"/>
                      </a:solidFill>
                      <a:prstDash val="dash"/>
                    </a:lnR>
                    <a:lnT w="9525">
                      <a:solidFill>
                        <a:srgbClr val="E34D4D"/>
                      </a:solidFill>
                      <a:prstDash val="dash"/>
                    </a:lnT>
                    <a:lnB w="9525">
                      <a:solidFill>
                        <a:srgbClr val="E34D4D"/>
                      </a:solidFill>
                      <a:prstDash val="dash"/>
                    </a:lnB>
                    <a:lnTlToBr>
                      <a:noFill/>
                    </a:lnTlToBr>
                    <a:lnBlToTr>
                      <a:noFill/>
                    </a:lnBlToTr>
                    <a:solidFill>
                      <a:srgbClr val="FFFFFF"/>
                    </a:solidFill>
                  </a:tcPr>
                </a:tc>
              </a:tr>
              <a:tr h="5134610">
                <a:tc>
                  <a:txBody>
                    <a:bodyPr vert="horz" wrap="square"/>
                    <a:lstStyle/>
                    <a:p>
                      <a:pPr indent="0" algn="ctr">
                        <a:lnSpc>
                          <a:spcPct val="120000"/>
                        </a:lnSpc>
                        <a:spcBef>
                          <a:spcPct val="0"/>
                        </a:spcBef>
                        <a:spcAft>
                          <a:spcPct val="0"/>
                        </a:spcAft>
                        <a:buNone/>
                      </a:pPr>
                      <a:endParaRPr lang="en-US" altLang="en-US" sz="2000" b="0" spc="130">
                        <a:solidFill>
                          <a:srgbClr val="E34D4D"/>
                        </a:solidFill>
                        <a:latin typeface="微软雅黑"/>
                        <a:ea typeface="微软雅黑"/>
                      </a:endParaRPr>
                    </a:p>
                  </a:txBody>
                  <a:tcPr marL="317500" marR="317500" marT="215900" marB="215900" anchor="ctr">
                    <a:lnL w="9525">
                      <a:solidFill>
                        <a:srgbClr val="E34D4D"/>
                      </a:solidFill>
                      <a:prstDash val="dash"/>
                    </a:lnL>
                    <a:lnR w="9525">
                      <a:solidFill>
                        <a:srgbClr val="E34D4D"/>
                      </a:solidFill>
                      <a:prstDash val="dash"/>
                    </a:lnR>
                    <a:lnT w="9525">
                      <a:solidFill>
                        <a:srgbClr val="E34D4D"/>
                      </a:solidFill>
                      <a:prstDash val="dash"/>
                    </a:lnT>
                    <a:lnB w="9525">
                      <a:solidFill>
                        <a:srgbClr val="E34D4D"/>
                      </a:solidFill>
                      <a:prstDash val="dash"/>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endParaRPr lang="en-US" altLang="en-US" sz="2000" b="0" spc="130">
                        <a:solidFill>
                          <a:srgbClr val="404040"/>
                        </a:solidFill>
                        <a:latin typeface="微软雅黑" panose="020b0503020204020204" charset="-122"/>
                        <a:ea typeface="微软雅黑" panose="020b0503020204020204" charset="-122"/>
                      </a:endParaRPr>
                    </a:p>
                  </a:txBody>
                  <a:tcPr marL="317500" marR="317500" marT="215900" marB="215900" anchor="ctr">
                    <a:lnL w="9525">
                      <a:solidFill>
                        <a:srgbClr val="E34D4D"/>
                      </a:solidFill>
                      <a:prstDash val="dash"/>
                    </a:lnL>
                    <a:lnR w="9525">
                      <a:solidFill>
                        <a:srgbClr val="E34D4D"/>
                      </a:solidFill>
                      <a:prstDash val="dash"/>
                    </a:lnR>
                    <a:lnT w="9525">
                      <a:solidFill>
                        <a:srgbClr val="E34D4D"/>
                      </a:solidFill>
                      <a:prstDash val="dash"/>
                    </a:lnT>
                    <a:lnB w="9525">
                      <a:solidFill>
                        <a:srgbClr val="E34D4D"/>
                      </a:solidFill>
                      <a:prstDash val="dash"/>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endParaRPr lang="en-US" altLang="en-US" sz="2000" b="0" spc="130">
                        <a:solidFill>
                          <a:srgbClr val="404040"/>
                        </a:solidFill>
                        <a:latin typeface="微软雅黑" panose="020b0503020204020204" charset="-122"/>
                        <a:ea typeface="微软雅黑" panose="020b0503020204020204" charset="-122"/>
                      </a:endParaRPr>
                    </a:p>
                  </a:txBody>
                  <a:tcPr marL="317500" marR="317500" marT="215900" marB="215900" anchor="ctr">
                    <a:lnL w="9525">
                      <a:solidFill>
                        <a:srgbClr val="E34D4D"/>
                      </a:solidFill>
                      <a:prstDash val="dash"/>
                    </a:lnL>
                    <a:lnR w="9525">
                      <a:solidFill>
                        <a:srgbClr val="E34D4D"/>
                      </a:solidFill>
                      <a:prstDash val="dash"/>
                    </a:lnR>
                    <a:lnT w="9525">
                      <a:solidFill>
                        <a:srgbClr val="E34D4D"/>
                      </a:solidFill>
                      <a:prstDash val="dash"/>
                    </a:lnT>
                    <a:lnB w="9525">
                      <a:solidFill>
                        <a:srgbClr val="E34D4D"/>
                      </a:solidFill>
                      <a:prstDash val="dash"/>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endParaRPr lang="en-US" altLang="en-US" sz="2000" b="0" spc="130">
                        <a:solidFill>
                          <a:srgbClr val="404040"/>
                        </a:solidFill>
                        <a:latin typeface="微软雅黑"/>
                        <a:ea typeface="微软雅黑"/>
                      </a:endParaRPr>
                    </a:p>
                  </a:txBody>
                  <a:tcPr marL="317500" marR="317500" marT="215900" marB="215900" anchor="ctr">
                    <a:lnL w="9525">
                      <a:solidFill>
                        <a:srgbClr val="E34D4D"/>
                      </a:solidFill>
                      <a:prstDash val="dash"/>
                    </a:lnL>
                    <a:lnR w="9525">
                      <a:solidFill>
                        <a:srgbClr val="E34D4D"/>
                      </a:solidFill>
                      <a:prstDash val="dash"/>
                    </a:lnR>
                    <a:lnT w="9525">
                      <a:solidFill>
                        <a:srgbClr val="E34D4D"/>
                      </a:solidFill>
                      <a:prstDash val="dash"/>
                    </a:lnT>
                    <a:lnB w="9525">
                      <a:solidFill>
                        <a:srgbClr val="E34D4D"/>
                      </a:solidFill>
                      <a:prstDash val="dash"/>
                    </a:lnB>
                    <a:lnTlToBr>
                      <a:noFill/>
                    </a:lnTlToBr>
                    <a:lnBlToTr>
                      <a:noFill/>
                    </a:lnBlToTr>
                    <a:solidFill>
                      <a:srgbClr val="FFFFFF"/>
                    </a:solidFill>
                  </a:tcPr>
                </a:tc>
              </a:tr>
            </a:tbl>
          </a:graphicData>
        </a:graphic>
      </p:graphicFrame>
      <p:sp>
        <p:nvSpPr>
          <p:cNvPr id="2" name="文本框 1"/>
          <p:cNvSpPr txBox="1"/>
          <p:nvPr>
            <p:custDataLst>
              <p:tags r:id="rId4"/>
            </p:custDataLst>
          </p:nvPr>
        </p:nvSpPr>
        <p:spPr>
          <a:xfrm>
            <a:off x="762006" y="1981216"/>
            <a:ext cx="3048025" cy="2286013"/>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4472C4"/>
                </a:solidFill>
                <a:latin typeface="微软雅黑" panose="020b0503020204020204" charset="-122"/>
                <a:ea typeface="微软雅黑" panose="020b0503020204020204" charset="-122"/>
              </a:rPr>
              <a:t>梳理情节</a:t>
            </a:r>
            <a:endParaRPr lang="zh-CN" altLang="en-US" sz="4400" b="1" spc="300">
              <a:solidFill>
                <a:srgbClr val="4472C4"/>
              </a:solidFill>
              <a:latin typeface="微软雅黑"/>
              <a:ea typeface="微软雅黑"/>
            </a:endParaRPr>
          </a:p>
        </p:txBody>
      </p:sp>
      <p:sp>
        <p:nvSpPr>
          <p:cNvPr id="3" name="文本框 2"/>
          <p:cNvSpPr txBox="1"/>
          <p:nvPr/>
        </p:nvSpPr>
        <p:spPr>
          <a:xfrm>
            <a:off x="3688080" y="2752725"/>
            <a:ext cx="1706880" cy="1568450"/>
          </a:xfrm>
          <a:prstGeom prst="rect">
            <a:avLst/>
          </a:prstGeom>
          <a:noFill/>
        </p:spPr>
        <p:txBody>
          <a:bodyPr wrap="none" rtlCol="0">
            <a:spAutoFit/>
          </a:bodyPr>
          <a:lstStyle/>
          <a:p>
            <a:pPr algn="l" fontAlgn="auto">
              <a:lnSpc>
                <a:spcPct val="200000"/>
              </a:lnSpc>
            </a:pPr>
            <a:r>
              <a:rPr lang="en-US" sz="2400" b="1">
                <a:latin typeface="微软雅黑" panose="020b0503020204020204" charset="-122"/>
                <a:ea typeface="微软雅黑" panose="020b0503020204020204" charset="-122"/>
                <a:cs typeface="新宋体" panose="02010609030101010101" charset="-122"/>
                <a:sym typeface="+mn-ea"/>
              </a:rPr>
              <a:t>玛丝洛娃、</a:t>
            </a:r>
            <a:endParaRPr lang="en-US" sz="2400" b="1">
              <a:latin typeface="微软雅黑"/>
              <a:ea typeface="微软雅黑"/>
              <a:cs typeface="新宋体" panose="02010609030101010101" charset="-122"/>
              <a:sym typeface="+mn-ea"/>
            </a:endParaRPr>
          </a:p>
          <a:p>
            <a:pPr algn="l" fontAlgn="auto">
              <a:lnSpc>
                <a:spcPct val="200000"/>
              </a:lnSpc>
            </a:pPr>
            <a:r>
              <a:rPr lang="en-US" sz="2400" b="1">
                <a:latin typeface="微软雅黑" panose="020b0503020204020204" charset="-122"/>
                <a:ea typeface="微软雅黑" panose="020b0503020204020204" charset="-122"/>
                <a:cs typeface="新宋体" panose="02010609030101010101" charset="-122"/>
                <a:sym typeface="+mn-ea"/>
              </a:rPr>
              <a:t>聂赫留朵夫</a:t>
            </a:r>
            <a:r>
              <a:rPr lang="en-US" sz="2400">
                <a:latin typeface="新宋体" panose="02010609030101010101" charset="-122"/>
                <a:ea typeface="新宋体" panose="02010609030101010101" charset="-122"/>
                <a:cs typeface="新宋体" panose="02010609030101010101" charset="-122"/>
                <a:sym typeface="+mn-ea"/>
              </a:rPr>
              <a:t> </a:t>
            </a:r>
            <a:endParaRPr lang="zh-CN" altLang="en-US"/>
          </a:p>
        </p:txBody>
      </p:sp>
      <p:sp>
        <p:nvSpPr>
          <p:cNvPr id="6" name="文本框 5"/>
          <p:cNvSpPr txBox="1"/>
          <p:nvPr/>
        </p:nvSpPr>
        <p:spPr>
          <a:xfrm>
            <a:off x="5394960" y="1981200"/>
            <a:ext cx="2244725" cy="3784600"/>
          </a:xfrm>
          <a:prstGeom prst="rect">
            <a:avLst/>
          </a:prstGeom>
          <a:noFill/>
        </p:spPr>
        <p:txBody>
          <a:bodyPr wrap="square" rtlCol="0">
            <a:spAutoFit/>
          </a:bodyPr>
          <a:lstStyle/>
          <a:p>
            <a:pPr algn="l" fontAlgn="auto">
              <a:lnSpc>
                <a:spcPct val="200000"/>
              </a:lnSpc>
            </a:pPr>
            <a:r>
              <a:rPr lang="en-US" sz="2400" b="1">
                <a:latin typeface="微软雅黑" panose="020b0503020204020204" charset="-122"/>
                <a:ea typeface="微软雅黑" panose="020b0503020204020204" charset="-122"/>
                <a:cs typeface="新宋体" panose="02010609030101010101" charset="-122"/>
                <a:sym typeface="+mn-ea"/>
              </a:rPr>
              <a:t>写聂赫留</a:t>
            </a:r>
            <a:endParaRPr lang="en-US" sz="2400" b="1">
              <a:latin typeface="微软雅黑" panose="020b0503020204020204" charset="-122"/>
              <a:ea typeface="微软雅黑" panose="020b0503020204020204" charset="-122"/>
              <a:cs typeface="新宋体" panose="02010609030101010101" charset="-122"/>
              <a:sym typeface="+mn-ea"/>
            </a:endParaRPr>
          </a:p>
          <a:p>
            <a:pPr algn="l" fontAlgn="auto">
              <a:lnSpc>
                <a:spcPct val="200000"/>
              </a:lnSpc>
            </a:pPr>
            <a:r>
              <a:rPr lang="en-US" sz="2400" b="1">
                <a:latin typeface="微软雅黑" panose="020b0503020204020204" charset="-122"/>
                <a:ea typeface="微软雅黑" panose="020b0503020204020204" charset="-122"/>
                <a:cs typeface="新宋体" panose="02010609030101010101" charset="-122"/>
                <a:sym typeface="+mn-ea"/>
              </a:rPr>
              <a:t>朵夫到监</a:t>
            </a:r>
            <a:endParaRPr lang="en-US" sz="2400" b="1">
              <a:latin typeface="微软雅黑" panose="020b0503020204020204" charset="-122"/>
              <a:ea typeface="微软雅黑" panose="020b0503020204020204" charset="-122"/>
              <a:cs typeface="新宋体" panose="02010609030101010101" charset="-122"/>
              <a:sym typeface="+mn-ea"/>
            </a:endParaRPr>
          </a:p>
          <a:p>
            <a:pPr algn="l" fontAlgn="auto">
              <a:lnSpc>
                <a:spcPct val="200000"/>
              </a:lnSpc>
            </a:pPr>
            <a:r>
              <a:rPr lang="en-US" sz="2400" b="1">
                <a:latin typeface="微软雅黑" panose="020b0503020204020204" charset="-122"/>
                <a:ea typeface="微软雅黑" panose="020b0503020204020204" charset="-122"/>
                <a:cs typeface="新宋体" panose="02010609030101010101" charset="-122"/>
                <a:sym typeface="+mn-ea"/>
              </a:rPr>
              <a:t>狱探望玛</a:t>
            </a:r>
            <a:endParaRPr lang="en-US" sz="2400" b="1">
              <a:latin typeface="微软雅黑" panose="020b0503020204020204" charset="-122"/>
              <a:ea typeface="微软雅黑" panose="020b0503020204020204" charset="-122"/>
              <a:cs typeface="新宋体" panose="02010609030101010101" charset="-122"/>
              <a:sym typeface="+mn-ea"/>
            </a:endParaRPr>
          </a:p>
          <a:p>
            <a:pPr algn="l" fontAlgn="auto">
              <a:lnSpc>
                <a:spcPct val="200000"/>
              </a:lnSpc>
            </a:pPr>
            <a:r>
              <a:rPr lang="en-US" sz="2400" b="1">
                <a:latin typeface="微软雅黑" panose="020b0503020204020204" charset="-122"/>
                <a:ea typeface="微软雅黑" panose="020b0503020204020204" charset="-122"/>
                <a:cs typeface="新宋体" panose="02010609030101010101" charset="-122"/>
                <a:sym typeface="+mn-ea"/>
              </a:rPr>
              <a:t>丝洛娃的</a:t>
            </a:r>
            <a:endParaRPr lang="en-US" sz="2400" b="1">
              <a:latin typeface="微软雅黑" panose="020b0503020204020204" charset="-122"/>
              <a:ea typeface="微软雅黑" panose="020b0503020204020204" charset="-122"/>
              <a:cs typeface="新宋体" panose="02010609030101010101" charset="-122"/>
              <a:sym typeface="+mn-ea"/>
            </a:endParaRPr>
          </a:p>
          <a:p>
            <a:pPr algn="l" fontAlgn="auto">
              <a:lnSpc>
                <a:spcPct val="200000"/>
              </a:lnSpc>
            </a:pPr>
            <a:r>
              <a:rPr lang="en-US" sz="2400" b="1">
                <a:latin typeface="微软雅黑" panose="020b0503020204020204" charset="-122"/>
                <a:ea typeface="微软雅黑" panose="020b0503020204020204" charset="-122"/>
                <a:cs typeface="新宋体" panose="02010609030101010101" charset="-122"/>
                <a:sym typeface="+mn-ea"/>
              </a:rPr>
              <a:t>经过。</a:t>
            </a:r>
            <a:endParaRPr lang="zh-CN" altLang="en-US" b="1">
              <a:latin typeface="微软雅黑"/>
              <a:ea typeface="微软雅黑"/>
            </a:endParaRPr>
          </a:p>
        </p:txBody>
      </p:sp>
      <p:sp>
        <p:nvSpPr>
          <p:cNvPr id="7" name="文本框 6"/>
          <p:cNvSpPr txBox="1"/>
          <p:nvPr/>
        </p:nvSpPr>
        <p:spPr>
          <a:xfrm>
            <a:off x="7015480" y="1468120"/>
            <a:ext cx="2922270" cy="4892675"/>
          </a:xfrm>
          <a:prstGeom prst="rect">
            <a:avLst/>
          </a:prstGeom>
          <a:noFill/>
        </p:spPr>
        <p:txBody>
          <a:bodyPr wrap="square" rtlCol="0">
            <a:spAutoFit/>
          </a:bodyPr>
          <a:lstStyle/>
          <a:p>
            <a:pPr algn="l"/>
            <a:r>
              <a:rPr lang="zh-CN" altLang="en-US" sz="2400" b="1">
                <a:latin typeface="微软雅黑" panose="020b0503020204020204" charset="-122"/>
                <a:ea typeface="微软雅黑" panose="020b0503020204020204" charset="-122"/>
                <a:cs typeface="微软雅黑" panose="020b0503020204020204" charset="-122"/>
                <a:sym typeface="+mn-ea"/>
              </a:rPr>
              <a:t>一、</a:t>
            </a:r>
            <a:r>
              <a:rPr lang="en-US" sz="2400" b="1">
                <a:latin typeface="微软雅黑" panose="020b0503020204020204" charset="-122"/>
                <a:ea typeface="微软雅黑" panose="020b0503020204020204" charset="-122"/>
                <a:cs typeface="微软雅黑" panose="020b0503020204020204" charset="-122"/>
                <a:sym typeface="+mn-ea"/>
              </a:rPr>
              <a:t>（1——15）玛丝洛娃认出了到监狱探望自己的聂赫留朵。</a:t>
            </a:r>
            <a:endParaRPr lang="en-US" sz="2400" b="1">
              <a:latin typeface="微软雅黑"/>
              <a:ea typeface="微软雅黑"/>
              <a:cs typeface="微软雅黑" panose="020b0503020204020204" charset="-122"/>
              <a:sym typeface="+mn-ea"/>
            </a:endParaRPr>
          </a:p>
          <a:p>
            <a:pPr algn="l"/>
            <a:r>
              <a:rPr lang="zh-CN" altLang="en-US" sz="2400" b="1">
                <a:latin typeface="微软雅黑" panose="020b0503020204020204" charset="-122"/>
                <a:ea typeface="微软雅黑" panose="020b0503020204020204" charset="-122"/>
                <a:cs typeface="微软雅黑" panose="020b0503020204020204" charset="-122"/>
                <a:sym typeface="+mn-ea"/>
              </a:rPr>
              <a:t>二、</a:t>
            </a:r>
            <a:r>
              <a:rPr lang="en-US" sz="2400" b="1">
                <a:latin typeface="微软雅黑" panose="020b0503020204020204" charset="-122"/>
                <a:ea typeface="微软雅黑" panose="020b0503020204020204" charset="-122"/>
                <a:cs typeface="微软雅黑" panose="020b0503020204020204" charset="-122"/>
                <a:sym typeface="+mn-ea"/>
              </a:rPr>
              <a:t>（16——70）聂赫留朵夫与玛丝洛娃的交流，聂赫留朵夫请求玛丝洛娃的宽恕，想唤醒她的本性。</a:t>
            </a:r>
            <a:endParaRPr lang="en-US" sz="2400" b="1">
              <a:latin typeface="微软雅黑" panose="020b0503020204020204" charset="-122"/>
              <a:ea typeface="微软雅黑" panose="020b0503020204020204" charset="-122"/>
              <a:cs typeface="微软雅黑" panose="020b0503020204020204" charset="-122"/>
              <a:sym typeface="+mn-ea"/>
            </a:endParaRPr>
          </a:p>
          <a:p>
            <a:pPr algn="l"/>
            <a:r>
              <a:rPr lang="en-US" sz="2400" b="1">
                <a:latin typeface="微软雅黑" panose="020b0503020204020204" charset="-122"/>
                <a:ea typeface="微软雅黑" panose="020b0503020204020204" charset="-122"/>
                <a:cs typeface="微软雅黑" panose="020b0503020204020204" charset="-122"/>
                <a:sym typeface="+mn-ea"/>
              </a:rPr>
              <a:t>三、（71——78），聂赫留朵夫的想法不被玛丝洛娃理解</a:t>
            </a:r>
            <a:r>
              <a:rPr lang="zh-CN" sz="2400" b="1">
                <a:latin typeface="微软雅黑" panose="020b0503020204020204" charset="-122"/>
                <a:ea typeface="微软雅黑" panose="020b0503020204020204" charset="-122"/>
                <a:cs typeface="微软雅黑" panose="020b0503020204020204" charset="-122"/>
                <a:sym typeface="+mn-ea"/>
              </a:rPr>
              <a:t>。</a:t>
            </a:r>
            <a:endParaRPr lang="zh-CN" altLang="zh-CN" sz="2400" b="1">
              <a:latin typeface="微软雅黑"/>
              <a:ea typeface="微软雅黑"/>
              <a:cs typeface="微软雅黑" panose="020b0503020204020204" charset="-122"/>
              <a:sym typeface="+mn-ea"/>
            </a:endParaRPr>
          </a:p>
        </p:txBody>
      </p:sp>
      <p:sp>
        <p:nvSpPr>
          <p:cNvPr id="5" name="文本框 4"/>
          <p:cNvSpPr txBox="1"/>
          <p:nvPr/>
        </p:nvSpPr>
        <p:spPr>
          <a:xfrm>
            <a:off x="10473055" y="2581275"/>
            <a:ext cx="856615" cy="2306955"/>
          </a:xfrm>
          <a:prstGeom prst="rect">
            <a:avLst/>
          </a:prstGeom>
          <a:noFill/>
        </p:spPr>
        <p:txBody>
          <a:bodyPr wrap="square" rtlCol="0">
            <a:spAutoFit/>
          </a:bodyPr>
          <a:lstStyle/>
          <a:p>
            <a:pPr algn="l" fontAlgn="auto">
              <a:lnSpc>
                <a:spcPct val="200000"/>
              </a:lnSpc>
            </a:pPr>
            <a:r>
              <a:rPr lang="en-US" sz="2400" b="1">
                <a:latin typeface="微软雅黑" panose="020b0503020204020204" charset="-122"/>
                <a:ea typeface="微软雅黑" panose="020b0503020204020204" charset="-122"/>
                <a:cs typeface="新宋体" panose="02010609030101010101" charset="-122"/>
                <a:sym typeface="+mn-ea"/>
              </a:rPr>
              <a:t>探监</a:t>
            </a:r>
            <a:endParaRPr lang="en-US" sz="2400" b="1">
              <a:latin typeface="微软雅黑" panose="020b0503020204020204" charset="-122"/>
              <a:ea typeface="微软雅黑" panose="020b0503020204020204" charset="-122"/>
              <a:cs typeface="新宋体" panose="02010609030101010101" charset="-122"/>
              <a:sym typeface="+mn-ea"/>
            </a:endParaRPr>
          </a:p>
          <a:p>
            <a:pPr algn="l" fontAlgn="auto">
              <a:lnSpc>
                <a:spcPct val="200000"/>
              </a:lnSpc>
            </a:pPr>
            <a:r>
              <a:rPr lang="en-US" sz="2400" b="1">
                <a:latin typeface="微软雅黑" panose="020b0503020204020204" charset="-122"/>
                <a:ea typeface="微软雅黑" panose="020b0503020204020204" charset="-122"/>
                <a:cs typeface="新宋体" panose="02010609030101010101" charset="-122"/>
                <a:sym typeface="+mn-ea"/>
              </a:rPr>
              <a:t>相认</a:t>
            </a:r>
            <a:endParaRPr lang="en-US" sz="2400" b="1">
              <a:latin typeface="微软雅黑" panose="020b0503020204020204" charset="-122"/>
              <a:ea typeface="微软雅黑" panose="020b0503020204020204" charset="-122"/>
              <a:cs typeface="新宋体" panose="02010609030101010101" charset="-122"/>
              <a:sym typeface="+mn-ea"/>
            </a:endParaRPr>
          </a:p>
          <a:p>
            <a:pPr algn="l" fontAlgn="auto">
              <a:lnSpc>
                <a:spcPct val="200000"/>
              </a:lnSpc>
            </a:pPr>
            <a:r>
              <a:rPr lang="en-US" sz="2400" b="1">
                <a:latin typeface="微软雅黑" panose="020b0503020204020204" charset="-122"/>
                <a:ea typeface="微软雅黑" panose="020b0503020204020204" charset="-122"/>
                <a:cs typeface="新宋体" panose="02010609030101010101" charset="-122"/>
                <a:sym typeface="+mn-ea"/>
              </a:rPr>
              <a:t>赎罪</a:t>
            </a:r>
            <a:endParaRPr lang="zh-CN" altLang="en-US" b="1">
              <a:latin typeface="微软雅黑" panose="020b0503020204020204" charset="-122"/>
              <a:ea typeface="微软雅黑" panose="020b0503020204020204"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circle(in)">
                                      <p:cBhvr>
                                        <p:cTn id="3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5" grpId="0"/>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2"/>
            </p:custDataLst>
          </p:nvPr>
        </p:nvSpPr>
        <p:spPr>
          <a:xfrm>
            <a:off x="319378" y="1526650"/>
            <a:ext cx="11553245" cy="4858247"/>
          </a:xfrm>
          <a:prstGeom prst="rect">
            <a:avLst/>
          </a:prstGeom>
          <a:noFill/>
          <a:ln w="6350">
            <a:solidFill>
              <a:schemeClr val="accent1">
                <a:alpha val="2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矩形 5"/>
          <p:cNvSpPr/>
          <p:nvPr>
            <p:custDataLst>
              <p:tags r:id="rId3"/>
            </p:custDataLst>
          </p:nvPr>
        </p:nvSpPr>
        <p:spPr>
          <a:xfrm>
            <a:off x="604978" y="1788606"/>
            <a:ext cx="5023412" cy="3952512"/>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50000"/>
              </a:lnSpc>
              <a:spcBef>
                <a:spcPct val="0"/>
              </a:spcBef>
              <a:spcAft>
                <a:spcPts val="1000"/>
              </a:spcAft>
              <a:buClr>
                <a:srgbClr val="000000">
                  <a:lumMod val="75000"/>
                  <a:lumOff val="25000"/>
                </a:srgbClr>
              </a:buClr>
              <a:buSzPct val="90000"/>
              <a:buFont typeface="Wingdings" panose="05000000000000000000" pitchFamily="2" charset="2"/>
              <a:buChar char="n"/>
            </a:pPr>
            <a:r>
              <a:rPr kumimoji="0" lang="zh-CN" altLang="en-US" sz="2800" b="1" i="0" kern="1200" cap="none" spc="150" normalizeH="0" noProof="0">
                <a:ln>
                  <a:noFill/>
                </a:ln>
                <a:solidFill>
                  <a:schemeClr val="tx1">
                    <a:lumMod val="65000"/>
                    <a:lumOff val="35000"/>
                  </a:schemeClr>
                </a:solidFill>
                <a:effectLst/>
                <a:latin typeface="Arial" panose="020b0604020202020204" pitchFamily="34" charset="0"/>
                <a:ea typeface="微软雅黑" panose="020b0503020204020204" charset="-122"/>
              </a:rPr>
              <a:t>找出文中人物的肖像、语言、动作、心理等描写的语句，分析本文是如何通过语言、动作、心理等细节描写反映人物的特征的。</a:t>
            </a:r>
            <a:endParaRPr kumimoji="0" lang="zh-CN" altLang="en-US" sz="2800" b="1" i="0" kern="1200" cap="none" spc="150" normalizeH="0" noProof="0">
              <a:ln>
                <a:noFill/>
              </a:ln>
              <a:solidFill>
                <a:schemeClr val="tx1">
                  <a:lumMod val="65000"/>
                  <a:lumOff val="35000"/>
                </a:schemeClr>
              </a:solidFill>
              <a:effectLst/>
              <a:latin typeface="Arial" pitchFamily="34" charset="0"/>
              <a:ea typeface="微软雅黑"/>
            </a:endParaRPr>
          </a:p>
        </p:txBody>
      </p:sp>
      <p:sp>
        <p:nvSpPr>
          <p:cNvPr id="8" name="矩形 7"/>
          <p:cNvSpPr/>
          <p:nvPr>
            <p:custDataLst>
              <p:tags r:id="rId4"/>
            </p:custDataLst>
          </p:nvPr>
        </p:nvSpPr>
        <p:spPr>
          <a:xfrm>
            <a:off x="319379" y="663217"/>
            <a:ext cx="11553244" cy="526373"/>
          </a:xfrm>
          <a:prstGeom prst="rect">
            <a:avLst/>
          </a:prstGeom>
        </p:spPr>
        <p:txBody>
          <a:bodyPr wrap="square" anchor="b"/>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SzTx/>
              <a:buFontTx/>
              <a:buNone/>
            </a:pPr>
            <a:r>
              <a:rPr kumimoji="0" lang="zh-CN" altLang="en-US" sz="4800" b="1" i="0" kern="1200" cap="none" spc="300" normalizeH="0" noProof="0">
                <a:ln>
                  <a:noFill/>
                </a:ln>
                <a:solidFill>
                  <a:srgbClr val="002699"/>
                </a:solidFill>
                <a:effectLst/>
                <a:latin typeface="Arial" panose="020b0604020202020204" pitchFamily="34" charset="0"/>
                <a:ea typeface="微软雅黑" panose="020b0503020204020204" charset="-122"/>
              </a:rPr>
              <a:t>自主探究，研读文本</a:t>
            </a:r>
            <a:endParaRPr kumimoji="0" lang="zh-CN" altLang="en-US" sz="4800" b="1" i="0" kern="1200" cap="none" spc="300" normalizeH="0" noProof="0">
              <a:ln>
                <a:noFill/>
              </a:ln>
              <a:solidFill>
                <a:srgbClr val="002699"/>
              </a:solidFill>
              <a:effectLst/>
              <a:latin typeface="Arial" pitchFamily="34" charset="0"/>
              <a:ea typeface="微软雅黑"/>
            </a:endParaRPr>
          </a:p>
        </p:txBody>
      </p:sp>
      <p:cxnSp>
        <p:nvCxnSpPr>
          <p:cNvPr id="12" name="直接连接符 11"/>
          <p:cNvCxnSpPr/>
          <p:nvPr>
            <p:custDataLst>
              <p:tags r:id="rId5"/>
            </p:custDataLst>
          </p:nvPr>
        </p:nvCxnSpPr>
        <p:spPr>
          <a:xfrm flipH="1">
            <a:off x="6096000" y="1789043"/>
            <a:ext cx="0" cy="4293705"/>
          </a:xfrm>
          <a:prstGeom prst="line">
            <a:avLst/>
          </a:prstGeom>
          <a:ln w="6350" cmpd="sng">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6"/>
            </p:custDataLst>
          </p:nvPr>
        </p:nvSpPr>
        <p:spPr>
          <a:xfrm>
            <a:off x="6601460" y="1887927"/>
            <a:ext cx="5023485" cy="3952240"/>
          </a:xfrm>
          <a:prstGeom prst="rect">
            <a:avLst/>
          </a:prstGeom>
          <a:ln>
            <a:noFill/>
          </a:ln>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50000"/>
              </a:lnSpc>
              <a:spcBef>
                <a:spcPct val="0"/>
              </a:spcBef>
              <a:spcAft>
                <a:spcPts val="1000"/>
              </a:spcAft>
              <a:buClr>
                <a:srgbClr val="000000">
                  <a:lumMod val="75000"/>
                  <a:lumOff val="25000"/>
                </a:srgbClr>
              </a:buClr>
              <a:buSzPct val="90000"/>
              <a:buFont typeface="Wingdings" panose="05000000000000000000" pitchFamily="2" charset="2"/>
              <a:buChar char="n"/>
            </a:pPr>
            <a:r>
              <a:rPr kumimoji="0" lang="zh-CN" altLang="en-US" sz="2800" b="1" i="0" kern="1200" cap="none" spc="150" normalizeH="0" noProof="0">
                <a:ln>
                  <a:noFill/>
                </a:ln>
                <a:solidFill>
                  <a:schemeClr val="tx1">
                    <a:lumMod val="65000"/>
                    <a:lumOff val="35000"/>
                  </a:schemeClr>
                </a:solidFill>
                <a:effectLst/>
                <a:latin typeface="Arial" panose="020b0604020202020204" pitchFamily="34" charset="0"/>
                <a:ea typeface="微软雅黑" panose="020b0503020204020204" charset="-122"/>
              </a:rPr>
              <a:t>采用</a:t>
            </a:r>
            <a:r>
              <a:rPr kumimoji="0" lang="zh-CN" altLang="en-US" sz="2800" b="1" i="0" kern="1200" cap="none" spc="150" normalizeH="0" noProof="0">
                <a:ln>
                  <a:noFill/>
                </a:ln>
                <a:solidFill>
                  <a:srgbClr val="FF0000"/>
                </a:solidFill>
                <a:effectLst/>
                <a:latin typeface="Arial" panose="020b0604020202020204" pitchFamily="34" charset="0"/>
                <a:ea typeface="微软雅黑" panose="020b0503020204020204" charset="-122"/>
              </a:rPr>
              <a:t>批注阅读法</a:t>
            </a:r>
            <a:r>
              <a:rPr kumimoji="0" lang="zh-CN" altLang="en-US" sz="2800" b="1" i="0" kern="1200" cap="none" spc="150" normalizeH="0" noProof="0">
                <a:ln>
                  <a:noFill/>
                </a:ln>
                <a:solidFill>
                  <a:schemeClr val="tx1">
                    <a:lumMod val="65000"/>
                    <a:lumOff val="35000"/>
                  </a:schemeClr>
                </a:solidFill>
                <a:effectLst/>
                <a:latin typeface="Arial" panose="020b0604020202020204" pitchFamily="34" charset="0"/>
                <a:ea typeface="微软雅黑" panose="020b0503020204020204" charset="-122"/>
              </a:rPr>
              <a:t>研读文本，分成男生、女生两组，男生批注描写聂赫留朵夫的语句，女生批注描写玛丝洛娃的语句。</a:t>
            </a:r>
            <a:endParaRPr kumimoji="0" lang="zh-CN" altLang="en-US" sz="2800" b="1" i="0" kern="1200" cap="none" spc="150" normalizeH="0" noProof="0">
              <a:ln>
                <a:noFill/>
              </a:ln>
              <a:solidFill>
                <a:schemeClr val="tx1">
                  <a:lumMod val="65000"/>
                  <a:lumOff val="35000"/>
                </a:schemeClr>
              </a:solidFill>
              <a:effectLst/>
              <a:latin typeface="Arial" panose="020b0604020202020204" pitchFamily="34" charset="0"/>
              <a:ea typeface="微软雅黑" panose="020b050302020402020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687070" y="778510"/>
            <a:ext cx="10363289"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2699"/>
                </a:solidFill>
                <a:latin typeface="微软雅黑" panose="020b0503020204020204" charset="-122"/>
                <a:ea typeface="微软雅黑" panose="020b0503020204020204" charset="-122"/>
                <a:sym typeface="+mn-ea"/>
              </a:rPr>
              <a:t>示范批注</a:t>
            </a:r>
            <a:endParaRPr lang="zh-CN" altLang="en-US" sz="4400" b="1" spc="300">
              <a:solidFill>
                <a:srgbClr val="002699"/>
              </a:solidFill>
              <a:latin typeface="微软雅黑"/>
              <a:ea typeface="微软雅黑"/>
              <a:sym typeface="+mn-ea"/>
            </a:endParaRPr>
          </a:p>
        </p:txBody>
      </p:sp>
      <p:sp>
        <p:nvSpPr>
          <p:cNvPr id="11" name="Title 6"/>
          <p:cNvSpPr txBox="1"/>
          <p:nvPr>
            <p:custDataLst>
              <p:tags r:id="rId4"/>
            </p:custDataLst>
          </p:nvPr>
        </p:nvSpPr>
        <p:spPr>
          <a:xfrm>
            <a:off x="687070" y="1859280"/>
            <a:ext cx="4876800" cy="37611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“对，我在做我该做的事，我在认罪。”聂赫留朵夫想。他一想到这里，眼泪就夺眶而出，喉咙也哽住了。他用手指抓住铁栅栏，说不下去，竭力控制住情感，免得哭出来。</a:t>
            </a:r>
            <a:endParaRPr lang="zh-CN" altLang="en-US" sz="2800" b="1" spc="200">
              <a:ln w="3175">
                <a:noFill/>
                <a:prstDash val="dash"/>
              </a:ln>
              <a:solidFill>
                <a:srgbClr val="404040"/>
              </a:solidFill>
              <a:latin typeface="微软雅黑"/>
              <a:ea typeface="微软雅黑"/>
              <a:cs typeface="微软雅黑" panose="020b0503020204020204" charset="-122"/>
              <a:sym typeface="+mn-ea"/>
            </a:endParaRPr>
          </a:p>
        </p:txBody>
      </p:sp>
      <p:sp>
        <p:nvSpPr>
          <p:cNvPr id="6" name="Title 6"/>
          <p:cNvSpPr txBox="1"/>
          <p:nvPr>
            <p:custDataLst>
              <p:tags r:id="rId5"/>
            </p:custDataLst>
          </p:nvPr>
        </p:nvSpPr>
        <p:spPr>
          <a:xfrm>
            <a:off x="6410960" y="1859280"/>
            <a:ext cx="4876800" cy="164592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401BC0"/>
                </a:solidFill>
                <a:latin typeface="仿宋" panose="02010609060101010101" charset="-122"/>
                <a:ea typeface="仿宋" panose="02010609060101010101" charset="-122"/>
                <a:sym typeface="+mn-ea"/>
              </a:rPr>
              <a:t>心理描写。直接写聂赫留朵夫的心理，他认为玛丝洛娃的遭遇的根源在自己，自己应该赎罪。</a:t>
            </a:r>
            <a:endParaRPr lang="zh-CN" altLang="en-US" sz="2400" b="1" spc="200">
              <a:ln w="3175">
                <a:noFill/>
                <a:prstDash val="dash"/>
              </a:ln>
              <a:solidFill>
                <a:srgbClr val="401BC0"/>
              </a:solidFill>
              <a:latin typeface="仿宋" panose="02010609060101010101" charset="-122"/>
              <a:ea typeface="仿宋" panose="02010609060101010101" charset="-122"/>
              <a:cs typeface="微软雅黑" panose="020b0503020204020204" charset="-122"/>
              <a:sym typeface="+mn-ea"/>
            </a:endParaRPr>
          </a:p>
        </p:txBody>
      </p:sp>
      <p:sp>
        <p:nvSpPr>
          <p:cNvPr id="2" name="Title 6"/>
          <p:cNvSpPr txBox="1"/>
          <p:nvPr>
            <p:custDataLst>
              <p:tags r:id="rId6"/>
            </p:custDataLst>
          </p:nvPr>
        </p:nvSpPr>
        <p:spPr>
          <a:xfrm>
            <a:off x="6410960" y="3771900"/>
            <a:ext cx="4876800" cy="164592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401BC0"/>
                </a:solidFill>
                <a:latin typeface="仿宋" panose="02010609060101010101" charset="-122"/>
                <a:ea typeface="仿宋" panose="02010609060101010101" charset="-122"/>
                <a:sym typeface="+mn-ea"/>
              </a:rPr>
              <a:t>动作、神态描写。他的情绪很激动，说明他急于想得到玛丝洛娃的谅解，同意自己赎罪的想法。</a:t>
            </a:r>
            <a:endParaRPr lang="zh-CN" altLang="en-US" sz="2400" b="1">
              <a:solidFill>
                <a:srgbClr val="401BC0"/>
              </a:solidFill>
              <a:latin typeface="仿宋" panose="02010609060101010101" charset="-122"/>
              <a:ea typeface="仿宋" panose="02010609060101010101"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0" fill="hold"/>
                                        <p:tgtEl>
                                          <p:spTgt spid="6"/>
                                        </p:tgtEl>
                                        <p:attrNameLst>
                                          <p:attrName>ppt_x</p:attrName>
                                        </p:attrNameLst>
                                      </p:cBhvr>
                                      <p:tavLst>
                                        <p:tav tm="0">
                                          <p:val>
                                            <p:strVal val="#ppt_x"/>
                                          </p:val>
                                        </p:tav>
                                        <p:tav tm="100000">
                                          <p:val>
                                            <p:strVal val="#ppt_x"/>
                                          </p:val>
                                        </p:tav>
                                      </p:tavLst>
                                    </p:anim>
                                    <p:anim calcmode="lin" valueType="num">
                                      <p:cBhvr additive="base">
                                        <p:cTn id="18"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heel(1)">
                                      <p:cBhvr>
                                        <p:cTn id="2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6" grpId="0"/>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687070" y="778510"/>
            <a:ext cx="10363289"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2699"/>
                </a:solidFill>
                <a:latin typeface="微软雅黑" panose="020b0503020204020204" charset="-122"/>
                <a:ea typeface="微软雅黑" panose="020b0503020204020204" charset="-122"/>
                <a:sym typeface="+mn-ea"/>
              </a:rPr>
              <a:t>示范批注</a:t>
            </a:r>
            <a:endParaRPr lang="zh-CN" altLang="en-US" sz="4400" b="1" spc="300">
              <a:solidFill>
                <a:srgbClr val="002699"/>
              </a:solidFill>
              <a:latin typeface="微软雅黑" panose="020b0503020204020204" charset="-122"/>
              <a:ea typeface="微软雅黑" panose="020b0503020204020204" charset="-122"/>
              <a:sym typeface="+mn-ea"/>
            </a:endParaRPr>
          </a:p>
        </p:txBody>
      </p:sp>
      <p:sp>
        <p:nvSpPr>
          <p:cNvPr id="11" name="Title 6"/>
          <p:cNvSpPr txBox="1"/>
          <p:nvPr>
            <p:custDataLst>
              <p:tags r:id="rId4"/>
            </p:custDataLst>
          </p:nvPr>
        </p:nvSpPr>
        <p:spPr>
          <a:xfrm>
            <a:off x="687070" y="1859280"/>
            <a:ext cx="4876800" cy="37611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玛丝洛娃看到聂赫留朵夫激动的神气，认出他来了。</a:t>
            </a:r>
            <a:endPar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gn="l">
              <a:lnSpc>
                <a:spcPct val="130000"/>
              </a:lnSpc>
              <a:spcBef>
                <a:spcPct val="0"/>
              </a:spcBef>
              <a:spcAft>
                <a:spcPts val="800"/>
              </a:spcAft>
              <a:buSzTx/>
              <a:buNone/>
            </a:pP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“您好像是……但我不敢认。”玛丝洛娃眼睛不看他，叫道。她那涨红的脸突然变得阴沉了。</a:t>
            </a:r>
            <a:endPar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6" name="Title 6"/>
          <p:cNvSpPr txBox="1"/>
          <p:nvPr>
            <p:custDataLst>
              <p:tags r:id="rId5"/>
            </p:custDataLst>
          </p:nvPr>
        </p:nvSpPr>
        <p:spPr>
          <a:xfrm>
            <a:off x="6539230" y="2729865"/>
            <a:ext cx="4876800" cy="164592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401BC0"/>
                </a:solidFill>
                <a:latin typeface="仿宋" panose="02010609060101010101" charset="-122"/>
                <a:ea typeface="仿宋" panose="02010609060101010101" charset="-122"/>
                <a:sym typeface="+mn-ea"/>
              </a:rPr>
              <a:t>神态描写。玛丝洛娃的表情表现了她认出对方后的心理，那段不愿意触及的记忆又出现在她的脑海中。</a:t>
            </a:r>
            <a:endParaRPr lang="zh-CN" altLang="en-US" sz="2400" b="1">
              <a:solidFill>
                <a:srgbClr val="401BC0"/>
              </a:solidFill>
              <a:latin typeface="仿宋" panose="02010609060101010101" charset="-122"/>
              <a:ea typeface="仿宋" panose="02010609060101010101"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0" fill="hold"/>
                                        <p:tgtEl>
                                          <p:spTgt spid="6"/>
                                        </p:tgtEl>
                                        <p:attrNameLst>
                                          <p:attrName>ppt_x</p:attrName>
                                        </p:attrNameLst>
                                      </p:cBhvr>
                                      <p:tavLst>
                                        <p:tav tm="0">
                                          <p:val>
                                            <p:strVal val="#ppt_x"/>
                                          </p:val>
                                        </p:tav>
                                        <p:tav tm="100000">
                                          <p:val>
                                            <p:strVal val="#ppt_x"/>
                                          </p:val>
                                        </p:tav>
                                      </p:tavLst>
                                    </p:anim>
                                    <p:anim calcmode="lin" valueType="num">
                                      <p:cBhvr additive="base">
                                        <p:cTn id="13"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687070" y="778510"/>
            <a:ext cx="10363289"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2699"/>
                </a:solidFill>
                <a:latin typeface="微软雅黑" panose="020b0503020204020204" charset="-122"/>
                <a:ea typeface="微软雅黑" panose="020b0503020204020204" charset="-122"/>
                <a:sym typeface="+mn-ea"/>
              </a:rPr>
              <a:t>示范批注</a:t>
            </a:r>
            <a:endParaRPr lang="zh-CN" altLang="en-US" sz="4400" b="1" spc="300">
              <a:solidFill>
                <a:srgbClr val="002699"/>
              </a:solidFill>
              <a:latin typeface="微软雅黑" panose="020b0503020204020204" charset="-122"/>
              <a:ea typeface="微软雅黑" panose="020b0503020204020204" charset="-122"/>
              <a:sym typeface="+mn-ea"/>
            </a:endParaRPr>
          </a:p>
        </p:txBody>
      </p:sp>
      <p:sp>
        <p:nvSpPr>
          <p:cNvPr id="11" name="Title 6"/>
          <p:cNvSpPr txBox="1"/>
          <p:nvPr>
            <p:custDataLst>
              <p:tags r:id="rId4"/>
            </p:custDataLst>
          </p:nvPr>
        </p:nvSpPr>
        <p:spPr>
          <a:xfrm>
            <a:off x="687070" y="1859280"/>
            <a:ext cx="6181090" cy="44818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过了一分钟，玛丝洛娃从边门走出来。她步履轻盈地走到聂赫留朵夫跟前站住，皱着眉头看了他一眼。乌黑的鬈发也像前天那样一圈圈在额上；苍白而微肿的脸有点病态，但很可爱，而且十分镇定；她那双乌黑发亮的斜睨眼睛在浮肿的眼皮下显得特别有神。</a:t>
            </a:r>
            <a:endPar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6" name="Title 6"/>
          <p:cNvSpPr txBox="1"/>
          <p:nvPr>
            <p:custDataLst>
              <p:tags r:id="rId5"/>
            </p:custDataLst>
          </p:nvPr>
        </p:nvSpPr>
        <p:spPr>
          <a:xfrm>
            <a:off x="7201535" y="2521585"/>
            <a:ext cx="4066540" cy="22790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401BC0"/>
                </a:solidFill>
                <a:latin typeface="仿宋" panose="02010609060101010101" charset="-122"/>
                <a:ea typeface="仿宋" panose="02010609060101010101" charset="-122"/>
                <a:sym typeface="+mn-ea"/>
              </a:rPr>
              <a:t>肖像描写。这是一个可爱的姑娘，眼睛“特别有神”，让人无法讨厌她，作者这样写激起了人们对她的同情。</a:t>
            </a:r>
            <a:endParaRPr lang="zh-CN" altLang="en-US" sz="2400" b="1">
              <a:solidFill>
                <a:srgbClr val="401BC0"/>
              </a:solidFill>
              <a:latin typeface="仿宋" panose="02010609060101010101" charset="-122"/>
              <a:ea typeface="仿宋" panose="02010609060101010101"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0" fill="hold"/>
                                        <p:tgtEl>
                                          <p:spTgt spid="6"/>
                                        </p:tgtEl>
                                        <p:attrNameLst>
                                          <p:attrName>ppt_x</p:attrName>
                                        </p:attrNameLst>
                                      </p:cBhvr>
                                      <p:tavLst>
                                        <p:tav tm="0">
                                          <p:val>
                                            <p:strVal val="#ppt_x"/>
                                          </p:val>
                                        </p:tav>
                                        <p:tav tm="100000">
                                          <p:val>
                                            <p:strVal val="#ppt_x"/>
                                          </p:val>
                                        </p:tav>
                                      </p:tavLst>
                                    </p:anim>
                                    <p:anim calcmode="lin" valueType="num">
                                      <p:cBhvr additive="base">
                                        <p:cTn id="13"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任意多边形: 形状 4"/>
          <p:cNvSpPr/>
          <p:nvPr>
            <p:custDataLst>
              <p:tags r:id="rId2"/>
            </p:custDataLst>
          </p:nvPr>
        </p:nvSpPr>
        <p:spPr>
          <a:xfrm>
            <a:off x="6609386" y="-1"/>
            <a:ext cx="3416259" cy="6858002"/>
          </a:xfrm>
          <a:custGeom>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rgbClr val="D0E1F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rgbClr val="FFFFFF"/>
              </a:solidFill>
              <a:latin typeface="微软雅黑"/>
              <a:ea typeface="微软雅黑"/>
              <a:sym typeface="Arial" pitchFamily="34" charset="0"/>
            </a:endParaRPr>
          </a:p>
        </p:txBody>
      </p:sp>
      <p:sp>
        <p:nvSpPr>
          <p:cNvPr id="6" name="任意多边形: 形状 5"/>
          <p:cNvSpPr/>
          <p:nvPr>
            <p:custDataLst>
              <p:tags r:id="rId3"/>
            </p:custDataLst>
          </p:nvPr>
        </p:nvSpPr>
        <p:spPr>
          <a:xfrm>
            <a:off x="7203062" y="-1"/>
            <a:ext cx="4989538" cy="6858002"/>
          </a:xfrm>
          <a:custGeom>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rgbClr val="266C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0" y="1828800"/>
            <a:ext cx="12192098" cy="4114833"/>
          </a:xfrm>
          <a:prstGeom prst="rect">
            <a:avLst/>
          </a:prstGeom>
          <a:solidFill>
            <a:srgbClr val="FFFFFF"/>
          </a:solidFill>
          <a:ln>
            <a:noFill/>
          </a:ln>
          <a:effectLst>
            <a:outerShdw blurRad="63500" algn="ctr" rotWithShape="0">
              <a:srgbClr val="0D0D0D">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5"/>
            </p:custDataLst>
          </p:nvPr>
        </p:nvSpPr>
        <p:spPr>
          <a:xfrm>
            <a:off x="914400" y="752475"/>
            <a:ext cx="7924800"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5400" b="1" spc="300">
                <a:solidFill>
                  <a:srgbClr val="4472C4"/>
                </a:solidFill>
                <a:latin typeface="微软雅黑" panose="020b0503020204020204" charset="-122"/>
                <a:ea typeface="微软雅黑" panose="020b0503020204020204" charset="-122"/>
              </a:rPr>
              <a:t>批注大擂台</a:t>
            </a:r>
            <a:endParaRPr lang="zh-CN" altLang="en-US" sz="5400" b="1" spc="300">
              <a:solidFill>
                <a:srgbClr val="4472C4"/>
              </a:solidFill>
              <a:latin typeface="微软雅黑"/>
              <a:ea typeface="微软雅黑"/>
            </a:endParaRPr>
          </a:p>
        </p:txBody>
      </p:sp>
      <p:sp>
        <p:nvSpPr>
          <p:cNvPr id="18" name="矩形 17"/>
          <p:cNvSpPr/>
          <p:nvPr>
            <p:custDataLst>
              <p:tags r:id="rId6"/>
            </p:custDataLst>
          </p:nvPr>
        </p:nvSpPr>
        <p:spPr>
          <a:xfrm>
            <a:off x="975360" y="2361565"/>
            <a:ext cx="2882265" cy="3049905"/>
          </a:xfrm>
          <a:prstGeom prst="rect">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lt1"/>
              </a:solidFill>
            </a:endParaRPr>
          </a:p>
        </p:txBody>
      </p:sp>
      <p:sp>
        <p:nvSpPr>
          <p:cNvPr id="19" name="文本框 11"/>
          <p:cNvSpPr txBox="1"/>
          <p:nvPr>
            <p:custDataLst>
              <p:tags r:id="rId7"/>
            </p:custDataLst>
          </p:nvPr>
        </p:nvSpPr>
        <p:spPr>
          <a:xfrm>
            <a:off x="1322070" y="2615565"/>
            <a:ext cx="2278380" cy="2278380"/>
          </a:xfrm>
          <a:prstGeom prst="rect">
            <a:avLst/>
          </a:prstGeom>
          <a:noFill/>
        </p:spPr>
        <p:txBody>
          <a:bodyPr vert="horz" wrap="square" lIns="90170" tIns="46990" rIns="90170" bIns="4699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ct val="130000"/>
              </a:lnSpc>
              <a:spcBef>
                <a:spcPct val="0"/>
              </a:spcBef>
              <a:spcAft>
                <a:spcPct val="0"/>
              </a:spcAft>
              <a:buSzTx/>
              <a:buNone/>
            </a:pPr>
            <a:r>
              <a:rPr lang="zh-CN" altLang="en-US" sz="5400" b="1" spc="150">
                <a:solidFill>
                  <a:schemeClr val="accent2">
                    <a:lumMod val="75000"/>
                  </a:schemeClr>
                </a:solidFill>
                <a:latin typeface="微软雅黑" panose="020b0503020204020204" charset="-122"/>
                <a:ea typeface="微软雅黑" panose="020b0503020204020204" charset="-122"/>
              </a:rPr>
              <a:t>男生</a:t>
            </a:r>
            <a:endParaRPr lang="zh-CN" altLang="en-US" sz="5400" b="1" spc="150">
              <a:solidFill>
                <a:schemeClr val="accent2">
                  <a:lumMod val="75000"/>
                </a:schemeClr>
              </a:solidFill>
              <a:latin typeface="微软雅黑"/>
              <a:ea typeface="微软雅黑"/>
            </a:endParaRPr>
          </a:p>
        </p:txBody>
      </p:sp>
      <p:sp>
        <p:nvSpPr>
          <p:cNvPr id="20" name="矩形 19"/>
          <p:cNvSpPr/>
          <p:nvPr>
            <p:custDataLst>
              <p:tags r:id="rId8"/>
            </p:custDataLst>
          </p:nvPr>
        </p:nvSpPr>
        <p:spPr>
          <a:xfrm>
            <a:off x="1059815" y="5143500"/>
            <a:ext cx="2713355" cy="8509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25000" lnSpcReduction="20000"/>
          </a:bodyPr>
          <a:lstStyle/>
          <a:p>
            <a:pPr algn="ctr"/>
            <a:endParaRPr lang="zh-CN" altLang="en-US">
              <a:solidFill>
                <a:schemeClr val="lt1"/>
              </a:solidFill>
            </a:endParaRPr>
          </a:p>
        </p:txBody>
      </p:sp>
      <p:sp>
        <p:nvSpPr>
          <p:cNvPr id="26" name="矩形 25"/>
          <p:cNvSpPr/>
          <p:nvPr>
            <p:custDataLst>
              <p:tags r:id="rId9"/>
            </p:custDataLst>
          </p:nvPr>
        </p:nvSpPr>
        <p:spPr>
          <a:xfrm>
            <a:off x="4655185" y="2362200"/>
            <a:ext cx="2882265" cy="3049905"/>
          </a:xfrm>
          <a:prstGeom prst="rect">
            <a:avLst/>
          </a:prstGeom>
          <a:noFill/>
          <a:ln w="127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lt1"/>
              </a:solidFill>
            </a:endParaRPr>
          </a:p>
        </p:txBody>
      </p:sp>
      <p:sp>
        <p:nvSpPr>
          <p:cNvPr id="28" name="文本框 11"/>
          <p:cNvSpPr txBox="1"/>
          <p:nvPr>
            <p:custDataLst>
              <p:tags r:id="rId10"/>
            </p:custDataLst>
          </p:nvPr>
        </p:nvSpPr>
        <p:spPr>
          <a:xfrm>
            <a:off x="5763260" y="2615565"/>
            <a:ext cx="1181735" cy="2278380"/>
          </a:xfrm>
          <a:prstGeom prst="rect">
            <a:avLst/>
          </a:prstGeom>
          <a:noFill/>
        </p:spPr>
        <p:txBody>
          <a:bodyPr vert="horz" wrap="square" lIns="90170" tIns="46990" rIns="90170" bIns="4699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ct val="130000"/>
              </a:lnSpc>
              <a:spcBef>
                <a:spcPct val="0"/>
              </a:spcBef>
              <a:spcAft>
                <a:spcPct val="0"/>
              </a:spcAft>
              <a:buSzTx/>
              <a:buNone/>
            </a:pPr>
            <a:r>
              <a:rPr lang="en-US" altLang="zh-CN" sz="4800" b="1" strike="noStrike" spc="150">
                <a:solidFill>
                  <a:srgbClr val="FF0000"/>
                </a:solidFill>
                <a:latin typeface="微软雅黑" panose="020b0503020204020204" charset="-122"/>
                <a:ea typeface="微软雅黑" panose="020b0503020204020204" charset="-122"/>
              </a:rPr>
              <a:t>VS</a:t>
            </a:r>
            <a:endParaRPr lang="en-US" altLang="zh-CN" sz="4800" b="1" strike="noStrike" spc="150">
              <a:solidFill>
                <a:srgbClr val="FF0000"/>
              </a:solidFill>
              <a:latin typeface="微软雅黑"/>
              <a:ea typeface="微软雅黑"/>
            </a:endParaRPr>
          </a:p>
        </p:txBody>
      </p:sp>
      <p:sp>
        <p:nvSpPr>
          <p:cNvPr id="30" name="矩形 29"/>
          <p:cNvSpPr/>
          <p:nvPr>
            <p:custDataLst>
              <p:tags r:id="rId11"/>
            </p:custDataLst>
          </p:nvPr>
        </p:nvSpPr>
        <p:spPr>
          <a:xfrm>
            <a:off x="4739640" y="5144135"/>
            <a:ext cx="2713355" cy="8509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25000" lnSpcReduction="20000"/>
          </a:bodyPr>
          <a:lstStyle/>
          <a:p>
            <a:pPr algn="ctr"/>
            <a:endParaRPr lang="zh-CN" altLang="en-US">
              <a:solidFill>
                <a:schemeClr val="lt1"/>
              </a:solidFill>
            </a:endParaRPr>
          </a:p>
        </p:txBody>
      </p:sp>
      <p:sp>
        <p:nvSpPr>
          <p:cNvPr id="33" name="矩形 32"/>
          <p:cNvSpPr/>
          <p:nvPr>
            <p:custDataLst>
              <p:tags r:id="rId12"/>
            </p:custDataLst>
          </p:nvPr>
        </p:nvSpPr>
        <p:spPr>
          <a:xfrm>
            <a:off x="8335010" y="2362200"/>
            <a:ext cx="2882265" cy="3049905"/>
          </a:xfrm>
          <a:prstGeom prst="rect">
            <a:avLst/>
          </a:prstGeom>
          <a:no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lt1"/>
              </a:solidFill>
            </a:endParaRPr>
          </a:p>
        </p:txBody>
      </p:sp>
      <p:sp>
        <p:nvSpPr>
          <p:cNvPr id="34" name="文本框 11"/>
          <p:cNvSpPr txBox="1"/>
          <p:nvPr>
            <p:custDataLst>
              <p:tags r:id="rId13"/>
            </p:custDataLst>
          </p:nvPr>
        </p:nvSpPr>
        <p:spPr>
          <a:xfrm>
            <a:off x="8681720" y="2615565"/>
            <a:ext cx="2278380" cy="2278380"/>
          </a:xfrm>
          <a:prstGeom prst="rect">
            <a:avLst/>
          </a:prstGeom>
          <a:noFill/>
        </p:spPr>
        <p:txBody>
          <a:bodyPr vert="horz" wrap="square" lIns="90170" tIns="46990" rIns="90170" bIns="4699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ct val="130000"/>
              </a:lnSpc>
              <a:spcBef>
                <a:spcPct val="0"/>
              </a:spcBef>
              <a:spcAft>
                <a:spcPct val="0"/>
              </a:spcAft>
              <a:buSzTx/>
              <a:buNone/>
            </a:pPr>
            <a:r>
              <a:rPr lang="zh-CN" altLang="en-US" sz="4800" b="1" spc="150">
                <a:solidFill>
                  <a:schemeClr val="accent4">
                    <a:lumMod val="75000"/>
                  </a:schemeClr>
                </a:solidFill>
                <a:latin typeface="微软雅黑" panose="020b0503020204020204" charset="-122"/>
                <a:ea typeface="微软雅黑" panose="020b0503020204020204" charset="-122"/>
              </a:rPr>
              <a:t>女生</a:t>
            </a:r>
            <a:endParaRPr lang="zh-CN" altLang="en-US" sz="4800" b="1" spc="150">
              <a:solidFill>
                <a:schemeClr val="accent4">
                  <a:lumMod val="75000"/>
                </a:schemeClr>
              </a:solidFill>
              <a:latin typeface="微软雅黑"/>
              <a:ea typeface="微软雅黑"/>
            </a:endParaRPr>
          </a:p>
        </p:txBody>
      </p:sp>
      <p:sp>
        <p:nvSpPr>
          <p:cNvPr id="35" name="矩形 34"/>
          <p:cNvSpPr/>
          <p:nvPr>
            <p:custDataLst>
              <p:tags r:id="rId14"/>
            </p:custDataLst>
          </p:nvPr>
        </p:nvSpPr>
        <p:spPr>
          <a:xfrm>
            <a:off x="8419465" y="5143500"/>
            <a:ext cx="2713355" cy="8509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25000" lnSpcReduction="20000"/>
          </a:bodyPr>
          <a:lstStyle/>
          <a:p>
            <a:pPr algn="ctr"/>
            <a:endParaRPr lang="zh-CN" altLang="en-US">
              <a:solidFill>
                <a:schemeClr val="lt1"/>
              </a:solidFill>
            </a:endParaRP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amond(in)">
                                      <p:cBhvr>
                                        <p:cTn id="12" dur="2000"/>
                                        <p:tgtEl>
                                          <p:spTgt spid="1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diamond(in)">
                                      <p:cBhvr>
                                        <p:cTn id="17" dur="2000"/>
                                        <p:tgtEl>
                                          <p:spTgt spid="2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diamond(in)">
                                      <p:cBhvr>
                                        <p:cTn id="22" dur="2000"/>
                                        <p:tgtEl>
                                          <p:spTgt spid="3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80">
                                          <p:stCondLst>
                                            <p:cond delay="0"/>
                                          </p:stCondLst>
                                        </p:cTn>
                                        <p:tgtEl>
                                          <p:spTgt spid="19"/>
                                        </p:tgtEl>
                                      </p:cBhvr>
                                    </p:animEffect>
                                    <p:anim calcmode="lin" valueType="num">
                                      <p:cBhvr>
                                        <p:cTn id="2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3" dur="26">
                                          <p:stCondLst>
                                            <p:cond delay="650"/>
                                          </p:stCondLst>
                                        </p:cTn>
                                        <p:tgtEl>
                                          <p:spTgt spid="19"/>
                                        </p:tgtEl>
                                      </p:cBhvr>
                                      <p:to x="100000" y="60000"/>
                                    </p:animScale>
                                    <p:animScale>
                                      <p:cBhvr>
                                        <p:cTn id="34" dur="166" decel="50000">
                                          <p:stCondLst>
                                            <p:cond delay="676"/>
                                          </p:stCondLst>
                                        </p:cTn>
                                        <p:tgtEl>
                                          <p:spTgt spid="19"/>
                                        </p:tgtEl>
                                      </p:cBhvr>
                                      <p:to x="100000" y="100000"/>
                                    </p:animScale>
                                    <p:animScale>
                                      <p:cBhvr>
                                        <p:cTn id="35" dur="26">
                                          <p:stCondLst>
                                            <p:cond delay="1312"/>
                                          </p:stCondLst>
                                        </p:cTn>
                                        <p:tgtEl>
                                          <p:spTgt spid="19"/>
                                        </p:tgtEl>
                                      </p:cBhvr>
                                      <p:to x="100000" y="80000"/>
                                    </p:animScale>
                                    <p:animScale>
                                      <p:cBhvr>
                                        <p:cTn id="36" dur="166" decel="50000">
                                          <p:stCondLst>
                                            <p:cond delay="1338"/>
                                          </p:stCondLst>
                                        </p:cTn>
                                        <p:tgtEl>
                                          <p:spTgt spid="19"/>
                                        </p:tgtEl>
                                      </p:cBhvr>
                                      <p:to x="100000" y="100000"/>
                                    </p:animScale>
                                    <p:animScale>
                                      <p:cBhvr>
                                        <p:cTn id="37" dur="26">
                                          <p:stCondLst>
                                            <p:cond delay="1642"/>
                                          </p:stCondLst>
                                        </p:cTn>
                                        <p:tgtEl>
                                          <p:spTgt spid="19"/>
                                        </p:tgtEl>
                                      </p:cBhvr>
                                      <p:to x="100000" y="90000"/>
                                    </p:animScale>
                                    <p:animScale>
                                      <p:cBhvr>
                                        <p:cTn id="38" dur="166" decel="50000">
                                          <p:stCondLst>
                                            <p:cond delay="1668"/>
                                          </p:stCondLst>
                                        </p:cTn>
                                        <p:tgtEl>
                                          <p:spTgt spid="19"/>
                                        </p:tgtEl>
                                      </p:cBhvr>
                                      <p:to x="100000" y="100000"/>
                                    </p:animScale>
                                    <p:animScale>
                                      <p:cBhvr>
                                        <p:cTn id="39" dur="26">
                                          <p:stCondLst>
                                            <p:cond delay="1808"/>
                                          </p:stCondLst>
                                        </p:cTn>
                                        <p:tgtEl>
                                          <p:spTgt spid="19"/>
                                        </p:tgtEl>
                                      </p:cBhvr>
                                      <p:to x="100000" y="95000"/>
                                    </p:animScale>
                                    <p:animScale>
                                      <p:cBhvr>
                                        <p:cTn id="40" dur="166" decel="50000">
                                          <p:stCondLst>
                                            <p:cond delay="1834"/>
                                          </p:stCondLst>
                                        </p:cTn>
                                        <p:tgtEl>
                                          <p:spTgt spid="19"/>
                                        </p:tgtEl>
                                      </p:cBhvr>
                                      <p:to x="100000" y="100000"/>
                                    </p:animScale>
                                  </p:childTnLst>
                                </p:cTn>
                              </p:par>
                            </p:childTnLst>
                          </p:cTn>
                        </p:par>
                      </p:childTnLst>
                    </p:cTn>
                  </p:par>
                  <p:par>
                    <p:cTn id="41" fill="hold" nodeType="clickPar">
                      <p:stCondLst>
                        <p:cond delay="indefinite"/>
                      </p:stCondLst>
                      <p:childTnLst>
                        <p:par>
                          <p:cTn id="42" fill="hold" nodeType="afterGroup">
                            <p:stCondLst>
                              <p:cond delay="0"/>
                            </p:stCondLst>
                            <p:childTnLst>
                              <p:par>
                                <p:cTn id="43" presetID="21" presetClass="entr" presetSubtype="1"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heel(1)">
                                      <p:cBhvr>
                                        <p:cTn id="45" dur="2000"/>
                                        <p:tgtEl>
                                          <p:spTgt spid="28"/>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down)">
                                      <p:cBhvr>
                                        <p:cTn id="50" dur="580">
                                          <p:stCondLst>
                                            <p:cond delay="0"/>
                                          </p:stCondLst>
                                        </p:cTn>
                                        <p:tgtEl>
                                          <p:spTgt spid="34"/>
                                        </p:tgtEl>
                                      </p:cBhvr>
                                    </p:animEffect>
                                    <p:anim calcmode="lin" valueType="num">
                                      <p:cBhvr>
                                        <p:cTn id="51"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56" dur="26">
                                          <p:stCondLst>
                                            <p:cond delay="650"/>
                                          </p:stCondLst>
                                        </p:cTn>
                                        <p:tgtEl>
                                          <p:spTgt spid="34"/>
                                        </p:tgtEl>
                                      </p:cBhvr>
                                      <p:to x="100000" y="60000"/>
                                    </p:animScale>
                                    <p:animScale>
                                      <p:cBhvr>
                                        <p:cTn id="57" dur="166" decel="50000">
                                          <p:stCondLst>
                                            <p:cond delay="676"/>
                                          </p:stCondLst>
                                        </p:cTn>
                                        <p:tgtEl>
                                          <p:spTgt spid="34"/>
                                        </p:tgtEl>
                                      </p:cBhvr>
                                      <p:to x="100000" y="100000"/>
                                    </p:animScale>
                                    <p:animScale>
                                      <p:cBhvr>
                                        <p:cTn id="58" dur="26">
                                          <p:stCondLst>
                                            <p:cond delay="1312"/>
                                          </p:stCondLst>
                                        </p:cTn>
                                        <p:tgtEl>
                                          <p:spTgt spid="34"/>
                                        </p:tgtEl>
                                      </p:cBhvr>
                                      <p:to x="100000" y="80000"/>
                                    </p:animScale>
                                    <p:animScale>
                                      <p:cBhvr>
                                        <p:cTn id="59" dur="166" decel="50000">
                                          <p:stCondLst>
                                            <p:cond delay="1338"/>
                                          </p:stCondLst>
                                        </p:cTn>
                                        <p:tgtEl>
                                          <p:spTgt spid="34"/>
                                        </p:tgtEl>
                                      </p:cBhvr>
                                      <p:to x="100000" y="100000"/>
                                    </p:animScale>
                                    <p:animScale>
                                      <p:cBhvr>
                                        <p:cTn id="60" dur="26">
                                          <p:stCondLst>
                                            <p:cond delay="1642"/>
                                          </p:stCondLst>
                                        </p:cTn>
                                        <p:tgtEl>
                                          <p:spTgt spid="34"/>
                                        </p:tgtEl>
                                      </p:cBhvr>
                                      <p:to x="100000" y="90000"/>
                                    </p:animScale>
                                    <p:animScale>
                                      <p:cBhvr>
                                        <p:cTn id="61" dur="166" decel="50000">
                                          <p:stCondLst>
                                            <p:cond delay="1668"/>
                                          </p:stCondLst>
                                        </p:cTn>
                                        <p:tgtEl>
                                          <p:spTgt spid="34"/>
                                        </p:tgtEl>
                                      </p:cBhvr>
                                      <p:to x="100000" y="100000"/>
                                    </p:animScale>
                                    <p:animScale>
                                      <p:cBhvr>
                                        <p:cTn id="62" dur="26">
                                          <p:stCondLst>
                                            <p:cond delay="1808"/>
                                          </p:stCondLst>
                                        </p:cTn>
                                        <p:tgtEl>
                                          <p:spTgt spid="34"/>
                                        </p:tgtEl>
                                      </p:cBhvr>
                                      <p:to x="100000" y="95000"/>
                                    </p:animScale>
                                    <p:animScale>
                                      <p:cBhvr>
                                        <p:cTn id="63" dur="166" decel="50000">
                                          <p:stCondLst>
                                            <p:cond delay="1834"/>
                                          </p:stCondLst>
                                        </p:cTn>
                                        <p:tgtEl>
                                          <p:spTgt spid="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P spid="26" grpId="0"/>
      <p:bldP spid="33" grpId="0"/>
      <p:bldP spid="19" grpId="0"/>
      <p:bldP spid="28" grpId="0"/>
      <p:bldP spid="3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687070" y="778510"/>
            <a:ext cx="10363289"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2699"/>
                </a:solidFill>
                <a:latin typeface="微软雅黑" panose="020b0503020204020204" charset="-122"/>
                <a:ea typeface="微软雅黑" panose="020b0503020204020204" charset="-122"/>
                <a:sym typeface="+mn-ea"/>
              </a:rPr>
              <a:t>批注展示</a:t>
            </a:r>
            <a:endParaRPr lang="zh-CN" altLang="en-US" sz="4400" b="1" spc="300">
              <a:solidFill>
                <a:srgbClr val="002699"/>
              </a:solidFill>
              <a:latin typeface="微软雅黑" panose="020b0503020204020204" charset="-122"/>
              <a:ea typeface="微软雅黑" panose="020b0503020204020204" charset="-122"/>
              <a:sym typeface="+mn-ea"/>
            </a:endParaRPr>
          </a:p>
        </p:txBody>
      </p:sp>
      <p:sp>
        <p:nvSpPr>
          <p:cNvPr id="11" name="Title 6"/>
          <p:cNvSpPr txBox="1"/>
          <p:nvPr>
            <p:custDataLst>
              <p:tags r:id="rId4"/>
            </p:custDataLst>
          </p:nvPr>
        </p:nvSpPr>
        <p:spPr>
          <a:xfrm>
            <a:off x="687070" y="1859280"/>
            <a:ext cx="6181090" cy="21183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“我想见见……”聂赫留朵夫不知道该用“您”还是“你”，但随即决定用“您”。他说话的声音并不比平时高。</a:t>
            </a:r>
            <a:endParaRPr lang="zh-CN" altLang="en-US" sz="2400" b="1" spc="200">
              <a:ln w="3175">
                <a:noFill/>
                <a:prstDash val="dash"/>
              </a:ln>
              <a:solidFill>
                <a:srgbClr val="404040"/>
              </a:solidFill>
              <a:latin typeface="微软雅黑"/>
              <a:ea typeface="微软雅黑"/>
              <a:cs typeface="微软雅黑" panose="020b0503020204020204" charset="-122"/>
              <a:sym typeface="+mn-ea"/>
            </a:endParaRPr>
          </a:p>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“我想见见您……我……”</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6" name="Title 6"/>
          <p:cNvSpPr txBox="1"/>
          <p:nvPr>
            <p:custDataLst>
              <p:tags r:id="rId5"/>
            </p:custDataLst>
          </p:nvPr>
        </p:nvSpPr>
        <p:spPr>
          <a:xfrm>
            <a:off x="7073265" y="1859280"/>
            <a:ext cx="4558665" cy="16878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401BC0"/>
                </a:solidFill>
                <a:latin typeface="仿宋" panose="02010609060101010101" charset="-122"/>
                <a:ea typeface="仿宋" panose="02010609060101010101" charset="-122"/>
                <a:sym typeface="+mn-ea"/>
              </a:rPr>
              <a:t>语言描写。聂赫留朵夫在称呼上的斟酌和语言的不流畅表现了他思想上的矛盾。</a:t>
            </a:r>
            <a:endParaRPr lang="zh-CN" altLang="en-US" sz="2400" b="1">
              <a:solidFill>
                <a:srgbClr val="401BC0"/>
              </a:solidFill>
              <a:latin typeface="仿宋" panose="02010609060101010101" charset="-122"/>
              <a:ea typeface="仿宋" panose="02010609060101010101" charset="-122"/>
              <a:sym typeface="+mn-ea"/>
            </a:endParaRPr>
          </a:p>
        </p:txBody>
      </p:sp>
      <p:sp>
        <p:nvSpPr>
          <p:cNvPr id="2" name="Title 6"/>
          <p:cNvSpPr txBox="1"/>
          <p:nvPr>
            <p:custDataLst>
              <p:tags r:id="rId6"/>
            </p:custDataLst>
          </p:nvPr>
        </p:nvSpPr>
        <p:spPr>
          <a:xfrm>
            <a:off x="687070" y="4231005"/>
            <a:ext cx="6181090" cy="14077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他再也说不下去，就离开铁栅栏，竭力忍住翻腾的泪水，不让自己哭出声。</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7"/>
            </p:custDataLst>
          </p:nvPr>
        </p:nvSpPr>
        <p:spPr>
          <a:xfrm>
            <a:off x="7180580" y="4231005"/>
            <a:ext cx="4451350" cy="211772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401BC0"/>
                </a:solidFill>
                <a:latin typeface="仿宋" panose="02010609060101010101" charset="-122"/>
                <a:ea typeface="仿宋" panose="02010609060101010101" charset="-122"/>
                <a:sym typeface="+mn-ea"/>
              </a:rPr>
              <a:t>动作、神态描写。聂赫留朵夫“说不下去”。内心充满了伤悲，自己给对方造成的伤害如此之大，表现了他对自己的反省。</a:t>
            </a:r>
            <a:endParaRPr lang="zh-CN" altLang="en-US" sz="2400" b="1">
              <a:solidFill>
                <a:srgbClr val="401BC0"/>
              </a:solidFill>
              <a:latin typeface="仿宋" panose="02010609060101010101" charset="-122"/>
              <a:ea typeface="仿宋" panose="02010609060101010101"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in)">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ircle(in)">
                                      <p:cBhvr>
                                        <p:cTn id="2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2" grpId="0"/>
      <p:bldP spid="3" grpId="0"/>
      <p:bldP spid="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687070" y="768985"/>
            <a:ext cx="10363289"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2699"/>
                </a:solidFill>
                <a:latin typeface="微软雅黑" panose="020b0503020204020204" charset="-122"/>
                <a:ea typeface="微软雅黑" panose="020b0503020204020204" charset="-122"/>
                <a:sym typeface="+mn-ea"/>
              </a:rPr>
              <a:t>批注展示</a:t>
            </a:r>
            <a:endParaRPr lang="zh-CN" altLang="en-US" sz="4400" b="1" spc="300">
              <a:solidFill>
                <a:srgbClr val="002699"/>
              </a:solidFill>
              <a:latin typeface="微软雅黑" panose="020b0503020204020204" charset="-122"/>
              <a:ea typeface="微软雅黑" panose="020b0503020204020204" charset="-122"/>
              <a:sym typeface="+mn-ea"/>
            </a:endParaRPr>
          </a:p>
        </p:txBody>
      </p:sp>
      <p:sp>
        <p:nvSpPr>
          <p:cNvPr id="11" name="Title 6"/>
          <p:cNvSpPr txBox="1"/>
          <p:nvPr>
            <p:custDataLst>
              <p:tags r:id="rId4"/>
            </p:custDataLst>
          </p:nvPr>
        </p:nvSpPr>
        <p:spPr>
          <a:xfrm>
            <a:off x="627380" y="1731010"/>
            <a:ext cx="6181090" cy="433133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昨晚迷惑过聂赫留朵夫的魔鬼，此刻又在他心里说话，又竭力阻止他思考该怎样行动，却让他去考虑他的行动会有什么后果，怎样才能对他有利。</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“这个女人已经无药可救了。”魔鬼说，“你只会把石头吊在自己脖子上，活活淹死，再也不能做什么对别人有益的事了。……就会向这边或者那边倾斜。他决定此刻把所有的话全向她说出来。</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6" name="Title 6"/>
          <p:cNvSpPr txBox="1"/>
          <p:nvPr>
            <p:custDataLst>
              <p:tags r:id="rId5"/>
            </p:custDataLst>
          </p:nvPr>
        </p:nvSpPr>
        <p:spPr>
          <a:xfrm>
            <a:off x="7073265" y="1651635"/>
            <a:ext cx="4558665" cy="470281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401BC0"/>
                </a:solidFill>
                <a:latin typeface="仿宋" panose="02010609060101010101" charset="-122"/>
                <a:ea typeface="仿宋" panose="02010609060101010101" charset="-122"/>
                <a:sym typeface="+mn-ea"/>
              </a:rPr>
              <a:t>心理描写。一方面，一个利己的聂赫留朵夫和一个想要实现自我救赎的聂赫留朵夫之间展开了激战；另一方面聂赫留朵夫看到了玛丝洛娃已经完全变了个人，当年的纯洁美好不复存在，行为举止间流露出风尘女子的放荡，这一切让他质疑自己对她的拯救是否有意义。最终他还是坚定了自己要帮助玛丝洛娃的想法。</a:t>
            </a:r>
            <a:endParaRPr lang="zh-CN" altLang="en-US" sz="2400" b="1">
              <a:solidFill>
                <a:srgbClr val="401BC0"/>
              </a:solidFill>
              <a:latin typeface="仿宋" panose="02010609060101010101" charset="-122"/>
              <a:ea typeface="仿宋" panose="02010609060101010101"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687070" y="778510"/>
            <a:ext cx="10363289"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2699"/>
                </a:solidFill>
                <a:latin typeface="微软雅黑" panose="020b0503020204020204" charset="-122"/>
                <a:ea typeface="微软雅黑" panose="020b0503020204020204" charset="-122"/>
                <a:sym typeface="+mn-ea"/>
              </a:rPr>
              <a:t>批注展示</a:t>
            </a:r>
            <a:endParaRPr lang="zh-CN" altLang="en-US" sz="4400" b="1" spc="300">
              <a:solidFill>
                <a:srgbClr val="002699"/>
              </a:solidFill>
              <a:latin typeface="微软雅黑" panose="020b0503020204020204" charset="-122"/>
              <a:ea typeface="微软雅黑" panose="020b0503020204020204" charset="-122"/>
              <a:sym typeface="+mn-ea"/>
            </a:endParaRPr>
          </a:p>
        </p:txBody>
      </p:sp>
      <p:sp>
        <p:nvSpPr>
          <p:cNvPr id="11" name="Title 6"/>
          <p:cNvSpPr txBox="1"/>
          <p:nvPr>
            <p:custDataLst>
              <p:tags r:id="rId4"/>
            </p:custDataLst>
          </p:nvPr>
        </p:nvSpPr>
        <p:spPr>
          <a:xfrm>
            <a:off x="687070" y="1859280"/>
            <a:ext cx="6181090" cy="21183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不过，说也奇怪，这种情况不仅没有使他疏远她，反而产生一种特殊的新的力量，使他去同她接近他……对她豪无所求，只希望她不要像现在这样，希望她能觉醒，能恢复她的本性。</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6" name="Title 6"/>
          <p:cNvSpPr txBox="1"/>
          <p:nvPr>
            <p:custDataLst>
              <p:tags r:id="rId5"/>
            </p:custDataLst>
          </p:nvPr>
        </p:nvSpPr>
        <p:spPr>
          <a:xfrm>
            <a:off x="7073265" y="1859280"/>
            <a:ext cx="4558665" cy="16878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401BC0"/>
                </a:solidFill>
                <a:latin typeface="仿宋" panose="02010609060101010101" charset="-122"/>
                <a:ea typeface="仿宋" panose="02010609060101010101" charset="-122"/>
                <a:sym typeface="+mn-ea"/>
              </a:rPr>
              <a:t>心理描写。表明了聂赫留朵夫决心从精神上拯救玛丝洛娃，其实这也是他迈出自己精神复活的第一步。</a:t>
            </a:r>
            <a:endParaRPr lang="zh-CN" altLang="en-US" sz="2400" b="1">
              <a:solidFill>
                <a:srgbClr val="401BC0"/>
              </a:solidFill>
              <a:latin typeface="仿宋" panose="02010609060101010101" charset="-122"/>
              <a:ea typeface="仿宋" panose="02010609060101010101" charset="-122"/>
              <a:sym typeface="+mn-ea"/>
            </a:endParaRPr>
          </a:p>
        </p:txBody>
      </p:sp>
      <p:sp>
        <p:nvSpPr>
          <p:cNvPr id="2" name="Title 6"/>
          <p:cNvSpPr txBox="1"/>
          <p:nvPr>
            <p:custDataLst>
              <p:tags r:id="rId6"/>
            </p:custDataLst>
          </p:nvPr>
        </p:nvSpPr>
        <p:spPr>
          <a:xfrm>
            <a:off x="687070" y="4231005"/>
            <a:ext cx="6181090" cy="23221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“我记起这些事是为了要改正错误，赎我的罪，卡秋莎。”聂赫留朵夫开了头，本来还想说他要同她结婚，但接触到她的目光，发觉其中有一种粗野可怕、拒人于千里之外的神色，他不敢开口了。</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7"/>
            </p:custDataLst>
          </p:nvPr>
        </p:nvSpPr>
        <p:spPr>
          <a:xfrm>
            <a:off x="7180580" y="4231005"/>
            <a:ext cx="4451350" cy="211772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401BC0"/>
                </a:solidFill>
                <a:latin typeface="仿宋" panose="02010609060101010101" charset="-122"/>
                <a:ea typeface="仿宋" panose="02010609060101010101" charset="-122"/>
                <a:sym typeface="+mn-ea"/>
              </a:rPr>
              <a:t>语言、心理描写。表现了聂赫留朵夫的懦弱，也表现了他内心深深的自责和忏悔。</a:t>
            </a:r>
            <a:endParaRPr lang="zh-CN" altLang="en-US" sz="2400" b="1">
              <a:solidFill>
                <a:srgbClr val="401BC0"/>
              </a:solidFill>
              <a:latin typeface="仿宋" panose="02010609060101010101" charset="-122"/>
              <a:ea typeface="仿宋" panose="02010609060101010101"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2" grpId="0"/>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687070" y="778510"/>
            <a:ext cx="10363289"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2699"/>
                </a:solidFill>
                <a:latin typeface="微软雅黑" panose="020b0503020204020204" charset="-122"/>
                <a:ea typeface="微软雅黑" panose="020b0503020204020204" charset="-122"/>
                <a:sym typeface="+mn-ea"/>
              </a:rPr>
              <a:t>批注展示</a:t>
            </a:r>
            <a:endParaRPr lang="zh-CN" altLang="en-US" sz="4400" b="1" spc="300">
              <a:solidFill>
                <a:srgbClr val="002699"/>
              </a:solidFill>
              <a:latin typeface="微软雅黑" panose="020b0503020204020204" charset="-122"/>
              <a:ea typeface="微软雅黑" panose="020b0503020204020204" charset="-122"/>
              <a:sym typeface="+mn-ea"/>
            </a:endParaRPr>
          </a:p>
        </p:txBody>
      </p:sp>
      <p:sp>
        <p:nvSpPr>
          <p:cNvPr id="11" name="Title 6"/>
          <p:cNvSpPr txBox="1"/>
          <p:nvPr>
            <p:custDataLst>
              <p:tags r:id="rId4"/>
            </p:custDataLst>
          </p:nvPr>
        </p:nvSpPr>
        <p:spPr>
          <a:xfrm>
            <a:off x="687070" y="1540510"/>
            <a:ext cx="6181090" cy="21183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不过，她从衣衫上看出他是个有钱人，就嫣然一笑。</a:t>
            </a:r>
            <a:endParaRPr lang="zh-CN" altLang="en-US" sz="2400" b="1" spc="200">
              <a:ln w="3175">
                <a:noFill/>
                <a:prstDash val="dash"/>
              </a:ln>
              <a:solidFill>
                <a:schemeClr val="accent6">
                  <a:lumMod val="75000"/>
                </a:schemeClr>
              </a:solidFill>
              <a:latin typeface="微软雅黑"/>
              <a:ea typeface="微软雅黑"/>
              <a:cs typeface="微软雅黑" panose="020b0503020204020204" charset="-122"/>
              <a:sym typeface="+mn-ea"/>
            </a:endParaRPr>
          </a:p>
        </p:txBody>
      </p:sp>
      <p:sp>
        <p:nvSpPr>
          <p:cNvPr id="6" name="Title 6"/>
          <p:cNvSpPr txBox="1"/>
          <p:nvPr>
            <p:custDataLst>
              <p:tags r:id="rId5"/>
            </p:custDataLst>
          </p:nvPr>
        </p:nvSpPr>
        <p:spPr>
          <a:xfrm>
            <a:off x="7073265" y="1859280"/>
            <a:ext cx="4558665" cy="16878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C00000"/>
                </a:solidFill>
                <a:latin typeface="仿宋" panose="02010609060101010101" charset="-122"/>
                <a:ea typeface="仿宋" panose="02010609060101010101" charset="-122"/>
                <a:sym typeface="+mn-ea"/>
              </a:rPr>
              <a:t>神态描写。玛丝洛娃仍然高兴有人来看她，特别是衣着体面的人，“嫣然一笑”是她作为妓女的习惯表情。</a:t>
            </a:r>
            <a:endParaRPr lang="zh-CN" altLang="en-US" sz="2400" b="1">
              <a:solidFill>
                <a:srgbClr val="C00000"/>
              </a:solidFill>
              <a:latin typeface="仿宋" panose="02010609060101010101" charset="-122"/>
              <a:ea typeface="仿宋" panose="02010609060101010101" charset="-122"/>
              <a:sym typeface="+mn-ea"/>
            </a:endParaRPr>
          </a:p>
        </p:txBody>
      </p:sp>
      <p:sp>
        <p:nvSpPr>
          <p:cNvPr id="2" name="Title 6"/>
          <p:cNvSpPr txBox="1"/>
          <p:nvPr>
            <p:custDataLst>
              <p:tags r:id="rId6"/>
            </p:custDataLst>
          </p:nvPr>
        </p:nvSpPr>
        <p:spPr>
          <a:xfrm>
            <a:off x="687070" y="4231005"/>
            <a:ext cx="6181090" cy="23221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“没有什么罪可赎的。过去的事情都过去了，全完了。”玛丝洛娃说。接着，完全出乎他的意料，她忽然瞟了他一眼，又嫌恶又妖媚又可怜地微微一笑。</a:t>
            </a:r>
            <a:endPar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7"/>
            </p:custDataLst>
          </p:nvPr>
        </p:nvSpPr>
        <p:spPr>
          <a:xfrm>
            <a:off x="7180580" y="4231005"/>
            <a:ext cx="4451350" cy="211772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C00000"/>
                </a:solidFill>
                <a:latin typeface="仿宋" panose="02010609060101010101" charset="-122"/>
                <a:ea typeface="仿宋" panose="02010609060101010101" charset="-122"/>
                <a:sym typeface="+mn-ea"/>
              </a:rPr>
              <a:t>语言、神态描写。玛丝洛娃不相信聂赫留朵夫会赎罪，她不抱任何希望，只是“微微一笑”，这笑是做妓女的习惯表情，也表达了对聂赫留朵夫的厌恶。</a:t>
            </a:r>
            <a:endParaRPr lang="zh-CN" altLang="en-US" sz="2400" b="1">
              <a:solidFill>
                <a:srgbClr val="C00000"/>
              </a:solidFill>
              <a:latin typeface="仿宋" panose="02010609060101010101" charset="-122"/>
              <a:ea typeface="仿宋" panose="02010609060101010101"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2" grpId="0"/>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custDataLst>
              <p:tags r:id="rId3"/>
            </p:custDataLst>
          </p:nvPr>
        </p:nvPicPr>
        <p:blipFill>
          <a:blip r:embed="rId2"/>
          <a:stretch>
            <a:fillRect/>
          </a:stretch>
        </p:blipFill>
        <p:spPr>
          <a:xfrm>
            <a:off x="635" y="635"/>
            <a:ext cx="12191365" cy="6857365"/>
          </a:xfrm>
          <a:prstGeom prst="rect">
            <a:avLst/>
          </a:prstGeom>
        </p:spPr>
      </p:pic>
      <p:sp>
        <p:nvSpPr>
          <p:cNvPr id="10241" name="矩形 201729"/>
          <p:cNvSpPr/>
          <p:nvPr/>
        </p:nvSpPr>
        <p:spPr>
          <a:xfrm rot="5400000">
            <a:off x="5250815" y="2569210"/>
            <a:ext cx="5318125" cy="1718310"/>
          </a:xfrm>
          <a:prstGeom prst="rect">
            <a:avLst/>
          </a:prstGeom>
        </p:spPr>
        <p:txBody>
          <a:bodyPr vert="eaVert" wrap="none" fromWordArt="1">
            <a:prstTxWarp prst="textPlain">
              <a:avLst>
                <a:gd name="adj" fmla="val 50000"/>
              </a:avLst>
            </a:prstTxWarp>
            <a:normAutofit/>
          </a:bodyPr>
          <a:lstStyle/>
          <a:p>
            <a:pPr algn="ctr"/>
            <a:r>
              <a:rPr lang="zh-CN" altLang="zh-CN" sz="4000" b="1">
                <a:ln w="19050" cap="flat" cmpd="sng">
                  <a:solidFill>
                    <a:srgbClr val="FF0000"/>
                  </a:solidFill>
                  <a:prstDash val="solid"/>
                  <a:round/>
                  <a:headEnd type="none" w="med" len="med"/>
                  <a:tailEnd type="none" w="med" len="med"/>
                </a:ln>
                <a:solidFill>
                  <a:srgbClr val="FFFF00"/>
                </a:solidFill>
                <a:effectLst>
                  <a:outerShdw dist="35921" dir="2699999" algn="ctr" rotWithShape="0">
                    <a:srgbClr val="990000"/>
                  </a:outerShdw>
                </a:effectLst>
                <a:latin typeface="微软雅黑" panose="020b0503020204020204" charset="-122"/>
                <a:ea typeface="微软雅黑" panose="020b0503020204020204" charset="-122"/>
              </a:rPr>
              <a:t>复活（节选）</a:t>
            </a:r>
            <a:endParaRPr lang="zh-CN" altLang="zh-CN" sz="4000" b="1">
              <a:ln w="19050" cap="flat" cmpd="sng">
                <a:solidFill>
                  <a:srgbClr val="FF0000"/>
                </a:solidFill>
                <a:prstDash val="solid"/>
                <a:round/>
                <a:headEnd type="none" w="med" len="med"/>
                <a:tailEnd type="none" w="med" len="med"/>
              </a:ln>
              <a:solidFill>
                <a:srgbClr val="FFFF00"/>
              </a:solidFill>
              <a:effectLst>
                <a:outerShdw dist="35921" dir="2699999" algn="ctr" rotWithShape="0">
                  <a:srgbClr val="990000"/>
                </a:outerShdw>
              </a:effectLst>
              <a:latin typeface="微软雅黑"/>
              <a:ea typeface="微软雅黑"/>
            </a:endParaRPr>
          </a:p>
        </p:txBody>
      </p:sp>
      <p:sp>
        <p:nvSpPr>
          <p:cNvPr id="201731" name="文本框 201730"/>
          <p:cNvSpPr txBox="1"/>
          <p:nvPr/>
        </p:nvSpPr>
        <p:spPr>
          <a:xfrm>
            <a:off x="5606733" y="1656715"/>
            <a:ext cx="736600" cy="4176713"/>
          </a:xfrm>
          <a:prstGeom prst="rect">
            <a:avLst/>
          </a:prstGeom>
          <a:noFill/>
          <a:ln w="9525">
            <a:noFill/>
          </a:ln>
        </p:spPr>
        <p:txBody>
          <a:bodyPr vert="eaVert">
            <a:spAutoFit/>
          </a:bodyPr>
          <a:lstStyle/>
          <a:p>
            <a:pPr>
              <a:spcBef>
                <a:spcPct val="50000"/>
              </a:spcBef>
            </a:pPr>
            <a:r>
              <a:rPr lang="zh-CN" altLang="en-US" sz="3600" b="1"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列夫</a:t>
            </a:r>
            <a:r>
              <a:rPr lang="en-US" altLang="x-none" sz="3600" b="1"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a:t>
            </a:r>
            <a:r>
              <a:rPr lang="zh-CN" altLang="en-US" sz="3600" b="1"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托尔斯泰</a:t>
            </a:r>
            <a:endParaRPr lang="zh-CN" altLang="en-US" sz="3600" b="1" noProof="1">
              <a:solidFill>
                <a:srgbClr val="FF0000"/>
              </a:solidFill>
              <a:effectLst>
                <a:outerShdw blurRad="38100" dist="38100" dir="2700000">
                  <a:srgbClr val="000000"/>
                </a:outerShdw>
              </a:effectLst>
              <a:latin typeface="微软雅黑"/>
              <a:ea typeface="微软雅黑"/>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1"/>
                                        </p:tgtEl>
                                        <p:attrNameLst>
                                          <p:attrName>style.visibility</p:attrName>
                                        </p:attrNameLst>
                                      </p:cBhvr>
                                      <p:to>
                                        <p:strVal val="visible"/>
                                      </p:to>
                                    </p:set>
                                    <p:animEffect transition="in" filter="wheel(1)">
                                      <p:cBhvr>
                                        <p:cTn id="7" dur="2000"/>
                                        <p:tgtEl>
                                          <p:spTgt spid="1024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01731"/>
                                        </p:tgtEl>
                                        <p:attrNameLst>
                                          <p:attrName>style.visibility</p:attrName>
                                        </p:attrNameLst>
                                      </p:cBhvr>
                                      <p:to>
                                        <p:strVal val="visible"/>
                                      </p:to>
                                    </p:set>
                                    <p:animEffect transition="in" filter="diamond(in)">
                                      <p:cBhvr>
                                        <p:cTn id="12" dur="2000"/>
                                        <p:tgtEl>
                                          <p:spTgt spid="201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P spid="20173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687070" y="778510"/>
            <a:ext cx="10363289"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2699"/>
                </a:solidFill>
                <a:latin typeface="微软雅黑" panose="020b0503020204020204" charset="-122"/>
                <a:ea typeface="微软雅黑" panose="020b0503020204020204" charset="-122"/>
                <a:sym typeface="+mn-ea"/>
              </a:rPr>
              <a:t>批注展示</a:t>
            </a:r>
            <a:endParaRPr lang="zh-CN" altLang="en-US" sz="4400" b="1" spc="300">
              <a:solidFill>
                <a:srgbClr val="002699"/>
              </a:solidFill>
              <a:latin typeface="微软雅黑" panose="020b0503020204020204" charset="-122"/>
              <a:ea typeface="微软雅黑" panose="020b0503020204020204" charset="-122"/>
              <a:sym typeface="+mn-ea"/>
            </a:endParaRPr>
          </a:p>
        </p:txBody>
      </p:sp>
      <p:sp>
        <p:nvSpPr>
          <p:cNvPr id="11" name="Title 6"/>
          <p:cNvSpPr txBox="1"/>
          <p:nvPr>
            <p:custDataLst>
              <p:tags r:id="rId4"/>
            </p:custDataLst>
          </p:nvPr>
        </p:nvSpPr>
        <p:spPr>
          <a:xfrm>
            <a:off x="687070" y="1540510"/>
            <a:ext cx="6181090" cy="21183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她又像刚才那样微微一笑。</a:t>
            </a:r>
            <a:endPar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 name="Title 6"/>
          <p:cNvSpPr txBox="1"/>
          <p:nvPr>
            <p:custDataLst>
              <p:tags r:id="rId5"/>
            </p:custDataLst>
          </p:nvPr>
        </p:nvSpPr>
        <p:spPr>
          <a:xfrm>
            <a:off x="7073265" y="1859280"/>
            <a:ext cx="4558665" cy="16878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C00000"/>
                </a:solidFill>
                <a:latin typeface="仿宋" panose="02010609060101010101" charset="-122"/>
                <a:ea typeface="仿宋" panose="02010609060101010101" charset="-122"/>
                <a:sym typeface="+mn-ea"/>
              </a:rPr>
              <a:t>神态描写。’玛丝洛娃再次出现的“笑”，让人对其同情，同时更激发了聂赫留朵夫的罪恶感。</a:t>
            </a:r>
            <a:endParaRPr lang="zh-CN" altLang="en-US" sz="2400" b="1">
              <a:solidFill>
                <a:srgbClr val="C00000"/>
              </a:solidFill>
              <a:latin typeface="仿宋" panose="02010609060101010101" charset="-122"/>
              <a:ea typeface="仿宋" panose="02010609060101010101" charset="-122"/>
              <a:sym typeface="+mn-ea"/>
            </a:endParaRPr>
          </a:p>
        </p:txBody>
      </p:sp>
      <p:sp>
        <p:nvSpPr>
          <p:cNvPr id="2" name="Title 6"/>
          <p:cNvSpPr txBox="1"/>
          <p:nvPr>
            <p:custDataLst>
              <p:tags r:id="rId6"/>
            </p:custDataLst>
          </p:nvPr>
        </p:nvSpPr>
        <p:spPr>
          <a:xfrm>
            <a:off x="687070" y="4231005"/>
            <a:ext cx="6181090" cy="23221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“你的话真怪。”她鄙夷不屑地——他有这样的感觉——微笑着说。</a:t>
            </a:r>
            <a:endPar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7"/>
            </p:custDataLst>
          </p:nvPr>
        </p:nvSpPr>
        <p:spPr>
          <a:xfrm>
            <a:off x="7180580" y="4231005"/>
            <a:ext cx="4451350" cy="211772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C00000"/>
                </a:solidFill>
                <a:latin typeface="仿宋" panose="02010609060101010101" charset="-122"/>
                <a:ea typeface="仿宋" panose="02010609060101010101" charset="-122"/>
                <a:sym typeface="+mn-ea"/>
              </a:rPr>
              <a:t>动作、神态描写。突出了玛丝洛娃的真实状态，她根本不在意对方的想法，只是要尽可能地获得一些好处。</a:t>
            </a:r>
            <a:endParaRPr lang="zh-CN" altLang="en-US" sz="2400" b="1">
              <a:solidFill>
                <a:srgbClr val="C00000"/>
              </a:solidFill>
              <a:latin typeface="仿宋" panose="02010609060101010101" charset="-122"/>
              <a:ea typeface="仿宋" panose="02010609060101010101"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2" grpId="0"/>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687070" y="778510"/>
            <a:ext cx="10363289"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2699"/>
                </a:solidFill>
                <a:latin typeface="微软雅黑" panose="020b0503020204020204" charset="-122"/>
                <a:ea typeface="微软雅黑" panose="020b0503020204020204" charset="-122"/>
                <a:sym typeface="+mn-ea"/>
              </a:rPr>
              <a:t>批注展示</a:t>
            </a:r>
            <a:endParaRPr lang="zh-CN" altLang="en-US" sz="4400" b="1" spc="300">
              <a:solidFill>
                <a:srgbClr val="002699"/>
              </a:solidFill>
              <a:latin typeface="微软雅黑" panose="020b0503020204020204" charset="-122"/>
              <a:ea typeface="微软雅黑" panose="020b0503020204020204" charset="-122"/>
              <a:sym typeface="+mn-ea"/>
            </a:endParaRPr>
          </a:p>
        </p:txBody>
      </p:sp>
      <p:sp>
        <p:nvSpPr>
          <p:cNvPr id="11" name="Title 6"/>
          <p:cNvSpPr txBox="1"/>
          <p:nvPr>
            <p:custDataLst>
              <p:tags r:id="rId4"/>
            </p:custDataLst>
          </p:nvPr>
        </p:nvSpPr>
        <p:spPr>
          <a:xfrm>
            <a:off x="687070" y="1540510"/>
            <a:ext cx="5508625" cy="21183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“好的，那您就来吧。”她说，做出一种要讨男人喜欢的媚笑。</a:t>
            </a:r>
            <a:endPar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 name="Title 6"/>
          <p:cNvSpPr txBox="1"/>
          <p:nvPr>
            <p:custDataLst>
              <p:tags r:id="rId5"/>
            </p:custDataLst>
          </p:nvPr>
        </p:nvSpPr>
        <p:spPr>
          <a:xfrm>
            <a:off x="6332220" y="1859280"/>
            <a:ext cx="5299710" cy="16878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C00000"/>
                </a:solidFill>
                <a:latin typeface="仿宋" panose="02010609060101010101" charset="-122"/>
                <a:ea typeface="仿宋" panose="02010609060101010101" charset="-122"/>
                <a:sym typeface="+mn-ea"/>
              </a:rPr>
              <a:t>语言、神态描写。玛丝洛娃不仅不以自己的妓女身份为耻，甚至引以为荣。在她看来，茫茫尘世无非是好色之徒聚居的渊薮，他们从四面八方窥伺她，不择手段——去占有她，她过去的生活和现在的生活全都证实这种观点是正确的。</a:t>
            </a:r>
            <a:endParaRPr lang="zh-CN" altLang="en-US" sz="2400" b="1">
              <a:solidFill>
                <a:srgbClr val="C00000"/>
              </a:solidFill>
              <a:latin typeface="仿宋" panose="02010609060101010101" charset="-122"/>
              <a:ea typeface="仿宋" panose="02010609060101010101" charset="-122"/>
              <a:sym typeface="+mn-ea"/>
            </a:endParaRPr>
          </a:p>
        </p:txBody>
      </p:sp>
      <p:sp>
        <p:nvSpPr>
          <p:cNvPr id="2" name="Title 6"/>
          <p:cNvSpPr txBox="1"/>
          <p:nvPr>
            <p:custDataLst>
              <p:tags r:id="rId6"/>
            </p:custDataLst>
          </p:nvPr>
        </p:nvSpPr>
        <p:spPr>
          <a:xfrm>
            <a:off x="687070" y="4231005"/>
            <a:ext cx="5508625" cy="23221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“我想请求您……给些钱，要是您答应的话。不多……只要十个卢布就行。”她突然说。</a:t>
            </a:r>
            <a:endPar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7"/>
            </p:custDataLst>
          </p:nvPr>
        </p:nvSpPr>
        <p:spPr>
          <a:xfrm>
            <a:off x="6332220" y="4436110"/>
            <a:ext cx="5143500" cy="211772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C00000"/>
                </a:solidFill>
                <a:latin typeface="仿宋" panose="02010609060101010101" charset="-122"/>
                <a:ea typeface="仿宋" panose="02010609060101010101" charset="-122"/>
                <a:sym typeface="+mn-ea"/>
              </a:rPr>
              <a:t>语言描写。玛丝洛娃不相信聂赫留朵夫的话，把他当作可利用的男人，妖媚地笑着向她要了十个卢布。</a:t>
            </a:r>
            <a:endParaRPr lang="zh-CN" altLang="en-US" sz="2400" b="1">
              <a:solidFill>
                <a:srgbClr val="C00000"/>
              </a:solidFill>
              <a:latin typeface="仿宋" panose="02010609060101010101" charset="-122"/>
              <a:ea typeface="仿宋" panose="02010609060101010101"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2" grpId="0"/>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687070" y="778510"/>
            <a:ext cx="10363289"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2699"/>
                </a:solidFill>
                <a:latin typeface="微软雅黑" panose="020b0503020204020204" charset="-122"/>
                <a:ea typeface="微软雅黑" panose="020b0503020204020204" charset="-122"/>
                <a:sym typeface="+mn-ea"/>
              </a:rPr>
              <a:t>批注展示</a:t>
            </a:r>
            <a:endParaRPr lang="zh-CN" altLang="en-US" sz="4400" b="1" spc="300">
              <a:solidFill>
                <a:srgbClr val="002699"/>
              </a:solidFill>
              <a:latin typeface="微软雅黑" panose="020b0503020204020204" charset="-122"/>
              <a:ea typeface="微软雅黑" panose="020b0503020204020204" charset="-122"/>
              <a:sym typeface="+mn-ea"/>
            </a:endParaRPr>
          </a:p>
        </p:txBody>
      </p:sp>
      <p:sp>
        <p:nvSpPr>
          <p:cNvPr id="11" name="Title 6"/>
          <p:cNvSpPr txBox="1"/>
          <p:nvPr>
            <p:custDataLst>
              <p:tags r:id="rId4"/>
            </p:custDataLst>
          </p:nvPr>
        </p:nvSpPr>
        <p:spPr>
          <a:xfrm>
            <a:off x="687070" y="1540510"/>
            <a:ext cx="5508625" cy="21183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“何必提那些旧事。”她冷冷地说。</a:t>
            </a:r>
            <a:endPar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 name="Title 6"/>
          <p:cNvSpPr txBox="1"/>
          <p:nvPr>
            <p:custDataLst>
              <p:tags r:id="rId5"/>
            </p:custDataLst>
          </p:nvPr>
        </p:nvSpPr>
        <p:spPr>
          <a:xfrm>
            <a:off x="6332220" y="1859280"/>
            <a:ext cx="5299710" cy="16878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C00000"/>
                </a:solidFill>
                <a:latin typeface="仿宋" panose="02010609060101010101" charset="-122"/>
                <a:ea typeface="仿宋" panose="02010609060101010101" charset="-122"/>
                <a:sym typeface="+mn-ea"/>
              </a:rPr>
              <a:t>语言、神态描写。表明聂赫留朵夫过去给她造成的伤害是巨大的，她不想再触及那段痛苦的回忆。</a:t>
            </a:r>
            <a:endParaRPr lang="zh-CN" altLang="en-US" sz="2400" b="1">
              <a:solidFill>
                <a:srgbClr val="C00000"/>
              </a:solidFill>
              <a:latin typeface="仿宋" panose="02010609060101010101" charset="-122"/>
              <a:ea typeface="仿宋" panose="02010609060101010101" charset="-122"/>
              <a:sym typeface="+mn-ea"/>
            </a:endParaRPr>
          </a:p>
        </p:txBody>
      </p:sp>
      <p:sp>
        <p:nvSpPr>
          <p:cNvPr id="2" name="Title 6"/>
          <p:cNvSpPr txBox="1"/>
          <p:nvPr>
            <p:custDataLst>
              <p:tags r:id="rId6"/>
            </p:custDataLst>
          </p:nvPr>
        </p:nvSpPr>
        <p:spPr>
          <a:xfrm>
            <a:off x="687070" y="4231005"/>
            <a:ext cx="5508625" cy="23221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“真怪！”她又说了一遍，接着摇摇头，向铁栅栏那边走去。</a:t>
            </a:r>
            <a:endParaRPr lang="zh-CN" altLang="en-US" sz="2400" b="1" spc="200">
              <a:ln w="3175">
                <a:noFill/>
                <a:prstDash val="dash"/>
              </a:ln>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7"/>
            </p:custDataLst>
          </p:nvPr>
        </p:nvSpPr>
        <p:spPr>
          <a:xfrm>
            <a:off x="6332220" y="4436110"/>
            <a:ext cx="5143500" cy="211772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a:solidFill>
                  <a:srgbClr val="C00000"/>
                </a:solidFill>
                <a:latin typeface="仿宋" panose="02010609060101010101" charset="-122"/>
                <a:ea typeface="仿宋" panose="02010609060101010101" charset="-122"/>
                <a:sym typeface="+mn-ea"/>
              </a:rPr>
              <a:t>语言、动作描写。表明了玛丝洛娃对自己的关爱极度的怀疑，不信任，觉得聂赫留朵夫所说的话是骗人的。</a:t>
            </a:r>
            <a:endParaRPr lang="zh-CN" altLang="en-US" sz="2400" b="1">
              <a:solidFill>
                <a:srgbClr val="C00000"/>
              </a:solidFill>
              <a:latin typeface="仿宋" panose="02010609060101010101" charset="-122"/>
              <a:ea typeface="仿宋" panose="02010609060101010101"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2" grpId="0"/>
      <p:bldP spid="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userDrawn="1">
            <p:custDataLst>
              <p:tags r:id="rId3"/>
            </p:custDataLst>
          </p:nvPr>
        </p:nvSpPr>
        <p:spPr>
          <a:xfrm>
            <a:off x="292800" y="304200"/>
            <a:ext cx="11606400" cy="6249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914356" y="570865"/>
            <a:ext cx="10363289" cy="762000"/>
          </a:xfrm>
          <a:prstGeom prst="rect">
            <a:avLst/>
          </a:prstGeom>
          <a:noFill/>
        </p:spPr>
        <p:txBody>
          <a:bodyPr wrap="square" rtlCol="0" anchor="ctr">
            <a:noAutofit/>
          </a:bodyPr>
          <a:lstStyle/>
          <a:p>
            <a:pPr marL="0" indent="0" algn="ctr">
              <a:lnSpc>
                <a:spcPct val="100000"/>
              </a:lnSpc>
              <a:spcBef>
                <a:spcPct val="0"/>
              </a:spcBef>
              <a:spcAft>
                <a:spcPct val="0"/>
              </a:spcAft>
              <a:buSzTx/>
              <a:buNone/>
            </a:pPr>
            <a:r>
              <a:rPr lang="zh-CN" sz="4000" b="1" spc="300">
                <a:solidFill>
                  <a:srgbClr val="4472C4"/>
                </a:solidFill>
                <a:latin typeface="微软雅黑" panose="020b0503020204020204" charset="-122"/>
                <a:ea typeface="微软雅黑" panose="020b0503020204020204" charset="-122"/>
              </a:rPr>
              <a:t>聂赫留朵夫的人物形象</a:t>
            </a:r>
            <a:endParaRPr lang="zh-CN" sz="4000" b="1" spc="300">
              <a:solidFill>
                <a:srgbClr val="4472C4"/>
              </a:solidFill>
              <a:latin typeface="微软雅黑"/>
              <a:ea typeface="微软雅黑"/>
            </a:endParaRPr>
          </a:p>
        </p:txBody>
      </p:sp>
      <p:sp>
        <p:nvSpPr>
          <p:cNvPr id="5" name="Title 6"/>
          <p:cNvSpPr txBox="1"/>
          <p:nvPr>
            <p:custDataLst>
              <p:tags r:id="rId5"/>
            </p:custDataLst>
          </p:nvPr>
        </p:nvSpPr>
        <p:spPr>
          <a:xfrm>
            <a:off x="1043305" y="1841500"/>
            <a:ext cx="10234295" cy="429260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聂赫留朵夫</a:t>
            </a:r>
            <a:r>
              <a:rPr lang="zh-CN" altLang="en-US" sz="24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既是贵族地主阶级的罪恶的体现者，同时又是本阶级罪恶的批判者。</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1"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聂赫留朵夫大学时是一个纯洁、热忱、朝气勃勃，有美好追求的青年，进入军队和上流社会后，过起花天酒地、醉生梦死的生活。作风随便，诱奸玛丝洛娃使其怀上孩子，有将其抛弃。多年后，再次遇到了玛丝洛娃，意识到自己是造成她不幸的罪魁祸首，心中的良知引发了他对玛丝洛娃的同情和忏悔。他开始决心赎罪，甚至有和她结婚的念头，表明了他悔改的诚意。从此，他的思想开始升华，灵魂开始走向复活。</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userDrawn="1">
            <p:custDataLst>
              <p:tags r:id="rId3"/>
            </p:custDataLst>
          </p:nvPr>
        </p:nvSpPr>
        <p:spPr>
          <a:xfrm>
            <a:off x="292800" y="304200"/>
            <a:ext cx="11606400" cy="6249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914356" y="570865"/>
            <a:ext cx="10363289" cy="762000"/>
          </a:xfrm>
          <a:prstGeom prst="rect">
            <a:avLst/>
          </a:prstGeom>
          <a:noFill/>
        </p:spPr>
        <p:txBody>
          <a:bodyPr wrap="square" rtlCol="0" anchor="ctr">
            <a:noAutofit/>
          </a:bodyPr>
          <a:lstStyle/>
          <a:p>
            <a:pPr marL="0" indent="0" algn="ctr">
              <a:lnSpc>
                <a:spcPct val="100000"/>
              </a:lnSpc>
              <a:spcBef>
                <a:spcPct val="0"/>
              </a:spcBef>
              <a:spcAft>
                <a:spcPct val="0"/>
              </a:spcAft>
              <a:buSzTx/>
              <a:buNone/>
            </a:pPr>
            <a:r>
              <a:rPr lang="zh-CN" sz="4000" b="1" spc="300">
                <a:solidFill>
                  <a:srgbClr val="4472C4"/>
                </a:solidFill>
                <a:latin typeface="微软雅黑" panose="020b0503020204020204" charset="-122"/>
                <a:ea typeface="微软雅黑" panose="020b0503020204020204" charset="-122"/>
              </a:rPr>
              <a:t>玛丝洛娃的人物形象</a:t>
            </a:r>
            <a:endParaRPr lang="zh-CN" sz="4000" b="1" spc="300">
              <a:solidFill>
                <a:srgbClr val="4472C4"/>
              </a:solidFill>
              <a:latin typeface="微软雅黑" panose="020b0503020204020204" charset="-122"/>
              <a:ea typeface="微软雅黑" panose="020b0503020204020204" charset="-122"/>
            </a:endParaRPr>
          </a:p>
        </p:txBody>
      </p:sp>
      <p:sp>
        <p:nvSpPr>
          <p:cNvPr id="5" name="Title 6"/>
          <p:cNvSpPr txBox="1"/>
          <p:nvPr>
            <p:custDataLst>
              <p:tags r:id="rId5"/>
            </p:custDataLst>
          </p:nvPr>
        </p:nvSpPr>
        <p:spPr>
          <a:xfrm>
            <a:off x="1043305" y="1841500"/>
            <a:ext cx="10234295" cy="429260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玛丝洛娃原本是个善良、纯朴、天真无邪的少女，自从被聂赫留朵夫引诱和抛弃后，她沦落为妓女，有不幸被诬告为毒害他人的凶手，陷于冤狱之中。她作为</a:t>
            </a:r>
            <a:r>
              <a:rPr lang="zh-CN" altLang="en-US" sz="24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俄国下层群众的典型代表</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，她已经</a:t>
            </a:r>
            <a:r>
              <a:rPr lang="zh-CN" altLang="en-US" sz="24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丧失了生命，失去了灵魂</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，对决心赎罪，帮助她觉醒的聂赫留朵夫充满了</a:t>
            </a:r>
            <a:r>
              <a:rPr lang="zh-CN" altLang="en-US" sz="24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怀疑与不信任</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，对人生、对生活、对社会充满的是</a:t>
            </a:r>
            <a:r>
              <a:rPr lang="zh-CN" altLang="en-US" sz="24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厌恶</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11"/>
          <p:cNvSpPr/>
          <p:nvPr>
            <p:custDataLst>
              <p:tags r:id="rId2"/>
            </p:custDataLst>
          </p:nvPr>
        </p:nvSpPr>
        <p:spPr>
          <a:xfrm>
            <a:off x="449580" y="617220"/>
            <a:ext cx="11412220" cy="5821680"/>
          </a:xfrm>
          <a:prstGeom prst="rect">
            <a:avLst/>
          </a:prstGeom>
          <a:noFill/>
          <a:ln w="1270">
            <a:solidFill>
              <a:srgbClr val="266CBA"/>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a:ea typeface="微软雅黑"/>
            </a:endParaRPr>
          </a:p>
        </p:txBody>
      </p:sp>
      <p:sp>
        <p:nvSpPr>
          <p:cNvPr id="5" name="矩形 4"/>
          <p:cNvSpPr/>
          <p:nvPr>
            <p:custDataLst>
              <p:tags r:id="rId3"/>
            </p:custDataLst>
          </p:nvPr>
        </p:nvSpPr>
        <p:spPr>
          <a:xfrm>
            <a:off x="351155" y="518160"/>
            <a:ext cx="11412220" cy="5821680"/>
          </a:xfrm>
          <a:prstGeom prst="rect">
            <a:avLst/>
          </a:prstGeom>
          <a:noFill/>
          <a:ln w="1270">
            <a:solidFill>
              <a:srgbClr val="266CB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0" name="矩形 9"/>
          <p:cNvSpPr/>
          <p:nvPr>
            <p:custDataLst>
              <p:tags r:id="rId4"/>
            </p:custDataLst>
          </p:nvPr>
        </p:nvSpPr>
        <p:spPr>
          <a:xfrm>
            <a:off x="252095" y="419100"/>
            <a:ext cx="11412220" cy="5821680"/>
          </a:xfrm>
          <a:prstGeom prst="rect">
            <a:avLst/>
          </a:prstGeom>
          <a:noFill/>
          <a:ln w="1270">
            <a:solidFill>
              <a:srgbClr val="266CB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grpSp>
        <p:nvGrpSpPr>
          <p:cNvPr id="30" name="组合 29"/>
          <p:cNvGrpSpPr>
            <a:grpSpLocks noChangeAspect="1"/>
          </p:cNvGrpSpPr>
          <p:nvPr>
            <p:custDataLst>
              <p:tags r:id="rId5"/>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6"/>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2" name="任意多边形: 形状 18"/>
            <p:cNvSpPr>
              <a:spLocks noChangeAspect="1"/>
            </p:cNvSpPr>
            <p:nvPr>
              <p:custDataLst>
                <p:tags r:id="rId7"/>
              </p:custDataLst>
            </p:nvPr>
          </p:nvSpPr>
          <p:spPr>
            <a:xfrm>
              <a:off x="3625705"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grpSp>
        <p:nvGrpSpPr>
          <p:cNvPr id="33" name="组合 32"/>
          <p:cNvGrpSpPr>
            <a:grpSpLocks noChangeAspect="1"/>
          </p:cNvGrpSpPr>
          <p:nvPr>
            <p:custDataLst>
              <p:tags r:id="rId8"/>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9"/>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5" name="任意多边形: 形状 22"/>
            <p:cNvSpPr>
              <a:spLocks noChangeAspect="1"/>
            </p:cNvSpPr>
            <p:nvPr>
              <p:custDataLst>
                <p:tags r:id="rId10"/>
              </p:custDataLst>
            </p:nvPr>
          </p:nvSpPr>
          <p:spPr>
            <a:xfrm>
              <a:off x="3625705"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cxnSp>
        <p:nvCxnSpPr>
          <p:cNvPr id="36" name="直接连接符 35"/>
          <p:cNvCxnSpPr/>
          <p:nvPr>
            <p:custDataLst>
              <p:tags r:id="rId11"/>
            </p:custDataLst>
          </p:nvPr>
        </p:nvCxnSpPr>
        <p:spPr>
          <a:xfrm>
            <a:off x="2186337" y="2203450"/>
            <a:ext cx="7543800" cy="0"/>
          </a:xfrm>
          <a:prstGeom prst="line">
            <a:avLst/>
          </a:prstGeom>
          <a:ln w="1270">
            <a:solidFill>
              <a:srgbClr val="BFBFBF"/>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12"/>
            </p:custDataLst>
          </p:nvPr>
        </p:nvSpPr>
        <p:spPr>
          <a:xfrm>
            <a:off x="1919605" y="1378600"/>
            <a:ext cx="8077264"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5400" b="1" spc="300">
                <a:solidFill>
                  <a:srgbClr val="4472C4"/>
                </a:solidFill>
                <a:latin typeface="微软雅黑" panose="020b0503020204020204" charset="-122"/>
                <a:ea typeface="微软雅黑" panose="020b0503020204020204" charset="-122"/>
              </a:rPr>
              <a:t>主旨</a:t>
            </a:r>
            <a:endParaRPr lang="zh-CN" altLang="en-US" sz="5400" b="1" spc="300">
              <a:solidFill>
                <a:srgbClr val="4472C4"/>
              </a:solidFill>
              <a:latin typeface="微软雅黑" panose="020b0503020204020204" charset="-122"/>
              <a:ea typeface="微软雅黑" panose="020b0503020204020204" charset="-122"/>
            </a:endParaRPr>
          </a:p>
        </p:txBody>
      </p:sp>
      <p:sp>
        <p:nvSpPr>
          <p:cNvPr id="11" name="Title 6"/>
          <p:cNvSpPr txBox="1"/>
          <p:nvPr>
            <p:custDataLst>
              <p:tags r:id="rId13"/>
            </p:custDataLst>
          </p:nvPr>
        </p:nvSpPr>
        <p:spPr>
          <a:xfrm>
            <a:off x="2018665" y="2493010"/>
            <a:ext cx="8077200" cy="338582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本文写聂赫留朵夫到监狱探望玛丝洛娃，写到了玛丝洛娃落到社会底层、沦为妓女的经过，表现了被侮辱、被侵害、走入迷途的玛丝洛娃依然对那段生活感到痛苦，聂赫留朵夫对玛丝洛娃的忏悔和赎罪的心理，这些都暗示了两人开始走向精神的、灵魂的“复活”，托尔斯泰通过这一事件表达了</a:t>
            </a:r>
            <a:r>
              <a:rPr lang="zh-CN" altLang="en-US" sz="24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对贵族社会的揭露和批判，并寄寓了美好的人性理想</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2"/>
          <p:cNvSpPr/>
          <p:nvPr>
            <p:custDataLst>
              <p:tags r:id="rId3"/>
            </p:custDataLst>
          </p:nvPr>
        </p:nvSpPr>
        <p:spPr>
          <a:xfrm>
            <a:off x="-6032" y="1625600"/>
            <a:ext cx="12194858" cy="5232399"/>
          </a:xfrm>
          <a:custGeom>
            <a:gdLst>
              <a:gd name="connsiteX0" fmla="*/ 0 w 12192000"/>
              <a:gd name="connsiteY0" fmla="*/ 0 h 5232399"/>
              <a:gd name="connsiteX1" fmla="*/ 12192000 w 12192000"/>
              <a:gd name="connsiteY1" fmla="*/ 0 h 5232399"/>
              <a:gd name="connsiteX2" fmla="*/ 12192000 w 12192000"/>
              <a:gd name="connsiteY2" fmla="*/ 5232399 h 5232399"/>
              <a:gd name="connsiteX3" fmla="*/ 0 w 12192000"/>
              <a:gd name="connsiteY3" fmla="*/ 5232399 h 5232399"/>
              <a:gd name="connsiteX4" fmla="*/ 0 w 12192000"/>
              <a:gd name="connsiteY4" fmla="*/ 0 h 5232399"/>
              <a:gd name="connsiteX0-1" fmla="*/ 1816100 w 12192000"/>
              <a:gd name="connsiteY0-2" fmla="*/ 3009900 h 5232399"/>
              <a:gd name="connsiteX1-3" fmla="*/ 12192000 w 12192000"/>
              <a:gd name="connsiteY1-4" fmla="*/ 0 h 5232399"/>
              <a:gd name="connsiteX2-5" fmla="*/ 12192000 w 12192000"/>
              <a:gd name="connsiteY2-6" fmla="*/ 5232399 h 5232399"/>
              <a:gd name="connsiteX3-7" fmla="*/ 0 w 12192000"/>
              <a:gd name="connsiteY3-8" fmla="*/ 5232399 h 5232399"/>
              <a:gd name="connsiteX4-9" fmla="*/ 1816100 w 12192000"/>
              <a:gd name="connsiteY4-10" fmla="*/ 3009900 h 5232399"/>
              <a:gd name="connsiteX0-11" fmla="*/ 1308100 w 12192000"/>
              <a:gd name="connsiteY0-12" fmla="*/ 2755900 h 5232399"/>
              <a:gd name="connsiteX1-13" fmla="*/ 12192000 w 12192000"/>
              <a:gd name="connsiteY1-14" fmla="*/ 0 h 5232399"/>
              <a:gd name="connsiteX2-15" fmla="*/ 12192000 w 12192000"/>
              <a:gd name="connsiteY2-16" fmla="*/ 5232399 h 5232399"/>
              <a:gd name="connsiteX3-17" fmla="*/ 0 w 12192000"/>
              <a:gd name="connsiteY3-18" fmla="*/ 5232399 h 5232399"/>
              <a:gd name="connsiteX4-19" fmla="*/ 1308100 w 12192000"/>
              <a:gd name="connsiteY4-20" fmla="*/ 2755900 h 5232399"/>
              <a:gd name="connsiteX0-21" fmla="*/ 1308100 w 12192000"/>
              <a:gd name="connsiteY0-22" fmla="*/ 2755900 h 5232399"/>
              <a:gd name="connsiteX1-23" fmla="*/ 12192000 w 12192000"/>
              <a:gd name="connsiteY1-24" fmla="*/ 0 h 5232399"/>
              <a:gd name="connsiteX2-25" fmla="*/ 12192000 w 12192000"/>
              <a:gd name="connsiteY2-26" fmla="*/ 5232399 h 5232399"/>
              <a:gd name="connsiteX3-27" fmla="*/ 0 w 12192000"/>
              <a:gd name="connsiteY3-28" fmla="*/ 5232399 h 5232399"/>
              <a:gd name="connsiteX4-29" fmla="*/ 1308100 w 12192000"/>
              <a:gd name="connsiteY4-30" fmla="*/ 2755900 h 5232399"/>
              <a:gd name="connsiteX0-31" fmla="*/ 1308282 w 12192182"/>
              <a:gd name="connsiteY0-32" fmla="*/ 2755900 h 5232399"/>
              <a:gd name="connsiteX1-33" fmla="*/ 12192182 w 12192182"/>
              <a:gd name="connsiteY1-34" fmla="*/ 0 h 5232399"/>
              <a:gd name="connsiteX2-35" fmla="*/ 12192182 w 12192182"/>
              <a:gd name="connsiteY2-36" fmla="*/ 5232399 h 5232399"/>
              <a:gd name="connsiteX3-37" fmla="*/ 182 w 12192182"/>
              <a:gd name="connsiteY3-38" fmla="*/ 5232399 h 5232399"/>
              <a:gd name="connsiteX4-39" fmla="*/ 1308282 w 12192182"/>
              <a:gd name="connsiteY4-40" fmla="*/ 2755900 h 5232399"/>
              <a:gd name="connsiteX0-41" fmla="*/ 1308282 w 12192182"/>
              <a:gd name="connsiteY0-42" fmla="*/ 2755900 h 5232399"/>
              <a:gd name="connsiteX1-43" fmla="*/ 12192182 w 12192182"/>
              <a:gd name="connsiteY1-44" fmla="*/ 0 h 5232399"/>
              <a:gd name="connsiteX2-45" fmla="*/ 12192182 w 12192182"/>
              <a:gd name="connsiteY2-46" fmla="*/ 5232399 h 5232399"/>
              <a:gd name="connsiteX3-47" fmla="*/ 182 w 12192182"/>
              <a:gd name="connsiteY3-48" fmla="*/ 5232399 h 5232399"/>
              <a:gd name="connsiteX4-49" fmla="*/ 1308282 w 12192182"/>
              <a:gd name="connsiteY4-50" fmla="*/ 2755900 h 5232399"/>
              <a:gd name="connsiteX0-51" fmla="*/ 1308282 w 12192182"/>
              <a:gd name="connsiteY0-52" fmla="*/ 2755900 h 5232399"/>
              <a:gd name="connsiteX1-53" fmla="*/ 12192182 w 12192182"/>
              <a:gd name="connsiteY1-54" fmla="*/ 0 h 5232399"/>
              <a:gd name="connsiteX2-55" fmla="*/ 12192182 w 12192182"/>
              <a:gd name="connsiteY2-56" fmla="*/ 5232399 h 5232399"/>
              <a:gd name="connsiteX3-57" fmla="*/ 182 w 12192182"/>
              <a:gd name="connsiteY3-58" fmla="*/ 5232399 h 5232399"/>
              <a:gd name="connsiteX4-59" fmla="*/ 1308282 w 12192182"/>
              <a:gd name="connsiteY4-60" fmla="*/ 2755900 h 5232399"/>
              <a:gd name="connsiteX0-61" fmla="*/ 1308282 w 12192182"/>
              <a:gd name="connsiteY0-62" fmla="*/ 2755900 h 5232399"/>
              <a:gd name="connsiteX1-63" fmla="*/ 12192182 w 12192182"/>
              <a:gd name="connsiteY1-64" fmla="*/ 0 h 5232399"/>
              <a:gd name="connsiteX2-65" fmla="*/ 12192182 w 12192182"/>
              <a:gd name="connsiteY2-66" fmla="*/ 5232399 h 5232399"/>
              <a:gd name="connsiteX3-67" fmla="*/ 182 w 12192182"/>
              <a:gd name="connsiteY3-68" fmla="*/ 5232399 h 5232399"/>
              <a:gd name="connsiteX4-69" fmla="*/ 1308282 w 12192182"/>
              <a:gd name="connsiteY4-70" fmla="*/ 2755900 h 5232399"/>
              <a:gd name="connsiteX0-71" fmla="*/ 1308282 w 12192182"/>
              <a:gd name="connsiteY0-72" fmla="*/ 2755900 h 5232399"/>
              <a:gd name="connsiteX1-73" fmla="*/ 12192182 w 12192182"/>
              <a:gd name="connsiteY1-74" fmla="*/ 0 h 5232399"/>
              <a:gd name="connsiteX2-75" fmla="*/ 12192182 w 12192182"/>
              <a:gd name="connsiteY2-76" fmla="*/ 5232399 h 5232399"/>
              <a:gd name="connsiteX3-77" fmla="*/ 182 w 12192182"/>
              <a:gd name="connsiteY3-78" fmla="*/ 5232399 h 5232399"/>
              <a:gd name="connsiteX4-79" fmla="*/ 1308282 w 12192182"/>
              <a:gd name="connsiteY4-80" fmla="*/ 2755900 h 5232399"/>
              <a:gd name="connsiteX0-81" fmla="*/ 1308282 w 12192182"/>
              <a:gd name="connsiteY0-82" fmla="*/ 2755900 h 5232399"/>
              <a:gd name="connsiteX1-83" fmla="*/ 12192182 w 12192182"/>
              <a:gd name="connsiteY1-84" fmla="*/ 0 h 5232399"/>
              <a:gd name="connsiteX2-85" fmla="*/ 12192182 w 12192182"/>
              <a:gd name="connsiteY2-86" fmla="*/ 5232399 h 5232399"/>
              <a:gd name="connsiteX3-87" fmla="*/ 182 w 12192182"/>
              <a:gd name="connsiteY3-88" fmla="*/ 5232399 h 5232399"/>
              <a:gd name="connsiteX4-89" fmla="*/ 1308282 w 12192182"/>
              <a:gd name="connsiteY4-90" fmla="*/ 2755900 h 5232399"/>
              <a:gd name="connsiteX0-91" fmla="*/ 1308282 w 12192182"/>
              <a:gd name="connsiteY0-92" fmla="*/ 2755900 h 5232399"/>
              <a:gd name="connsiteX1-93" fmla="*/ 12192182 w 12192182"/>
              <a:gd name="connsiteY1-94" fmla="*/ 0 h 5232399"/>
              <a:gd name="connsiteX2-95" fmla="*/ 12192182 w 12192182"/>
              <a:gd name="connsiteY2-96" fmla="*/ 5232399 h 5232399"/>
              <a:gd name="connsiteX3-97" fmla="*/ 182 w 12192182"/>
              <a:gd name="connsiteY3-98" fmla="*/ 5232399 h 5232399"/>
              <a:gd name="connsiteX4-99" fmla="*/ 1308282 w 12192182"/>
              <a:gd name="connsiteY4-100" fmla="*/ 2755900 h 5232399"/>
              <a:gd name="connsiteX0-101" fmla="*/ 1308282 w 12192182"/>
              <a:gd name="connsiteY0-102" fmla="*/ 2755900 h 5232399"/>
              <a:gd name="connsiteX1-103" fmla="*/ 12192182 w 12192182"/>
              <a:gd name="connsiteY1-104" fmla="*/ 0 h 5232399"/>
              <a:gd name="connsiteX2-105" fmla="*/ 12192182 w 12192182"/>
              <a:gd name="connsiteY2-106" fmla="*/ 5232399 h 5232399"/>
              <a:gd name="connsiteX3-107" fmla="*/ 182 w 12192182"/>
              <a:gd name="connsiteY3-108" fmla="*/ 5232399 h 5232399"/>
              <a:gd name="connsiteX4-109" fmla="*/ 1308282 w 12192182"/>
              <a:gd name="connsiteY4-110" fmla="*/ 2755900 h 5232399"/>
              <a:gd name="connsiteX0-111" fmla="*/ 1308282 w 12192182"/>
              <a:gd name="connsiteY0-112" fmla="*/ 2755900 h 5232399"/>
              <a:gd name="connsiteX1-113" fmla="*/ 12192182 w 12192182"/>
              <a:gd name="connsiteY1-114" fmla="*/ 0 h 5232399"/>
              <a:gd name="connsiteX2-115" fmla="*/ 12192182 w 12192182"/>
              <a:gd name="connsiteY2-116" fmla="*/ 5232399 h 5232399"/>
              <a:gd name="connsiteX3-117" fmla="*/ 182 w 12192182"/>
              <a:gd name="connsiteY3-118" fmla="*/ 5232399 h 5232399"/>
              <a:gd name="connsiteX4-119" fmla="*/ 1308282 w 12192182"/>
              <a:gd name="connsiteY4-120" fmla="*/ 2755900 h 5232399"/>
              <a:gd name="connsiteX0-121" fmla="*/ 1308282 w 12192182"/>
              <a:gd name="connsiteY0-122" fmla="*/ 2755900 h 5232399"/>
              <a:gd name="connsiteX1-123" fmla="*/ 12192182 w 12192182"/>
              <a:gd name="connsiteY1-124" fmla="*/ 0 h 5232399"/>
              <a:gd name="connsiteX2-125" fmla="*/ 12192182 w 12192182"/>
              <a:gd name="connsiteY2-126" fmla="*/ 5232399 h 5232399"/>
              <a:gd name="connsiteX3-127" fmla="*/ 182 w 12192182"/>
              <a:gd name="connsiteY3-128" fmla="*/ 5232399 h 5232399"/>
              <a:gd name="connsiteX4-129" fmla="*/ 1308282 w 12192182"/>
              <a:gd name="connsiteY4-130" fmla="*/ 2755900 h 5232399"/>
              <a:gd name="connsiteX0-131" fmla="*/ 1308282 w 12192182"/>
              <a:gd name="connsiteY0-132" fmla="*/ 2755900 h 5232399"/>
              <a:gd name="connsiteX1-133" fmla="*/ 12192182 w 12192182"/>
              <a:gd name="connsiteY1-134" fmla="*/ 0 h 5232399"/>
              <a:gd name="connsiteX2-135" fmla="*/ 12192182 w 12192182"/>
              <a:gd name="connsiteY2-136" fmla="*/ 5232399 h 5232399"/>
              <a:gd name="connsiteX3-137" fmla="*/ 182 w 12192182"/>
              <a:gd name="connsiteY3-138" fmla="*/ 5232399 h 5232399"/>
              <a:gd name="connsiteX4-139" fmla="*/ 1308282 w 12192182"/>
              <a:gd name="connsiteY4-140" fmla="*/ 2755900 h 5232399"/>
              <a:gd name="connsiteX0-141" fmla="*/ 1308282 w 12192182"/>
              <a:gd name="connsiteY0-142" fmla="*/ 2755900 h 5232399"/>
              <a:gd name="connsiteX1-143" fmla="*/ 12192182 w 12192182"/>
              <a:gd name="connsiteY1-144" fmla="*/ 0 h 5232399"/>
              <a:gd name="connsiteX2-145" fmla="*/ 12192182 w 12192182"/>
              <a:gd name="connsiteY2-146" fmla="*/ 5232399 h 5232399"/>
              <a:gd name="connsiteX3-147" fmla="*/ 182 w 12192182"/>
              <a:gd name="connsiteY3-148" fmla="*/ 5232399 h 5232399"/>
              <a:gd name="connsiteX4-149" fmla="*/ 1308282 w 12192182"/>
              <a:gd name="connsiteY4-150" fmla="*/ 2755900 h 5232399"/>
              <a:gd name="connsiteX0-151" fmla="*/ 1308282 w 12192182"/>
              <a:gd name="connsiteY0-152" fmla="*/ 2755900 h 5232399"/>
              <a:gd name="connsiteX1-153" fmla="*/ 12192182 w 12192182"/>
              <a:gd name="connsiteY1-154" fmla="*/ 0 h 5232399"/>
              <a:gd name="connsiteX2-155" fmla="*/ 12192182 w 12192182"/>
              <a:gd name="connsiteY2-156" fmla="*/ 5232399 h 5232399"/>
              <a:gd name="connsiteX3-157" fmla="*/ 182 w 12192182"/>
              <a:gd name="connsiteY3-158" fmla="*/ 5232399 h 5232399"/>
              <a:gd name="connsiteX4-159" fmla="*/ 1308282 w 12192182"/>
              <a:gd name="connsiteY4-160" fmla="*/ 2755900 h 5232399"/>
              <a:gd name="connsiteX0-161" fmla="*/ 1308282 w 12192182"/>
              <a:gd name="connsiteY0-162" fmla="*/ 2755900 h 5232399"/>
              <a:gd name="connsiteX1-163" fmla="*/ 12192182 w 12192182"/>
              <a:gd name="connsiteY1-164" fmla="*/ 0 h 5232399"/>
              <a:gd name="connsiteX2-165" fmla="*/ 12192182 w 12192182"/>
              <a:gd name="connsiteY2-166" fmla="*/ 5232399 h 5232399"/>
              <a:gd name="connsiteX3-167" fmla="*/ 182 w 12192182"/>
              <a:gd name="connsiteY3-168" fmla="*/ 5232399 h 5232399"/>
              <a:gd name="connsiteX4-169" fmla="*/ 1308282 w 12192182"/>
              <a:gd name="connsiteY4-170" fmla="*/ 2755900 h 5232399"/>
              <a:gd name="connsiteX0-171" fmla="*/ 2248116 w 13132016"/>
              <a:gd name="connsiteY0-172" fmla="*/ 2755900 h 5232399"/>
              <a:gd name="connsiteX1-173" fmla="*/ 13132016 w 13132016"/>
              <a:gd name="connsiteY1-174" fmla="*/ 0 h 5232399"/>
              <a:gd name="connsiteX2-175" fmla="*/ 13132016 w 13132016"/>
              <a:gd name="connsiteY2-176" fmla="*/ 5232399 h 5232399"/>
              <a:gd name="connsiteX3-177" fmla="*/ 940016 w 13132016"/>
              <a:gd name="connsiteY3-178" fmla="*/ 5232399 h 5232399"/>
              <a:gd name="connsiteX4-179" fmla="*/ 978116 w 13132016"/>
              <a:gd name="connsiteY4-180" fmla="*/ 4343400 h 5232399"/>
              <a:gd name="connsiteX5" fmla="*/ 2248116 w 13132016"/>
              <a:gd name="connsiteY5" fmla="*/ 2755900 h 5232399"/>
              <a:gd name="connsiteX0-181" fmla="*/ 2182680 w 13066580"/>
              <a:gd name="connsiteY0-182" fmla="*/ 2755900 h 5232399"/>
              <a:gd name="connsiteX1-183" fmla="*/ 13066580 w 13066580"/>
              <a:gd name="connsiteY1-184" fmla="*/ 0 h 5232399"/>
              <a:gd name="connsiteX2-185" fmla="*/ 13066580 w 13066580"/>
              <a:gd name="connsiteY2-186" fmla="*/ 5232399 h 5232399"/>
              <a:gd name="connsiteX3-187" fmla="*/ 874580 w 13066580"/>
              <a:gd name="connsiteY3-188" fmla="*/ 5232399 h 5232399"/>
              <a:gd name="connsiteX4-189" fmla="*/ 912680 w 13066580"/>
              <a:gd name="connsiteY4-190" fmla="*/ 4343400 h 5232399"/>
              <a:gd name="connsiteX5-191" fmla="*/ 2182680 w 13066580"/>
              <a:gd name="connsiteY5-192" fmla="*/ 2755900 h 5232399"/>
              <a:gd name="connsiteX0-193" fmla="*/ 1317757 w 12201657"/>
              <a:gd name="connsiteY0-194" fmla="*/ 2755900 h 5232399"/>
              <a:gd name="connsiteX1-195" fmla="*/ 12201657 w 12201657"/>
              <a:gd name="connsiteY1-196" fmla="*/ 0 h 5232399"/>
              <a:gd name="connsiteX2-197" fmla="*/ 12201657 w 12201657"/>
              <a:gd name="connsiteY2-198" fmla="*/ 5232399 h 5232399"/>
              <a:gd name="connsiteX3-199" fmla="*/ 9657 w 12201657"/>
              <a:gd name="connsiteY3-200" fmla="*/ 5232399 h 5232399"/>
              <a:gd name="connsiteX4-201" fmla="*/ 47757 w 12201657"/>
              <a:gd name="connsiteY4-202" fmla="*/ 4343400 h 5232399"/>
              <a:gd name="connsiteX5-203" fmla="*/ 1317757 w 12201657"/>
              <a:gd name="connsiteY5-204" fmla="*/ 2755900 h 5232399"/>
              <a:gd name="connsiteX0-205" fmla="*/ 1317757 w 12201657"/>
              <a:gd name="connsiteY0-206" fmla="*/ 2755900 h 5232399"/>
              <a:gd name="connsiteX1-207" fmla="*/ 12201657 w 12201657"/>
              <a:gd name="connsiteY1-208" fmla="*/ 0 h 5232399"/>
              <a:gd name="connsiteX2-209" fmla="*/ 12201657 w 12201657"/>
              <a:gd name="connsiteY2-210" fmla="*/ 5232399 h 5232399"/>
              <a:gd name="connsiteX3-211" fmla="*/ 9657 w 12201657"/>
              <a:gd name="connsiteY3-212" fmla="*/ 5232399 h 5232399"/>
              <a:gd name="connsiteX4-213" fmla="*/ 47757 w 12201657"/>
              <a:gd name="connsiteY4-214" fmla="*/ 4343400 h 5232399"/>
              <a:gd name="connsiteX5-215" fmla="*/ 1317757 w 12201657"/>
              <a:gd name="connsiteY5-216" fmla="*/ 2755900 h 5232399"/>
              <a:gd name="connsiteX0-217" fmla="*/ 1339804 w 12223704"/>
              <a:gd name="connsiteY0-218" fmla="*/ 2755900 h 5232399"/>
              <a:gd name="connsiteX1-219" fmla="*/ 12223704 w 12223704"/>
              <a:gd name="connsiteY1-220" fmla="*/ 0 h 5232399"/>
              <a:gd name="connsiteX2-221" fmla="*/ 12223704 w 12223704"/>
              <a:gd name="connsiteY2-222" fmla="*/ 5232399 h 5232399"/>
              <a:gd name="connsiteX3-223" fmla="*/ 31704 w 12223704"/>
              <a:gd name="connsiteY3-224" fmla="*/ 5232399 h 5232399"/>
              <a:gd name="connsiteX4-225" fmla="*/ 31704 w 12223704"/>
              <a:gd name="connsiteY4-226" fmla="*/ 4343400 h 5232399"/>
              <a:gd name="connsiteX5-227" fmla="*/ 1339804 w 12223704"/>
              <a:gd name="connsiteY5-228" fmla="*/ 2755900 h 5232399"/>
              <a:gd name="connsiteX0-229" fmla="*/ 1328005 w 12211905"/>
              <a:gd name="connsiteY0-230" fmla="*/ 2755900 h 5232399"/>
              <a:gd name="connsiteX1-231" fmla="*/ 12211905 w 12211905"/>
              <a:gd name="connsiteY1-232" fmla="*/ 0 h 5232399"/>
              <a:gd name="connsiteX2-233" fmla="*/ 12211905 w 12211905"/>
              <a:gd name="connsiteY2-234" fmla="*/ 5232399 h 5232399"/>
              <a:gd name="connsiteX3-235" fmla="*/ 19905 w 12211905"/>
              <a:gd name="connsiteY3-236" fmla="*/ 5232399 h 5232399"/>
              <a:gd name="connsiteX4-237" fmla="*/ 19905 w 12211905"/>
              <a:gd name="connsiteY4-238" fmla="*/ 4343400 h 5232399"/>
              <a:gd name="connsiteX5-239" fmla="*/ 1328005 w 12211905"/>
              <a:gd name="connsiteY5-240" fmla="*/ 2755900 h 5232399"/>
              <a:gd name="connsiteX0-241" fmla="*/ 1328005 w 12211905"/>
              <a:gd name="connsiteY0-242" fmla="*/ 2755900 h 5232399"/>
              <a:gd name="connsiteX1-243" fmla="*/ 12211905 w 12211905"/>
              <a:gd name="connsiteY1-244" fmla="*/ 0 h 5232399"/>
              <a:gd name="connsiteX2-245" fmla="*/ 12211905 w 12211905"/>
              <a:gd name="connsiteY2-246" fmla="*/ 5232399 h 5232399"/>
              <a:gd name="connsiteX3-247" fmla="*/ 19905 w 12211905"/>
              <a:gd name="connsiteY3-248" fmla="*/ 5232399 h 5232399"/>
              <a:gd name="connsiteX4-249" fmla="*/ 19905 w 12211905"/>
              <a:gd name="connsiteY4-250" fmla="*/ 4343400 h 5232399"/>
              <a:gd name="connsiteX5-251" fmla="*/ 1328005 w 12211905"/>
              <a:gd name="connsiteY5-252" fmla="*/ 2755900 h 5232399"/>
              <a:gd name="connsiteX0-253" fmla="*/ 1328005 w 12211905"/>
              <a:gd name="connsiteY0-254" fmla="*/ 2755900 h 5232399"/>
              <a:gd name="connsiteX1-255" fmla="*/ 12211905 w 12211905"/>
              <a:gd name="connsiteY1-256" fmla="*/ 0 h 5232399"/>
              <a:gd name="connsiteX2-257" fmla="*/ 12211905 w 12211905"/>
              <a:gd name="connsiteY2-258" fmla="*/ 5232399 h 5232399"/>
              <a:gd name="connsiteX3-259" fmla="*/ 19905 w 12211905"/>
              <a:gd name="connsiteY3-260" fmla="*/ 5232399 h 5232399"/>
              <a:gd name="connsiteX4-261" fmla="*/ 19905 w 12211905"/>
              <a:gd name="connsiteY4-262" fmla="*/ 4343400 h 5232399"/>
              <a:gd name="connsiteX5-263" fmla="*/ 1328005 w 12211905"/>
              <a:gd name="connsiteY5-264" fmla="*/ 2755900 h 5232399"/>
              <a:gd name="connsiteX0-265" fmla="*/ 1328005 w 12211905"/>
              <a:gd name="connsiteY0-266" fmla="*/ 2755900 h 5232399"/>
              <a:gd name="connsiteX1-267" fmla="*/ 12211905 w 12211905"/>
              <a:gd name="connsiteY1-268" fmla="*/ 0 h 5232399"/>
              <a:gd name="connsiteX2-269" fmla="*/ 12211905 w 12211905"/>
              <a:gd name="connsiteY2-270" fmla="*/ 5232399 h 5232399"/>
              <a:gd name="connsiteX3-271" fmla="*/ 19905 w 12211905"/>
              <a:gd name="connsiteY3-272" fmla="*/ 5232399 h 5232399"/>
              <a:gd name="connsiteX4-273" fmla="*/ 19905 w 12211905"/>
              <a:gd name="connsiteY4-274" fmla="*/ 4343400 h 5232399"/>
              <a:gd name="connsiteX5-275" fmla="*/ 1328005 w 12211905"/>
              <a:gd name="connsiteY5-276" fmla="*/ 2755900 h 5232399"/>
              <a:gd name="connsiteX0-277" fmla="*/ 1312816 w 12196716"/>
              <a:gd name="connsiteY0-278" fmla="*/ 2755900 h 5232399"/>
              <a:gd name="connsiteX1-279" fmla="*/ 12196716 w 12196716"/>
              <a:gd name="connsiteY1-280" fmla="*/ 0 h 5232399"/>
              <a:gd name="connsiteX2-281" fmla="*/ 12196716 w 12196716"/>
              <a:gd name="connsiteY2-282" fmla="*/ 5232399 h 5232399"/>
              <a:gd name="connsiteX3-283" fmla="*/ 4716 w 12196716"/>
              <a:gd name="connsiteY3-284" fmla="*/ 5232399 h 5232399"/>
              <a:gd name="connsiteX4-285" fmla="*/ 4716 w 12196716"/>
              <a:gd name="connsiteY4-286" fmla="*/ 4343400 h 5232399"/>
              <a:gd name="connsiteX5-287" fmla="*/ 1312816 w 12196716"/>
              <a:gd name="connsiteY5-288" fmla="*/ 2755900 h 5232399"/>
              <a:gd name="connsiteX0-289" fmla="*/ 1310394 w 12194294"/>
              <a:gd name="connsiteY0-290" fmla="*/ 2755900 h 5232399"/>
              <a:gd name="connsiteX1-291" fmla="*/ 12194294 w 12194294"/>
              <a:gd name="connsiteY1-292" fmla="*/ 0 h 5232399"/>
              <a:gd name="connsiteX2-293" fmla="*/ 12194294 w 12194294"/>
              <a:gd name="connsiteY2-294" fmla="*/ 5232399 h 5232399"/>
              <a:gd name="connsiteX3-295" fmla="*/ 2294 w 12194294"/>
              <a:gd name="connsiteY3-296" fmla="*/ 5232399 h 5232399"/>
              <a:gd name="connsiteX4-297" fmla="*/ 2294 w 12194294"/>
              <a:gd name="connsiteY4-298" fmla="*/ 4343400 h 5232399"/>
              <a:gd name="connsiteX5-299" fmla="*/ 1310394 w 12194294"/>
              <a:gd name="connsiteY5-300" fmla="*/ 2755900 h 5232399"/>
              <a:gd name="connsiteX0-301" fmla="*/ 1308488 w 12192388"/>
              <a:gd name="connsiteY0-302" fmla="*/ 2755900 h 5232399"/>
              <a:gd name="connsiteX1-303" fmla="*/ 12192388 w 12192388"/>
              <a:gd name="connsiteY1-304" fmla="*/ 0 h 5232399"/>
              <a:gd name="connsiteX2-305" fmla="*/ 12192388 w 12192388"/>
              <a:gd name="connsiteY2-306" fmla="*/ 5232399 h 5232399"/>
              <a:gd name="connsiteX3-307" fmla="*/ 388 w 12192388"/>
              <a:gd name="connsiteY3-308" fmla="*/ 5232399 h 5232399"/>
              <a:gd name="connsiteX4-309" fmla="*/ 388 w 12192388"/>
              <a:gd name="connsiteY4-310" fmla="*/ 4343400 h 5232399"/>
              <a:gd name="connsiteX5-311" fmla="*/ 1308488 w 12192388"/>
              <a:gd name="connsiteY5-312" fmla="*/ 2755900 h 5232399"/>
              <a:gd name="connsiteX0-313" fmla="*/ 1310958 w 12194858"/>
              <a:gd name="connsiteY0-314" fmla="*/ 2755900 h 5232399"/>
              <a:gd name="connsiteX1-315" fmla="*/ 12194858 w 12194858"/>
              <a:gd name="connsiteY1-316" fmla="*/ 0 h 5232399"/>
              <a:gd name="connsiteX2-317" fmla="*/ 12194858 w 12194858"/>
              <a:gd name="connsiteY2-318" fmla="*/ 5232399 h 5232399"/>
              <a:gd name="connsiteX3-319" fmla="*/ 2858 w 12194858"/>
              <a:gd name="connsiteY3-320" fmla="*/ 5232399 h 5232399"/>
              <a:gd name="connsiteX4-321" fmla="*/ 2858 w 12194858"/>
              <a:gd name="connsiteY4-322" fmla="*/ 4343400 h 5232399"/>
              <a:gd name="connsiteX5-323" fmla="*/ 1310958 w 12194858"/>
              <a:gd name="connsiteY5-324" fmla="*/ 2755900 h 5232399"/>
              <a:gd name="connsiteX0-325" fmla="*/ 1310958 w 12194858"/>
              <a:gd name="connsiteY0-326" fmla="*/ 2755900 h 5232399"/>
              <a:gd name="connsiteX1-327" fmla="*/ 12194858 w 12194858"/>
              <a:gd name="connsiteY1-328" fmla="*/ 0 h 5232399"/>
              <a:gd name="connsiteX2-329" fmla="*/ 12194858 w 12194858"/>
              <a:gd name="connsiteY2-330" fmla="*/ 5232399 h 5232399"/>
              <a:gd name="connsiteX3-331" fmla="*/ 2858 w 12194858"/>
              <a:gd name="connsiteY3-332" fmla="*/ 5232399 h 5232399"/>
              <a:gd name="connsiteX4-333" fmla="*/ 2858 w 12194858"/>
              <a:gd name="connsiteY4-334" fmla="*/ 4324350 h 5232399"/>
              <a:gd name="connsiteX5-335" fmla="*/ 1310958 w 12194858"/>
              <a:gd name="connsiteY5-336" fmla="*/ 2755900 h 5232399"/>
            </a:gdLst>
            <a:cxnLst>
              <a:cxn ang="0">
                <a:pos x="connsiteX0-1" y="connsiteY0-2"/>
              </a:cxn>
              <a:cxn ang="0">
                <a:pos x="connsiteX1-3" y="connsiteY1-4"/>
              </a:cxn>
              <a:cxn ang="0">
                <a:pos x="connsiteX2-5" y="connsiteY2-6"/>
              </a:cxn>
              <a:cxn ang="0">
                <a:pos x="connsiteX3-7" y="connsiteY3-8"/>
              </a:cxn>
              <a:cxn ang="0">
                <a:pos x="connsiteX4-9" y="connsiteY4-10"/>
              </a:cxn>
              <a:cxn ang="0">
                <a:pos x="connsiteX5-191" y="connsiteY5-192"/>
              </a:cxn>
            </a:cxnLst>
            <a:rect l="l" t="t" r="r" b="b"/>
            <a:pathLst>
              <a:path w="12194858" h="5232399">
                <a:moveTo>
                  <a:pt x="1310958" y="2755900"/>
                </a:moveTo>
                <a:cubicBezTo>
                  <a:pt x="4100725" y="1443567"/>
                  <a:pt x="9786091" y="2556933"/>
                  <a:pt x="12194858" y="0"/>
                </a:cubicBezTo>
                <a:lnTo>
                  <a:pt x="12194858" y="5232399"/>
                </a:lnTo>
                <a:lnTo>
                  <a:pt x="2858" y="5232399"/>
                </a:lnTo>
                <a:cubicBezTo>
                  <a:pt x="-317" y="4946120"/>
                  <a:pt x="-1542" y="4581678"/>
                  <a:pt x="2858" y="4324350"/>
                </a:cubicBezTo>
                <a:cubicBezTo>
                  <a:pt x="206392" y="3924974"/>
                  <a:pt x="600542" y="3266858"/>
                  <a:pt x="1310958" y="2755900"/>
                </a:cubicBezTo>
                <a:close/>
              </a:path>
            </a:pathLst>
          </a:cu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itchFamily="34" charset="0"/>
              <a:ea typeface="微软雅黑"/>
              <a:sym typeface="Arial" pitchFamily="34" charset="0"/>
            </a:endParaRPr>
          </a:p>
        </p:txBody>
      </p:sp>
      <p:sp>
        <p:nvSpPr>
          <p:cNvPr id="8" name="矩形 7"/>
          <p:cNvSpPr/>
          <p:nvPr>
            <p:custDataLst>
              <p:tags r:id="rId4"/>
            </p:custDataLst>
          </p:nvPr>
        </p:nvSpPr>
        <p:spPr>
          <a:xfrm>
            <a:off x="-2540" y="1663111"/>
            <a:ext cx="12191999" cy="3531192"/>
          </a:xfrm>
          <a:custGeom>
            <a:gdLst>
              <a:gd name="connsiteX0" fmla="*/ 0 w 12191999"/>
              <a:gd name="connsiteY0" fmla="*/ 0 h 4053385"/>
              <a:gd name="connsiteX1" fmla="*/ 12191999 w 12191999"/>
              <a:gd name="connsiteY1" fmla="*/ 0 h 4053385"/>
              <a:gd name="connsiteX2" fmla="*/ 12191999 w 12191999"/>
              <a:gd name="connsiteY2" fmla="*/ 4053385 h 4053385"/>
              <a:gd name="connsiteX3" fmla="*/ 0 w 12191999"/>
              <a:gd name="connsiteY3" fmla="*/ 4053385 h 4053385"/>
              <a:gd name="connsiteX4" fmla="*/ 0 w 12191999"/>
              <a:gd name="connsiteY4" fmla="*/ 0 h 4053385"/>
              <a:gd name="connsiteX0-1" fmla="*/ 2852382 w 12191999"/>
              <a:gd name="connsiteY0-2" fmla="*/ 81887 h 4053385"/>
              <a:gd name="connsiteX1-3" fmla="*/ 12191999 w 12191999"/>
              <a:gd name="connsiteY1-4" fmla="*/ 0 h 4053385"/>
              <a:gd name="connsiteX2-5" fmla="*/ 12191999 w 12191999"/>
              <a:gd name="connsiteY2-6" fmla="*/ 4053385 h 4053385"/>
              <a:gd name="connsiteX3-7" fmla="*/ 0 w 12191999"/>
              <a:gd name="connsiteY3-8" fmla="*/ 4053385 h 4053385"/>
              <a:gd name="connsiteX4-9" fmla="*/ 2852382 w 12191999"/>
              <a:gd name="connsiteY4-10" fmla="*/ 81887 h 4053385"/>
              <a:gd name="connsiteX0-11" fmla="*/ 2852382 w 12191999"/>
              <a:gd name="connsiteY0-12" fmla="*/ 319319 h 4290817"/>
              <a:gd name="connsiteX1-13" fmla="*/ 12191999 w 12191999"/>
              <a:gd name="connsiteY1-14" fmla="*/ 237432 h 4290817"/>
              <a:gd name="connsiteX2-15" fmla="*/ 12191999 w 12191999"/>
              <a:gd name="connsiteY2-16" fmla="*/ 4290817 h 4290817"/>
              <a:gd name="connsiteX3-17" fmla="*/ 0 w 12191999"/>
              <a:gd name="connsiteY3-18" fmla="*/ 4290817 h 4290817"/>
              <a:gd name="connsiteX4-19" fmla="*/ 2852382 w 12191999"/>
              <a:gd name="connsiteY4-20" fmla="*/ 319319 h 4290817"/>
              <a:gd name="connsiteX0-21" fmla="*/ 2852382 w 12191999"/>
              <a:gd name="connsiteY0-22" fmla="*/ 694894 h 4666392"/>
              <a:gd name="connsiteX1-23" fmla="*/ 12191999 w 12191999"/>
              <a:gd name="connsiteY1-24" fmla="*/ 613007 h 4666392"/>
              <a:gd name="connsiteX2-25" fmla="*/ 12191999 w 12191999"/>
              <a:gd name="connsiteY2-26" fmla="*/ 4666392 h 4666392"/>
              <a:gd name="connsiteX3-27" fmla="*/ 0 w 12191999"/>
              <a:gd name="connsiteY3-28" fmla="*/ 4666392 h 4666392"/>
              <a:gd name="connsiteX4-29" fmla="*/ 2852382 w 12191999"/>
              <a:gd name="connsiteY4-30" fmla="*/ 694894 h 4666392"/>
              <a:gd name="connsiteX0-31" fmla="*/ 2852382 w 12191999"/>
              <a:gd name="connsiteY0-32" fmla="*/ 694894 h 4666392"/>
              <a:gd name="connsiteX1-33" fmla="*/ 12191999 w 12191999"/>
              <a:gd name="connsiteY1-34" fmla="*/ 613007 h 4666392"/>
              <a:gd name="connsiteX2-35" fmla="*/ 12191999 w 12191999"/>
              <a:gd name="connsiteY2-36" fmla="*/ 4666392 h 4666392"/>
              <a:gd name="connsiteX3-37" fmla="*/ 0 w 12191999"/>
              <a:gd name="connsiteY3-38" fmla="*/ 4666392 h 4666392"/>
              <a:gd name="connsiteX4-39" fmla="*/ 2852382 w 12191999"/>
              <a:gd name="connsiteY4-40" fmla="*/ 694894 h 4666392"/>
              <a:gd name="connsiteX0-41" fmla="*/ 4435522 w 12191999"/>
              <a:gd name="connsiteY0-42" fmla="*/ 951932 h 4227394"/>
              <a:gd name="connsiteX1-43" fmla="*/ 12191999 w 12191999"/>
              <a:gd name="connsiteY1-44" fmla="*/ 174009 h 4227394"/>
              <a:gd name="connsiteX2-45" fmla="*/ 12191999 w 12191999"/>
              <a:gd name="connsiteY2-46" fmla="*/ 4227394 h 4227394"/>
              <a:gd name="connsiteX3-47" fmla="*/ 0 w 12191999"/>
              <a:gd name="connsiteY3-48" fmla="*/ 4227394 h 4227394"/>
              <a:gd name="connsiteX4-49" fmla="*/ 4435522 w 12191999"/>
              <a:gd name="connsiteY4-50" fmla="*/ 951932 h 4227394"/>
              <a:gd name="connsiteX0-51" fmla="*/ 4435522 w 12191999"/>
              <a:gd name="connsiteY0-52" fmla="*/ 951932 h 4227394"/>
              <a:gd name="connsiteX1-53" fmla="*/ 12191999 w 12191999"/>
              <a:gd name="connsiteY1-54" fmla="*/ 174009 h 4227394"/>
              <a:gd name="connsiteX2-55" fmla="*/ 12191999 w 12191999"/>
              <a:gd name="connsiteY2-56" fmla="*/ 4227394 h 4227394"/>
              <a:gd name="connsiteX3-57" fmla="*/ 0 w 12191999"/>
              <a:gd name="connsiteY3-58" fmla="*/ 4227394 h 4227394"/>
              <a:gd name="connsiteX4-59" fmla="*/ 4435522 w 12191999"/>
              <a:gd name="connsiteY4-60" fmla="*/ 951932 h 4227394"/>
              <a:gd name="connsiteX0-61" fmla="*/ 0 w 12191999"/>
              <a:gd name="connsiteY0-62" fmla="*/ 4053385 h 4053385"/>
              <a:gd name="connsiteX1-63" fmla="*/ 12191999 w 12191999"/>
              <a:gd name="connsiteY1-64" fmla="*/ 0 h 4053385"/>
              <a:gd name="connsiteX2-65" fmla="*/ 12191999 w 12191999"/>
              <a:gd name="connsiteY2-66" fmla="*/ 4053385 h 4053385"/>
              <a:gd name="connsiteX3-67" fmla="*/ 0 w 12191999"/>
              <a:gd name="connsiteY3-68" fmla="*/ 4053385 h 4053385"/>
              <a:gd name="connsiteX0-69" fmla="*/ 0 w 12191999"/>
              <a:gd name="connsiteY0-70" fmla="*/ 3480179 h 3480179"/>
              <a:gd name="connsiteX1-71" fmla="*/ 6173336 w 12191999"/>
              <a:gd name="connsiteY1-72" fmla="*/ 0 h 3480179"/>
              <a:gd name="connsiteX2-73" fmla="*/ 12191999 w 12191999"/>
              <a:gd name="connsiteY2-74" fmla="*/ 3480179 h 3480179"/>
              <a:gd name="connsiteX3-75" fmla="*/ 0 w 12191999"/>
              <a:gd name="connsiteY3-76" fmla="*/ 3480179 h 3480179"/>
              <a:gd name="connsiteX0-77" fmla="*/ 0 w 12191999"/>
              <a:gd name="connsiteY0-78" fmla="*/ 3480179 h 3480179"/>
              <a:gd name="connsiteX1-79" fmla="*/ 6173336 w 12191999"/>
              <a:gd name="connsiteY1-80" fmla="*/ 0 h 3480179"/>
              <a:gd name="connsiteX2-81" fmla="*/ 12191999 w 12191999"/>
              <a:gd name="connsiteY2-82" fmla="*/ 3480179 h 3480179"/>
              <a:gd name="connsiteX3-83" fmla="*/ 0 w 12191999"/>
              <a:gd name="connsiteY3-84" fmla="*/ 3480179 h 3480179"/>
              <a:gd name="connsiteX0-85" fmla="*/ 0 w 6173336"/>
              <a:gd name="connsiteY0-86" fmla="*/ 3480179 h 3480179"/>
              <a:gd name="connsiteX1-87" fmla="*/ 6173336 w 6173336"/>
              <a:gd name="connsiteY1-88" fmla="*/ 0 h 3480179"/>
              <a:gd name="connsiteX2-89" fmla="*/ 0 w 6173336"/>
              <a:gd name="connsiteY2-90" fmla="*/ 3480179 h 3480179"/>
              <a:gd name="connsiteX0-91" fmla="*/ 0 w 9271378"/>
              <a:gd name="connsiteY0-92" fmla="*/ 3548417 h 3548417"/>
              <a:gd name="connsiteX1-93" fmla="*/ 9271378 w 9271378"/>
              <a:gd name="connsiteY1-94" fmla="*/ 0 h 3548417"/>
              <a:gd name="connsiteX2-95" fmla="*/ 0 w 9271378"/>
              <a:gd name="connsiteY2-96" fmla="*/ 3548417 h 3548417"/>
              <a:gd name="connsiteX0-97" fmla="*/ 0 w 9271378"/>
              <a:gd name="connsiteY0-98" fmla="*/ 3659780 h 3659780"/>
              <a:gd name="connsiteX1-99" fmla="*/ 9271378 w 9271378"/>
              <a:gd name="connsiteY1-100" fmla="*/ 111363 h 3659780"/>
              <a:gd name="connsiteX2-101" fmla="*/ 0 w 9271378"/>
              <a:gd name="connsiteY2-102" fmla="*/ 3659780 h 3659780"/>
              <a:gd name="connsiteX0-103" fmla="*/ 0 w 12123760"/>
              <a:gd name="connsiteY0-104" fmla="*/ 3103911 h 3103911"/>
              <a:gd name="connsiteX1-105" fmla="*/ 12123760 w 12123760"/>
              <a:gd name="connsiteY1-106" fmla="*/ 128700 h 3103911"/>
              <a:gd name="connsiteX2-107" fmla="*/ 0 w 12123760"/>
              <a:gd name="connsiteY2-108" fmla="*/ 3103911 h 3103911"/>
              <a:gd name="connsiteX0-109" fmla="*/ 0 w 12123760"/>
              <a:gd name="connsiteY0-110" fmla="*/ 3360951 h 3360951"/>
              <a:gd name="connsiteX1-111" fmla="*/ 12123760 w 12123760"/>
              <a:gd name="connsiteY1-112" fmla="*/ 385740 h 3360951"/>
              <a:gd name="connsiteX2-113" fmla="*/ 0 w 12123760"/>
              <a:gd name="connsiteY2-114" fmla="*/ 3360951 h 3360951"/>
              <a:gd name="connsiteX0-115" fmla="*/ 0 w 12123760"/>
              <a:gd name="connsiteY0-116" fmla="*/ 3360951 h 3360951"/>
              <a:gd name="connsiteX1-117" fmla="*/ 12123760 w 12123760"/>
              <a:gd name="connsiteY1-118" fmla="*/ 385740 h 3360951"/>
              <a:gd name="connsiteX2-119" fmla="*/ 0 w 12123760"/>
              <a:gd name="connsiteY2-120" fmla="*/ 3360951 h 3360951"/>
              <a:gd name="connsiteX0-121" fmla="*/ 0 w 11741622"/>
              <a:gd name="connsiteY0-122" fmla="*/ 3360951 h 3360951"/>
              <a:gd name="connsiteX1-123" fmla="*/ 11741622 w 11741622"/>
              <a:gd name="connsiteY1-124" fmla="*/ 385740 h 3360951"/>
              <a:gd name="connsiteX2-125" fmla="*/ 0 w 11741622"/>
              <a:gd name="connsiteY2-126" fmla="*/ 3360951 h 3360951"/>
              <a:gd name="connsiteX0-127" fmla="*/ 0 w 12082816"/>
              <a:gd name="connsiteY0-128" fmla="*/ 3360951 h 3360951"/>
              <a:gd name="connsiteX1-129" fmla="*/ 12082816 w 12082816"/>
              <a:gd name="connsiteY1-130" fmla="*/ 385740 h 3360951"/>
              <a:gd name="connsiteX2-131" fmla="*/ 0 w 12082816"/>
              <a:gd name="connsiteY2-132" fmla="*/ 3360951 h 3360951"/>
              <a:gd name="connsiteX0-133" fmla="*/ 0 w 12082816"/>
              <a:gd name="connsiteY0-134" fmla="*/ 3360951 h 3396222"/>
              <a:gd name="connsiteX1-135" fmla="*/ 12082816 w 12082816"/>
              <a:gd name="connsiteY1-136" fmla="*/ 385740 h 3396222"/>
              <a:gd name="connsiteX2-137" fmla="*/ 0 w 12082816"/>
              <a:gd name="connsiteY2-138" fmla="*/ 3360951 h 3396222"/>
              <a:gd name="connsiteX0-139" fmla="*/ 0 w 12082816"/>
              <a:gd name="connsiteY0-140" fmla="*/ 3597763 h 3633034"/>
              <a:gd name="connsiteX1-141" fmla="*/ 12082816 w 12082816"/>
              <a:gd name="connsiteY1-142" fmla="*/ 622552 h 3633034"/>
              <a:gd name="connsiteX2-143" fmla="*/ 0 w 12082816"/>
              <a:gd name="connsiteY2-144" fmla="*/ 3597763 h 3633034"/>
              <a:gd name="connsiteX0-145" fmla="*/ 0 w 12082816"/>
              <a:gd name="connsiteY0-146" fmla="*/ 3597763 h 3597763"/>
              <a:gd name="connsiteX1-147" fmla="*/ 12082816 w 12082816"/>
              <a:gd name="connsiteY1-148" fmla="*/ 622552 h 3597763"/>
              <a:gd name="connsiteX2-149" fmla="*/ 0 w 12082816"/>
              <a:gd name="connsiteY2-150" fmla="*/ 3597763 h 3597763"/>
              <a:gd name="connsiteX0-151" fmla="*/ 0 w 12082816"/>
              <a:gd name="connsiteY0-152" fmla="*/ 3597763 h 3597763"/>
              <a:gd name="connsiteX1-153" fmla="*/ 12082816 w 12082816"/>
              <a:gd name="connsiteY1-154" fmla="*/ 622552 h 3597763"/>
              <a:gd name="connsiteX2-155" fmla="*/ 0 w 12082816"/>
              <a:gd name="connsiteY2-156" fmla="*/ 3597763 h 3597763"/>
              <a:gd name="connsiteX0-157" fmla="*/ 0 w 12082816"/>
              <a:gd name="connsiteY0-158" fmla="*/ 3982577 h 3982577"/>
              <a:gd name="connsiteX1-159" fmla="*/ 12082816 w 12082816"/>
              <a:gd name="connsiteY1-160" fmla="*/ 1007366 h 3982577"/>
              <a:gd name="connsiteX2-161" fmla="*/ 0 w 12082816"/>
              <a:gd name="connsiteY2-162" fmla="*/ 3982577 h 3982577"/>
              <a:gd name="connsiteX0-163" fmla="*/ 0 w 12082816"/>
              <a:gd name="connsiteY0-164" fmla="*/ 3982577 h 3982577"/>
              <a:gd name="connsiteX1-165" fmla="*/ 12082816 w 12082816"/>
              <a:gd name="connsiteY1-166" fmla="*/ 1007366 h 3982577"/>
              <a:gd name="connsiteX2-167" fmla="*/ 0 w 12082816"/>
              <a:gd name="connsiteY2-168" fmla="*/ 3982577 h 3982577"/>
              <a:gd name="connsiteX0-169" fmla="*/ 0 w 12082816"/>
              <a:gd name="connsiteY0-170" fmla="*/ 3982577 h 3982577"/>
              <a:gd name="connsiteX1-171" fmla="*/ 12082816 w 12082816"/>
              <a:gd name="connsiteY1-172" fmla="*/ 1007366 h 3982577"/>
              <a:gd name="connsiteX2-173" fmla="*/ 0 w 12082816"/>
              <a:gd name="connsiteY2-174" fmla="*/ 3982577 h 3982577"/>
              <a:gd name="connsiteX0-175" fmla="*/ 0 w 12082816"/>
              <a:gd name="connsiteY0-176" fmla="*/ 4141789 h 4141789"/>
              <a:gd name="connsiteX1-177" fmla="*/ 12082816 w 12082816"/>
              <a:gd name="connsiteY1-178" fmla="*/ 1166578 h 4141789"/>
              <a:gd name="connsiteX2-179" fmla="*/ 0 w 12082816"/>
              <a:gd name="connsiteY2-180" fmla="*/ 4141789 h 4141789"/>
              <a:gd name="connsiteX0-181" fmla="*/ 0 w 12082816"/>
              <a:gd name="connsiteY0-182" fmla="*/ 2975211 h 2975211"/>
              <a:gd name="connsiteX1-183" fmla="*/ 12082816 w 12082816"/>
              <a:gd name="connsiteY1-184" fmla="*/ 0 h 2975211"/>
              <a:gd name="connsiteX2-185" fmla="*/ 0 w 12082816"/>
              <a:gd name="connsiteY2-186" fmla="*/ 2975211 h 2975211"/>
              <a:gd name="connsiteX0-187" fmla="*/ 0 w 12082816"/>
              <a:gd name="connsiteY0-188" fmla="*/ 2975211 h 2975211"/>
              <a:gd name="connsiteX1-189" fmla="*/ 12082816 w 12082816"/>
              <a:gd name="connsiteY1-190" fmla="*/ 0 h 2975211"/>
              <a:gd name="connsiteX2-191" fmla="*/ 0 w 12082816"/>
              <a:gd name="connsiteY2-192" fmla="*/ 2975211 h 2975211"/>
              <a:gd name="connsiteX0-193" fmla="*/ 0 w 12082816"/>
              <a:gd name="connsiteY0-194" fmla="*/ 2975211 h 2975211"/>
              <a:gd name="connsiteX1-195" fmla="*/ 12082816 w 12082816"/>
              <a:gd name="connsiteY1-196" fmla="*/ 0 h 2975211"/>
              <a:gd name="connsiteX2-197" fmla="*/ 0 w 12082816"/>
              <a:gd name="connsiteY2-198" fmla="*/ 2975211 h 2975211"/>
              <a:gd name="connsiteX0-199" fmla="*/ 0 w 12082816"/>
              <a:gd name="connsiteY0-200" fmla="*/ 2975211 h 2975211"/>
              <a:gd name="connsiteX1-201" fmla="*/ 12082816 w 12082816"/>
              <a:gd name="connsiteY1-202" fmla="*/ 0 h 2975211"/>
              <a:gd name="connsiteX2-203" fmla="*/ 0 w 12082816"/>
              <a:gd name="connsiteY2-204" fmla="*/ 2975211 h 2975211"/>
              <a:gd name="connsiteX0-205" fmla="*/ 0 w 12082816"/>
              <a:gd name="connsiteY0-206" fmla="*/ 2975211 h 2975211"/>
              <a:gd name="connsiteX1-207" fmla="*/ 12082816 w 12082816"/>
              <a:gd name="connsiteY1-208" fmla="*/ 0 h 2975211"/>
              <a:gd name="connsiteX2-209" fmla="*/ 0 w 12082816"/>
              <a:gd name="connsiteY2-210" fmla="*/ 2975211 h 2975211"/>
              <a:gd name="connsiteX0-211" fmla="*/ 0 w 12123760"/>
              <a:gd name="connsiteY0-212" fmla="*/ 3807725 h 3807725"/>
              <a:gd name="connsiteX1-213" fmla="*/ 12123760 w 12123760"/>
              <a:gd name="connsiteY1-214" fmla="*/ 0 h 3807725"/>
              <a:gd name="connsiteX2-215" fmla="*/ 0 w 12123760"/>
              <a:gd name="connsiteY2-216" fmla="*/ 3807725 h 3807725"/>
              <a:gd name="connsiteX0-217" fmla="*/ 0 w 12123760"/>
              <a:gd name="connsiteY0-218" fmla="*/ 3807725 h 3807725"/>
              <a:gd name="connsiteX1-219" fmla="*/ 12123760 w 12123760"/>
              <a:gd name="connsiteY1-220" fmla="*/ 0 h 3807725"/>
              <a:gd name="connsiteX2-221" fmla="*/ 0 w 12123760"/>
              <a:gd name="connsiteY2-222" fmla="*/ 3807725 h 3807725"/>
              <a:gd name="connsiteX0-223" fmla="*/ 0 w 12123760"/>
              <a:gd name="connsiteY0-224" fmla="*/ 3807725 h 3807725"/>
              <a:gd name="connsiteX1-225" fmla="*/ 12123760 w 12123760"/>
              <a:gd name="connsiteY1-226" fmla="*/ 0 h 3807725"/>
              <a:gd name="connsiteX2-227" fmla="*/ 0 w 12123760"/>
              <a:gd name="connsiteY2-228" fmla="*/ 3807725 h 3807725"/>
              <a:gd name="connsiteX0-229" fmla="*/ 0 w 12123760"/>
              <a:gd name="connsiteY0-230" fmla="*/ 3807725 h 3807725"/>
              <a:gd name="connsiteX1-231" fmla="*/ 12123760 w 12123760"/>
              <a:gd name="connsiteY1-232" fmla="*/ 0 h 3807725"/>
              <a:gd name="connsiteX2-233" fmla="*/ 0 w 12123760"/>
              <a:gd name="connsiteY2-234" fmla="*/ 3807725 h 3807725"/>
              <a:gd name="connsiteX0-235" fmla="*/ 0 w 12123760"/>
              <a:gd name="connsiteY0-236" fmla="*/ 3807725 h 3807725"/>
              <a:gd name="connsiteX1-237" fmla="*/ 12123760 w 12123760"/>
              <a:gd name="connsiteY1-238" fmla="*/ 0 h 3807725"/>
              <a:gd name="connsiteX2-239" fmla="*/ 0 w 12123760"/>
              <a:gd name="connsiteY2-240" fmla="*/ 3807725 h 3807725"/>
              <a:gd name="connsiteX0-241" fmla="*/ 0 w 12123760"/>
              <a:gd name="connsiteY0-242" fmla="*/ 3807725 h 3807725"/>
              <a:gd name="connsiteX1-243" fmla="*/ 12123760 w 12123760"/>
              <a:gd name="connsiteY1-244" fmla="*/ 0 h 3807725"/>
              <a:gd name="connsiteX2-245" fmla="*/ 0 w 12123760"/>
              <a:gd name="connsiteY2-246" fmla="*/ 3807725 h 3807725"/>
              <a:gd name="connsiteX0-247" fmla="*/ 0 w 12123760"/>
              <a:gd name="connsiteY0-248" fmla="*/ 3807725 h 3807725"/>
              <a:gd name="connsiteX1-249" fmla="*/ 12123760 w 12123760"/>
              <a:gd name="connsiteY1-250" fmla="*/ 0 h 3807725"/>
              <a:gd name="connsiteX2-251" fmla="*/ 0 w 12123760"/>
              <a:gd name="connsiteY2-252" fmla="*/ 3807725 h 3807725"/>
              <a:gd name="connsiteX0-253" fmla="*/ 0 w 12123760"/>
              <a:gd name="connsiteY0-254" fmla="*/ 3807725 h 3807725"/>
              <a:gd name="connsiteX1-255" fmla="*/ 12123760 w 12123760"/>
              <a:gd name="connsiteY1-256" fmla="*/ 0 h 3807725"/>
              <a:gd name="connsiteX2-257" fmla="*/ 0 w 12123760"/>
              <a:gd name="connsiteY2-258" fmla="*/ 3807725 h 3807725"/>
              <a:gd name="connsiteX0-259" fmla="*/ 0 w 12123760"/>
              <a:gd name="connsiteY0-260" fmla="*/ 3807725 h 3807725"/>
              <a:gd name="connsiteX1-261" fmla="*/ 12123760 w 12123760"/>
              <a:gd name="connsiteY1-262" fmla="*/ 0 h 3807725"/>
              <a:gd name="connsiteX2-263" fmla="*/ 0 w 12123760"/>
              <a:gd name="connsiteY2-264" fmla="*/ 3807725 h 3807725"/>
              <a:gd name="connsiteX0-265" fmla="*/ 0 w 12123760"/>
              <a:gd name="connsiteY0-266" fmla="*/ 3807725 h 3807725"/>
              <a:gd name="connsiteX1-267" fmla="*/ 12123760 w 12123760"/>
              <a:gd name="connsiteY1-268" fmla="*/ 0 h 3807725"/>
              <a:gd name="connsiteX2-269" fmla="*/ 0 w 12123760"/>
              <a:gd name="connsiteY2-270" fmla="*/ 3807725 h 3807725"/>
              <a:gd name="connsiteX0-271" fmla="*/ 0 w 12123760"/>
              <a:gd name="connsiteY0-272" fmla="*/ 3807725 h 3807725"/>
              <a:gd name="connsiteX1-273" fmla="*/ 12123760 w 12123760"/>
              <a:gd name="connsiteY1-274" fmla="*/ 0 h 3807725"/>
              <a:gd name="connsiteX2-275" fmla="*/ 0 w 12123760"/>
              <a:gd name="connsiteY2-276" fmla="*/ 3807725 h 3807725"/>
              <a:gd name="connsiteX0-277" fmla="*/ 0 w 12123760"/>
              <a:gd name="connsiteY0-278" fmla="*/ 3807725 h 3807725"/>
              <a:gd name="connsiteX1-279" fmla="*/ 12123760 w 12123760"/>
              <a:gd name="connsiteY1-280" fmla="*/ 0 h 3807725"/>
              <a:gd name="connsiteX2-281" fmla="*/ 0 w 12123760"/>
              <a:gd name="connsiteY2-282" fmla="*/ 3807725 h 3807725"/>
              <a:gd name="connsiteX0-283" fmla="*/ 0 w 12123760"/>
              <a:gd name="connsiteY0-284" fmla="*/ 3807725 h 3807725"/>
              <a:gd name="connsiteX1-285" fmla="*/ 12123760 w 12123760"/>
              <a:gd name="connsiteY1-286" fmla="*/ 0 h 3807725"/>
              <a:gd name="connsiteX2-287" fmla="*/ 0 w 12123760"/>
              <a:gd name="connsiteY2-288" fmla="*/ 3807725 h 3807725"/>
              <a:gd name="connsiteX0-289" fmla="*/ 0 w 12123760"/>
              <a:gd name="connsiteY0-290" fmla="*/ 3807725 h 3807725"/>
              <a:gd name="connsiteX1-291" fmla="*/ 12123760 w 12123760"/>
              <a:gd name="connsiteY1-292" fmla="*/ 0 h 3807725"/>
              <a:gd name="connsiteX2-293" fmla="*/ 0 w 12123760"/>
              <a:gd name="connsiteY2-294" fmla="*/ 3807725 h 3807725"/>
              <a:gd name="connsiteX0-295" fmla="*/ 0 w 12123760"/>
              <a:gd name="connsiteY0-296" fmla="*/ 3807725 h 3807725"/>
              <a:gd name="connsiteX1-297" fmla="*/ 12123760 w 12123760"/>
              <a:gd name="connsiteY1-298" fmla="*/ 0 h 3807725"/>
              <a:gd name="connsiteX2-299" fmla="*/ 0 w 12123760"/>
              <a:gd name="connsiteY2-300" fmla="*/ 3807725 h 3807725"/>
            </a:gdLst>
            <a:cxnLst>
              <a:cxn ang="0">
                <a:pos x="connsiteX0-1" y="connsiteY0-2"/>
              </a:cxn>
              <a:cxn ang="0">
                <a:pos x="connsiteX1-3" y="connsiteY1-4"/>
              </a:cxn>
              <a:cxn ang="0">
                <a:pos x="connsiteX2-5" y="connsiteY2-6"/>
              </a:cxn>
            </a:cxnLst>
            <a:rect l="l" t="t" r="r" b="b"/>
            <a:pathLst>
              <a:path w="12123760" h="3807725">
                <a:moveTo>
                  <a:pt x="0" y="3807725"/>
                </a:moveTo>
                <a:cubicBezTo>
                  <a:pt x="2497539" y="-88710"/>
                  <a:pt x="8249312" y="1842448"/>
                  <a:pt x="12123760" y="0"/>
                </a:cubicBezTo>
                <a:cubicBezTo>
                  <a:pt x="9392692" y="3093491"/>
                  <a:pt x="2430817" y="1191905"/>
                  <a:pt x="0" y="380772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5"/>
            </p:custDataLst>
          </p:nvPr>
        </p:nvSpPr>
        <p:spPr>
          <a:xfrm>
            <a:off x="331" y="4358697"/>
            <a:ext cx="1326747" cy="1599134"/>
          </a:xfrm>
          <a:custGeom>
            <a:gdLst>
              <a:gd name="connsiteX0" fmla="*/ 0 w 3671248"/>
              <a:gd name="connsiteY0" fmla="*/ 0 h 764275"/>
              <a:gd name="connsiteX1" fmla="*/ 3671248 w 3671248"/>
              <a:gd name="connsiteY1" fmla="*/ 0 h 764275"/>
              <a:gd name="connsiteX2" fmla="*/ 3671248 w 3671248"/>
              <a:gd name="connsiteY2" fmla="*/ 764275 h 764275"/>
              <a:gd name="connsiteX3" fmla="*/ 0 w 3671248"/>
              <a:gd name="connsiteY3" fmla="*/ 764275 h 764275"/>
              <a:gd name="connsiteX4" fmla="*/ 0 w 3671248"/>
              <a:gd name="connsiteY4" fmla="*/ 0 h 764275"/>
              <a:gd name="connsiteX0-1" fmla="*/ 0 w 4094329"/>
              <a:gd name="connsiteY0-2" fmla="*/ 0 h 1269242"/>
              <a:gd name="connsiteX1-3" fmla="*/ 4094329 w 4094329"/>
              <a:gd name="connsiteY1-4" fmla="*/ 504967 h 1269242"/>
              <a:gd name="connsiteX2-5" fmla="*/ 4094329 w 4094329"/>
              <a:gd name="connsiteY2-6" fmla="*/ 1269242 h 1269242"/>
              <a:gd name="connsiteX3-7" fmla="*/ 423081 w 4094329"/>
              <a:gd name="connsiteY3-8" fmla="*/ 1269242 h 1269242"/>
              <a:gd name="connsiteX4-9" fmla="*/ 0 w 4094329"/>
              <a:gd name="connsiteY4-10" fmla="*/ 0 h 1269242"/>
              <a:gd name="connsiteX0-11" fmla="*/ 1160059 w 5254388"/>
              <a:gd name="connsiteY0-12" fmla="*/ 0 h 1269242"/>
              <a:gd name="connsiteX1-13" fmla="*/ 5254388 w 5254388"/>
              <a:gd name="connsiteY1-14" fmla="*/ 504967 h 1269242"/>
              <a:gd name="connsiteX2-15" fmla="*/ 5254388 w 5254388"/>
              <a:gd name="connsiteY2-16" fmla="*/ 1269242 h 1269242"/>
              <a:gd name="connsiteX3-17" fmla="*/ 0 w 5254388"/>
              <a:gd name="connsiteY3-18" fmla="*/ 736980 h 1269242"/>
              <a:gd name="connsiteX4-19" fmla="*/ 1160059 w 5254388"/>
              <a:gd name="connsiteY4-20" fmla="*/ 0 h 1269242"/>
              <a:gd name="connsiteX0-21" fmla="*/ 1160059 w 5254388"/>
              <a:gd name="connsiteY0-22" fmla="*/ 0 h 2156347"/>
              <a:gd name="connsiteX1-23" fmla="*/ 5254388 w 5254388"/>
              <a:gd name="connsiteY1-24" fmla="*/ 504967 h 2156347"/>
              <a:gd name="connsiteX2-25" fmla="*/ 40943 w 5254388"/>
              <a:gd name="connsiteY2-26" fmla="*/ 2156347 h 2156347"/>
              <a:gd name="connsiteX3-27" fmla="*/ 0 w 5254388"/>
              <a:gd name="connsiteY3-28" fmla="*/ 736980 h 2156347"/>
              <a:gd name="connsiteX4-29" fmla="*/ 1160059 w 5254388"/>
              <a:gd name="connsiteY4-30" fmla="*/ 0 h 2156347"/>
              <a:gd name="connsiteX0-31" fmla="*/ 1160059 w 1542196"/>
              <a:gd name="connsiteY0-32" fmla="*/ 0 h 2156347"/>
              <a:gd name="connsiteX1-33" fmla="*/ 1542196 w 1542196"/>
              <a:gd name="connsiteY1-34" fmla="*/ 2156346 h 2156347"/>
              <a:gd name="connsiteX2-35" fmla="*/ 40943 w 1542196"/>
              <a:gd name="connsiteY2-36" fmla="*/ 2156347 h 2156347"/>
              <a:gd name="connsiteX3-37" fmla="*/ 0 w 1542196"/>
              <a:gd name="connsiteY3-38" fmla="*/ 736980 h 2156347"/>
              <a:gd name="connsiteX4-39" fmla="*/ 1160059 w 1542196"/>
              <a:gd name="connsiteY4-40" fmla="*/ 0 h 2156347"/>
              <a:gd name="connsiteX0-41" fmla="*/ 1160059 w 1160059"/>
              <a:gd name="connsiteY0-42" fmla="*/ 0 h 2156347"/>
              <a:gd name="connsiteX1-43" fmla="*/ 40943 w 1160059"/>
              <a:gd name="connsiteY1-44" fmla="*/ 2156347 h 2156347"/>
              <a:gd name="connsiteX2-45" fmla="*/ 0 w 1160059"/>
              <a:gd name="connsiteY2-46" fmla="*/ 736980 h 2156347"/>
              <a:gd name="connsiteX3-47" fmla="*/ 1160059 w 1160059"/>
              <a:gd name="connsiteY3-48" fmla="*/ 0 h 2156347"/>
              <a:gd name="connsiteX0-49" fmla="*/ 1160059 w 1160059"/>
              <a:gd name="connsiteY0-50" fmla="*/ 0 h 2156347"/>
              <a:gd name="connsiteX1-51" fmla="*/ 40943 w 1160059"/>
              <a:gd name="connsiteY1-52" fmla="*/ 2156347 h 2156347"/>
              <a:gd name="connsiteX2-53" fmla="*/ 0 w 1160059"/>
              <a:gd name="connsiteY2-54" fmla="*/ 736980 h 2156347"/>
              <a:gd name="connsiteX3-55" fmla="*/ 1160059 w 1160059"/>
              <a:gd name="connsiteY3-56" fmla="*/ 0 h 2156347"/>
              <a:gd name="connsiteX0-57" fmla="*/ 1160059 w 1160059"/>
              <a:gd name="connsiteY0-58" fmla="*/ 0 h 2156347"/>
              <a:gd name="connsiteX1-59" fmla="*/ 40943 w 1160059"/>
              <a:gd name="connsiteY1-60" fmla="*/ 2156347 h 2156347"/>
              <a:gd name="connsiteX2-61" fmla="*/ 0 w 1160059"/>
              <a:gd name="connsiteY2-62" fmla="*/ 736980 h 2156347"/>
              <a:gd name="connsiteX3-63" fmla="*/ 1160059 w 1160059"/>
              <a:gd name="connsiteY3-64" fmla="*/ 0 h 2156347"/>
              <a:gd name="connsiteX0-65" fmla="*/ 1174347 w 1174347"/>
              <a:gd name="connsiteY0-66" fmla="*/ 0 h 2175397"/>
              <a:gd name="connsiteX1-67" fmla="*/ 40943 w 1174347"/>
              <a:gd name="connsiteY1-68" fmla="*/ 2175397 h 2175397"/>
              <a:gd name="connsiteX2-69" fmla="*/ 0 w 1174347"/>
              <a:gd name="connsiteY2-70" fmla="*/ 756030 h 2175397"/>
              <a:gd name="connsiteX3-71" fmla="*/ 1174347 w 1174347"/>
              <a:gd name="connsiteY3-72" fmla="*/ 0 h 2175397"/>
              <a:gd name="connsiteX0-73" fmla="*/ 1174347 w 1174347"/>
              <a:gd name="connsiteY0-74" fmla="*/ 0 h 2175397"/>
              <a:gd name="connsiteX1-75" fmla="*/ 40943 w 1174347"/>
              <a:gd name="connsiteY1-76" fmla="*/ 2175397 h 2175397"/>
              <a:gd name="connsiteX2-77" fmla="*/ 0 w 1174347"/>
              <a:gd name="connsiteY2-78" fmla="*/ 756030 h 2175397"/>
              <a:gd name="connsiteX3-79" fmla="*/ 1174347 w 1174347"/>
              <a:gd name="connsiteY3-80" fmla="*/ 0 h 2175397"/>
              <a:gd name="connsiteX0-81" fmla="*/ 1174347 w 1174347"/>
              <a:gd name="connsiteY0-82" fmla="*/ 0 h 2175397"/>
              <a:gd name="connsiteX1-83" fmla="*/ 40943 w 1174347"/>
              <a:gd name="connsiteY1-84" fmla="*/ 2175397 h 2175397"/>
              <a:gd name="connsiteX2-85" fmla="*/ 0 w 1174347"/>
              <a:gd name="connsiteY2-86" fmla="*/ 756030 h 2175397"/>
              <a:gd name="connsiteX3-87" fmla="*/ 1174347 w 1174347"/>
              <a:gd name="connsiteY3-88" fmla="*/ 0 h 2175397"/>
              <a:gd name="connsiteX0-89" fmla="*/ 1174347 w 1174347"/>
              <a:gd name="connsiteY0-90" fmla="*/ 0 h 2175397"/>
              <a:gd name="connsiteX1-91" fmla="*/ 40943 w 1174347"/>
              <a:gd name="connsiteY1-92" fmla="*/ 2175397 h 2175397"/>
              <a:gd name="connsiteX2-93" fmla="*/ 0 w 1174347"/>
              <a:gd name="connsiteY2-94" fmla="*/ 756030 h 2175397"/>
              <a:gd name="connsiteX3-95" fmla="*/ 1174347 w 1174347"/>
              <a:gd name="connsiteY3-96" fmla="*/ 0 h 2175397"/>
              <a:gd name="connsiteX0-97" fmla="*/ 1174347 w 1174347"/>
              <a:gd name="connsiteY0-98" fmla="*/ 0 h 2175397"/>
              <a:gd name="connsiteX1-99" fmla="*/ 40943 w 1174347"/>
              <a:gd name="connsiteY1-100" fmla="*/ 2175397 h 2175397"/>
              <a:gd name="connsiteX2-101" fmla="*/ 0 w 1174347"/>
              <a:gd name="connsiteY2-102" fmla="*/ 756030 h 2175397"/>
              <a:gd name="connsiteX3-103" fmla="*/ 1174347 w 1174347"/>
              <a:gd name="connsiteY3-104" fmla="*/ 0 h 2175397"/>
              <a:gd name="connsiteX0-105" fmla="*/ 1174347 w 1174347"/>
              <a:gd name="connsiteY0-106" fmla="*/ 0 h 2175397"/>
              <a:gd name="connsiteX1-107" fmla="*/ 40943 w 1174347"/>
              <a:gd name="connsiteY1-108" fmla="*/ 2175397 h 2175397"/>
              <a:gd name="connsiteX2-109" fmla="*/ 0 w 1174347"/>
              <a:gd name="connsiteY2-110" fmla="*/ 756030 h 2175397"/>
              <a:gd name="connsiteX3-111" fmla="*/ 1174347 w 1174347"/>
              <a:gd name="connsiteY3-112" fmla="*/ 0 h 2175397"/>
              <a:gd name="connsiteX0-113" fmla="*/ 1174347 w 1174347"/>
              <a:gd name="connsiteY0-114" fmla="*/ 0 h 2175397"/>
              <a:gd name="connsiteX1-115" fmla="*/ 40943 w 1174347"/>
              <a:gd name="connsiteY1-116" fmla="*/ 2175397 h 2175397"/>
              <a:gd name="connsiteX2-117" fmla="*/ 0 w 1174347"/>
              <a:gd name="connsiteY2-118" fmla="*/ 756030 h 2175397"/>
              <a:gd name="connsiteX3-119" fmla="*/ 1174347 w 1174347"/>
              <a:gd name="connsiteY3-120" fmla="*/ 0 h 2175397"/>
              <a:gd name="connsiteX0-121" fmla="*/ 1136247 w 1136247"/>
              <a:gd name="connsiteY0-122" fmla="*/ 0 h 2175397"/>
              <a:gd name="connsiteX1-123" fmla="*/ 2843 w 1136247"/>
              <a:gd name="connsiteY1-124" fmla="*/ 2175397 h 2175397"/>
              <a:gd name="connsiteX2-125" fmla="*/ 0 w 1136247"/>
              <a:gd name="connsiteY2-126" fmla="*/ 741743 h 2175397"/>
              <a:gd name="connsiteX3-127" fmla="*/ 1136247 w 1136247"/>
              <a:gd name="connsiteY3-128" fmla="*/ 0 h 2175397"/>
              <a:gd name="connsiteX0-129" fmla="*/ 1136247 w 1136247"/>
              <a:gd name="connsiteY0-130" fmla="*/ 0 h 2175397"/>
              <a:gd name="connsiteX1-131" fmla="*/ 2843 w 1136247"/>
              <a:gd name="connsiteY1-132" fmla="*/ 2175397 h 2175397"/>
              <a:gd name="connsiteX2-133" fmla="*/ 0 w 1136247"/>
              <a:gd name="connsiteY2-134" fmla="*/ 741743 h 2175397"/>
              <a:gd name="connsiteX3-135" fmla="*/ 1136247 w 1136247"/>
              <a:gd name="connsiteY3-136" fmla="*/ 0 h 2175397"/>
              <a:gd name="connsiteX0-137" fmla="*/ 1136247 w 1136247"/>
              <a:gd name="connsiteY0-138" fmla="*/ 0 h 2175397"/>
              <a:gd name="connsiteX1-139" fmla="*/ 2843 w 1136247"/>
              <a:gd name="connsiteY1-140" fmla="*/ 2175397 h 2175397"/>
              <a:gd name="connsiteX2-141" fmla="*/ 0 w 1136247"/>
              <a:gd name="connsiteY2-142" fmla="*/ 741743 h 2175397"/>
              <a:gd name="connsiteX3-143" fmla="*/ 1136247 w 1136247"/>
              <a:gd name="connsiteY3-144" fmla="*/ 0 h 2175397"/>
              <a:gd name="connsiteX0-145" fmla="*/ 1136247 w 1136247"/>
              <a:gd name="connsiteY0-146" fmla="*/ 0 h 2175397"/>
              <a:gd name="connsiteX1-147" fmla="*/ 2843 w 1136247"/>
              <a:gd name="connsiteY1-148" fmla="*/ 2175397 h 2175397"/>
              <a:gd name="connsiteX2-149" fmla="*/ 0 w 1136247"/>
              <a:gd name="connsiteY2-150" fmla="*/ 741743 h 2175397"/>
              <a:gd name="connsiteX3-151" fmla="*/ 1136247 w 1136247"/>
              <a:gd name="connsiteY3-152" fmla="*/ 0 h 2175397"/>
              <a:gd name="connsiteX0-153" fmla="*/ 1136247 w 1136247"/>
              <a:gd name="connsiteY0-154" fmla="*/ 0 h 2175397"/>
              <a:gd name="connsiteX1-155" fmla="*/ 2843 w 1136247"/>
              <a:gd name="connsiteY1-156" fmla="*/ 2175397 h 2175397"/>
              <a:gd name="connsiteX2-157" fmla="*/ 0 w 1136247"/>
              <a:gd name="connsiteY2-158" fmla="*/ 741743 h 2175397"/>
              <a:gd name="connsiteX3-159" fmla="*/ 1136247 w 1136247"/>
              <a:gd name="connsiteY3-160" fmla="*/ 0 h 2175397"/>
              <a:gd name="connsiteX0-161" fmla="*/ 1136247 w 1136247"/>
              <a:gd name="connsiteY0-162" fmla="*/ 0 h 1532459"/>
              <a:gd name="connsiteX1-163" fmla="*/ 7605 w 1136247"/>
              <a:gd name="connsiteY1-164" fmla="*/ 1532459 h 1532459"/>
              <a:gd name="connsiteX2-165" fmla="*/ 0 w 1136247"/>
              <a:gd name="connsiteY2-166" fmla="*/ 741743 h 1532459"/>
              <a:gd name="connsiteX3-167" fmla="*/ 1136247 w 1136247"/>
              <a:gd name="connsiteY3-168" fmla="*/ 0 h 1532459"/>
              <a:gd name="connsiteX0-169" fmla="*/ 1128716 w 1128716"/>
              <a:gd name="connsiteY0-170" fmla="*/ 0 h 1532459"/>
              <a:gd name="connsiteX1-171" fmla="*/ 74 w 1128716"/>
              <a:gd name="connsiteY1-172" fmla="*/ 1532459 h 1532459"/>
              <a:gd name="connsiteX2-173" fmla="*/ 6757 w 1128716"/>
              <a:gd name="connsiteY2-174" fmla="*/ 741743 h 1532459"/>
              <a:gd name="connsiteX3-175" fmla="*/ 1128716 w 1128716"/>
              <a:gd name="connsiteY3-176" fmla="*/ 0 h 1532459"/>
              <a:gd name="connsiteX0-177" fmla="*/ 1121959 w 1121959"/>
              <a:gd name="connsiteY0-178" fmla="*/ 0 h 1518172"/>
              <a:gd name="connsiteX1-179" fmla="*/ 2842 w 1121959"/>
              <a:gd name="connsiteY1-180" fmla="*/ 1518172 h 1518172"/>
              <a:gd name="connsiteX2-181" fmla="*/ 0 w 1121959"/>
              <a:gd name="connsiteY2-182" fmla="*/ 741743 h 1518172"/>
              <a:gd name="connsiteX3-183" fmla="*/ 1121959 w 1121959"/>
              <a:gd name="connsiteY3-184" fmla="*/ 0 h 1518172"/>
              <a:gd name="connsiteX0-185" fmla="*/ 1121959 w 1121959"/>
              <a:gd name="connsiteY0-186" fmla="*/ 0 h 1518172"/>
              <a:gd name="connsiteX1-187" fmla="*/ 2842 w 1121959"/>
              <a:gd name="connsiteY1-188" fmla="*/ 1518172 h 1518172"/>
              <a:gd name="connsiteX2-189" fmla="*/ 0 w 1121959"/>
              <a:gd name="connsiteY2-190" fmla="*/ 741743 h 1518172"/>
              <a:gd name="connsiteX3-191" fmla="*/ 1121959 w 1121959"/>
              <a:gd name="connsiteY3-192" fmla="*/ 0 h 1518172"/>
              <a:gd name="connsiteX0-193" fmla="*/ 1121959 w 1121959"/>
              <a:gd name="connsiteY0-194" fmla="*/ 0 h 1518172"/>
              <a:gd name="connsiteX1-195" fmla="*/ 2842 w 1121959"/>
              <a:gd name="connsiteY1-196" fmla="*/ 1518172 h 1518172"/>
              <a:gd name="connsiteX2-197" fmla="*/ 0 w 1121959"/>
              <a:gd name="connsiteY2-198" fmla="*/ 741743 h 1518172"/>
              <a:gd name="connsiteX3-199" fmla="*/ 1121959 w 1121959"/>
              <a:gd name="connsiteY3-200" fmla="*/ 0 h 1518172"/>
              <a:gd name="connsiteX0-201" fmla="*/ 1121959 w 1121959"/>
              <a:gd name="connsiteY0-202" fmla="*/ 0 h 1518172"/>
              <a:gd name="connsiteX1-203" fmla="*/ 2842 w 1121959"/>
              <a:gd name="connsiteY1-204" fmla="*/ 1518172 h 1518172"/>
              <a:gd name="connsiteX2-205" fmla="*/ 0 w 1121959"/>
              <a:gd name="connsiteY2-206" fmla="*/ 741743 h 1518172"/>
              <a:gd name="connsiteX3-207" fmla="*/ 1121959 w 1121959"/>
              <a:gd name="connsiteY3-208" fmla="*/ 0 h 1518172"/>
              <a:gd name="connsiteX0-209" fmla="*/ 1326747 w 1326747"/>
              <a:gd name="connsiteY0-210" fmla="*/ 0 h 1599134"/>
              <a:gd name="connsiteX1-211" fmla="*/ 2842 w 1326747"/>
              <a:gd name="connsiteY1-212" fmla="*/ 1599134 h 1599134"/>
              <a:gd name="connsiteX2-213" fmla="*/ 0 w 1326747"/>
              <a:gd name="connsiteY2-214" fmla="*/ 822705 h 1599134"/>
              <a:gd name="connsiteX3-215" fmla="*/ 1326747 w 1326747"/>
              <a:gd name="connsiteY3-216" fmla="*/ 0 h 1599134"/>
              <a:gd name="connsiteX0-217" fmla="*/ 1326747 w 1326747"/>
              <a:gd name="connsiteY0-218" fmla="*/ 0 h 1599134"/>
              <a:gd name="connsiteX1-219" fmla="*/ 2842 w 1326747"/>
              <a:gd name="connsiteY1-220" fmla="*/ 1599134 h 1599134"/>
              <a:gd name="connsiteX2-221" fmla="*/ 0 w 1326747"/>
              <a:gd name="connsiteY2-222" fmla="*/ 822705 h 1599134"/>
              <a:gd name="connsiteX3-223" fmla="*/ 1326747 w 1326747"/>
              <a:gd name="connsiteY3-224" fmla="*/ 0 h 1599134"/>
              <a:gd name="connsiteX0-225" fmla="*/ 1326747 w 1326747"/>
              <a:gd name="connsiteY0-226" fmla="*/ 0 h 1599134"/>
              <a:gd name="connsiteX1-227" fmla="*/ 2842 w 1326747"/>
              <a:gd name="connsiteY1-228" fmla="*/ 1599134 h 1599134"/>
              <a:gd name="connsiteX2-229" fmla="*/ 0 w 1326747"/>
              <a:gd name="connsiteY2-230" fmla="*/ 822705 h 1599134"/>
              <a:gd name="connsiteX3-231" fmla="*/ 1326747 w 1326747"/>
              <a:gd name="connsiteY3-232" fmla="*/ 0 h 1599134"/>
              <a:gd name="connsiteX0-233" fmla="*/ 1326747 w 1326747"/>
              <a:gd name="connsiteY0-234" fmla="*/ 0 h 1599134"/>
              <a:gd name="connsiteX1-235" fmla="*/ 2842 w 1326747"/>
              <a:gd name="connsiteY1-236" fmla="*/ 1599134 h 1599134"/>
              <a:gd name="connsiteX2-237" fmla="*/ 0 w 1326747"/>
              <a:gd name="connsiteY2-238" fmla="*/ 822705 h 1599134"/>
              <a:gd name="connsiteX3-239" fmla="*/ 1326747 w 1326747"/>
              <a:gd name="connsiteY3-240" fmla="*/ 0 h 1599134"/>
            </a:gdLst>
            <a:cxnLst>
              <a:cxn ang="0">
                <a:pos x="connsiteX0-1" y="connsiteY0-2"/>
              </a:cxn>
              <a:cxn ang="0">
                <a:pos x="connsiteX1-3" y="connsiteY1-4"/>
              </a:cxn>
              <a:cxn ang="0">
                <a:pos x="connsiteX2-5" y="connsiteY2-6"/>
              </a:cxn>
              <a:cxn ang="0">
                <a:pos x="connsiteX3-7" y="connsiteY3-8"/>
              </a:cxn>
            </a:cxnLst>
            <a:rect l="l" t="t" r="r" b="b"/>
            <a:pathLst>
              <a:path w="1326747" h="1599134">
                <a:moveTo>
                  <a:pt x="1326747" y="0"/>
                </a:moveTo>
                <a:cubicBezTo>
                  <a:pt x="763208" y="448908"/>
                  <a:pt x="518756" y="716840"/>
                  <a:pt x="2842" y="1599134"/>
                </a:cubicBezTo>
                <a:cubicBezTo>
                  <a:pt x="1894" y="1121249"/>
                  <a:pt x="948" y="1300590"/>
                  <a:pt x="0" y="822705"/>
                </a:cubicBezTo>
                <a:cubicBezTo>
                  <a:pt x="234286" y="586570"/>
                  <a:pt x="620974" y="278997"/>
                  <a:pt x="1326747"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2254250" y="981075"/>
            <a:ext cx="8255635" cy="1294765"/>
          </a:xfrm>
          <a:prstGeom prst="rect">
            <a:avLst/>
          </a:prstGeom>
          <a:noFill/>
        </p:spPr>
        <p:txBody>
          <a:bodyPr wrap="square" rtlCol="0">
            <a:noAutofit/>
          </a:bodyPr>
          <a:lstStyle/>
          <a:p>
            <a:pPr marL="0" indent="0" algn="l">
              <a:lnSpc>
                <a:spcPct val="120000"/>
              </a:lnSpc>
              <a:spcBef>
                <a:spcPct val="0"/>
              </a:spcBef>
              <a:spcAft>
                <a:spcPct val="0"/>
              </a:spcAft>
              <a:buSzTx/>
              <a:buNone/>
            </a:pPr>
            <a:r>
              <a:rPr lang="zh-CN" altLang="en-US" sz="5400" b="1" spc="500">
                <a:solidFill>
                  <a:srgbClr val="262626"/>
                </a:solidFill>
                <a:latin typeface="Arial" panose="020b0604020202020204" pitchFamily="34" charset="0"/>
                <a:ea typeface="微软雅黑" panose="020b0503020204020204" charset="-122"/>
              </a:rPr>
              <a:t>小组合作交流</a:t>
            </a:r>
            <a:endParaRPr lang="zh-CN" altLang="en-US" sz="5400" b="1" spc="500">
              <a:solidFill>
                <a:srgbClr val="262626"/>
              </a:solidFill>
              <a:latin typeface="Arial" pitchFamily="34" charset="0"/>
              <a:ea typeface="微软雅黑"/>
            </a:endParaRPr>
          </a:p>
        </p:txBody>
      </p:sp>
      <p:sp>
        <p:nvSpPr>
          <p:cNvPr id="5" name="矩形 1"/>
          <p:cNvSpPr/>
          <p:nvPr>
            <p:custDataLst>
              <p:tags r:id="rId7"/>
            </p:custDataLst>
          </p:nvPr>
        </p:nvSpPr>
        <p:spPr>
          <a:xfrm>
            <a:off x="9977377" y="1088021"/>
            <a:ext cx="2214622" cy="1187424"/>
          </a:xfrm>
          <a:custGeom>
            <a:gdLst>
              <a:gd name="connsiteX0" fmla="*/ 0 w 1589589"/>
              <a:gd name="connsiteY0" fmla="*/ 0 h 562391"/>
              <a:gd name="connsiteX1" fmla="*/ 1589589 w 1589589"/>
              <a:gd name="connsiteY1" fmla="*/ 0 h 562391"/>
              <a:gd name="connsiteX2" fmla="*/ 1589589 w 1589589"/>
              <a:gd name="connsiteY2" fmla="*/ 562391 h 562391"/>
              <a:gd name="connsiteX3" fmla="*/ 0 w 1589589"/>
              <a:gd name="connsiteY3" fmla="*/ 562391 h 562391"/>
              <a:gd name="connsiteX4" fmla="*/ 0 w 1589589"/>
              <a:gd name="connsiteY4" fmla="*/ 0 h 562391"/>
              <a:gd name="connsiteX0-1" fmla="*/ 625033 w 2214622"/>
              <a:gd name="connsiteY0-2" fmla="*/ 0 h 1187424"/>
              <a:gd name="connsiteX1-3" fmla="*/ 2214622 w 2214622"/>
              <a:gd name="connsiteY1-4" fmla="*/ 0 h 1187424"/>
              <a:gd name="connsiteX2-5" fmla="*/ 2214622 w 2214622"/>
              <a:gd name="connsiteY2-6" fmla="*/ 562391 h 1187424"/>
              <a:gd name="connsiteX3-7" fmla="*/ 0 w 2214622"/>
              <a:gd name="connsiteY3-8" fmla="*/ 1187424 h 1187424"/>
              <a:gd name="connsiteX4-9" fmla="*/ 625033 w 2214622"/>
              <a:gd name="connsiteY4-10" fmla="*/ 0 h 1187424"/>
              <a:gd name="connsiteX0-11" fmla="*/ 0 w 2214622"/>
              <a:gd name="connsiteY0-12" fmla="*/ 1187424 h 1187424"/>
              <a:gd name="connsiteX1-13" fmla="*/ 2214622 w 2214622"/>
              <a:gd name="connsiteY1-14" fmla="*/ 0 h 1187424"/>
              <a:gd name="connsiteX2-15" fmla="*/ 2214622 w 2214622"/>
              <a:gd name="connsiteY2-16" fmla="*/ 562391 h 1187424"/>
              <a:gd name="connsiteX3-17" fmla="*/ 0 w 2214622"/>
              <a:gd name="connsiteY3-18" fmla="*/ 1187424 h 1187424"/>
              <a:gd name="connsiteX0-19" fmla="*/ 0 w 2214622"/>
              <a:gd name="connsiteY0-20" fmla="*/ 1187424 h 1187424"/>
              <a:gd name="connsiteX1-21" fmla="*/ 2214622 w 2214622"/>
              <a:gd name="connsiteY1-22" fmla="*/ 0 h 1187424"/>
              <a:gd name="connsiteX2-23" fmla="*/ 2214622 w 2214622"/>
              <a:gd name="connsiteY2-24" fmla="*/ 562391 h 1187424"/>
              <a:gd name="connsiteX3-25" fmla="*/ 0 w 2214622"/>
              <a:gd name="connsiteY3-26" fmla="*/ 1187424 h 1187424"/>
              <a:gd name="connsiteX0-27" fmla="*/ 0 w 2214622"/>
              <a:gd name="connsiteY0-28" fmla="*/ 1187424 h 1187424"/>
              <a:gd name="connsiteX1-29" fmla="*/ 2214622 w 2214622"/>
              <a:gd name="connsiteY1-30" fmla="*/ 0 h 1187424"/>
              <a:gd name="connsiteX2-31" fmla="*/ 2214622 w 2214622"/>
              <a:gd name="connsiteY2-32" fmla="*/ 562391 h 1187424"/>
              <a:gd name="connsiteX3-33" fmla="*/ 0 w 2214622"/>
              <a:gd name="connsiteY3-34" fmla="*/ 1187424 h 1187424"/>
              <a:gd name="connsiteX0-35" fmla="*/ 0 w 2214622"/>
              <a:gd name="connsiteY0-36" fmla="*/ 1187424 h 1187424"/>
              <a:gd name="connsiteX1-37" fmla="*/ 2214622 w 2214622"/>
              <a:gd name="connsiteY1-38" fmla="*/ 0 h 1187424"/>
              <a:gd name="connsiteX2-39" fmla="*/ 2214622 w 2214622"/>
              <a:gd name="connsiteY2-40" fmla="*/ 562391 h 1187424"/>
              <a:gd name="connsiteX3-41" fmla="*/ 0 w 2214622"/>
              <a:gd name="connsiteY3-42" fmla="*/ 1187424 h 1187424"/>
              <a:gd name="connsiteX0-43" fmla="*/ 0 w 2214622"/>
              <a:gd name="connsiteY0-44" fmla="*/ 1187424 h 1187424"/>
              <a:gd name="connsiteX1-45" fmla="*/ 2214622 w 2214622"/>
              <a:gd name="connsiteY1-46" fmla="*/ 0 h 1187424"/>
              <a:gd name="connsiteX2-47" fmla="*/ 2214622 w 2214622"/>
              <a:gd name="connsiteY2-48" fmla="*/ 562391 h 1187424"/>
              <a:gd name="connsiteX3-49" fmla="*/ 0 w 2214622"/>
              <a:gd name="connsiteY3-50" fmla="*/ 1187424 h 1187424"/>
              <a:gd name="connsiteX0-51" fmla="*/ 0 w 2214622"/>
              <a:gd name="connsiteY0-52" fmla="*/ 1187424 h 1187424"/>
              <a:gd name="connsiteX1-53" fmla="*/ 2214622 w 2214622"/>
              <a:gd name="connsiteY1-54" fmla="*/ 0 h 1187424"/>
              <a:gd name="connsiteX2-55" fmla="*/ 2214622 w 2214622"/>
              <a:gd name="connsiteY2-56" fmla="*/ 562391 h 1187424"/>
              <a:gd name="connsiteX3-57" fmla="*/ 0 w 2214622"/>
              <a:gd name="connsiteY3-58" fmla="*/ 1187424 h 1187424"/>
              <a:gd name="connsiteX0-59" fmla="*/ 0 w 2214622"/>
              <a:gd name="connsiteY0-60" fmla="*/ 1187424 h 1187424"/>
              <a:gd name="connsiteX1-61" fmla="*/ 2214622 w 2214622"/>
              <a:gd name="connsiteY1-62" fmla="*/ 0 h 1187424"/>
              <a:gd name="connsiteX2-63" fmla="*/ 2214622 w 2214622"/>
              <a:gd name="connsiteY2-64" fmla="*/ 562391 h 1187424"/>
              <a:gd name="connsiteX3-65" fmla="*/ 0 w 2214622"/>
              <a:gd name="connsiteY3-66" fmla="*/ 1187424 h 1187424"/>
              <a:gd name="connsiteX0-67" fmla="*/ 0 w 2214622"/>
              <a:gd name="connsiteY0-68" fmla="*/ 1187424 h 1187424"/>
              <a:gd name="connsiteX1-69" fmla="*/ 2214622 w 2214622"/>
              <a:gd name="connsiteY1-70" fmla="*/ 0 h 1187424"/>
              <a:gd name="connsiteX2-71" fmla="*/ 2214622 w 2214622"/>
              <a:gd name="connsiteY2-72" fmla="*/ 562391 h 1187424"/>
              <a:gd name="connsiteX3-73" fmla="*/ 0 w 2214622"/>
              <a:gd name="connsiteY3-74" fmla="*/ 1187424 h 1187424"/>
              <a:gd name="connsiteX0-75" fmla="*/ 0 w 2214622"/>
              <a:gd name="connsiteY0-76" fmla="*/ 1187424 h 1187424"/>
              <a:gd name="connsiteX1-77" fmla="*/ 2214622 w 2214622"/>
              <a:gd name="connsiteY1-78" fmla="*/ 0 h 1187424"/>
              <a:gd name="connsiteX2-79" fmla="*/ 2214622 w 2214622"/>
              <a:gd name="connsiteY2-80" fmla="*/ 562391 h 1187424"/>
              <a:gd name="connsiteX3-81" fmla="*/ 0 w 2214622"/>
              <a:gd name="connsiteY3-82" fmla="*/ 1187424 h 1187424"/>
            </a:gdLst>
            <a:cxnLst>
              <a:cxn ang="0">
                <a:pos x="connsiteX0-1" y="connsiteY0-2"/>
              </a:cxn>
              <a:cxn ang="0">
                <a:pos x="connsiteX1-3" y="connsiteY1-4"/>
              </a:cxn>
              <a:cxn ang="0">
                <a:pos x="connsiteX2-5" y="connsiteY2-6"/>
              </a:cxn>
              <a:cxn ang="0">
                <a:pos x="connsiteX3-7" y="connsiteY3-8"/>
              </a:cxn>
            </a:cxnLst>
            <a:rect l="l" t="t" r="r" b="b"/>
            <a:pathLst>
              <a:path w="2214622" h="1187424">
                <a:moveTo>
                  <a:pt x="0" y="1187424"/>
                </a:moveTo>
                <a:cubicBezTo>
                  <a:pt x="934977" y="849490"/>
                  <a:pt x="1569012" y="557853"/>
                  <a:pt x="2214622" y="0"/>
                </a:cubicBezTo>
                <a:lnTo>
                  <a:pt x="2214622" y="562391"/>
                </a:lnTo>
                <a:cubicBezTo>
                  <a:pt x="1441690" y="955931"/>
                  <a:pt x="934977" y="1048528"/>
                  <a:pt x="0" y="1187424"/>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9" name="矩形 7"/>
          <p:cNvSpPr/>
          <p:nvPr>
            <p:custDataLst>
              <p:tags r:id="rId8"/>
            </p:custDataLst>
          </p:nvPr>
        </p:nvSpPr>
        <p:spPr>
          <a:xfrm rot="14987844">
            <a:off x="580111" y="620629"/>
            <a:ext cx="1125126" cy="1144480"/>
          </a:xfrm>
          <a:custGeom>
            <a:gdLst>
              <a:gd name="connsiteX0" fmla="*/ 0 w 12191999"/>
              <a:gd name="connsiteY0" fmla="*/ 0 h 4053385"/>
              <a:gd name="connsiteX1" fmla="*/ 12191999 w 12191999"/>
              <a:gd name="connsiteY1" fmla="*/ 0 h 4053385"/>
              <a:gd name="connsiteX2" fmla="*/ 12191999 w 12191999"/>
              <a:gd name="connsiteY2" fmla="*/ 4053385 h 4053385"/>
              <a:gd name="connsiteX3" fmla="*/ 0 w 12191999"/>
              <a:gd name="connsiteY3" fmla="*/ 4053385 h 4053385"/>
              <a:gd name="connsiteX4" fmla="*/ 0 w 12191999"/>
              <a:gd name="connsiteY4" fmla="*/ 0 h 4053385"/>
              <a:gd name="connsiteX0-1" fmla="*/ 2852382 w 12191999"/>
              <a:gd name="connsiteY0-2" fmla="*/ 81887 h 4053385"/>
              <a:gd name="connsiteX1-3" fmla="*/ 12191999 w 12191999"/>
              <a:gd name="connsiteY1-4" fmla="*/ 0 h 4053385"/>
              <a:gd name="connsiteX2-5" fmla="*/ 12191999 w 12191999"/>
              <a:gd name="connsiteY2-6" fmla="*/ 4053385 h 4053385"/>
              <a:gd name="connsiteX3-7" fmla="*/ 0 w 12191999"/>
              <a:gd name="connsiteY3-8" fmla="*/ 4053385 h 4053385"/>
              <a:gd name="connsiteX4-9" fmla="*/ 2852382 w 12191999"/>
              <a:gd name="connsiteY4-10" fmla="*/ 81887 h 4053385"/>
              <a:gd name="connsiteX0-11" fmla="*/ 2852382 w 12191999"/>
              <a:gd name="connsiteY0-12" fmla="*/ 319319 h 4290817"/>
              <a:gd name="connsiteX1-13" fmla="*/ 12191999 w 12191999"/>
              <a:gd name="connsiteY1-14" fmla="*/ 237432 h 4290817"/>
              <a:gd name="connsiteX2-15" fmla="*/ 12191999 w 12191999"/>
              <a:gd name="connsiteY2-16" fmla="*/ 4290817 h 4290817"/>
              <a:gd name="connsiteX3-17" fmla="*/ 0 w 12191999"/>
              <a:gd name="connsiteY3-18" fmla="*/ 4290817 h 4290817"/>
              <a:gd name="connsiteX4-19" fmla="*/ 2852382 w 12191999"/>
              <a:gd name="connsiteY4-20" fmla="*/ 319319 h 4290817"/>
              <a:gd name="connsiteX0-21" fmla="*/ 2852382 w 12191999"/>
              <a:gd name="connsiteY0-22" fmla="*/ 694894 h 4666392"/>
              <a:gd name="connsiteX1-23" fmla="*/ 12191999 w 12191999"/>
              <a:gd name="connsiteY1-24" fmla="*/ 613007 h 4666392"/>
              <a:gd name="connsiteX2-25" fmla="*/ 12191999 w 12191999"/>
              <a:gd name="connsiteY2-26" fmla="*/ 4666392 h 4666392"/>
              <a:gd name="connsiteX3-27" fmla="*/ 0 w 12191999"/>
              <a:gd name="connsiteY3-28" fmla="*/ 4666392 h 4666392"/>
              <a:gd name="connsiteX4-29" fmla="*/ 2852382 w 12191999"/>
              <a:gd name="connsiteY4-30" fmla="*/ 694894 h 4666392"/>
              <a:gd name="connsiteX0-31" fmla="*/ 2852382 w 12191999"/>
              <a:gd name="connsiteY0-32" fmla="*/ 694894 h 4666392"/>
              <a:gd name="connsiteX1-33" fmla="*/ 12191999 w 12191999"/>
              <a:gd name="connsiteY1-34" fmla="*/ 613007 h 4666392"/>
              <a:gd name="connsiteX2-35" fmla="*/ 12191999 w 12191999"/>
              <a:gd name="connsiteY2-36" fmla="*/ 4666392 h 4666392"/>
              <a:gd name="connsiteX3-37" fmla="*/ 0 w 12191999"/>
              <a:gd name="connsiteY3-38" fmla="*/ 4666392 h 4666392"/>
              <a:gd name="connsiteX4-39" fmla="*/ 2852382 w 12191999"/>
              <a:gd name="connsiteY4-40" fmla="*/ 694894 h 4666392"/>
              <a:gd name="connsiteX0-41" fmla="*/ 4435522 w 12191999"/>
              <a:gd name="connsiteY0-42" fmla="*/ 951932 h 4227394"/>
              <a:gd name="connsiteX1-43" fmla="*/ 12191999 w 12191999"/>
              <a:gd name="connsiteY1-44" fmla="*/ 174009 h 4227394"/>
              <a:gd name="connsiteX2-45" fmla="*/ 12191999 w 12191999"/>
              <a:gd name="connsiteY2-46" fmla="*/ 4227394 h 4227394"/>
              <a:gd name="connsiteX3-47" fmla="*/ 0 w 12191999"/>
              <a:gd name="connsiteY3-48" fmla="*/ 4227394 h 4227394"/>
              <a:gd name="connsiteX4-49" fmla="*/ 4435522 w 12191999"/>
              <a:gd name="connsiteY4-50" fmla="*/ 951932 h 4227394"/>
              <a:gd name="connsiteX0-51" fmla="*/ 4435522 w 12191999"/>
              <a:gd name="connsiteY0-52" fmla="*/ 951932 h 4227394"/>
              <a:gd name="connsiteX1-53" fmla="*/ 12191999 w 12191999"/>
              <a:gd name="connsiteY1-54" fmla="*/ 174009 h 4227394"/>
              <a:gd name="connsiteX2-55" fmla="*/ 12191999 w 12191999"/>
              <a:gd name="connsiteY2-56" fmla="*/ 4227394 h 4227394"/>
              <a:gd name="connsiteX3-57" fmla="*/ 0 w 12191999"/>
              <a:gd name="connsiteY3-58" fmla="*/ 4227394 h 4227394"/>
              <a:gd name="connsiteX4-59" fmla="*/ 4435522 w 12191999"/>
              <a:gd name="connsiteY4-60" fmla="*/ 951932 h 4227394"/>
              <a:gd name="connsiteX0-61" fmla="*/ 0 w 12191999"/>
              <a:gd name="connsiteY0-62" fmla="*/ 4053385 h 4053385"/>
              <a:gd name="connsiteX1-63" fmla="*/ 12191999 w 12191999"/>
              <a:gd name="connsiteY1-64" fmla="*/ 0 h 4053385"/>
              <a:gd name="connsiteX2-65" fmla="*/ 12191999 w 12191999"/>
              <a:gd name="connsiteY2-66" fmla="*/ 4053385 h 4053385"/>
              <a:gd name="connsiteX3-67" fmla="*/ 0 w 12191999"/>
              <a:gd name="connsiteY3-68" fmla="*/ 4053385 h 4053385"/>
              <a:gd name="connsiteX0-69" fmla="*/ 0 w 12191999"/>
              <a:gd name="connsiteY0-70" fmla="*/ 3480179 h 3480179"/>
              <a:gd name="connsiteX1-71" fmla="*/ 6173336 w 12191999"/>
              <a:gd name="connsiteY1-72" fmla="*/ 0 h 3480179"/>
              <a:gd name="connsiteX2-73" fmla="*/ 12191999 w 12191999"/>
              <a:gd name="connsiteY2-74" fmla="*/ 3480179 h 3480179"/>
              <a:gd name="connsiteX3-75" fmla="*/ 0 w 12191999"/>
              <a:gd name="connsiteY3-76" fmla="*/ 3480179 h 3480179"/>
              <a:gd name="connsiteX0-77" fmla="*/ 0 w 12191999"/>
              <a:gd name="connsiteY0-78" fmla="*/ 3480179 h 3480179"/>
              <a:gd name="connsiteX1-79" fmla="*/ 6173336 w 12191999"/>
              <a:gd name="connsiteY1-80" fmla="*/ 0 h 3480179"/>
              <a:gd name="connsiteX2-81" fmla="*/ 12191999 w 12191999"/>
              <a:gd name="connsiteY2-82" fmla="*/ 3480179 h 3480179"/>
              <a:gd name="connsiteX3-83" fmla="*/ 0 w 12191999"/>
              <a:gd name="connsiteY3-84" fmla="*/ 3480179 h 3480179"/>
              <a:gd name="connsiteX0-85" fmla="*/ 0 w 6173336"/>
              <a:gd name="connsiteY0-86" fmla="*/ 3480179 h 3480179"/>
              <a:gd name="connsiteX1-87" fmla="*/ 6173336 w 6173336"/>
              <a:gd name="connsiteY1-88" fmla="*/ 0 h 3480179"/>
              <a:gd name="connsiteX2-89" fmla="*/ 0 w 6173336"/>
              <a:gd name="connsiteY2-90" fmla="*/ 3480179 h 3480179"/>
              <a:gd name="connsiteX0-91" fmla="*/ 0 w 9271378"/>
              <a:gd name="connsiteY0-92" fmla="*/ 3548417 h 3548417"/>
              <a:gd name="connsiteX1-93" fmla="*/ 9271378 w 9271378"/>
              <a:gd name="connsiteY1-94" fmla="*/ 0 h 3548417"/>
              <a:gd name="connsiteX2-95" fmla="*/ 0 w 9271378"/>
              <a:gd name="connsiteY2-96" fmla="*/ 3548417 h 3548417"/>
              <a:gd name="connsiteX0-97" fmla="*/ 0 w 9271378"/>
              <a:gd name="connsiteY0-98" fmla="*/ 3659780 h 3659780"/>
              <a:gd name="connsiteX1-99" fmla="*/ 9271378 w 9271378"/>
              <a:gd name="connsiteY1-100" fmla="*/ 111363 h 3659780"/>
              <a:gd name="connsiteX2-101" fmla="*/ 0 w 9271378"/>
              <a:gd name="connsiteY2-102" fmla="*/ 3659780 h 3659780"/>
              <a:gd name="connsiteX0-103" fmla="*/ 0 w 12123760"/>
              <a:gd name="connsiteY0-104" fmla="*/ 3103911 h 3103911"/>
              <a:gd name="connsiteX1-105" fmla="*/ 12123760 w 12123760"/>
              <a:gd name="connsiteY1-106" fmla="*/ 128700 h 3103911"/>
              <a:gd name="connsiteX2-107" fmla="*/ 0 w 12123760"/>
              <a:gd name="connsiteY2-108" fmla="*/ 3103911 h 3103911"/>
              <a:gd name="connsiteX0-109" fmla="*/ 0 w 12123760"/>
              <a:gd name="connsiteY0-110" fmla="*/ 3360951 h 3360951"/>
              <a:gd name="connsiteX1-111" fmla="*/ 12123760 w 12123760"/>
              <a:gd name="connsiteY1-112" fmla="*/ 385740 h 3360951"/>
              <a:gd name="connsiteX2-113" fmla="*/ 0 w 12123760"/>
              <a:gd name="connsiteY2-114" fmla="*/ 3360951 h 3360951"/>
              <a:gd name="connsiteX0-115" fmla="*/ 0 w 12123760"/>
              <a:gd name="connsiteY0-116" fmla="*/ 3360951 h 3360951"/>
              <a:gd name="connsiteX1-117" fmla="*/ 12123760 w 12123760"/>
              <a:gd name="connsiteY1-118" fmla="*/ 385740 h 3360951"/>
              <a:gd name="connsiteX2-119" fmla="*/ 0 w 12123760"/>
              <a:gd name="connsiteY2-120" fmla="*/ 3360951 h 3360951"/>
              <a:gd name="connsiteX0-121" fmla="*/ 0 w 11741622"/>
              <a:gd name="connsiteY0-122" fmla="*/ 3360951 h 3360951"/>
              <a:gd name="connsiteX1-123" fmla="*/ 11741622 w 11741622"/>
              <a:gd name="connsiteY1-124" fmla="*/ 385740 h 3360951"/>
              <a:gd name="connsiteX2-125" fmla="*/ 0 w 11741622"/>
              <a:gd name="connsiteY2-126" fmla="*/ 3360951 h 3360951"/>
              <a:gd name="connsiteX0-127" fmla="*/ 0 w 12082816"/>
              <a:gd name="connsiteY0-128" fmla="*/ 3360951 h 3360951"/>
              <a:gd name="connsiteX1-129" fmla="*/ 12082816 w 12082816"/>
              <a:gd name="connsiteY1-130" fmla="*/ 385740 h 3360951"/>
              <a:gd name="connsiteX2-131" fmla="*/ 0 w 12082816"/>
              <a:gd name="connsiteY2-132" fmla="*/ 3360951 h 3360951"/>
              <a:gd name="connsiteX0-133" fmla="*/ 0 w 12082816"/>
              <a:gd name="connsiteY0-134" fmla="*/ 3360951 h 3396222"/>
              <a:gd name="connsiteX1-135" fmla="*/ 12082816 w 12082816"/>
              <a:gd name="connsiteY1-136" fmla="*/ 385740 h 3396222"/>
              <a:gd name="connsiteX2-137" fmla="*/ 0 w 12082816"/>
              <a:gd name="connsiteY2-138" fmla="*/ 3360951 h 3396222"/>
              <a:gd name="connsiteX0-139" fmla="*/ 0 w 12082816"/>
              <a:gd name="connsiteY0-140" fmla="*/ 3597763 h 3633034"/>
              <a:gd name="connsiteX1-141" fmla="*/ 12082816 w 12082816"/>
              <a:gd name="connsiteY1-142" fmla="*/ 622552 h 3633034"/>
              <a:gd name="connsiteX2-143" fmla="*/ 0 w 12082816"/>
              <a:gd name="connsiteY2-144" fmla="*/ 3597763 h 3633034"/>
              <a:gd name="connsiteX0-145" fmla="*/ 0 w 12082816"/>
              <a:gd name="connsiteY0-146" fmla="*/ 3597763 h 3597763"/>
              <a:gd name="connsiteX1-147" fmla="*/ 12082816 w 12082816"/>
              <a:gd name="connsiteY1-148" fmla="*/ 622552 h 3597763"/>
              <a:gd name="connsiteX2-149" fmla="*/ 0 w 12082816"/>
              <a:gd name="connsiteY2-150" fmla="*/ 3597763 h 3597763"/>
              <a:gd name="connsiteX0-151" fmla="*/ 0 w 12082816"/>
              <a:gd name="connsiteY0-152" fmla="*/ 3597763 h 3597763"/>
              <a:gd name="connsiteX1-153" fmla="*/ 12082816 w 12082816"/>
              <a:gd name="connsiteY1-154" fmla="*/ 622552 h 3597763"/>
              <a:gd name="connsiteX2-155" fmla="*/ 0 w 12082816"/>
              <a:gd name="connsiteY2-156" fmla="*/ 3597763 h 3597763"/>
              <a:gd name="connsiteX0-157" fmla="*/ 0 w 12082816"/>
              <a:gd name="connsiteY0-158" fmla="*/ 3982577 h 3982577"/>
              <a:gd name="connsiteX1-159" fmla="*/ 12082816 w 12082816"/>
              <a:gd name="connsiteY1-160" fmla="*/ 1007366 h 3982577"/>
              <a:gd name="connsiteX2-161" fmla="*/ 0 w 12082816"/>
              <a:gd name="connsiteY2-162" fmla="*/ 3982577 h 3982577"/>
              <a:gd name="connsiteX0-163" fmla="*/ 0 w 12082816"/>
              <a:gd name="connsiteY0-164" fmla="*/ 3982577 h 3982577"/>
              <a:gd name="connsiteX1-165" fmla="*/ 12082816 w 12082816"/>
              <a:gd name="connsiteY1-166" fmla="*/ 1007366 h 3982577"/>
              <a:gd name="connsiteX2-167" fmla="*/ 0 w 12082816"/>
              <a:gd name="connsiteY2-168" fmla="*/ 3982577 h 3982577"/>
              <a:gd name="connsiteX0-169" fmla="*/ 0 w 12082816"/>
              <a:gd name="connsiteY0-170" fmla="*/ 3982577 h 3982577"/>
              <a:gd name="connsiteX1-171" fmla="*/ 12082816 w 12082816"/>
              <a:gd name="connsiteY1-172" fmla="*/ 1007366 h 3982577"/>
              <a:gd name="connsiteX2-173" fmla="*/ 0 w 12082816"/>
              <a:gd name="connsiteY2-174" fmla="*/ 3982577 h 3982577"/>
              <a:gd name="connsiteX0-175" fmla="*/ 0 w 12082816"/>
              <a:gd name="connsiteY0-176" fmla="*/ 4141789 h 4141789"/>
              <a:gd name="connsiteX1-177" fmla="*/ 12082816 w 12082816"/>
              <a:gd name="connsiteY1-178" fmla="*/ 1166578 h 4141789"/>
              <a:gd name="connsiteX2-179" fmla="*/ 0 w 12082816"/>
              <a:gd name="connsiteY2-180" fmla="*/ 4141789 h 4141789"/>
              <a:gd name="connsiteX0-181" fmla="*/ 0 w 12082816"/>
              <a:gd name="connsiteY0-182" fmla="*/ 2975211 h 2975211"/>
              <a:gd name="connsiteX1-183" fmla="*/ 12082816 w 12082816"/>
              <a:gd name="connsiteY1-184" fmla="*/ 0 h 2975211"/>
              <a:gd name="connsiteX2-185" fmla="*/ 0 w 12082816"/>
              <a:gd name="connsiteY2-186" fmla="*/ 2975211 h 2975211"/>
              <a:gd name="connsiteX0-187" fmla="*/ 0 w 12082816"/>
              <a:gd name="connsiteY0-188" fmla="*/ 2975211 h 2975211"/>
              <a:gd name="connsiteX1-189" fmla="*/ 12082816 w 12082816"/>
              <a:gd name="connsiteY1-190" fmla="*/ 0 h 2975211"/>
              <a:gd name="connsiteX2-191" fmla="*/ 0 w 12082816"/>
              <a:gd name="connsiteY2-192" fmla="*/ 2975211 h 2975211"/>
              <a:gd name="connsiteX0-193" fmla="*/ 0 w 12082816"/>
              <a:gd name="connsiteY0-194" fmla="*/ 2975211 h 2975211"/>
              <a:gd name="connsiteX1-195" fmla="*/ 12082816 w 12082816"/>
              <a:gd name="connsiteY1-196" fmla="*/ 0 h 2975211"/>
              <a:gd name="connsiteX2-197" fmla="*/ 0 w 12082816"/>
              <a:gd name="connsiteY2-198" fmla="*/ 2975211 h 2975211"/>
              <a:gd name="connsiteX0-199" fmla="*/ 0 w 12082816"/>
              <a:gd name="connsiteY0-200" fmla="*/ 2975211 h 2975211"/>
              <a:gd name="connsiteX1-201" fmla="*/ 12082816 w 12082816"/>
              <a:gd name="connsiteY1-202" fmla="*/ 0 h 2975211"/>
              <a:gd name="connsiteX2-203" fmla="*/ 0 w 12082816"/>
              <a:gd name="connsiteY2-204" fmla="*/ 2975211 h 2975211"/>
              <a:gd name="connsiteX0-205" fmla="*/ 0 w 12082816"/>
              <a:gd name="connsiteY0-206" fmla="*/ 2975211 h 2975211"/>
              <a:gd name="connsiteX1-207" fmla="*/ 12082816 w 12082816"/>
              <a:gd name="connsiteY1-208" fmla="*/ 0 h 2975211"/>
              <a:gd name="connsiteX2-209" fmla="*/ 0 w 12082816"/>
              <a:gd name="connsiteY2-210" fmla="*/ 2975211 h 2975211"/>
              <a:gd name="connsiteX0-211" fmla="*/ 0 w 12123760"/>
              <a:gd name="connsiteY0-212" fmla="*/ 3807725 h 3807725"/>
              <a:gd name="connsiteX1-213" fmla="*/ 12123760 w 12123760"/>
              <a:gd name="connsiteY1-214" fmla="*/ 0 h 3807725"/>
              <a:gd name="connsiteX2-215" fmla="*/ 0 w 12123760"/>
              <a:gd name="connsiteY2-216" fmla="*/ 3807725 h 3807725"/>
              <a:gd name="connsiteX0-217" fmla="*/ 0 w 12123760"/>
              <a:gd name="connsiteY0-218" fmla="*/ 3807725 h 3807725"/>
              <a:gd name="connsiteX1-219" fmla="*/ 12123760 w 12123760"/>
              <a:gd name="connsiteY1-220" fmla="*/ 0 h 3807725"/>
              <a:gd name="connsiteX2-221" fmla="*/ 0 w 12123760"/>
              <a:gd name="connsiteY2-222" fmla="*/ 3807725 h 3807725"/>
              <a:gd name="connsiteX0-223" fmla="*/ 0 w 12123760"/>
              <a:gd name="connsiteY0-224" fmla="*/ 3807725 h 3807725"/>
              <a:gd name="connsiteX1-225" fmla="*/ 12123760 w 12123760"/>
              <a:gd name="connsiteY1-226" fmla="*/ 0 h 3807725"/>
              <a:gd name="connsiteX2-227" fmla="*/ 0 w 12123760"/>
              <a:gd name="connsiteY2-228" fmla="*/ 3807725 h 3807725"/>
              <a:gd name="connsiteX0-229" fmla="*/ 0 w 12123760"/>
              <a:gd name="connsiteY0-230" fmla="*/ 3807725 h 3807725"/>
              <a:gd name="connsiteX1-231" fmla="*/ 12123760 w 12123760"/>
              <a:gd name="connsiteY1-232" fmla="*/ 0 h 3807725"/>
              <a:gd name="connsiteX2-233" fmla="*/ 0 w 12123760"/>
              <a:gd name="connsiteY2-234" fmla="*/ 3807725 h 3807725"/>
              <a:gd name="connsiteX0-235" fmla="*/ 0 w 12123760"/>
              <a:gd name="connsiteY0-236" fmla="*/ 3807725 h 3807725"/>
              <a:gd name="connsiteX1-237" fmla="*/ 12123760 w 12123760"/>
              <a:gd name="connsiteY1-238" fmla="*/ 0 h 3807725"/>
              <a:gd name="connsiteX2-239" fmla="*/ 0 w 12123760"/>
              <a:gd name="connsiteY2-240" fmla="*/ 3807725 h 3807725"/>
              <a:gd name="connsiteX0-241" fmla="*/ 0 w 12123760"/>
              <a:gd name="connsiteY0-242" fmla="*/ 3807725 h 3807725"/>
              <a:gd name="connsiteX1-243" fmla="*/ 12123760 w 12123760"/>
              <a:gd name="connsiteY1-244" fmla="*/ 0 h 3807725"/>
              <a:gd name="connsiteX2-245" fmla="*/ 0 w 12123760"/>
              <a:gd name="connsiteY2-246" fmla="*/ 3807725 h 3807725"/>
              <a:gd name="connsiteX0-247" fmla="*/ 0 w 12123760"/>
              <a:gd name="connsiteY0-248" fmla="*/ 3807725 h 3807725"/>
              <a:gd name="connsiteX1-249" fmla="*/ 12123760 w 12123760"/>
              <a:gd name="connsiteY1-250" fmla="*/ 0 h 3807725"/>
              <a:gd name="connsiteX2-251" fmla="*/ 0 w 12123760"/>
              <a:gd name="connsiteY2-252" fmla="*/ 3807725 h 3807725"/>
              <a:gd name="connsiteX0-253" fmla="*/ 0 w 12123760"/>
              <a:gd name="connsiteY0-254" fmla="*/ 3807725 h 3807725"/>
              <a:gd name="connsiteX1-255" fmla="*/ 12123760 w 12123760"/>
              <a:gd name="connsiteY1-256" fmla="*/ 0 h 3807725"/>
              <a:gd name="connsiteX2-257" fmla="*/ 0 w 12123760"/>
              <a:gd name="connsiteY2-258" fmla="*/ 3807725 h 3807725"/>
              <a:gd name="connsiteX0-259" fmla="*/ 0 w 12123760"/>
              <a:gd name="connsiteY0-260" fmla="*/ 3807725 h 3807725"/>
              <a:gd name="connsiteX1-261" fmla="*/ 12123760 w 12123760"/>
              <a:gd name="connsiteY1-262" fmla="*/ 0 h 3807725"/>
              <a:gd name="connsiteX2-263" fmla="*/ 0 w 12123760"/>
              <a:gd name="connsiteY2-264" fmla="*/ 3807725 h 3807725"/>
              <a:gd name="connsiteX0-265" fmla="*/ 0 w 12123760"/>
              <a:gd name="connsiteY0-266" fmla="*/ 3807725 h 3807725"/>
              <a:gd name="connsiteX1-267" fmla="*/ 12123760 w 12123760"/>
              <a:gd name="connsiteY1-268" fmla="*/ 0 h 3807725"/>
              <a:gd name="connsiteX2-269" fmla="*/ 0 w 12123760"/>
              <a:gd name="connsiteY2-270" fmla="*/ 3807725 h 3807725"/>
              <a:gd name="connsiteX0-271" fmla="*/ 0 w 12123760"/>
              <a:gd name="connsiteY0-272" fmla="*/ 3807725 h 3807725"/>
              <a:gd name="connsiteX1-273" fmla="*/ 12123760 w 12123760"/>
              <a:gd name="connsiteY1-274" fmla="*/ 0 h 3807725"/>
              <a:gd name="connsiteX2-275" fmla="*/ 0 w 12123760"/>
              <a:gd name="connsiteY2-276" fmla="*/ 3807725 h 3807725"/>
              <a:gd name="connsiteX0-277" fmla="*/ 0 w 12123760"/>
              <a:gd name="connsiteY0-278" fmla="*/ 3807725 h 3807725"/>
              <a:gd name="connsiteX1-279" fmla="*/ 12123760 w 12123760"/>
              <a:gd name="connsiteY1-280" fmla="*/ 0 h 3807725"/>
              <a:gd name="connsiteX2-281" fmla="*/ 0 w 12123760"/>
              <a:gd name="connsiteY2-282" fmla="*/ 3807725 h 3807725"/>
              <a:gd name="connsiteX0-283" fmla="*/ 0 w 12123760"/>
              <a:gd name="connsiteY0-284" fmla="*/ 3807725 h 3807725"/>
              <a:gd name="connsiteX1-285" fmla="*/ 12123760 w 12123760"/>
              <a:gd name="connsiteY1-286" fmla="*/ 0 h 3807725"/>
              <a:gd name="connsiteX2-287" fmla="*/ 0 w 12123760"/>
              <a:gd name="connsiteY2-288" fmla="*/ 3807725 h 3807725"/>
              <a:gd name="connsiteX0-289" fmla="*/ 0 w 12123760"/>
              <a:gd name="connsiteY0-290" fmla="*/ 3807725 h 3807725"/>
              <a:gd name="connsiteX1-291" fmla="*/ 12123760 w 12123760"/>
              <a:gd name="connsiteY1-292" fmla="*/ 0 h 3807725"/>
              <a:gd name="connsiteX2-293" fmla="*/ 0 w 12123760"/>
              <a:gd name="connsiteY2-294" fmla="*/ 3807725 h 3807725"/>
              <a:gd name="connsiteX0-295" fmla="*/ 0 w 12123760"/>
              <a:gd name="connsiteY0-296" fmla="*/ 3807725 h 3807725"/>
              <a:gd name="connsiteX1-297" fmla="*/ 12123760 w 12123760"/>
              <a:gd name="connsiteY1-298" fmla="*/ 0 h 3807725"/>
              <a:gd name="connsiteX2-299" fmla="*/ 0 w 12123760"/>
              <a:gd name="connsiteY2-300" fmla="*/ 3807725 h 3807725"/>
            </a:gdLst>
            <a:cxnLst>
              <a:cxn ang="0">
                <a:pos x="connsiteX0-1" y="connsiteY0-2"/>
              </a:cxn>
              <a:cxn ang="0">
                <a:pos x="connsiteX1-3" y="connsiteY1-4"/>
              </a:cxn>
              <a:cxn ang="0">
                <a:pos x="connsiteX2-5" y="connsiteY2-6"/>
              </a:cxn>
            </a:cxnLst>
            <a:rect l="l" t="t" r="r" b="b"/>
            <a:pathLst>
              <a:path w="12123760" h="3807725">
                <a:moveTo>
                  <a:pt x="0" y="3807725"/>
                </a:moveTo>
                <a:cubicBezTo>
                  <a:pt x="2497539" y="-88710"/>
                  <a:pt x="8249312" y="1842448"/>
                  <a:pt x="12123760" y="0"/>
                </a:cubicBezTo>
                <a:cubicBezTo>
                  <a:pt x="9392692" y="3093491"/>
                  <a:pt x="2430817" y="1191905"/>
                  <a:pt x="0" y="380772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0" name="矩形 7"/>
          <p:cNvSpPr/>
          <p:nvPr>
            <p:custDataLst>
              <p:tags r:id="rId9"/>
            </p:custDataLst>
          </p:nvPr>
        </p:nvSpPr>
        <p:spPr>
          <a:xfrm rot="6612156" flipH="1">
            <a:off x="1350025" y="1502795"/>
            <a:ext cx="465944" cy="547684"/>
          </a:xfrm>
          <a:custGeom>
            <a:gdLst>
              <a:gd name="connsiteX0" fmla="*/ 0 w 12191999"/>
              <a:gd name="connsiteY0" fmla="*/ 0 h 4053385"/>
              <a:gd name="connsiteX1" fmla="*/ 12191999 w 12191999"/>
              <a:gd name="connsiteY1" fmla="*/ 0 h 4053385"/>
              <a:gd name="connsiteX2" fmla="*/ 12191999 w 12191999"/>
              <a:gd name="connsiteY2" fmla="*/ 4053385 h 4053385"/>
              <a:gd name="connsiteX3" fmla="*/ 0 w 12191999"/>
              <a:gd name="connsiteY3" fmla="*/ 4053385 h 4053385"/>
              <a:gd name="connsiteX4" fmla="*/ 0 w 12191999"/>
              <a:gd name="connsiteY4" fmla="*/ 0 h 4053385"/>
              <a:gd name="connsiteX0-1" fmla="*/ 2852382 w 12191999"/>
              <a:gd name="connsiteY0-2" fmla="*/ 81887 h 4053385"/>
              <a:gd name="connsiteX1-3" fmla="*/ 12191999 w 12191999"/>
              <a:gd name="connsiteY1-4" fmla="*/ 0 h 4053385"/>
              <a:gd name="connsiteX2-5" fmla="*/ 12191999 w 12191999"/>
              <a:gd name="connsiteY2-6" fmla="*/ 4053385 h 4053385"/>
              <a:gd name="connsiteX3-7" fmla="*/ 0 w 12191999"/>
              <a:gd name="connsiteY3-8" fmla="*/ 4053385 h 4053385"/>
              <a:gd name="connsiteX4-9" fmla="*/ 2852382 w 12191999"/>
              <a:gd name="connsiteY4-10" fmla="*/ 81887 h 4053385"/>
              <a:gd name="connsiteX0-11" fmla="*/ 2852382 w 12191999"/>
              <a:gd name="connsiteY0-12" fmla="*/ 319319 h 4290817"/>
              <a:gd name="connsiteX1-13" fmla="*/ 12191999 w 12191999"/>
              <a:gd name="connsiteY1-14" fmla="*/ 237432 h 4290817"/>
              <a:gd name="connsiteX2-15" fmla="*/ 12191999 w 12191999"/>
              <a:gd name="connsiteY2-16" fmla="*/ 4290817 h 4290817"/>
              <a:gd name="connsiteX3-17" fmla="*/ 0 w 12191999"/>
              <a:gd name="connsiteY3-18" fmla="*/ 4290817 h 4290817"/>
              <a:gd name="connsiteX4-19" fmla="*/ 2852382 w 12191999"/>
              <a:gd name="connsiteY4-20" fmla="*/ 319319 h 4290817"/>
              <a:gd name="connsiteX0-21" fmla="*/ 2852382 w 12191999"/>
              <a:gd name="connsiteY0-22" fmla="*/ 694894 h 4666392"/>
              <a:gd name="connsiteX1-23" fmla="*/ 12191999 w 12191999"/>
              <a:gd name="connsiteY1-24" fmla="*/ 613007 h 4666392"/>
              <a:gd name="connsiteX2-25" fmla="*/ 12191999 w 12191999"/>
              <a:gd name="connsiteY2-26" fmla="*/ 4666392 h 4666392"/>
              <a:gd name="connsiteX3-27" fmla="*/ 0 w 12191999"/>
              <a:gd name="connsiteY3-28" fmla="*/ 4666392 h 4666392"/>
              <a:gd name="connsiteX4-29" fmla="*/ 2852382 w 12191999"/>
              <a:gd name="connsiteY4-30" fmla="*/ 694894 h 4666392"/>
              <a:gd name="connsiteX0-31" fmla="*/ 2852382 w 12191999"/>
              <a:gd name="connsiteY0-32" fmla="*/ 694894 h 4666392"/>
              <a:gd name="connsiteX1-33" fmla="*/ 12191999 w 12191999"/>
              <a:gd name="connsiteY1-34" fmla="*/ 613007 h 4666392"/>
              <a:gd name="connsiteX2-35" fmla="*/ 12191999 w 12191999"/>
              <a:gd name="connsiteY2-36" fmla="*/ 4666392 h 4666392"/>
              <a:gd name="connsiteX3-37" fmla="*/ 0 w 12191999"/>
              <a:gd name="connsiteY3-38" fmla="*/ 4666392 h 4666392"/>
              <a:gd name="connsiteX4-39" fmla="*/ 2852382 w 12191999"/>
              <a:gd name="connsiteY4-40" fmla="*/ 694894 h 4666392"/>
              <a:gd name="connsiteX0-41" fmla="*/ 4435522 w 12191999"/>
              <a:gd name="connsiteY0-42" fmla="*/ 951932 h 4227394"/>
              <a:gd name="connsiteX1-43" fmla="*/ 12191999 w 12191999"/>
              <a:gd name="connsiteY1-44" fmla="*/ 174009 h 4227394"/>
              <a:gd name="connsiteX2-45" fmla="*/ 12191999 w 12191999"/>
              <a:gd name="connsiteY2-46" fmla="*/ 4227394 h 4227394"/>
              <a:gd name="connsiteX3-47" fmla="*/ 0 w 12191999"/>
              <a:gd name="connsiteY3-48" fmla="*/ 4227394 h 4227394"/>
              <a:gd name="connsiteX4-49" fmla="*/ 4435522 w 12191999"/>
              <a:gd name="connsiteY4-50" fmla="*/ 951932 h 4227394"/>
              <a:gd name="connsiteX0-51" fmla="*/ 4435522 w 12191999"/>
              <a:gd name="connsiteY0-52" fmla="*/ 951932 h 4227394"/>
              <a:gd name="connsiteX1-53" fmla="*/ 12191999 w 12191999"/>
              <a:gd name="connsiteY1-54" fmla="*/ 174009 h 4227394"/>
              <a:gd name="connsiteX2-55" fmla="*/ 12191999 w 12191999"/>
              <a:gd name="connsiteY2-56" fmla="*/ 4227394 h 4227394"/>
              <a:gd name="connsiteX3-57" fmla="*/ 0 w 12191999"/>
              <a:gd name="connsiteY3-58" fmla="*/ 4227394 h 4227394"/>
              <a:gd name="connsiteX4-59" fmla="*/ 4435522 w 12191999"/>
              <a:gd name="connsiteY4-60" fmla="*/ 951932 h 4227394"/>
              <a:gd name="connsiteX0-61" fmla="*/ 0 w 12191999"/>
              <a:gd name="connsiteY0-62" fmla="*/ 4053385 h 4053385"/>
              <a:gd name="connsiteX1-63" fmla="*/ 12191999 w 12191999"/>
              <a:gd name="connsiteY1-64" fmla="*/ 0 h 4053385"/>
              <a:gd name="connsiteX2-65" fmla="*/ 12191999 w 12191999"/>
              <a:gd name="connsiteY2-66" fmla="*/ 4053385 h 4053385"/>
              <a:gd name="connsiteX3-67" fmla="*/ 0 w 12191999"/>
              <a:gd name="connsiteY3-68" fmla="*/ 4053385 h 4053385"/>
              <a:gd name="connsiteX0-69" fmla="*/ 0 w 12191999"/>
              <a:gd name="connsiteY0-70" fmla="*/ 3480179 h 3480179"/>
              <a:gd name="connsiteX1-71" fmla="*/ 6173336 w 12191999"/>
              <a:gd name="connsiteY1-72" fmla="*/ 0 h 3480179"/>
              <a:gd name="connsiteX2-73" fmla="*/ 12191999 w 12191999"/>
              <a:gd name="connsiteY2-74" fmla="*/ 3480179 h 3480179"/>
              <a:gd name="connsiteX3-75" fmla="*/ 0 w 12191999"/>
              <a:gd name="connsiteY3-76" fmla="*/ 3480179 h 3480179"/>
              <a:gd name="connsiteX0-77" fmla="*/ 0 w 12191999"/>
              <a:gd name="connsiteY0-78" fmla="*/ 3480179 h 3480179"/>
              <a:gd name="connsiteX1-79" fmla="*/ 6173336 w 12191999"/>
              <a:gd name="connsiteY1-80" fmla="*/ 0 h 3480179"/>
              <a:gd name="connsiteX2-81" fmla="*/ 12191999 w 12191999"/>
              <a:gd name="connsiteY2-82" fmla="*/ 3480179 h 3480179"/>
              <a:gd name="connsiteX3-83" fmla="*/ 0 w 12191999"/>
              <a:gd name="connsiteY3-84" fmla="*/ 3480179 h 3480179"/>
              <a:gd name="connsiteX0-85" fmla="*/ 0 w 6173336"/>
              <a:gd name="connsiteY0-86" fmla="*/ 3480179 h 3480179"/>
              <a:gd name="connsiteX1-87" fmla="*/ 6173336 w 6173336"/>
              <a:gd name="connsiteY1-88" fmla="*/ 0 h 3480179"/>
              <a:gd name="connsiteX2-89" fmla="*/ 0 w 6173336"/>
              <a:gd name="connsiteY2-90" fmla="*/ 3480179 h 3480179"/>
              <a:gd name="connsiteX0-91" fmla="*/ 0 w 9271378"/>
              <a:gd name="connsiteY0-92" fmla="*/ 3548417 h 3548417"/>
              <a:gd name="connsiteX1-93" fmla="*/ 9271378 w 9271378"/>
              <a:gd name="connsiteY1-94" fmla="*/ 0 h 3548417"/>
              <a:gd name="connsiteX2-95" fmla="*/ 0 w 9271378"/>
              <a:gd name="connsiteY2-96" fmla="*/ 3548417 h 3548417"/>
              <a:gd name="connsiteX0-97" fmla="*/ 0 w 9271378"/>
              <a:gd name="connsiteY0-98" fmla="*/ 3659780 h 3659780"/>
              <a:gd name="connsiteX1-99" fmla="*/ 9271378 w 9271378"/>
              <a:gd name="connsiteY1-100" fmla="*/ 111363 h 3659780"/>
              <a:gd name="connsiteX2-101" fmla="*/ 0 w 9271378"/>
              <a:gd name="connsiteY2-102" fmla="*/ 3659780 h 3659780"/>
              <a:gd name="connsiteX0-103" fmla="*/ 0 w 12123760"/>
              <a:gd name="connsiteY0-104" fmla="*/ 3103911 h 3103911"/>
              <a:gd name="connsiteX1-105" fmla="*/ 12123760 w 12123760"/>
              <a:gd name="connsiteY1-106" fmla="*/ 128700 h 3103911"/>
              <a:gd name="connsiteX2-107" fmla="*/ 0 w 12123760"/>
              <a:gd name="connsiteY2-108" fmla="*/ 3103911 h 3103911"/>
              <a:gd name="connsiteX0-109" fmla="*/ 0 w 12123760"/>
              <a:gd name="connsiteY0-110" fmla="*/ 3360951 h 3360951"/>
              <a:gd name="connsiteX1-111" fmla="*/ 12123760 w 12123760"/>
              <a:gd name="connsiteY1-112" fmla="*/ 385740 h 3360951"/>
              <a:gd name="connsiteX2-113" fmla="*/ 0 w 12123760"/>
              <a:gd name="connsiteY2-114" fmla="*/ 3360951 h 3360951"/>
              <a:gd name="connsiteX0-115" fmla="*/ 0 w 12123760"/>
              <a:gd name="connsiteY0-116" fmla="*/ 3360951 h 3360951"/>
              <a:gd name="connsiteX1-117" fmla="*/ 12123760 w 12123760"/>
              <a:gd name="connsiteY1-118" fmla="*/ 385740 h 3360951"/>
              <a:gd name="connsiteX2-119" fmla="*/ 0 w 12123760"/>
              <a:gd name="connsiteY2-120" fmla="*/ 3360951 h 3360951"/>
              <a:gd name="connsiteX0-121" fmla="*/ 0 w 11741622"/>
              <a:gd name="connsiteY0-122" fmla="*/ 3360951 h 3360951"/>
              <a:gd name="connsiteX1-123" fmla="*/ 11741622 w 11741622"/>
              <a:gd name="connsiteY1-124" fmla="*/ 385740 h 3360951"/>
              <a:gd name="connsiteX2-125" fmla="*/ 0 w 11741622"/>
              <a:gd name="connsiteY2-126" fmla="*/ 3360951 h 3360951"/>
              <a:gd name="connsiteX0-127" fmla="*/ 0 w 12082816"/>
              <a:gd name="connsiteY0-128" fmla="*/ 3360951 h 3360951"/>
              <a:gd name="connsiteX1-129" fmla="*/ 12082816 w 12082816"/>
              <a:gd name="connsiteY1-130" fmla="*/ 385740 h 3360951"/>
              <a:gd name="connsiteX2-131" fmla="*/ 0 w 12082816"/>
              <a:gd name="connsiteY2-132" fmla="*/ 3360951 h 3360951"/>
              <a:gd name="connsiteX0-133" fmla="*/ 0 w 12082816"/>
              <a:gd name="connsiteY0-134" fmla="*/ 3360951 h 3396222"/>
              <a:gd name="connsiteX1-135" fmla="*/ 12082816 w 12082816"/>
              <a:gd name="connsiteY1-136" fmla="*/ 385740 h 3396222"/>
              <a:gd name="connsiteX2-137" fmla="*/ 0 w 12082816"/>
              <a:gd name="connsiteY2-138" fmla="*/ 3360951 h 3396222"/>
              <a:gd name="connsiteX0-139" fmla="*/ 0 w 12082816"/>
              <a:gd name="connsiteY0-140" fmla="*/ 3597763 h 3633034"/>
              <a:gd name="connsiteX1-141" fmla="*/ 12082816 w 12082816"/>
              <a:gd name="connsiteY1-142" fmla="*/ 622552 h 3633034"/>
              <a:gd name="connsiteX2-143" fmla="*/ 0 w 12082816"/>
              <a:gd name="connsiteY2-144" fmla="*/ 3597763 h 3633034"/>
              <a:gd name="connsiteX0-145" fmla="*/ 0 w 12082816"/>
              <a:gd name="connsiteY0-146" fmla="*/ 3597763 h 3597763"/>
              <a:gd name="connsiteX1-147" fmla="*/ 12082816 w 12082816"/>
              <a:gd name="connsiteY1-148" fmla="*/ 622552 h 3597763"/>
              <a:gd name="connsiteX2-149" fmla="*/ 0 w 12082816"/>
              <a:gd name="connsiteY2-150" fmla="*/ 3597763 h 3597763"/>
              <a:gd name="connsiteX0-151" fmla="*/ 0 w 12082816"/>
              <a:gd name="connsiteY0-152" fmla="*/ 3597763 h 3597763"/>
              <a:gd name="connsiteX1-153" fmla="*/ 12082816 w 12082816"/>
              <a:gd name="connsiteY1-154" fmla="*/ 622552 h 3597763"/>
              <a:gd name="connsiteX2-155" fmla="*/ 0 w 12082816"/>
              <a:gd name="connsiteY2-156" fmla="*/ 3597763 h 3597763"/>
              <a:gd name="connsiteX0-157" fmla="*/ 0 w 12082816"/>
              <a:gd name="connsiteY0-158" fmla="*/ 3982577 h 3982577"/>
              <a:gd name="connsiteX1-159" fmla="*/ 12082816 w 12082816"/>
              <a:gd name="connsiteY1-160" fmla="*/ 1007366 h 3982577"/>
              <a:gd name="connsiteX2-161" fmla="*/ 0 w 12082816"/>
              <a:gd name="connsiteY2-162" fmla="*/ 3982577 h 3982577"/>
              <a:gd name="connsiteX0-163" fmla="*/ 0 w 12082816"/>
              <a:gd name="connsiteY0-164" fmla="*/ 3982577 h 3982577"/>
              <a:gd name="connsiteX1-165" fmla="*/ 12082816 w 12082816"/>
              <a:gd name="connsiteY1-166" fmla="*/ 1007366 h 3982577"/>
              <a:gd name="connsiteX2-167" fmla="*/ 0 w 12082816"/>
              <a:gd name="connsiteY2-168" fmla="*/ 3982577 h 3982577"/>
              <a:gd name="connsiteX0-169" fmla="*/ 0 w 12082816"/>
              <a:gd name="connsiteY0-170" fmla="*/ 3982577 h 3982577"/>
              <a:gd name="connsiteX1-171" fmla="*/ 12082816 w 12082816"/>
              <a:gd name="connsiteY1-172" fmla="*/ 1007366 h 3982577"/>
              <a:gd name="connsiteX2-173" fmla="*/ 0 w 12082816"/>
              <a:gd name="connsiteY2-174" fmla="*/ 3982577 h 3982577"/>
              <a:gd name="connsiteX0-175" fmla="*/ 0 w 12082816"/>
              <a:gd name="connsiteY0-176" fmla="*/ 4141789 h 4141789"/>
              <a:gd name="connsiteX1-177" fmla="*/ 12082816 w 12082816"/>
              <a:gd name="connsiteY1-178" fmla="*/ 1166578 h 4141789"/>
              <a:gd name="connsiteX2-179" fmla="*/ 0 w 12082816"/>
              <a:gd name="connsiteY2-180" fmla="*/ 4141789 h 4141789"/>
              <a:gd name="connsiteX0-181" fmla="*/ 0 w 12082816"/>
              <a:gd name="connsiteY0-182" fmla="*/ 2975211 h 2975211"/>
              <a:gd name="connsiteX1-183" fmla="*/ 12082816 w 12082816"/>
              <a:gd name="connsiteY1-184" fmla="*/ 0 h 2975211"/>
              <a:gd name="connsiteX2-185" fmla="*/ 0 w 12082816"/>
              <a:gd name="connsiteY2-186" fmla="*/ 2975211 h 2975211"/>
              <a:gd name="connsiteX0-187" fmla="*/ 0 w 12082816"/>
              <a:gd name="connsiteY0-188" fmla="*/ 2975211 h 2975211"/>
              <a:gd name="connsiteX1-189" fmla="*/ 12082816 w 12082816"/>
              <a:gd name="connsiteY1-190" fmla="*/ 0 h 2975211"/>
              <a:gd name="connsiteX2-191" fmla="*/ 0 w 12082816"/>
              <a:gd name="connsiteY2-192" fmla="*/ 2975211 h 2975211"/>
              <a:gd name="connsiteX0-193" fmla="*/ 0 w 12082816"/>
              <a:gd name="connsiteY0-194" fmla="*/ 2975211 h 2975211"/>
              <a:gd name="connsiteX1-195" fmla="*/ 12082816 w 12082816"/>
              <a:gd name="connsiteY1-196" fmla="*/ 0 h 2975211"/>
              <a:gd name="connsiteX2-197" fmla="*/ 0 w 12082816"/>
              <a:gd name="connsiteY2-198" fmla="*/ 2975211 h 2975211"/>
              <a:gd name="connsiteX0-199" fmla="*/ 0 w 12082816"/>
              <a:gd name="connsiteY0-200" fmla="*/ 2975211 h 2975211"/>
              <a:gd name="connsiteX1-201" fmla="*/ 12082816 w 12082816"/>
              <a:gd name="connsiteY1-202" fmla="*/ 0 h 2975211"/>
              <a:gd name="connsiteX2-203" fmla="*/ 0 w 12082816"/>
              <a:gd name="connsiteY2-204" fmla="*/ 2975211 h 2975211"/>
              <a:gd name="connsiteX0-205" fmla="*/ 0 w 12082816"/>
              <a:gd name="connsiteY0-206" fmla="*/ 2975211 h 2975211"/>
              <a:gd name="connsiteX1-207" fmla="*/ 12082816 w 12082816"/>
              <a:gd name="connsiteY1-208" fmla="*/ 0 h 2975211"/>
              <a:gd name="connsiteX2-209" fmla="*/ 0 w 12082816"/>
              <a:gd name="connsiteY2-210" fmla="*/ 2975211 h 2975211"/>
              <a:gd name="connsiteX0-211" fmla="*/ 0 w 12123760"/>
              <a:gd name="connsiteY0-212" fmla="*/ 3807725 h 3807725"/>
              <a:gd name="connsiteX1-213" fmla="*/ 12123760 w 12123760"/>
              <a:gd name="connsiteY1-214" fmla="*/ 0 h 3807725"/>
              <a:gd name="connsiteX2-215" fmla="*/ 0 w 12123760"/>
              <a:gd name="connsiteY2-216" fmla="*/ 3807725 h 3807725"/>
              <a:gd name="connsiteX0-217" fmla="*/ 0 w 12123760"/>
              <a:gd name="connsiteY0-218" fmla="*/ 3807725 h 3807725"/>
              <a:gd name="connsiteX1-219" fmla="*/ 12123760 w 12123760"/>
              <a:gd name="connsiteY1-220" fmla="*/ 0 h 3807725"/>
              <a:gd name="connsiteX2-221" fmla="*/ 0 w 12123760"/>
              <a:gd name="connsiteY2-222" fmla="*/ 3807725 h 3807725"/>
              <a:gd name="connsiteX0-223" fmla="*/ 0 w 12123760"/>
              <a:gd name="connsiteY0-224" fmla="*/ 3807725 h 3807725"/>
              <a:gd name="connsiteX1-225" fmla="*/ 12123760 w 12123760"/>
              <a:gd name="connsiteY1-226" fmla="*/ 0 h 3807725"/>
              <a:gd name="connsiteX2-227" fmla="*/ 0 w 12123760"/>
              <a:gd name="connsiteY2-228" fmla="*/ 3807725 h 3807725"/>
              <a:gd name="connsiteX0-229" fmla="*/ 0 w 12123760"/>
              <a:gd name="connsiteY0-230" fmla="*/ 3807725 h 3807725"/>
              <a:gd name="connsiteX1-231" fmla="*/ 12123760 w 12123760"/>
              <a:gd name="connsiteY1-232" fmla="*/ 0 h 3807725"/>
              <a:gd name="connsiteX2-233" fmla="*/ 0 w 12123760"/>
              <a:gd name="connsiteY2-234" fmla="*/ 3807725 h 3807725"/>
              <a:gd name="connsiteX0-235" fmla="*/ 0 w 12123760"/>
              <a:gd name="connsiteY0-236" fmla="*/ 3807725 h 3807725"/>
              <a:gd name="connsiteX1-237" fmla="*/ 12123760 w 12123760"/>
              <a:gd name="connsiteY1-238" fmla="*/ 0 h 3807725"/>
              <a:gd name="connsiteX2-239" fmla="*/ 0 w 12123760"/>
              <a:gd name="connsiteY2-240" fmla="*/ 3807725 h 3807725"/>
              <a:gd name="connsiteX0-241" fmla="*/ 0 w 12123760"/>
              <a:gd name="connsiteY0-242" fmla="*/ 3807725 h 3807725"/>
              <a:gd name="connsiteX1-243" fmla="*/ 12123760 w 12123760"/>
              <a:gd name="connsiteY1-244" fmla="*/ 0 h 3807725"/>
              <a:gd name="connsiteX2-245" fmla="*/ 0 w 12123760"/>
              <a:gd name="connsiteY2-246" fmla="*/ 3807725 h 3807725"/>
              <a:gd name="connsiteX0-247" fmla="*/ 0 w 12123760"/>
              <a:gd name="connsiteY0-248" fmla="*/ 3807725 h 3807725"/>
              <a:gd name="connsiteX1-249" fmla="*/ 12123760 w 12123760"/>
              <a:gd name="connsiteY1-250" fmla="*/ 0 h 3807725"/>
              <a:gd name="connsiteX2-251" fmla="*/ 0 w 12123760"/>
              <a:gd name="connsiteY2-252" fmla="*/ 3807725 h 3807725"/>
              <a:gd name="connsiteX0-253" fmla="*/ 0 w 12123760"/>
              <a:gd name="connsiteY0-254" fmla="*/ 3807725 h 3807725"/>
              <a:gd name="connsiteX1-255" fmla="*/ 12123760 w 12123760"/>
              <a:gd name="connsiteY1-256" fmla="*/ 0 h 3807725"/>
              <a:gd name="connsiteX2-257" fmla="*/ 0 w 12123760"/>
              <a:gd name="connsiteY2-258" fmla="*/ 3807725 h 3807725"/>
              <a:gd name="connsiteX0-259" fmla="*/ 0 w 12123760"/>
              <a:gd name="connsiteY0-260" fmla="*/ 3807725 h 3807725"/>
              <a:gd name="connsiteX1-261" fmla="*/ 12123760 w 12123760"/>
              <a:gd name="connsiteY1-262" fmla="*/ 0 h 3807725"/>
              <a:gd name="connsiteX2-263" fmla="*/ 0 w 12123760"/>
              <a:gd name="connsiteY2-264" fmla="*/ 3807725 h 3807725"/>
              <a:gd name="connsiteX0-265" fmla="*/ 0 w 12123760"/>
              <a:gd name="connsiteY0-266" fmla="*/ 3807725 h 3807725"/>
              <a:gd name="connsiteX1-267" fmla="*/ 12123760 w 12123760"/>
              <a:gd name="connsiteY1-268" fmla="*/ 0 h 3807725"/>
              <a:gd name="connsiteX2-269" fmla="*/ 0 w 12123760"/>
              <a:gd name="connsiteY2-270" fmla="*/ 3807725 h 3807725"/>
              <a:gd name="connsiteX0-271" fmla="*/ 0 w 12123760"/>
              <a:gd name="connsiteY0-272" fmla="*/ 3807725 h 3807725"/>
              <a:gd name="connsiteX1-273" fmla="*/ 12123760 w 12123760"/>
              <a:gd name="connsiteY1-274" fmla="*/ 0 h 3807725"/>
              <a:gd name="connsiteX2-275" fmla="*/ 0 w 12123760"/>
              <a:gd name="connsiteY2-276" fmla="*/ 3807725 h 3807725"/>
              <a:gd name="connsiteX0-277" fmla="*/ 0 w 12123760"/>
              <a:gd name="connsiteY0-278" fmla="*/ 3807725 h 3807725"/>
              <a:gd name="connsiteX1-279" fmla="*/ 12123760 w 12123760"/>
              <a:gd name="connsiteY1-280" fmla="*/ 0 h 3807725"/>
              <a:gd name="connsiteX2-281" fmla="*/ 0 w 12123760"/>
              <a:gd name="connsiteY2-282" fmla="*/ 3807725 h 3807725"/>
              <a:gd name="connsiteX0-283" fmla="*/ 0 w 12123760"/>
              <a:gd name="connsiteY0-284" fmla="*/ 3807725 h 3807725"/>
              <a:gd name="connsiteX1-285" fmla="*/ 12123760 w 12123760"/>
              <a:gd name="connsiteY1-286" fmla="*/ 0 h 3807725"/>
              <a:gd name="connsiteX2-287" fmla="*/ 0 w 12123760"/>
              <a:gd name="connsiteY2-288" fmla="*/ 3807725 h 3807725"/>
              <a:gd name="connsiteX0-289" fmla="*/ 0 w 12123760"/>
              <a:gd name="connsiteY0-290" fmla="*/ 3807725 h 3807725"/>
              <a:gd name="connsiteX1-291" fmla="*/ 12123760 w 12123760"/>
              <a:gd name="connsiteY1-292" fmla="*/ 0 h 3807725"/>
              <a:gd name="connsiteX2-293" fmla="*/ 0 w 12123760"/>
              <a:gd name="connsiteY2-294" fmla="*/ 3807725 h 3807725"/>
              <a:gd name="connsiteX0-295" fmla="*/ 0 w 12123760"/>
              <a:gd name="connsiteY0-296" fmla="*/ 3807725 h 3807725"/>
              <a:gd name="connsiteX1-297" fmla="*/ 12123760 w 12123760"/>
              <a:gd name="connsiteY1-298" fmla="*/ 0 h 3807725"/>
              <a:gd name="connsiteX2-299" fmla="*/ 0 w 12123760"/>
              <a:gd name="connsiteY2-300" fmla="*/ 3807725 h 3807725"/>
            </a:gdLst>
            <a:cxnLst>
              <a:cxn ang="0">
                <a:pos x="connsiteX0-1" y="connsiteY0-2"/>
              </a:cxn>
              <a:cxn ang="0">
                <a:pos x="connsiteX1-3" y="connsiteY1-4"/>
              </a:cxn>
              <a:cxn ang="0">
                <a:pos x="connsiteX2-5" y="connsiteY2-6"/>
              </a:cxn>
            </a:cxnLst>
            <a:rect l="l" t="t" r="r" b="b"/>
            <a:pathLst>
              <a:path w="12123760" h="3807725">
                <a:moveTo>
                  <a:pt x="0" y="3807725"/>
                </a:moveTo>
                <a:cubicBezTo>
                  <a:pt x="2497539" y="-88710"/>
                  <a:pt x="8249312" y="1842448"/>
                  <a:pt x="12123760" y="0"/>
                </a:cubicBezTo>
                <a:cubicBezTo>
                  <a:pt x="9392692" y="3093491"/>
                  <a:pt x="2430817" y="1191905"/>
                  <a:pt x="0" y="3807725"/>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10"/>
            </p:custDataLst>
          </p:nvPr>
        </p:nvSpPr>
        <p:spPr>
          <a:xfrm>
            <a:off x="2383790" y="4057015"/>
            <a:ext cx="7997190" cy="1900555"/>
          </a:xfrm>
          <a:prstGeom prst="rect">
            <a:avLst/>
          </a:prstGeom>
          <a:noFill/>
        </p:spPr>
        <p:txBody>
          <a:bodyPr wrap="square" rtlCol="0">
            <a:noAutofit/>
          </a:bodyPr>
          <a:lstStyle/>
          <a:p>
            <a:pPr marL="0" lvl="0" indent="0" algn="l">
              <a:lnSpc>
                <a:spcPct val="150000"/>
              </a:lnSpc>
              <a:spcBef>
                <a:spcPct val="0"/>
              </a:spcBef>
              <a:spcAft>
                <a:spcPct val="0"/>
              </a:spcAft>
              <a:buSzTx/>
              <a:buNone/>
            </a:pPr>
            <a:r>
              <a:rPr lang="zh-CN" sz="2800" b="1" spc="150">
                <a:solidFill>
                  <a:schemeClr val="tx1">
                    <a:lumMod val="75000"/>
                    <a:lumOff val="25000"/>
                  </a:schemeClr>
                </a:solidFill>
                <a:latin typeface="Arial" panose="020b0604020202020204" pitchFamily="34" charset="0"/>
                <a:ea typeface="微软雅黑" panose="020b0503020204020204" charset="-122"/>
              </a:rPr>
              <a:t>联系整部小说思考：“复活”的含义以及作者在两个主人公身上寄托的人性理想分别是什么？</a:t>
            </a:r>
            <a:endParaRPr lang="zh-CN" sz="2800" b="1" spc="150">
              <a:solidFill>
                <a:schemeClr val="tx1">
                  <a:lumMod val="75000"/>
                  <a:lumOff val="25000"/>
                </a:schemeClr>
              </a:solidFill>
              <a:latin typeface="Arial" pitchFamily="34" charset="0"/>
              <a:ea typeface="微软雅黑"/>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图文框 3"/>
          <p:cNvSpPr/>
          <p:nvPr>
            <p:custDataLst>
              <p:tags r:id="rId2"/>
            </p:custDataLst>
          </p:nvPr>
        </p:nvSpPr>
        <p:spPr>
          <a:xfrm>
            <a:off x="459105" y="461645"/>
            <a:ext cx="11292205" cy="5934075"/>
          </a:xfrm>
          <a:prstGeom prst="frame">
            <a:avLst>
              <a:gd name="adj1" fmla="val 1004"/>
            </a:avLst>
          </a:prstGeom>
          <a:solidFill>
            <a:srgbClr val="9BC4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3"/>
            </p:custDataLst>
          </p:nvPr>
        </p:nvSpPr>
        <p:spPr>
          <a:xfrm rot="10800000" flipH="1" flipV="1">
            <a:off x="1000125" y="302895"/>
            <a:ext cx="1007745" cy="795020"/>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rgbClr val="CDE2F8"/>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0" name="任意多边形: 形状 19"/>
          <p:cNvSpPr>
            <a:spLocks noChangeAspect="1"/>
          </p:cNvSpPr>
          <p:nvPr>
            <p:custDataLst>
              <p:tags r:id="rId4"/>
            </p:custDataLst>
          </p:nvPr>
        </p:nvSpPr>
        <p:spPr>
          <a:xfrm rot="10800000" flipH="1" flipV="1">
            <a:off x="819785" y="302895"/>
            <a:ext cx="1007745" cy="795020"/>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rgbClr val="1D6DC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9" name="文本框 8"/>
          <p:cNvSpPr txBox="1"/>
          <p:nvPr>
            <p:custDataLst>
              <p:tags r:id="rId5"/>
            </p:custDataLst>
          </p:nvPr>
        </p:nvSpPr>
        <p:spPr>
          <a:xfrm>
            <a:off x="699135" y="1526540"/>
            <a:ext cx="4084955" cy="1371600"/>
          </a:xfrm>
          <a:prstGeom prst="rect">
            <a:avLst/>
          </a:prstGeom>
          <a:noFill/>
        </p:spPr>
        <p:txBody>
          <a:bodyPr wrap="square" rtlCol="0" anchor="ctr">
            <a:noAutofit/>
          </a:bodyPr>
          <a:lstStyle/>
          <a:p>
            <a:pPr indent="0">
              <a:lnSpc>
                <a:spcPct val="100000"/>
              </a:lnSpc>
              <a:spcBef>
                <a:spcPct val="0"/>
              </a:spcBef>
              <a:spcAft>
                <a:spcPct val="0"/>
              </a:spcAft>
              <a:buSzTx/>
              <a:buNone/>
            </a:pPr>
            <a:r>
              <a:rPr lang="zh-CN" altLang="en-US" sz="3600" b="1" spc="300">
                <a:solidFill>
                  <a:srgbClr val="4472C4"/>
                </a:solidFill>
                <a:latin typeface="微软雅黑" panose="020b0503020204020204" charset="-122"/>
                <a:ea typeface="微软雅黑" panose="020b0503020204020204" charset="-122"/>
              </a:rPr>
              <a:t>“复活”的含义</a:t>
            </a:r>
            <a:endParaRPr lang="zh-CN" altLang="en-US" sz="3600" b="1" spc="300">
              <a:solidFill>
                <a:srgbClr val="4472C4"/>
              </a:solidFill>
              <a:latin typeface="微软雅黑"/>
              <a:ea typeface="微软雅黑"/>
            </a:endParaRPr>
          </a:p>
        </p:txBody>
      </p:sp>
      <p:sp>
        <p:nvSpPr>
          <p:cNvPr id="11" name="Title 6"/>
          <p:cNvSpPr txBox="1"/>
          <p:nvPr>
            <p:custDataLst>
              <p:tags r:id="rId6"/>
            </p:custDataLst>
          </p:nvPr>
        </p:nvSpPr>
        <p:spPr>
          <a:xfrm>
            <a:off x="5334000" y="1371600"/>
            <a:ext cx="5638800" cy="25927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在《复活》聂赫留朵夫完整而充分地体现了“道德自我完善”的过程和思想。他经过返归和自我完善精神灵魂获得了新生,实现了“复活”。</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7"/>
            </p:custDataLst>
          </p:nvPr>
        </p:nvSpPr>
        <p:spPr>
          <a:xfrm>
            <a:off x="5401945" y="3604260"/>
            <a:ext cx="5638800" cy="25927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作者通过玛丝洛娃体现了俄罗斯人民所遭受的深重苦难和对整个黑暗社会的无比憎恨。</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979805" y="2789555"/>
            <a:ext cx="3804285" cy="267652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“复活”的含义指的是主人公聂赫留朵夫与玛丝洛娃精神的、灵魂的复活。</a:t>
            </a:r>
            <a:endParaRPr lang="zh-CN" altLang="en-US" sz="2800" b="1">
              <a:solidFill>
                <a:srgbClr val="FF0000"/>
              </a:solidFill>
              <a:latin typeface="微软雅黑"/>
              <a:ea typeface="微软雅黑"/>
              <a:cs typeface="微软雅黑" panose="020b0503020204020204"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wedge">
                                      <p:cBhvr>
                                        <p:cTn id="2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2" grpId="0"/>
      <p:bldP spid="10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352814" y="1604010"/>
            <a:ext cx="3454425" cy="3491229"/>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400" b="1" spc="300">
                <a:solidFill>
                  <a:srgbClr val="262626"/>
                </a:solidFill>
                <a:latin typeface="微软雅黑" panose="020b0503020204020204" charset="-122"/>
                <a:ea typeface="微软雅黑" panose="020b0503020204020204" charset="-122"/>
                <a:sym typeface="+mn-ea"/>
              </a:rPr>
              <a:t>作者在两个主人公身上寄托了什么样的人性理想？</a:t>
            </a:r>
            <a:endParaRPr lang="zh-CN" sz="4400" b="1" spc="300">
              <a:solidFill>
                <a:srgbClr val="262626"/>
              </a:solidFill>
              <a:latin typeface="微软雅黑"/>
              <a:ea typeface="微软雅黑"/>
              <a:sym typeface="+mn-ea"/>
            </a:endParaRPr>
          </a:p>
        </p:txBody>
      </p:sp>
      <p:sp>
        <p:nvSpPr>
          <p:cNvPr id="11" name="Title 6"/>
          <p:cNvSpPr txBox="1"/>
          <p:nvPr>
            <p:custDataLst>
              <p:tags r:id="rId4"/>
            </p:custDataLst>
          </p:nvPr>
        </p:nvSpPr>
        <p:spPr>
          <a:xfrm>
            <a:off x="3807460" y="1719580"/>
            <a:ext cx="7172325" cy="370395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0070C0"/>
                </a:solidFill>
                <a:latin typeface="微软雅黑" panose="020b0503020204020204" charset="-122"/>
                <a:ea typeface="微软雅黑" panose="020b0503020204020204" charset="-122"/>
                <a:cs typeface="微软雅黑" panose="020b0503020204020204" charset="-122"/>
              </a:rPr>
              <a:t>《复活》是托尔斯泰晚年的代表作品，托尔斯泰在两个主人公身上寄托了美好的人性理想。小说的两个主人公一路走来爱恨情仇，历尽坎坷最终都实现了精神灵魂的“复活”，在两个主人公身上寄托了赎罪、宽恕、拯救灵魂、“不以暴力抗恶”、“道德自我完善’等美好人性，宣扬一种属于托尔斯泰自己的宗教“博爱”的思想，人们称之为“托尔斯泰主义”。 </a:t>
            </a:r>
            <a:endParaRPr lang="zh-CN" altLang="en-US" sz="2400" b="1" spc="200">
              <a:ln w="3175">
                <a:noFill/>
                <a:prstDash val="dash"/>
              </a:ln>
              <a:solidFill>
                <a:srgbClr val="0070C0"/>
              </a:solidFill>
              <a:latin typeface="微软雅黑"/>
              <a:ea typeface="微软雅黑"/>
              <a:cs typeface="微软雅黑" panose="020b0503020204020204"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 name="矩形 27"/>
          <p:cNvSpPr/>
          <p:nvPr>
            <p:custDataLst>
              <p:tags r:id="rId2"/>
            </p:custDataLst>
          </p:nvPr>
        </p:nvSpPr>
        <p:spPr>
          <a:xfrm>
            <a:off x="0" y="3177610"/>
            <a:ext cx="12192000" cy="3699440"/>
          </a:xfrm>
          <a:prstGeom prst="rect">
            <a:avLst/>
          </a:prstGeom>
          <a:pattFill prst="ltDnDiag">
            <a:fgClr>
              <a:schemeClr val="bg2">
                <a:lumMod val="85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2" name="矩形 21"/>
          <p:cNvSpPr/>
          <p:nvPr>
            <p:custDataLst>
              <p:tags r:id="rId3"/>
            </p:custDataLst>
          </p:nvPr>
        </p:nvSpPr>
        <p:spPr>
          <a:xfrm>
            <a:off x="457200" y="2258468"/>
            <a:ext cx="11277600" cy="2660372"/>
          </a:xfrm>
          <a:prstGeom prst="rect">
            <a:avLst/>
          </a:prstGeom>
          <a:solidFill>
            <a:schemeClr val="bg1"/>
          </a:solidFill>
          <a:ln>
            <a:noFill/>
          </a:ln>
          <a:effectLst>
            <a:outerShdw blurRad="127000" dist="38100" dir="540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ct val="0"/>
              </a:spcBef>
              <a:spcAft>
                <a:spcPct val="0"/>
              </a:spcAft>
              <a:buClrTx/>
              <a:buSzTx/>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 name="Title 6"/>
          <p:cNvSpPr txBox="1"/>
          <p:nvPr>
            <p:custDataLst>
              <p:tags r:id="rId4"/>
            </p:custDataLst>
          </p:nvPr>
        </p:nvSpPr>
        <p:spPr>
          <a:xfrm>
            <a:off x="763200" y="2564468"/>
            <a:ext cx="10665600" cy="2048372"/>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342900" algn="just"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None/>
            </a:pPr>
            <a:r>
              <a:rPr kumimoji="0" lang="zh-CN" altLang="en-US" sz="2800" b="1" i="0" kern="1200" cap="none" spc="100" normalizeH="0" noProof="0">
                <a:ln w="3175">
                  <a:noFill/>
                  <a:prstDash val="dash"/>
                </a:ln>
                <a:solidFill>
                  <a:schemeClr val="tx1">
                    <a:lumMod val="65000"/>
                    <a:lumOff val="35000"/>
                  </a:schemeClr>
                </a:solidFill>
                <a:effectLst/>
                <a:latin typeface="Arial" panose="020b0604020202020204" pitchFamily="34" charset="0"/>
                <a:ea typeface="微软雅黑" panose="020b0503020204020204" charset="-122"/>
                <a:cs typeface="微软雅黑" panose="020b0503020204020204" charset="-122"/>
              </a:rPr>
              <a:t>“聂赫留朵夫开了头，本来还想说他要同她结婚，但接触到她的目光，发觉其中有一种粗野可怕、拒人于千里之外的神色，他不敢开口了。”你认为聂赫留朵夫要同玛丝洛娃结婚的想法是真实的吗？请说明理由。</a:t>
            </a:r>
            <a:endParaRPr kumimoji="0" lang="zh-CN" altLang="en-US" sz="2800" b="1" i="0" kern="1200" cap="none" spc="100" normalizeH="0" noProof="0">
              <a:ln w="3175">
                <a:noFill/>
                <a:prstDash val="dash"/>
              </a:ln>
              <a:solidFill>
                <a:schemeClr val="tx1">
                  <a:lumMod val="65000"/>
                  <a:lumOff val="35000"/>
                </a:schemeClr>
              </a:solidFill>
              <a:effectLst/>
              <a:latin typeface="Arial" panose="020b0604020202020204" pitchFamily="34" charset="0"/>
              <a:ea typeface="微软雅黑" panose="020b0503020204020204" charset="-122"/>
              <a:cs typeface="微软雅黑" panose="020b0503020204020204" charset="-122"/>
            </a:endParaRPr>
          </a:p>
        </p:txBody>
      </p:sp>
      <p:sp>
        <p:nvSpPr>
          <p:cNvPr id="17" name="矩形 16"/>
          <p:cNvSpPr/>
          <p:nvPr>
            <p:custDataLst>
              <p:tags r:id="rId5"/>
            </p:custDataLst>
          </p:nvPr>
        </p:nvSpPr>
        <p:spPr>
          <a:xfrm>
            <a:off x="457200" y="678929"/>
            <a:ext cx="115146" cy="476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18" name="文本框 17"/>
          <p:cNvSpPr txBox="1"/>
          <p:nvPr>
            <p:custDataLst>
              <p:tags r:id="rId6"/>
            </p:custDataLst>
          </p:nvPr>
        </p:nvSpPr>
        <p:spPr>
          <a:xfrm>
            <a:off x="678626" y="608400"/>
            <a:ext cx="9649856" cy="645160"/>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SzTx/>
              <a:buFontTx/>
              <a:buNone/>
            </a:pPr>
            <a:r>
              <a:rPr kumimoji="0" lang="zh-CN" altLang="en-US" sz="4800" b="1" i="0" kern="1200" cap="none" spc="150" normalizeH="0" noProof="0">
                <a:ln>
                  <a:noFill/>
                </a:ln>
                <a:solidFill>
                  <a:srgbClr val="262626"/>
                </a:solidFill>
                <a:effectLst/>
                <a:latin typeface="Arial" panose="020b0604020202020204" pitchFamily="34" charset="0"/>
                <a:ea typeface="微软雅黑" panose="020b0503020204020204" charset="-122"/>
                <a:cs typeface="+mn-cs"/>
              </a:rPr>
              <a:t>拓展延伸</a:t>
            </a:r>
            <a:endParaRPr kumimoji="0" lang="zh-CN" altLang="en-US" sz="4800" b="1" i="0" kern="1200" cap="none" spc="150" normalizeH="0" noProof="0">
              <a:ln>
                <a:noFill/>
              </a:ln>
              <a:solidFill>
                <a:srgbClr val="262626"/>
              </a:solidFill>
              <a:effectLst/>
              <a:latin typeface="Arial" pitchFamily="34" charset="0"/>
              <a:ea typeface="微软雅黑"/>
              <a:cs typeface="+mn-cs"/>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diamond(in)">
                                      <p:cBhvr>
                                        <p:cTn id="12" dur="20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469265" y="609600"/>
            <a:ext cx="2834640" cy="762000"/>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000" b="1" spc="300">
                <a:solidFill>
                  <a:srgbClr val="262626"/>
                </a:solidFill>
                <a:latin typeface="微软雅黑" panose="020b0503020204020204" charset="-122"/>
                <a:ea typeface="微软雅黑" panose="020b0503020204020204" charset="-122"/>
              </a:rPr>
              <a:t>作者简介</a:t>
            </a:r>
            <a:endParaRPr lang="zh-CN" altLang="en-US" sz="4000" b="1" spc="300">
              <a:solidFill>
                <a:srgbClr val="262626"/>
              </a:solidFill>
              <a:latin typeface="微软雅黑"/>
              <a:ea typeface="微软雅黑"/>
            </a:endParaRPr>
          </a:p>
        </p:txBody>
      </p:sp>
      <p:sp>
        <p:nvSpPr>
          <p:cNvPr id="11" name="Title 6"/>
          <p:cNvSpPr txBox="1"/>
          <p:nvPr>
            <p:custDataLst>
              <p:tags r:id="rId3"/>
            </p:custDataLst>
          </p:nvPr>
        </p:nvSpPr>
        <p:spPr>
          <a:xfrm>
            <a:off x="127635" y="1816100"/>
            <a:ext cx="8519160" cy="388556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50000"/>
              </a:lnSpc>
              <a:spcBef>
                <a:spcPts val="1000"/>
              </a:spcBef>
              <a:spcAft>
                <a:spcPct val="0"/>
              </a:spcAft>
              <a:buSzTx/>
              <a:buFont typeface="Wingdings" panose="05000000000000000000" charset="0"/>
              <a:buChar char="l"/>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列夫·托尔斯泰（1828——1910），生于贵族家庭，19世纪中期俄国批判现实主义作家、思想家、哲学家。1847年退学后，回故乡在自己领地上作农奴制度改革的尝试，1851——1854年在高加索军队中服役并开始写作，1854——1855年参加克里米亚战争，1855年11月到彼得堡进入文学界，创作了诸多文学巨作，1910年11月病逝，享年82岁。</a:t>
            </a:r>
            <a:endParaRPr lang="zh-CN" altLang="en-US" sz="2400" b="1" spc="200">
              <a:ln w="3175">
                <a:noFill/>
                <a:prstDash val="dash"/>
              </a:ln>
              <a:solidFill>
                <a:srgbClr val="404040"/>
              </a:solidFill>
              <a:latin typeface="微软雅黑"/>
              <a:ea typeface="微软雅黑"/>
              <a:cs typeface="微软雅黑" panose="020b0503020204020204" charset="-122"/>
            </a:endParaRPr>
          </a:p>
        </p:txBody>
      </p:sp>
      <p:pic>
        <p:nvPicPr>
          <p:cNvPr id="4" name="图片 3"/>
          <p:cNvPicPr preferRelativeResize="0">
            <a:picLocks noChangeAspect="1"/>
          </p:cNvPicPr>
          <p:nvPr>
            <p:custDataLst>
              <p:tags r:id="rId6"/>
            </p:custDataLst>
          </p:nvPr>
        </p:nvPicPr>
        <p:blipFill>
          <a:blip r:embed="rId5"/>
          <a:srcRect t="-16578" b="-16578"/>
          <a:stretch>
            <a:fillRect/>
          </a:stretch>
        </p:blipFill>
        <p:spPr>
          <a:xfrm>
            <a:off x="8646795" y="1816100"/>
            <a:ext cx="3140710" cy="4000500"/>
          </a:xfrm>
          <a:custGeom>
            <a:gdLst>
              <a:gd name="connsiteX0" fmla="*/ 0 w 1533524"/>
              <a:gd name="connsiteY0" fmla="*/ 0 h 2042825"/>
              <a:gd name="connsiteX1" fmla="*/ 1533524 w 1533524"/>
              <a:gd name="connsiteY1" fmla="*/ 0 h 2042825"/>
              <a:gd name="connsiteX2" fmla="*/ 1533524 w 1533524"/>
              <a:gd name="connsiteY2" fmla="*/ 2042825 h 2042825"/>
              <a:gd name="connsiteX3" fmla="*/ 0 w 1533524"/>
              <a:gd name="connsiteY3" fmla="*/ 2042825 h 2042825"/>
            </a:gdLst>
            <a:cxnLst>
              <a:cxn ang="0">
                <a:pos x="connsiteX0" y="connsiteY0"/>
              </a:cxn>
              <a:cxn ang="0">
                <a:pos x="connsiteX1" y="connsiteY1"/>
              </a:cxn>
              <a:cxn ang="0">
                <a:pos x="connsiteX2" y="connsiteY2"/>
              </a:cxn>
              <a:cxn ang="0">
                <a:pos x="connsiteX3" y="connsiteY3"/>
              </a:cxn>
            </a:cxnLst>
            <a:rect l="l" t="t" r="r" b="b"/>
            <a:pathLst>
              <a:path w="5520" h="6480">
                <a:moveTo>
                  <a:pt x="0" y="0"/>
                </a:moveTo>
                <a:lnTo>
                  <a:pt x="5520" y="0"/>
                </a:lnTo>
                <a:lnTo>
                  <a:pt x="5520" y="6480"/>
                </a:lnTo>
                <a:lnTo>
                  <a:pt x="0" y="6480"/>
                </a:lnTo>
                <a:lnTo>
                  <a:pt x="0" y="0"/>
                </a:lnTo>
                <a:close/>
              </a:path>
            </a:pathLst>
          </a:custGeom>
          <a:blipFill rotWithShape="1">
            <a:blip r:embed="rId4"/>
            <a:stretch>
              <a:fillRect/>
            </a:stretch>
          </a:blipFill>
        </p:spPr>
      </p:pic>
    </p:spTree>
    <p:custDataLst>
      <p:tags r:id="rId7"/>
    </p:custDataLst>
  </p:cSld>
  <p:clrMapOvr>
    <a:masterClrMapping/>
  </p:clrMapOvr>
  <p:transition spd="med">
    <p:strips dir="ld"/>
    <p:sndAc>
      <p:stSnd>
        <p:snd r:embed="rId8"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amond(in)">
                                      <p:cBhvr>
                                        <p:cTn id="25" dur="2000"/>
                                        <p:tgtEl>
                                          <p:spTgt spid="11"/>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circle(in)">
                                      <p:cBhvr>
                                        <p:cTn id="3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 name="矩形 27"/>
          <p:cNvSpPr/>
          <p:nvPr>
            <p:custDataLst>
              <p:tags r:id="rId3"/>
            </p:custDataLst>
          </p:nvPr>
        </p:nvSpPr>
        <p:spPr>
          <a:xfrm>
            <a:off x="0" y="3177610"/>
            <a:ext cx="12192000" cy="3699440"/>
          </a:xfrm>
          <a:prstGeom prst="rect">
            <a:avLst/>
          </a:prstGeom>
          <a:pattFill prst="ltDnDiag">
            <a:fgClr>
              <a:schemeClr val="bg2">
                <a:lumMod val="85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2" name="矩形 21"/>
          <p:cNvSpPr/>
          <p:nvPr>
            <p:custDataLst>
              <p:tags r:id="rId4"/>
            </p:custDataLst>
          </p:nvPr>
        </p:nvSpPr>
        <p:spPr>
          <a:xfrm>
            <a:off x="457200" y="1559268"/>
            <a:ext cx="11277600" cy="4690332"/>
          </a:xfrm>
          <a:prstGeom prst="rect">
            <a:avLst/>
          </a:prstGeom>
          <a:solidFill>
            <a:schemeClr val="bg1"/>
          </a:solidFill>
          <a:ln>
            <a:noFill/>
          </a:ln>
          <a:effectLst>
            <a:outerShdw blurRad="127000" dist="38100" dir="540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ct val="0"/>
              </a:spcBef>
              <a:spcAft>
                <a:spcPct val="0"/>
              </a:spcAft>
              <a:buClrTx/>
              <a:buSzTx/>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 name="Title 6"/>
          <p:cNvSpPr txBox="1"/>
          <p:nvPr>
            <p:custDataLst>
              <p:tags r:id="rId5"/>
            </p:custDataLst>
          </p:nvPr>
        </p:nvSpPr>
        <p:spPr>
          <a:xfrm>
            <a:off x="763270" y="2161540"/>
            <a:ext cx="10665460" cy="3367405"/>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42900" marR="0" lvl="0" indent="-342900" algn="l" defTabSz="914400" rtl="0" fontAlgn="auto">
              <a:lnSpc>
                <a:spcPct val="150000"/>
              </a:lnSpc>
              <a:spcBef>
                <a:spcPct val="0"/>
              </a:spcBef>
              <a:spcAft>
                <a:spcPts val="800"/>
              </a:spcAft>
              <a:buClr>
                <a:schemeClr val="accent1">
                  <a:lumMod val="60000"/>
                  <a:lumOff val="40000"/>
                </a:schemeClr>
              </a:buClr>
              <a:buSzTx/>
              <a:buFont typeface="Wingdings" panose="05000000000000000000" pitchFamily="2" charset="2"/>
              <a:buChar char="p"/>
            </a:pPr>
            <a:r>
              <a:rPr kumimoji="0" lang="zh-CN" altLang="en-US" sz="2800" b="1" i="0" kern="1200" cap="none" spc="100" normalizeH="0" noProof="0">
                <a:ln w="3175">
                  <a:noFill/>
                  <a:prstDash val="dash"/>
                </a:ln>
                <a:solidFill>
                  <a:schemeClr val="tx1">
                    <a:lumMod val="65000"/>
                    <a:lumOff val="35000"/>
                  </a:schemeClr>
                </a:solidFill>
                <a:effectLst/>
                <a:latin typeface="Arial" panose="020b0604020202020204" pitchFamily="34" charset="0"/>
                <a:ea typeface="微软雅黑" panose="020b0503020204020204" charset="-122"/>
                <a:cs typeface="微软雅黑" panose="020b0503020204020204" charset="-122"/>
              </a:rPr>
              <a:t>不是真实的。聂赫留朵夫“不敢开口了”，是在怀疑自己的做法是不是值得。因为他要同玛丝洛娃结婚，就意味着必须放弃自己已经习惯了的优渥的贵族生活。同时，玛丝洛娃沦落风尘、酗酒享乐、粗野可怕，已不再是往日自己爱过的那个纯洁可爱的卡秋莎了。</a:t>
            </a:r>
            <a:endParaRPr kumimoji="0" lang="zh-CN" altLang="en-US" sz="2800" b="1" i="0" kern="1200" cap="none" spc="100" normalizeH="0" noProof="0">
              <a:ln w="3175">
                <a:noFill/>
                <a:prstDash val="dash"/>
              </a:ln>
              <a:solidFill>
                <a:schemeClr val="tx1">
                  <a:lumMod val="65000"/>
                  <a:lumOff val="35000"/>
                </a:schemeClr>
              </a:solidFill>
              <a:effectLst/>
              <a:latin typeface="Arial" panose="020b0604020202020204" pitchFamily="34" charset="0"/>
              <a:ea typeface="微软雅黑" panose="020b0503020204020204" charset="-122"/>
              <a:cs typeface="微软雅黑" panose="020b0503020204020204" charset="-122"/>
            </a:endParaRPr>
          </a:p>
        </p:txBody>
      </p:sp>
      <p:sp>
        <p:nvSpPr>
          <p:cNvPr id="17" name="矩形 16"/>
          <p:cNvSpPr/>
          <p:nvPr>
            <p:custDataLst>
              <p:tags r:id="rId6"/>
            </p:custDataLst>
          </p:nvPr>
        </p:nvSpPr>
        <p:spPr>
          <a:xfrm>
            <a:off x="457200" y="678929"/>
            <a:ext cx="115146" cy="476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18" name="文本框 17"/>
          <p:cNvSpPr txBox="1"/>
          <p:nvPr>
            <p:custDataLst>
              <p:tags r:id="rId7"/>
            </p:custDataLst>
          </p:nvPr>
        </p:nvSpPr>
        <p:spPr>
          <a:xfrm>
            <a:off x="678815" y="608330"/>
            <a:ext cx="9650095" cy="951230"/>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SzTx/>
              <a:buFontTx/>
              <a:buNone/>
            </a:pPr>
            <a:r>
              <a:rPr kumimoji="0" lang="zh-CN" altLang="en-US" sz="4800" b="1" i="0" kern="1200" cap="none" spc="150" normalizeH="0" noProof="0">
                <a:ln>
                  <a:noFill/>
                </a:ln>
                <a:solidFill>
                  <a:srgbClr val="262626"/>
                </a:solidFill>
                <a:effectLst/>
                <a:latin typeface="Arial" panose="020b0604020202020204" pitchFamily="34" charset="0"/>
                <a:ea typeface="微软雅黑" panose="020b0503020204020204" charset="-122"/>
                <a:cs typeface="+mn-cs"/>
                <a:sym typeface="+mn-ea"/>
              </a:rPr>
              <a:t>观点一</a:t>
            </a:r>
            <a:endParaRPr kumimoji="0" lang="zh-CN" altLang="en-US" sz="4800" b="1" i="0" kern="1200" cap="none" spc="150" normalizeH="0" noProof="0">
              <a:ln>
                <a:noFill/>
              </a:ln>
              <a:solidFill>
                <a:srgbClr val="262626"/>
              </a:solidFill>
              <a:effectLst/>
              <a:latin typeface="Arial" pitchFamily="34" charset="0"/>
              <a:ea typeface="微软雅黑"/>
              <a:cs typeface="+mn-cs"/>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diamond(in)">
                                      <p:cBhvr>
                                        <p:cTn id="12" dur="20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8"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 name="矩形 27"/>
          <p:cNvSpPr/>
          <p:nvPr>
            <p:custDataLst>
              <p:tags r:id="rId3"/>
            </p:custDataLst>
          </p:nvPr>
        </p:nvSpPr>
        <p:spPr>
          <a:xfrm>
            <a:off x="0" y="3177610"/>
            <a:ext cx="12192000" cy="3699440"/>
          </a:xfrm>
          <a:prstGeom prst="rect">
            <a:avLst/>
          </a:prstGeom>
          <a:pattFill prst="ltDnDiag">
            <a:fgClr>
              <a:schemeClr val="bg2">
                <a:lumMod val="85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2" name="矩形 21"/>
          <p:cNvSpPr/>
          <p:nvPr>
            <p:custDataLst>
              <p:tags r:id="rId4"/>
            </p:custDataLst>
          </p:nvPr>
        </p:nvSpPr>
        <p:spPr>
          <a:xfrm>
            <a:off x="457200" y="1559268"/>
            <a:ext cx="11277600" cy="4690332"/>
          </a:xfrm>
          <a:prstGeom prst="rect">
            <a:avLst/>
          </a:prstGeom>
          <a:solidFill>
            <a:schemeClr val="bg1"/>
          </a:solidFill>
          <a:ln>
            <a:noFill/>
          </a:ln>
          <a:effectLst>
            <a:outerShdw blurRad="127000" dist="38100" dir="540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ct val="0"/>
              </a:spcBef>
              <a:spcAft>
                <a:spcPct val="0"/>
              </a:spcAft>
              <a:buClrTx/>
              <a:buSzTx/>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 name="Title 6"/>
          <p:cNvSpPr txBox="1"/>
          <p:nvPr>
            <p:custDataLst>
              <p:tags r:id="rId5"/>
            </p:custDataLst>
          </p:nvPr>
        </p:nvSpPr>
        <p:spPr>
          <a:xfrm>
            <a:off x="763270" y="2161540"/>
            <a:ext cx="10665460" cy="3367405"/>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42900" marR="0" lvl="0" indent="-342900" algn="l" defTabSz="914400" rtl="0" fontAlgn="auto">
              <a:lnSpc>
                <a:spcPct val="150000"/>
              </a:lnSpc>
              <a:spcBef>
                <a:spcPct val="0"/>
              </a:spcBef>
              <a:spcAft>
                <a:spcPts val="800"/>
              </a:spcAft>
              <a:buClr>
                <a:schemeClr val="accent1">
                  <a:lumMod val="60000"/>
                  <a:lumOff val="40000"/>
                </a:schemeClr>
              </a:buClr>
              <a:buSzTx/>
              <a:buFont typeface="Wingdings" panose="05000000000000000000" pitchFamily="2" charset="2"/>
              <a:buChar char="p"/>
            </a:pPr>
            <a:r>
              <a:rPr kumimoji="0" lang="zh-CN" altLang="en-US" sz="2800" b="1" i="0" kern="1200" cap="none" spc="100" normalizeH="0" noProof="0">
                <a:ln w="3175">
                  <a:noFill/>
                  <a:prstDash val="dash"/>
                </a:ln>
                <a:solidFill>
                  <a:schemeClr val="tx1">
                    <a:lumMod val="65000"/>
                    <a:lumOff val="35000"/>
                  </a:schemeClr>
                </a:solidFill>
                <a:effectLst/>
                <a:latin typeface="Arial" panose="020b0604020202020204" pitchFamily="34" charset="0"/>
                <a:ea typeface="微软雅黑" panose="020b0503020204020204" charset="-122"/>
                <a:cs typeface="微软雅黑" panose="020b0503020204020204" charset="-122"/>
              </a:rPr>
              <a:t>是真实的。他之所以不敢开口了，是因为担心自己的想法不被玛丝洛娃理解，怕因此惹恼她。再者，在探望的时间结束，玛丝洛娃站起来要走时，他告诉她，“我还要来的”，“您对我来说比妹妹还亲哪”。他已把玛丝洛娃视为自己的亲人，这些都表明他要同玛丝洛娃结婚的想法是真实的。</a:t>
            </a:r>
            <a:endParaRPr kumimoji="0" lang="zh-CN" altLang="en-US" sz="2800" b="1" i="0" kern="1200" cap="none" spc="100" normalizeH="0" noProof="0">
              <a:ln w="3175">
                <a:noFill/>
                <a:prstDash val="dash"/>
              </a:ln>
              <a:solidFill>
                <a:schemeClr val="tx1">
                  <a:lumMod val="65000"/>
                  <a:lumOff val="35000"/>
                </a:schemeClr>
              </a:solidFill>
              <a:effectLst/>
              <a:latin typeface="Arial" panose="020b0604020202020204" pitchFamily="34" charset="0"/>
              <a:ea typeface="微软雅黑" panose="020b0503020204020204" charset="-122"/>
              <a:cs typeface="微软雅黑" panose="020b0503020204020204" charset="-122"/>
            </a:endParaRPr>
          </a:p>
        </p:txBody>
      </p:sp>
      <p:sp>
        <p:nvSpPr>
          <p:cNvPr id="17" name="矩形 16"/>
          <p:cNvSpPr/>
          <p:nvPr>
            <p:custDataLst>
              <p:tags r:id="rId6"/>
            </p:custDataLst>
          </p:nvPr>
        </p:nvSpPr>
        <p:spPr>
          <a:xfrm>
            <a:off x="457200" y="678929"/>
            <a:ext cx="115146" cy="476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a:ea typeface="微软雅黑" panose="020b0503020204020204" charset="-122"/>
              <a:cs typeface="+mn-cs"/>
            </a:endParaRPr>
          </a:p>
        </p:txBody>
      </p:sp>
      <p:sp>
        <p:nvSpPr>
          <p:cNvPr id="18" name="文本框 17"/>
          <p:cNvSpPr txBox="1"/>
          <p:nvPr>
            <p:custDataLst>
              <p:tags r:id="rId7"/>
            </p:custDataLst>
          </p:nvPr>
        </p:nvSpPr>
        <p:spPr>
          <a:xfrm>
            <a:off x="678815" y="608330"/>
            <a:ext cx="9650095" cy="951230"/>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SzTx/>
              <a:buFontTx/>
              <a:buNone/>
            </a:pPr>
            <a:r>
              <a:rPr kumimoji="0" lang="zh-CN" altLang="en-US" sz="4800" b="1" i="0" kern="1200" cap="none" spc="150" normalizeH="0" noProof="0">
                <a:ln>
                  <a:noFill/>
                </a:ln>
                <a:solidFill>
                  <a:srgbClr val="262626"/>
                </a:solidFill>
                <a:effectLst/>
                <a:latin typeface="Arial" panose="020b0604020202020204" pitchFamily="34" charset="0"/>
                <a:ea typeface="微软雅黑" panose="020b0503020204020204" charset="-122"/>
                <a:cs typeface="+mn-cs"/>
                <a:sym typeface="+mn-ea"/>
              </a:rPr>
              <a:t>观点二</a:t>
            </a:r>
            <a:endParaRPr kumimoji="0" lang="zh-CN" altLang="en-US" sz="4800" b="1" i="0" kern="1200" cap="none" spc="150" normalizeH="0" noProof="0">
              <a:ln>
                <a:noFill/>
              </a:ln>
              <a:solidFill>
                <a:srgbClr val="262626"/>
              </a:solidFill>
              <a:effectLst/>
              <a:latin typeface="Arial" panose="020b0604020202020204" pitchFamily="34" charset="0"/>
              <a:ea typeface="微软雅黑" panose="020b0503020204020204" charset="-122"/>
              <a:cs typeface="+mn-cs"/>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circle(in)">
                                      <p:cBhvr>
                                        <p:cTn id="12" dur="20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edge">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p:cNvPicPr>
            <a:picLocks noChangeAspect="1"/>
          </p:cNvPicPr>
          <p:nvPr>
            <p:custDataLst>
              <p:tags r:id="rId3"/>
            </p:custDataLst>
          </p:nvPr>
        </p:nvPicPr>
        <p:blipFill>
          <a:blip r:embed="rId2"/>
          <a:stretch>
            <a:fillRect/>
          </a:stretch>
        </p:blipFill>
        <p:spPr>
          <a:xfrm>
            <a:off x="762005" y="1142983"/>
            <a:ext cx="6858050" cy="4572034"/>
          </a:xfrm>
          <a:custGeom>
            <a:cxnLst>
              <a:cxn ang="3">
                <a:pos x="hc" y="t"/>
              </a:cxn>
              <a:cxn ang="cd2">
                <a:pos x="l" y="vc"/>
              </a:cxn>
              <a:cxn ang="cd4">
                <a:pos x="hc" y="b"/>
              </a:cxn>
              <a:cxn ang="0">
                <a:pos x="r" y="vc"/>
              </a:cxn>
            </a:cxnLst>
            <a:rect l="l" t="t" r="r" b="b"/>
            <a:pathLst>
              <a:path w="10800" h="7200">
                <a:moveTo>
                  <a:pt x="0" y="0"/>
                </a:moveTo>
                <a:lnTo>
                  <a:pt x="10800" y="0"/>
                </a:lnTo>
                <a:lnTo>
                  <a:pt x="10800" y="7200"/>
                </a:lnTo>
                <a:lnTo>
                  <a:pt x="0" y="7200"/>
                </a:lnTo>
                <a:lnTo>
                  <a:pt x="0" y="0"/>
                </a:lnTo>
                <a:close/>
              </a:path>
            </a:pathLst>
          </a:custGeom>
        </p:spPr>
      </p:pic>
      <p:sp>
        <p:nvSpPr>
          <p:cNvPr id="7" name="文本框 6"/>
          <p:cNvSpPr txBox="1"/>
          <p:nvPr>
            <p:custDataLst>
              <p:tags r:id="rId4"/>
            </p:custDataLst>
          </p:nvPr>
        </p:nvSpPr>
        <p:spPr>
          <a:xfrm>
            <a:off x="762066" y="241180"/>
            <a:ext cx="3352800" cy="743584"/>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800" b="1" spc="300">
                <a:solidFill>
                  <a:srgbClr val="262626"/>
                </a:solidFill>
                <a:latin typeface="微软雅黑" panose="020b0503020204020204" charset="-122"/>
                <a:ea typeface="微软雅黑" panose="020b0503020204020204" charset="-122"/>
              </a:rPr>
              <a:t>学以致用</a:t>
            </a:r>
            <a:endParaRPr lang="zh-CN" altLang="en-US" sz="4800" b="1" spc="300">
              <a:solidFill>
                <a:srgbClr val="262626"/>
              </a:solidFill>
              <a:latin typeface="微软雅黑"/>
              <a:ea typeface="微软雅黑"/>
            </a:endParaRPr>
          </a:p>
        </p:txBody>
      </p:sp>
      <p:sp>
        <p:nvSpPr>
          <p:cNvPr id="11" name="Title 6"/>
          <p:cNvSpPr txBox="1"/>
          <p:nvPr>
            <p:custDataLst>
              <p:tags r:id="rId5"/>
            </p:custDataLst>
          </p:nvPr>
        </p:nvSpPr>
        <p:spPr>
          <a:xfrm>
            <a:off x="7716520" y="1202690"/>
            <a:ext cx="4153535" cy="451231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0" algn="l" fontAlgn="ctr">
              <a:lnSpc>
                <a:spcPct val="200000"/>
              </a:lnSpc>
              <a:spcBef>
                <a:spcPts val="1000"/>
              </a:spcBef>
              <a:spcAft>
                <a:spcPct val="0"/>
              </a:spcAft>
              <a:buSzTx/>
              <a:buFont typeface="Wingdings" panose="05000000000000000000" charset="0"/>
              <a:buChar char="l"/>
            </a:pPr>
            <a:r>
              <a:rPr altLang="zh-CN" sz="32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r>
              <a:rPr lang="zh-CN" sz="32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越野滑雪</a:t>
            </a:r>
            <a:endParaRPr lang="zh-CN" sz="3200" b="1" spc="200">
              <a:ln w="3175">
                <a:noFill/>
                <a:prstDash val="dash"/>
              </a:ln>
              <a:solidFill>
                <a:srgbClr val="404040"/>
              </a:solidFill>
              <a:latin typeface="微软雅黑"/>
              <a:ea typeface="微软雅黑"/>
              <a:cs typeface="微软雅黑" panose="020b0503020204020204" charset="-122"/>
            </a:endParaRPr>
          </a:p>
          <a:p>
            <a:pPr marL="285750" lvl="0" indent="0" algn="l" fontAlgn="ctr">
              <a:lnSpc>
                <a:spcPct val="200000"/>
              </a:lnSpc>
              <a:spcBef>
                <a:spcPts val="1000"/>
              </a:spcBef>
              <a:spcAft>
                <a:spcPct val="0"/>
              </a:spcAft>
              <a:buSzTx/>
              <a:buFont typeface="Wingdings" panose="05000000000000000000" charset="0"/>
            </a:pP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【美】海明威</a:t>
            </a:r>
            <a:endParaRPr lang="zh-CN" sz="2400" b="1" spc="200">
              <a:ln w="3175">
                <a:noFill/>
                <a:prstDash val="dash"/>
              </a:ln>
              <a:solidFill>
                <a:srgbClr val="404040"/>
              </a:solidFill>
              <a:latin typeface="微软雅黑"/>
              <a:ea typeface="微软雅黑"/>
              <a:cs typeface="微软雅黑" panose="020b0503020204020204" charset="-122"/>
            </a:endParaRPr>
          </a:p>
          <a:p>
            <a:pPr marL="285750" lvl="1" indent="0" algn="l">
              <a:lnSpc>
                <a:spcPct val="200000"/>
              </a:lnSpc>
              <a:spcBef>
                <a:spcPct val="0"/>
              </a:spcBef>
              <a:spcAft>
                <a:spcPts val="800"/>
              </a:spcAft>
              <a:buSzTx/>
              <a:buNone/>
            </a:pP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（2020年全国卷Ⅰ高考真题）阅读下面的文字，完成后面的题目。</a:t>
            </a:r>
            <a:endPar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2" name="矩形 1"/>
          <p:cNvSpPr/>
          <p:nvPr>
            <p:custDataLst>
              <p:tags r:id="rId6"/>
            </p:custDataLst>
          </p:nvPr>
        </p:nvSpPr>
        <p:spPr>
          <a:xfrm>
            <a:off x="11442706" y="304802"/>
            <a:ext cx="762006" cy="152401"/>
          </a:xfrm>
          <a:prstGeom prst="rect">
            <a:avLst/>
          </a:pr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userDrawn="1">
            <p:custDataLst>
              <p:tags r:id="rId2"/>
            </p:custDataLst>
          </p:nvPr>
        </p:nvSpPr>
        <p:spPr>
          <a:xfrm>
            <a:off x="0" y="0"/>
            <a:ext cx="12192000" cy="912114"/>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6" name="文本框 5"/>
          <p:cNvSpPr txBox="1"/>
          <p:nvPr>
            <p:custDataLst>
              <p:tags r:id="rId3"/>
            </p:custDataLst>
          </p:nvPr>
        </p:nvSpPr>
        <p:spPr>
          <a:xfrm>
            <a:off x="338410" y="151010"/>
            <a:ext cx="11277689" cy="609721"/>
          </a:xfrm>
          <a:prstGeom prst="rect">
            <a:avLst/>
          </a:prstGeom>
          <a:noFill/>
        </p:spPr>
        <p:txBody>
          <a:bodyPr wrap="square" lIns="63500" tIns="25400" rIns="63500" bIns="25400" rtlCol="0" anchor="ctr">
            <a:noAutofit/>
          </a:bodyPr>
          <a:lstStyle/>
          <a:p>
            <a:pPr marL="0" indent="0" algn="l">
              <a:lnSpc>
                <a:spcPct val="100000"/>
              </a:lnSpc>
              <a:spcBef>
                <a:spcPct val="0"/>
              </a:spcBef>
              <a:spcAft>
                <a:spcPct val="0"/>
              </a:spcAft>
              <a:buSzTx/>
            </a:pPr>
            <a:r>
              <a:rPr lang="zh-CN" altLang="en-US" sz="2400" b="1" spc="300">
                <a:solidFill>
                  <a:srgbClr val="1E4649"/>
                </a:solidFill>
                <a:latin typeface="微软雅黑" panose="020b0503020204020204" charset="-122"/>
                <a:ea typeface="微软雅黑" panose="020b0503020204020204" charset="-122"/>
              </a:rPr>
              <a:t>下列对小说相关内容和艺术特色的分析签赏，不正确的一项是（      ）</a:t>
            </a:r>
            <a:endParaRPr lang="zh-CN" altLang="en-US" sz="2400" b="1" spc="300">
              <a:solidFill>
                <a:srgbClr val="1E4649"/>
              </a:solidFill>
              <a:latin typeface="微软雅黑"/>
              <a:ea typeface="微软雅黑"/>
            </a:endParaRPr>
          </a:p>
        </p:txBody>
      </p:sp>
      <p:sp>
        <p:nvSpPr>
          <p:cNvPr id="11" name="Title 6"/>
          <p:cNvSpPr txBox="1"/>
          <p:nvPr>
            <p:custDataLst>
              <p:tags r:id="rId4"/>
            </p:custDataLst>
          </p:nvPr>
        </p:nvSpPr>
        <p:spPr>
          <a:xfrm>
            <a:off x="253365" y="911860"/>
            <a:ext cx="11813540" cy="44678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alt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小说中描写滑雪的段落多从尼克的角度来写，要么侧重他本人滑雪时的感受，要么通过他的眼睛来观看乔治滑雪的姿态，虽多次描写而无雷同之感。</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lvl="0" indent="0" algn="l" fontAlgn="ctr">
              <a:lnSpc>
                <a:spcPct val="130000"/>
              </a:lnSpc>
              <a:spcBef>
                <a:spcPts val="1000"/>
              </a:spcBef>
              <a:spcAft>
                <a:spcPct val="0"/>
              </a:spcAft>
              <a:buSzTx/>
              <a:buFont typeface="+mj-ea"/>
            </a:pPr>
            <a:r>
              <a:rPr alt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B.</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小说的多个细节描写突出了客栈的破败和黯淡，与白雪皑皑的山间峡谷形成鲜明对比，小说氛围由此发生变化，情节也由此发生转折。</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lvl="0" indent="0" algn="l" fontAlgn="ctr">
              <a:lnSpc>
                <a:spcPct val="130000"/>
              </a:lnSpc>
              <a:spcBef>
                <a:spcPts val="1000"/>
              </a:spcBef>
              <a:spcAft>
                <a:spcPct val="0"/>
              </a:spcAft>
              <a:buSzTx/>
              <a:buFont typeface="+mj-ea"/>
            </a:pPr>
            <a:r>
              <a:rPr alt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C.</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小说插入了对喝酒的瑞士人、客栈女招待、伐木工人等人物的描写，这符合主人公在客栈小憩时的观察，也为小说增添了更真切的故事背景。</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lvl="0" indent="0" algn="l" fontAlgn="ctr">
              <a:lnSpc>
                <a:spcPct val="130000"/>
              </a:lnSpc>
              <a:spcBef>
                <a:spcPts val="1000"/>
              </a:spcBef>
              <a:spcAft>
                <a:spcPct val="0"/>
              </a:spcAft>
              <a:buSzTx/>
              <a:buFont typeface="+mj-ea"/>
            </a:pPr>
            <a:r>
              <a:rPr alt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D.</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小说主旨与《老人与海》较为接近，都是通过描写人挑战大自然或者投身不甘平庸的冒险生活，来塑造海明威式的“硬汉”形象。</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custDataLst>
              <p:tags r:id="rId5"/>
            </p:custDataLst>
          </p:nvPr>
        </p:nvSpPr>
        <p:spPr>
          <a:xfrm>
            <a:off x="10078085" y="-592455"/>
            <a:ext cx="309880" cy="368300"/>
          </a:xfrm>
          <a:prstGeom prst="rect">
            <a:avLst/>
          </a:prstGeom>
          <a:noFill/>
        </p:spPr>
        <p:txBody>
          <a:bodyPr wrap="none" rtlCol="0">
            <a:spAutoFit/>
          </a:bodyPr>
          <a:lstStyle/>
          <a:p>
            <a:endParaRPr lang="zh-CN" altLang="en-US">
              <a:solidFill>
                <a:schemeClr val="tx1"/>
              </a:solidFill>
            </a:endParaRPr>
          </a:p>
        </p:txBody>
      </p:sp>
      <p:sp>
        <p:nvSpPr>
          <p:cNvPr id="2" name="文本框 1"/>
          <p:cNvSpPr txBox="1"/>
          <p:nvPr/>
        </p:nvSpPr>
        <p:spPr>
          <a:xfrm>
            <a:off x="10015220" y="177165"/>
            <a:ext cx="681990" cy="583565"/>
          </a:xfrm>
          <a:prstGeom prst="rect">
            <a:avLst/>
          </a:prstGeom>
          <a:noFill/>
        </p:spPr>
        <p:txBody>
          <a:bodyPr wrap="square" rtlCol="0">
            <a:spAutoFit/>
          </a:bodyPr>
          <a:lstStyle/>
          <a:p>
            <a:r>
              <a:rPr lang="en-US" altLang="zh-CN" sz="3200" b="1">
                <a:solidFill>
                  <a:srgbClr val="FF0000"/>
                </a:solidFill>
              </a:rPr>
              <a:t>D</a:t>
            </a:r>
            <a:endParaRPr lang="en-US" altLang="zh-CN" sz="3200" b="1">
              <a:solidFill>
                <a:srgbClr val="FF0000"/>
              </a:solidFill>
            </a:endParaRPr>
          </a:p>
        </p:txBody>
      </p:sp>
      <p:sp>
        <p:nvSpPr>
          <p:cNvPr id="8" name="文本框 7"/>
          <p:cNvSpPr txBox="1"/>
          <p:nvPr/>
        </p:nvSpPr>
        <p:spPr>
          <a:xfrm>
            <a:off x="200660" y="5507990"/>
            <a:ext cx="11552555" cy="521970"/>
          </a:xfrm>
          <a:prstGeom prst="rect">
            <a:avLst/>
          </a:prstGeom>
          <a:noFill/>
        </p:spPr>
        <p:txBody>
          <a:bodyPr wrap="square" rtlCol="0">
            <a:spAutoFit/>
          </a:bodyPr>
          <a:lstStyle/>
          <a:p>
            <a:pPr algn="l"/>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D  (年轻人不甘平庸的滑雪冒险与《老人与海》中“硬汉”形象不同）</a:t>
            </a:r>
            <a:endParaRPr lang="zh-CN" altLang="en-US" sz="2800" b="1">
              <a:solidFill>
                <a:srgbClr val="00B050"/>
              </a:solidFill>
              <a:latin typeface="微软雅黑"/>
              <a:ea typeface="微软雅黑"/>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2" fill="hold" nodeType="click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anim calcmode="lin" valueType="num">
                                      <p:cBhvr additive="base">
                                        <p:cTn id="28"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6" grpId="0"/>
      <p:bldP spid="11"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userDrawn="1">
            <p:custDataLst>
              <p:tags r:id="rId2"/>
            </p:custDataLst>
          </p:nvPr>
        </p:nvSpPr>
        <p:spPr>
          <a:xfrm>
            <a:off x="0" y="0"/>
            <a:ext cx="12192000" cy="134747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6" name="文本框 5"/>
          <p:cNvSpPr txBox="1"/>
          <p:nvPr>
            <p:custDataLst>
              <p:tags r:id="rId3"/>
            </p:custDataLst>
          </p:nvPr>
        </p:nvSpPr>
        <p:spPr>
          <a:xfrm>
            <a:off x="268605" y="190500"/>
            <a:ext cx="11553825" cy="1156970"/>
          </a:xfrm>
          <a:prstGeom prst="rect">
            <a:avLst/>
          </a:prstGeom>
          <a:noFill/>
        </p:spPr>
        <p:txBody>
          <a:bodyPr wrap="square" lIns="63500" tIns="25400" rIns="63500" bIns="25400" rtlCol="0" anchor="ctr">
            <a:noAutofit/>
          </a:bodyPr>
          <a:lstStyle/>
          <a:p>
            <a:pPr marL="0" indent="0" algn="l" fontAlgn="auto">
              <a:lnSpc>
                <a:spcPct val="150000"/>
              </a:lnSpc>
              <a:spcBef>
                <a:spcPct val="0"/>
              </a:spcBef>
              <a:spcAft>
                <a:spcPct val="0"/>
              </a:spcAft>
              <a:buSzTx/>
            </a:pPr>
            <a:r>
              <a:rPr lang="zh-CN" altLang="en-US" sz="2800" b="1" spc="300">
                <a:solidFill>
                  <a:srgbClr val="1E4649"/>
                </a:solidFill>
                <a:latin typeface="微软雅黑" panose="020b0503020204020204" charset="-122"/>
                <a:ea typeface="微软雅黑" panose="020b0503020204020204" charset="-122"/>
              </a:rPr>
              <a:t>两人在喝完酒离开客栈前有一段一再相约的对话。请结合上下文分析对话者的心理。</a:t>
            </a:r>
            <a:endParaRPr lang="zh-CN" altLang="en-US" sz="2800" b="1" spc="300">
              <a:solidFill>
                <a:srgbClr val="1E4649"/>
              </a:solidFill>
              <a:latin typeface="微软雅黑"/>
              <a:ea typeface="微软雅黑"/>
            </a:endParaRPr>
          </a:p>
        </p:txBody>
      </p:sp>
      <p:sp>
        <p:nvSpPr>
          <p:cNvPr id="11" name="Title 6"/>
          <p:cNvSpPr txBox="1"/>
          <p:nvPr>
            <p:custDataLst>
              <p:tags r:id="rId4"/>
            </p:custDataLst>
          </p:nvPr>
        </p:nvSpPr>
        <p:spPr>
          <a:xfrm>
            <a:off x="200660" y="1347470"/>
            <a:ext cx="11813540" cy="39928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参考答案：①两位主人公滑雪酣畅淋漓的快感逐渐淡化，“也许我们再也没机会滑雪了”即将分离，依依不舍，难免产生曲终人散的失落之感。</a:t>
            </a:r>
            <a:endParaRPr sz="2400" b="1" spc="200">
              <a:ln w="3175">
                <a:noFill/>
                <a:prstDash val="dash"/>
              </a:ln>
              <a:solidFill>
                <a:srgbClr val="404040"/>
              </a:solidFill>
              <a:latin typeface="微软雅黑"/>
              <a:ea typeface="微软雅黑"/>
              <a:cs typeface="微软雅黑" panose="020b0503020204020204" charset="-122"/>
            </a:endParaRPr>
          </a:p>
          <a:p>
            <a:pPr lvl="0" indent="0" algn="l" fontAlgn="ctr">
              <a:lnSpc>
                <a:spcPct val="130000"/>
              </a:lnSpc>
              <a:spcBef>
                <a:spcPts val="1000"/>
              </a:spcBef>
              <a:spcAft>
                <a:spcPct val="0"/>
              </a:spcAft>
              <a:buSzTx/>
              <a:buFont typeface="+mj-ea"/>
            </a:pPr>
            <a:r>
              <a:rPr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②“我们一定得滑”“我们要去滑，没错。”又表现出二人再次相约滑雪的强烈愿望和坚定决心。</a:t>
            </a:r>
            <a:endParaRPr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lvl="0" indent="0" algn="l" fontAlgn="ctr">
              <a:lnSpc>
                <a:spcPct val="130000"/>
              </a:lnSpc>
              <a:spcBef>
                <a:spcPts val="1000"/>
              </a:spcBef>
              <a:spcAft>
                <a:spcPct val="0"/>
              </a:spcAft>
              <a:buSzTx/>
              <a:buFont typeface="+mj-ea"/>
            </a:pPr>
            <a:r>
              <a:rPr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③两人并未明确相约的时间地点等细节来看，两个人都知道再相聚滑雪将被现实阻挠很难实现，“说定了可一点也靠不住”心情有些惘然。 </a:t>
            </a:r>
            <a:endParaRPr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5"/>
            </p:custDataLst>
          </p:nvPr>
        </p:nvSpPr>
        <p:spPr>
          <a:xfrm>
            <a:off x="10078085" y="-592455"/>
            <a:ext cx="309880" cy="368300"/>
          </a:xfrm>
          <a:prstGeom prst="rect">
            <a:avLst/>
          </a:prstGeom>
          <a:noFill/>
        </p:spPr>
        <p:txBody>
          <a:bodyPr wrap="none" rtlCol="0">
            <a:spAutoFit/>
          </a:bodyPr>
          <a:lstStyle/>
          <a:p>
            <a:endParaRPr lang="zh-CN" altLang="en-US">
              <a:solidFill>
                <a:schemeClr val="tx1"/>
              </a:solidFill>
            </a:endParaRPr>
          </a:p>
        </p:txBody>
      </p:sp>
      <p:sp>
        <p:nvSpPr>
          <p:cNvPr id="8" name="文本框 7"/>
          <p:cNvSpPr txBox="1"/>
          <p:nvPr/>
        </p:nvSpPr>
        <p:spPr>
          <a:xfrm>
            <a:off x="200660" y="5507990"/>
            <a:ext cx="11552555" cy="521970"/>
          </a:xfrm>
          <a:prstGeom prst="rect">
            <a:avLst/>
          </a:prstGeom>
          <a:noFill/>
        </p:spPr>
        <p:txBody>
          <a:bodyPr wrap="square" rtlCol="0">
            <a:spAutoFit/>
          </a:bodyPr>
          <a:lstStyle/>
          <a:p>
            <a:pPr algn="l"/>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 (从人物的语言描写中体会他们心理感受的变化，结合语境适当进行分析）</a:t>
            </a:r>
            <a:endParaRPr lang="zh-CN" altLang="en-US" sz="2800" b="1">
              <a:solidFill>
                <a:srgbClr val="00B05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2"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 calcmode="lin" valueType="num">
                                      <p:cBhvr additive="base">
                                        <p:cTn id="22"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11"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userDrawn="1">
            <p:custDataLst>
              <p:tags r:id="rId2"/>
            </p:custDataLst>
          </p:nvPr>
        </p:nvSpPr>
        <p:spPr>
          <a:xfrm>
            <a:off x="0" y="0"/>
            <a:ext cx="12192000" cy="2533015"/>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6" name="文本框 5"/>
          <p:cNvSpPr txBox="1"/>
          <p:nvPr>
            <p:custDataLst>
              <p:tags r:id="rId3"/>
            </p:custDataLst>
          </p:nvPr>
        </p:nvSpPr>
        <p:spPr>
          <a:xfrm>
            <a:off x="268605" y="190500"/>
            <a:ext cx="11553825" cy="1947545"/>
          </a:xfrm>
          <a:prstGeom prst="rect">
            <a:avLst/>
          </a:prstGeom>
          <a:noFill/>
        </p:spPr>
        <p:txBody>
          <a:bodyPr wrap="square" lIns="63500" tIns="25400" rIns="63500" bIns="25400" rtlCol="0" anchor="ctr">
            <a:noAutofit/>
          </a:bodyPr>
          <a:lstStyle/>
          <a:p>
            <a:pPr marL="0" indent="0" algn="l" fontAlgn="auto">
              <a:lnSpc>
                <a:spcPct val="150000"/>
              </a:lnSpc>
              <a:spcBef>
                <a:spcPct val="0"/>
              </a:spcBef>
              <a:spcAft>
                <a:spcPct val="0"/>
              </a:spcAft>
              <a:buSzTx/>
            </a:pPr>
            <a:r>
              <a:rPr lang="zh-CN" altLang="en-US" sz="2800" b="1" spc="300">
                <a:solidFill>
                  <a:srgbClr val="1E4649"/>
                </a:solidFill>
                <a:latin typeface="微软雅黑" panose="020b0503020204020204" charset="-122"/>
                <a:ea typeface="微软雅黑" panose="020b0503020204020204" charset="-122"/>
              </a:rPr>
              <a:t>海明威的“冰山”理论将文学作品同冰山类比，他说：“冰山在海面移动很庄严宏伟，这是因为它只有八分之一露在水面上。”本小说正是只描写了这露出水面的八分之一。请据此简要说明本小说的情节安排及其效果。</a:t>
            </a:r>
            <a:endParaRPr lang="zh-CN" altLang="en-US" sz="2800" b="1" spc="300">
              <a:solidFill>
                <a:srgbClr val="1E4649"/>
              </a:solidFill>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200660" y="2652395"/>
            <a:ext cx="11813540" cy="22142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参考答案：①小说的情节是两人越野滑雪及在小客栈的逗留，这只是小说“露出水面的八分之一”；②通过小说已有的情节安排，可以推测出其背后隐藏着更为丰富的内容，尤其是两人在滑雪之外的生活；③这种情节安排使小说大量留白，引人遐思。 </a:t>
            </a:r>
            <a:endParaRPr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5"/>
            </p:custDataLst>
          </p:nvPr>
        </p:nvSpPr>
        <p:spPr>
          <a:xfrm>
            <a:off x="10078085" y="-592455"/>
            <a:ext cx="309880" cy="368300"/>
          </a:xfrm>
          <a:prstGeom prst="rect">
            <a:avLst/>
          </a:prstGeom>
          <a:noFill/>
        </p:spPr>
        <p:txBody>
          <a:bodyPr wrap="none" rtlCol="0">
            <a:spAutoFit/>
          </a:bodyPr>
          <a:lstStyle/>
          <a:p>
            <a:endParaRPr lang="zh-CN" altLang="en-US">
              <a:solidFill>
                <a:schemeClr val="tx1"/>
              </a:solidFill>
            </a:endParaRPr>
          </a:p>
        </p:txBody>
      </p:sp>
      <p:sp>
        <p:nvSpPr>
          <p:cNvPr id="8" name="文本框 7"/>
          <p:cNvSpPr txBox="1"/>
          <p:nvPr/>
        </p:nvSpPr>
        <p:spPr>
          <a:xfrm>
            <a:off x="200660" y="4866640"/>
            <a:ext cx="11552555" cy="1383665"/>
          </a:xfrm>
          <a:prstGeom prst="rect">
            <a:avLst/>
          </a:prstGeom>
          <a:noFill/>
        </p:spPr>
        <p:txBody>
          <a:bodyPr wrap="square" rtlCol="0">
            <a:spAutoFit/>
          </a:bodyPr>
          <a:lstStyle/>
          <a:p>
            <a:pPr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 (首先明确海明威“冰山”理论的意思，再梳理故事情节安排，分析其大量留白的效果）</a:t>
            </a:r>
            <a:endParaRPr lang="zh-CN" altLang="en-US" sz="2800" b="1">
              <a:solidFill>
                <a:srgbClr val="00B05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2"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 calcmode="lin" valueType="num">
                                      <p:cBhvr additive="base">
                                        <p:cTn id="22"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11"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userDrawn="1">
            <p:custDataLst>
              <p:tags r:id="rId2"/>
            </p:custDataLst>
          </p:nvPr>
        </p:nvSpPr>
        <p:spPr>
          <a:xfrm>
            <a:off x="0" y="0"/>
            <a:ext cx="2500028"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pic>
        <p:nvPicPr>
          <p:cNvPr id="5" name="图片 4" descr="D:\meihua_service_cache\jpg/d3030727393d54f270d43fb43d8439e1.jpgd3030727393d54f270d43fb43d8439e1"/>
          <p:cNvPicPr>
            <a:picLocks noChangeAspect="1"/>
          </p:cNvPicPr>
          <p:nvPr>
            <p:custDataLst>
              <p:tags r:id="rId4"/>
            </p:custDataLst>
          </p:nvPr>
        </p:nvPicPr>
        <p:blipFill>
          <a:blip r:embed="rId3"/>
          <a:srcRect l="21875" r="21875"/>
          <a:stretch>
            <a:fillRect/>
          </a:stretch>
        </p:blipFill>
        <p:spPr>
          <a:xfrm>
            <a:off x="914407" y="609578"/>
            <a:ext cx="5638845" cy="5638845"/>
          </a:xfrm>
          <a:custGeom>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6" name="矩形 5"/>
          <p:cNvSpPr/>
          <p:nvPr>
            <p:custDataLst>
              <p:tags r:id="rId5"/>
            </p:custDataLst>
          </p:nvPr>
        </p:nvSpPr>
        <p:spPr>
          <a:xfrm>
            <a:off x="12106910" y="2611120"/>
            <a:ext cx="85090" cy="1290320"/>
          </a:xfrm>
          <a:prstGeom prst="rect">
            <a:avLst/>
          </a:prstGeom>
          <a:solidFill>
            <a:srgbClr val="1D6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8" name="文本框 7"/>
          <p:cNvSpPr txBox="1"/>
          <p:nvPr>
            <p:custDataLst>
              <p:tags r:id="rId6"/>
            </p:custDataLst>
          </p:nvPr>
        </p:nvSpPr>
        <p:spPr>
          <a:xfrm>
            <a:off x="6820535" y="1913890"/>
            <a:ext cx="4267200" cy="3583305"/>
          </a:xfrm>
          <a:prstGeom prst="rect">
            <a:avLst/>
          </a:prstGeom>
          <a:noFill/>
        </p:spPr>
        <p:txBody>
          <a:bodyPr wrap="square" rtlCol="0" anchor="b">
            <a:noAutofit/>
          </a:bodyPr>
          <a:lstStyle/>
          <a:p>
            <a:pPr marL="0" indent="0" algn="l" fontAlgn="auto">
              <a:lnSpc>
                <a:spcPct val="200000"/>
              </a:lnSpc>
              <a:spcBef>
                <a:spcPct val="0"/>
              </a:spcBef>
              <a:spcAft>
                <a:spcPct val="0"/>
              </a:spcAft>
              <a:buSzTx/>
              <a:buNone/>
            </a:pPr>
            <a:r>
              <a:rPr lang="zh-CN" altLang="en-US" sz="2800" b="1" spc="300">
                <a:solidFill>
                  <a:srgbClr val="262626"/>
                </a:solidFill>
                <a:latin typeface="微软雅黑" panose="020b0503020204020204" charset="-122"/>
                <a:ea typeface="微软雅黑" panose="020b0503020204020204" charset="-122"/>
              </a:rPr>
              <a:t>把本文改编成课本剧，同桌之间分饰角色，进一步体会本文的人物形象及主旨</a:t>
            </a:r>
            <a:r>
              <a:rPr lang="zh-CN" altLang="en-US" sz="2400" b="1" spc="300">
                <a:solidFill>
                  <a:srgbClr val="262626"/>
                </a:solidFill>
                <a:latin typeface="微软雅黑" panose="020b0503020204020204" charset="-122"/>
                <a:ea typeface="微软雅黑" panose="020b0503020204020204" charset="-122"/>
              </a:rPr>
              <a:t>。</a:t>
            </a:r>
            <a:endParaRPr lang="zh-CN" altLang="en-US" sz="2400" b="1" spc="300">
              <a:solidFill>
                <a:srgbClr val="262626"/>
              </a:solidFill>
              <a:latin typeface="微软雅黑"/>
              <a:ea typeface="微软雅黑"/>
            </a:endParaRPr>
          </a:p>
        </p:txBody>
      </p:sp>
      <p:sp>
        <p:nvSpPr>
          <p:cNvPr id="11" name="Title 6"/>
          <p:cNvSpPr txBox="1"/>
          <p:nvPr>
            <p:custDataLst>
              <p:tags r:id="rId7"/>
            </p:custDataLst>
          </p:nvPr>
        </p:nvSpPr>
        <p:spPr>
          <a:xfrm>
            <a:off x="6820535" y="667385"/>
            <a:ext cx="4267200" cy="100901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5400" b="1" strike="noStrike"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作业</a:t>
            </a:r>
            <a:endParaRPr lang="zh-CN" altLang="en-US" sz="5400" b="1" strike="noStrike" spc="200">
              <a:ln w="3175">
                <a:noFill/>
                <a:prstDash val="dash"/>
              </a:ln>
              <a:solidFill>
                <a:srgbClr val="404040"/>
              </a:solidFill>
              <a:latin typeface="微软雅黑"/>
              <a:ea typeface="微软雅黑"/>
              <a:cs typeface="微软雅黑" panose="020b0503020204020204"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745" name="图片 1" descr="图片001"/>
          <p:cNvPicPr>
            <a:picLocks noChangeAspect="1"/>
          </p:cNvPicPr>
          <p:nvPr/>
        </p:nvPicPr>
        <p:blipFill>
          <a:blip r:embed="rId3"/>
          <a:stretch>
            <a:fillRect/>
          </a:stretch>
        </p:blipFill>
        <p:spPr>
          <a:xfrm>
            <a:off x="18063" y="4460955"/>
            <a:ext cx="2172885" cy="1994672"/>
          </a:xfrm>
          <a:prstGeom prst="rect">
            <a:avLst/>
          </a:prstGeom>
          <a:noFill/>
          <a:ln w="9525">
            <a:noFill/>
          </a:ln>
        </p:spPr>
      </p:pic>
      <p:sp>
        <p:nvSpPr>
          <p:cNvPr id="5" name="文本框 4"/>
          <p:cNvSpPr txBox="1"/>
          <p:nvPr/>
        </p:nvSpPr>
        <p:spPr>
          <a:xfrm>
            <a:off x="2512257" y="5176424"/>
            <a:ext cx="7294880" cy="521970"/>
          </a:xfrm>
          <a:prstGeom prst="rect">
            <a:avLst/>
          </a:prstGeom>
          <a:noFill/>
        </p:spPr>
        <p:txBody>
          <a:bodyPr wrap="none" rtlCol="0">
            <a:spAutoFit/>
          </a:bodyPr>
          <a:lstStyle/>
          <a:p>
            <a:r>
              <a:rPr lang="zh-CN" altLang="zh-CN" sz="2800" b="1">
                <a:latin typeface="华文行楷" panose="02010800040101010101" pitchFamily="2" charset="-122"/>
                <a:ea typeface="华文行楷" pitchFamily="2" charset="-122"/>
              </a:rPr>
              <a:t>课件制作：湖南省芙蓉教学名师杨华当工作室</a:t>
            </a:r>
            <a:endParaRPr lang="zh-CN" altLang="zh-CN" sz="2800" b="1">
              <a:latin typeface="华文行楷" panose="02010800040101010101" pitchFamily="2" charset="-122"/>
              <a:ea typeface="华文行楷" pitchFamily="2" charset="-122"/>
            </a:endParaRPr>
          </a:p>
        </p:txBody>
      </p:sp>
      <p:sp>
        <p:nvSpPr>
          <p:cNvPr id="10" name="矩形 9"/>
          <p:cNvSpPr/>
          <p:nvPr/>
        </p:nvSpPr>
        <p:spPr>
          <a:xfrm>
            <a:off x="-9031" y="543861"/>
            <a:ext cx="12210063" cy="3792464"/>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pic>
        <p:nvPicPr>
          <p:cNvPr id="4" name="图片 3" descr="图片2"/>
          <p:cNvPicPr>
            <a:picLocks noChangeAspect="1"/>
          </p:cNvPicPr>
          <p:nvPr/>
        </p:nvPicPr>
        <p:blipFill>
          <a:blip r:embed="rId4"/>
          <a:stretch>
            <a:fillRect/>
          </a:stretch>
        </p:blipFill>
        <p:spPr>
          <a:xfrm>
            <a:off x="1807" y="6397827"/>
            <a:ext cx="12190796" cy="459984"/>
          </a:xfrm>
          <a:prstGeom prst="rect">
            <a:avLst/>
          </a:prstGeom>
        </p:spPr>
      </p:pic>
      <p:pic>
        <p:nvPicPr>
          <p:cNvPr id="31746" name="图片 2" descr="二维码2"/>
          <p:cNvPicPr>
            <a:picLocks noChangeAspect="1"/>
          </p:cNvPicPr>
          <p:nvPr/>
        </p:nvPicPr>
        <p:blipFill>
          <a:blip r:embed="rId5"/>
          <a:stretch>
            <a:fillRect/>
          </a:stretch>
        </p:blipFill>
        <p:spPr>
          <a:xfrm>
            <a:off x="10058251" y="4402553"/>
            <a:ext cx="2134352" cy="1995275"/>
          </a:xfrm>
          <a:prstGeom prst="ellipse">
            <a:avLst/>
          </a:prstGeom>
          <a:noFill/>
          <a:ln w="9525">
            <a:noFill/>
          </a:ln>
        </p:spPr>
      </p:pic>
      <p:pic>
        <p:nvPicPr>
          <p:cNvPr id="8" name="图片 7" descr="图片2"/>
          <p:cNvPicPr>
            <a:picLocks noChangeAspect="1"/>
          </p:cNvPicPr>
          <p:nvPr/>
        </p:nvPicPr>
        <p:blipFill>
          <a:blip r:embed="rId6"/>
          <a:stretch>
            <a:fillRect/>
          </a:stretch>
        </p:blipFill>
        <p:spPr>
          <a:xfrm>
            <a:off x="-9633" y="188"/>
            <a:ext cx="12201031" cy="553307"/>
          </a:xfrm>
          <a:prstGeom prst="rect">
            <a:avLst/>
          </a:prstGeom>
        </p:spPr>
      </p:pic>
      <p:sp>
        <p:nvSpPr>
          <p:cNvPr id="2" name="文本框 1"/>
          <p:cNvSpPr txBox="1"/>
          <p:nvPr/>
        </p:nvSpPr>
        <p:spPr>
          <a:xfrm>
            <a:off x="847725" y="519853"/>
            <a:ext cx="11116310" cy="3825240"/>
          </a:xfrm>
          <a:prstGeom prst="rect">
            <a:avLst/>
          </a:prstGeom>
          <a:noFill/>
        </p:spPr>
        <p:txBody>
          <a:bodyPr wrap="none" lIns="0" tIns="0" rIns="0" bIns="0" rtlCol="0">
            <a:spAutoFit/>
          </a:bodyPr>
          <a:lstStyle/>
          <a:p>
            <a:pPr algn="ctr" eaLnBrk="1" latinLnBrk="0" hangingPunct="1">
              <a:lnSpc>
                <a:spcPct val="150000"/>
              </a:lnSpc>
            </a:pPr>
            <a:r>
              <a:rPr lang="zh-CN" altLang="en-US" sz="3735" b="1" smtClean="0">
                <a:solidFill>
                  <a:srgbClr val="FFFF00"/>
                </a:solidFill>
                <a:latin typeface="微软雅黑" panose="020b0503020204020204" charset="-122"/>
                <a:ea typeface="微软雅黑" panose="020b0503020204020204" charset="-122"/>
              </a:rPr>
              <a:t>温  馨  提  示</a:t>
            </a:r>
            <a:endParaRPr lang="zh-CN" altLang="en-US" sz="3735" b="1" smtClean="0">
              <a:solidFill>
                <a:srgbClr val="FFFF00"/>
              </a:solidFill>
              <a:latin typeface="微软雅黑"/>
              <a:ea typeface="微软雅黑"/>
            </a:endParaRPr>
          </a:p>
          <a:p>
            <a:pPr eaLnBrk="1" latinLnBrk="0" hangingPunct="1">
              <a:lnSpc>
                <a:spcPct val="150000"/>
              </a:lnSpc>
            </a:pPr>
            <a:r>
              <a:rPr lang="en-US" altLang="zh-CN" sz="2135" b="1" smtClean="0">
                <a:solidFill>
                  <a:srgbClr val="FFFF00"/>
                </a:solidFill>
                <a:latin typeface="微软雅黑" panose="020b0503020204020204" charset="-122"/>
                <a:ea typeface="微软雅黑" panose="020b0503020204020204" charset="-122"/>
              </a:rPr>
              <a:t>1.</a:t>
            </a:r>
            <a:r>
              <a:rPr lang="zh-CN" altLang="en-US" sz="2135" b="1" smtClean="0">
                <a:solidFill>
                  <a:srgbClr val="FFFF00"/>
                </a:solidFill>
                <a:latin typeface="微软雅黑" panose="020b0503020204020204" charset="-122"/>
                <a:ea typeface="微软雅黑" panose="020b0503020204020204" charset="-122"/>
              </a:rPr>
              <a:t>本课件为免费赠送，目的只是给大家提供备课参考。</a:t>
            </a:r>
            <a:endParaRPr lang="zh-CN" altLang="en-US" sz="2135" b="1" smtClean="0">
              <a:solidFill>
                <a:srgbClr val="FFFF00"/>
              </a:solidFill>
              <a:latin typeface="微软雅黑"/>
              <a:ea typeface="微软雅黑"/>
            </a:endParaRPr>
          </a:p>
          <a:p>
            <a:pPr eaLnBrk="1" latinLnBrk="0" hangingPunct="1">
              <a:lnSpc>
                <a:spcPct val="150000"/>
              </a:lnSpc>
            </a:pPr>
            <a:r>
              <a:rPr lang="en-US" altLang="zh-CN" sz="2135" b="1" smtClean="0">
                <a:solidFill>
                  <a:srgbClr val="FFFF00"/>
                </a:solidFill>
                <a:latin typeface="微软雅黑" panose="020b0503020204020204" charset="-122"/>
                <a:ea typeface="微软雅黑" panose="020b0503020204020204" charset="-122"/>
              </a:rPr>
              <a:t>2.</a:t>
            </a:r>
            <a:r>
              <a:rPr lang="zh-CN" altLang="en-US" sz="2135" b="1" smtClean="0">
                <a:solidFill>
                  <a:srgbClr val="FFFF00"/>
                </a:solidFill>
                <a:latin typeface="微软雅黑" panose="020b0503020204020204" charset="-122"/>
                <a:ea typeface="微软雅黑" panose="020b0503020204020204" charset="-122"/>
              </a:rPr>
              <a:t>为了便于修改，课件内容比较详细，您可以根据自己需要和课堂实际情况进行增删更改。</a:t>
            </a:r>
            <a:endParaRPr lang="zh-CN" altLang="en-US" sz="2135" b="1" smtClean="0">
              <a:solidFill>
                <a:srgbClr val="FFFF00"/>
              </a:solidFill>
              <a:latin typeface="微软雅黑" panose="020b0503020204020204" charset="-122"/>
              <a:ea typeface="微软雅黑" panose="020b0503020204020204" charset="-122"/>
            </a:endParaRPr>
          </a:p>
          <a:p>
            <a:pPr eaLnBrk="1" latinLnBrk="0" hangingPunct="1">
              <a:lnSpc>
                <a:spcPct val="150000"/>
              </a:lnSpc>
            </a:pPr>
            <a:r>
              <a:rPr lang="en-US" altLang="zh-CN" sz="2135" b="1" smtClean="0">
                <a:solidFill>
                  <a:srgbClr val="FFFF00"/>
                </a:solidFill>
                <a:latin typeface="微软雅黑" panose="020b0503020204020204" charset="-122"/>
                <a:ea typeface="微软雅黑" panose="020b0503020204020204" charset="-122"/>
              </a:rPr>
              <a:t>3.</a:t>
            </a:r>
            <a:r>
              <a:rPr lang="zh-CN" altLang="en-US" sz="2135" b="1" smtClean="0">
                <a:solidFill>
                  <a:srgbClr val="FFFF00"/>
                </a:solidFill>
                <a:latin typeface="微软雅黑" panose="020b0503020204020204" charset="-122"/>
                <a:ea typeface="微软雅黑" panose="020b0503020204020204" charset="-122"/>
              </a:rPr>
              <a:t>课件部分材料如图片音频视频等来源于网络，由于涉及情况比较复杂，未能一一注明出处，</a:t>
            </a:r>
            <a:endParaRPr lang="zh-CN" altLang="en-US" sz="2135" b="1" smtClean="0">
              <a:solidFill>
                <a:srgbClr val="FFFF00"/>
              </a:solidFill>
              <a:latin typeface="微软雅黑" panose="020b0503020204020204" charset="-122"/>
              <a:ea typeface="微软雅黑" panose="020b0503020204020204" charset="-122"/>
            </a:endParaRPr>
          </a:p>
          <a:p>
            <a:pPr eaLnBrk="1" latinLnBrk="0" hangingPunct="1">
              <a:lnSpc>
                <a:spcPct val="150000"/>
              </a:lnSpc>
            </a:pPr>
            <a:r>
              <a:rPr lang="zh-CN" altLang="en-US" sz="2135" b="1" smtClean="0">
                <a:solidFill>
                  <a:srgbClr val="FFFF00"/>
                </a:solidFill>
                <a:latin typeface="微软雅黑" panose="020b0503020204020204" charset="-122"/>
                <a:ea typeface="微软雅黑" panose="020b0503020204020204" charset="-122"/>
              </a:rPr>
              <a:t>敬请理解。</a:t>
            </a:r>
            <a:endParaRPr lang="zh-CN" altLang="en-US" sz="2135" b="1" smtClean="0">
              <a:solidFill>
                <a:srgbClr val="FFFF00"/>
              </a:solidFill>
              <a:latin typeface="微软雅黑" panose="020b0503020204020204" charset="-122"/>
              <a:ea typeface="微软雅黑" panose="020b0503020204020204" charset="-122"/>
            </a:endParaRPr>
          </a:p>
          <a:p>
            <a:pPr eaLnBrk="1" latinLnBrk="0" hangingPunct="1">
              <a:lnSpc>
                <a:spcPct val="150000"/>
              </a:lnSpc>
            </a:pPr>
            <a:r>
              <a:rPr lang="en-US" altLang="zh-CN" sz="2135" b="1" smtClean="0">
                <a:solidFill>
                  <a:srgbClr val="FFFF00"/>
                </a:solidFill>
                <a:latin typeface="微软雅黑" panose="020b0503020204020204" charset="-122"/>
                <a:ea typeface="微软雅黑" panose="020b0503020204020204" charset="-122"/>
              </a:rPr>
              <a:t>4.</a:t>
            </a:r>
            <a:r>
              <a:rPr lang="zh-CN" altLang="en-US" sz="2135" b="1" smtClean="0">
                <a:solidFill>
                  <a:srgbClr val="FFFF00"/>
                </a:solidFill>
                <a:latin typeface="微软雅黑" panose="020b0503020204020204" charset="-122"/>
                <a:ea typeface="微软雅黑" panose="020b0503020204020204" charset="-122"/>
              </a:rPr>
              <a:t>本课件仅做教学参考，不得用于各种商业行为。</a:t>
            </a:r>
            <a:endParaRPr lang="zh-CN" altLang="en-US" sz="2135" b="1" smtClean="0">
              <a:solidFill>
                <a:srgbClr val="FFFF00"/>
              </a:solidFill>
              <a:latin typeface="微软雅黑" panose="020b0503020204020204" charset="-122"/>
              <a:ea typeface="微软雅黑" panose="020b0503020204020204" charset="-122"/>
            </a:endParaRPr>
          </a:p>
          <a:p>
            <a:pPr eaLnBrk="1" latinLnBrk="0" hangingPunct="1">
              <a:lnSpc>
                <a:spcPct val="150000"/>
              </a:lnSpc>
            </a:pPr>
            <a:r>
              <a:rPr lang="en-US" altLang="zh-CN" sz="2135" b="1" smtClean="0">
                <a:solidFill>
                  <a:srgbClr val="FFFF00"/>
                </a:solidFill>
                <a:latin typeface="微软雅黑" panose="020b0503020204020204" charset="-122"/>
                <a:ea typeface="微软雅黑" panose="020b0503020204020204" charset="-122"/>
              </a:rPr>
              <a:t>5.</a:t>
            </a:r>
            <a:r>
              <a:rPr lang="zh-CN" altLang="en-US" sz="2135" b="1" smtClean="0">
                <a:solidFill>
                  <a:srgbClr val="FFFF00"/>
                </a:solidFill>
                <a:latin typeface="微软雅黑" panose="020b0503020204020204" charset="-122"/>
                <a:ea typeface="微软雅黑" panose="020b0503020204020204" charset="-122"/>
              </a:rPr>
              <a:t>谢谢您的理解支持。</a:t>
            </a:r>
            <a:endParaRPr lang="zh-CN" altLang="en-US" sz="2135" b="1" smtClean="0">
              <a:solidFill>
                <a:srgbClr val="FFFF00"/>
              </a:solidFill>
              <a:latin typeface="微软雅黑" panose="020b0503020204020204" charset="-122"/>
              <a:ea typeface="微软雅黑" panose="020b0503020204020204" charset="-122"/>
            </a:endParaRPr>
          </a:p>
        </p:txBody>
      </p:sp>
      <p:pic>
        <p:nvPicPr>
          <p:cNvPr id="31748" name="New picture" hidden="1"/>
          <p:cNvPicPr/>
          <p:nvPr/>
        </p:nvPicPr>
        <p:blipFill>
          <a:blip r:embed="rId7"/>
          <a:stretch>
            <a:fillRect/>
          </a:stretch>
        </p:blipFill>
        <p:spPr>
          <a:xfrm>
            <a:off x="10795000" y="10998200"/>
            <a:ext cx="355600" cy="4826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558165" y="609600"/>
            <a:ext cx="2834640" cy="762000"/>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000" b="1" spc="300">
                <a:solidFill>
                  <a:srgbClr val="262626"/>
                </a:solidFill>
                <a:latin typeface="微软雅黑" panose="020b0503020204020204" charset="-122"/>
                <a:ea typeface="微软雅黑" panose="020b0503020204020204" charset="-122"/>
              </a:rPr>
              <a:t>作者简介</a:t>
            </a:r>
            <a:endParaRPr lang="zh-CN" altLang="en-US" sz="4000" b="1" spc="300">
              <a:solidFill>
                <a:srgbClr val="262626"/>
              </a:solidFill>
              <a:latin typeface="微软雅黑" panose="020b0503020204020204" charset="-122"/>
              <a:ea typeface="微软雅黑" panose="020b0503020204020204" charset="-122"/>
            </a:endParaRPr>
          </a:p>
        </p:txBody>
      </p:sp>
      <p:sp>
        <p:nvSpPr>
          <p:cNvPr id="11" name="Title 6"/>
          <p:cNvSpPr txBox="1"/>
          <p:nvPr>
            <p:custDataLst>
              <p:tags r:id="rId3"/>
            </p:custDataLst>
          </p:nvPr>
        </p:nvSpPr>
        <p:spPr>
          <a:xfrm>
            <a:off x="156845" y="1564005"/>
            <a:ext cx="8519160" cy="458025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列夫·托尔斯泰以自己有力的笔触和卓越的艺术技巧辛勤创作了“世界文学中第一流的作品”，代表作有</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《战争与和平》、《安娜·卡列尼娜》、《复活》</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等。</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列夫·托尔斯泰以自己漫长一生的辛勤创作，登上了当时欧洲批判现实主义文学的高峰。他的作品反映了1861年到1905年俄国的社会矛盾和社会变动，因此他被列宁誉为</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“俄国革命的镜子”</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是具有</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“最清醒的现实主义”的“天才艺术家”</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。高尔基说不认识托尔斯泰者，不可能认识俄国。</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preferRelativeResize="0">
            <a:picLocks noChangeAspect="1"/>
          </p:cNvPicPr>
          <p:nvPr>
            <p:custDataLst>
              <p:tags r:id="rId6"/>
            </p:custDataLst>
          </p:nvPr>
        </p:nvPicPr>
        <p:blipFill>
          <a:blip r:embed="rId5"/>
          <a:srcRect t="-16578" b="-16578"/>
          <a:stretch>
            <a:fillRect/>
          </a:stretch>
        </p:blipFill>
        <p:spPr>
          <a:xfrm>
            <a:off x="8676005" y="1796415"/>
            <a:ext cx="3052445" cy="4114800"/>
          </a:xfrm>
          <a:custGeom>
            <a:gdLst>
              <a:gd name="connsiteX0" fmla="*/ 0 w 1533524"/>
              <a:gd name="connsiteY0" fmla="*/ 0 h 2042825"/>
              <a:gd name="connsiteX1" fmla="*/ 1533524 w 1533524"/>
              <a:gd name="connsiteY1" fmla="*/ 0 h 2042825"/>
              <a:gd name="connsiteX2" fmla="*/ 1533524 w 1533524"/>
              <a:gd name="connsiteY2" fmla="*/ 2042825 h 2042825"/>
              <a:gd name="connsiteX3" fmla="*/ 0 w 1533524"/>
              <a:gd name="connsiteY3" fmla="*/ 2042825 h 2042825"/>
            </a:gdLst>
            <a:cxnLst>
              <a:cxn ang="0">
                <a:pos x="connsiteX0" y="connsiteY0"/>
              </a:cxn>
              <a:cxn ang="0">
                <a:pos x="connsiteX1" y="connsiteY1"/>
              </a:cxn>
              <a:cxn ang="0">
                <a:pos x="connsiteX2" y="connsiteY2"/>
              </a:cxn>
              <a:cxn ang="0">
                <a:pos x="connsiteX3" y="connsiteY3"/>
              </a:cxn>
            </a:cxnLst>
            <a:rect l="l" t="t" r="r" b="b"/>
            <a:pathLst>
              <a:path w="5520" h="6480">
                <a:moveTo>
                  <a:pt x="0" y="0"/>
                </a:moveTo>
                <a:lnTo>
                  <a:pt x="5520" y="0"/>
                </a:lnTo>
                <a:lnTo>
                  <a:pt x="5520" y="6480"/>
                </a:lnTo>
                <a:lnTo>
                  <a:pt x="0" y="6480"/>
                </a:lnTo>
                <a:lnTo>
                  <a:pt x="0" y="0"/>
                </a:lnTo>
                <a:close/>
              </a:path>
            </a:pathLst>
          </a:custGeom>
          <a:blipFill rotWithShape="1">
            <a:blip r:embed="rId4"/>
            <a:stretch>
              <a:fillRect/>
            </a:stretch>
          </a:blipFill>
        </p:spPr>
      </p:pic>
    </p:spTree>
    <p:custDataLst>
      <p:tags r:id="rId7"/>
    </p:custDataLst>
  </p:cSld>
  <p:clrMapOvr>
    <a:masterClrMapping/>
  </p:clrMapOvr>
  <p:transition spd="med">
    <p:strips dir="ld"/>
    <p:sndAc>
      <p:stSnd>
        <p:snd r:embed="rId8"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2"/>
            </p:custDataLst>
          </p:nvPr>
        </p:nvSpPr>
        <p:spPr>
          <a:xfrm>
            <a:off x="0" y="3810031"/>
            <a:ext cx="12192098" cy="3048024"/>
          </a:xfrm>
          <a:prstGeom prst="rect">
            <a:avLst/>
          </a:prstGeom>
          <a:pattFill prst="dkHorz">
            <a:fgClr>
              <a:srgbClr val="F2F2F2"/>
            </a:fgClr>
            <a:bgClr>
              <a:srgbClr val="FFFFFF"/>
            </a:bgClr>
          </a:patt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微软雅黑"/>
              <a:ea typeface="微软雅黑"/>
              <a:sym typeface="Arial" pitchFamily="34" charset="0"/>
            </a:endParaRPr>
          </a:p>
        </p:txBody>
      </p:sp>
      <p:sp>
        <p:nvSpPr>
          <p:cNvPr id="6" name="矩形 5"/>
          <p:cNvSpPr/>
          <p:nvPr>
            <p:custDataLst>
              <p:tags r:id="rId3"/>
            </p:custDataLst>
          </p:nvPr>
        </p:nvSpPr>
        <p:spPr>
          <a:xfrm>
            <a:off x="1113155" y="607695"/>
            <a:ext cx="9837420" cy="853440"/>
          </a:xfrm>
          <a:prstGeom prst="rect">
            <a:avLst/>
          </a:prstGeom>
          <a:solidFill>
            <a:srgbClr val="FFFFFF"/>
          </a:solidFill>
          <a:ln w="25400">
            <a:noFill/>
          </a:ln>
          <a:effectLst>
            <a:outerShdw blurRad="50800" dist="76200" dir="5400000" sx="101000" sy="101000" algn="t" rotWithShape="0">
              <a:srgbClr val="00000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a:solidFill>
                <a:srgbClr val="FFFFFF"/>
              </a:solidFill>
              <a:latin typeface="微软雅黑"/>
              <a:ea typeface="微软雅黑"/>
              <a:sym typeface="Arial" pitchFamily="34" charset="0"/>
            </a:endParaRPr>
          </a:p>
        </p:txBody>
      </p:sp>
      <p:sp>
        <p:nvSpPr>
          <p:cNvPr id="7" name="任意多边形: 形状 13"/>
          <p:cNvSpPr>
            <a:spLocks noChangeAspect="1"/>
          </p:cNvSpPr>
          <p:nvPr>
            <p:custDataLst>
              <p:tags r:id="rId4"/>
            </p:custDataLst>
          </p:nvPr>
        </p:nvSpPr>
        <p:spPr>
          <a:xfrm rot="10800000">
            <a:off x="11367818" y="5936049"/>
            <a:ext cx="256845" cy="5211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266CBA"/>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a:ea typeface="微软雅黑"/>
            </a:endParaRPr>
          </a:p>
        </p:txBody>
      </p:sp>
      <p:sp>
        <p:nvSpPr>
          <p:cNvPr id="8" name="任意多边形: 形状 14"/>
          <p:cNvSpPr>
            <a:spLocks noChangeAspect="1"/>
          </p:cNvSpPr>
          <p:nvPr>
            <p:custDataLst>
              <p:tags r:id="rId5"/>
            </p:custDataLst>
          </p:nvPr>
        </p:nvSpPr>
        <p:spPr>
          <a:xfrm rot="10800000">
            <a:off x="11027373" y="5936049"/>
            <a:ext cx="256845" cy="5211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266CBA"/>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9" name="任意多边形: 形状 11"/>
          <p:cNvSpPr>
            <a:spLocks noChangeAspect="1"/>
          </p:cNvSpPr>
          <p:nvPr>
            <p:custDataLst>
              <p:tags r:id="rId6"/>
            </p:custDataLst>
          </p:nvPr>
        </p:nvSpPr>
        <p:spPr>
          <a:xfrm>
            <a:off x="382526" y="427990"/>
            <a:ext cx="223117" cy="452755"/>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266CBA"/>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0" name="任意多边形: 形状 12"/>
          <p:cNvSpPr>
            <a:spLocks noChangeAspect="1"/>
          </p:cNvSpPr>
          <p:nvPr>
            <p:custDataLst>
              <p:tags r:id="rId7"/>
            </p:custDataLst>
          </p:nvPr>
        </p:nvSpPr>
        <p:spPr>
          <a:xfrm>
            <a:off x="678266" y="427990"/>
            <a:ext cx="223117" cy="452755"/>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266CBA"/>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1" name="矩形 11"/>
          <p:cNvSpPr/>
          <p:nvPr>
            <p:custDataLst>
              <p:tags r:id="rId8"/>
            </p:custDataLst>
          </p:nvPr>
        </p:nvSpPr>
        <p:spPr>
          <a:xfrm>
            <a:off x="1113790" y="2223770"/>
            <a:ext cx="9836785" cy="3756660"/>
          </a:xfrm>
          <a:prstGeom prst="rect">
            <a:avLst/>
          </a:prstGeom>
          <a:solidFill>
            <a:srgbClr val="FFFFFF"/>
          </a:solidFill>
          <a:ln w="25400">
            <a:noFill/>
          </a:ln>
          <a:effectLst>
            <a:outerShdw blurRad="50800" dist="76200" dir="5400000" sx="101000" sy="101000" algn="t" rotWithShape="0">
              <a:srgbClr val="00000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5" name="文本框 4"/>
          <p:cNvSpPr txBox="1"/>
          <p:nvPr>
            <p:custDataLst>
              <p:tags r:id="rId9"/>
            </p:custDataLst>
          </p:nvPr>
        </p:nvSpPr>
        <p:spPr>
          <a:xfrm>
            <a:off x="1981168" y="819665"/>
            <a:ext cx="8229664" cy="548639"/>
          </a:xfrm>
          <a:prstGeom prst="rect">
            <a:avLst/>
          </a:prstGeom>
          <a:noFill/>
        </p:spPr>
        <p:txBody>
          <a:bodyPr wrap="square" rtlCol="0" anchor="ctr">
            <a:noAutofit/>
          </a:bodyPr>
          <a:lstStyle/>
          <a:p>
            <a:pPr marL="0" indent="0" algn="ctr">
              <a:lnSpc>
                <a:spcPct val="100000"/>
              </a:lnSpc>
              <a:spcBef>
                <a:spcPct val="0"/>
              </a:spcBef>
              <a:spcAft>
                <a:spcPct val="0"/>
              </a:spcAft>
              <a:buSzTx/>
              <a:buNone/>
            </a:pPr>
            <a:r>
              <a:rPr lang="zh-CN" altLang="en-US" sz="4000" b="1" spc="300">
                <a:solidFill>
                  <a:srgbClr val="00B0F0"/>
                </a:solidFill>
                <a:latin typeface="微软雅黑" panose="020b0503020204020204" charset="-122"/>
                <a:ea typeface="微软雅黑" panose="020b0503020204020204" charset="-122"/>
              </a:rPr>
              <a:t>探寻背景</a:t>
            </a:r>
            <a:endParaRPr lang="zh-CN" altLang="en-US" sz="4000" b="1" spc="300">
              <a:solidFill>
                <a:srgbClr val="00B0F0"/>
              </a:solidFill>
              <a:latin typeface="微软雅黑"/>
              <a:ea typeface="微软雅黑"/>
            </a:endParaRPr>
          </a:p>
        </p:txBody>
      </p:sp>
      <p:sp>
        <p:nvSpPr>
          <p:cNvPr id="12" name="Title 6"/>
          <p:cNvSpPr txBox="1"/>
          <p:nvPr>
            <p:custDataLst>
              <p:tags r:id="rId10"/>
            </p:custDataLst>
          </p:nvPr>
        </p:nvSpPr>
        <p:spPr>
          <a:xfrm>
            <a:off x="1389380" y="2186305"/>
            <a:ext cx="9286240" cy="37496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《复活》是列夫·托尔斯泰晚年的代表作，当时（19世纪末期），</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俄国的农奴制和俄土战争，使俄国农民生活在水生火热之中。</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在这样的历史背景下，列夫·托尔斯泰看到了社会问题的本质所在，</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对农民产生了深深的同情</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，世界观发生激变，抛弃了贵族地主阶层的传统观点，站在广大农民的立场，观察俄国的社会现实，代表农民阶级发表意见。他</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以清醒的现实主义态度抨击社会现实，揭露俄国社会制度的本质</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。列夫·托尔斯泰在此背景下创作出的《复活》是</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俄国批判现实主义文学的高峰</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任意多边形: 形状 144"/>
          <p:cNvSpPr/>
          <p:nvPr>
            <p:custDataLst>
              <p:tags r:id="rId2"/>
            </p:custDataLst>
          </p:nvPr>
        </p:nvSpPr>
        <p:spPr>
          <a:xfrm flipH="1">
            <a:off x="9672320" y="762000"/>
            <a:ext cx="2525395" cy="1212850"/>
          </a:xfrm>
          <a:custGeom>
            <a:rect l="0" t="0" r="0" b="0"/>
            <a:pathLst>
              <a:path w="6191251" h="2971801">
                <a:moveTo>
                  <a:pt x="0" y="0"/>
                </a:moveTo>
                <a:lnTo>
                  <a:pt x="0" y="2971800"/>
                </a:lnTo>
                <a:lnTo>
                  <a:pt x="3813810" y="2971800"/>
                </a:lnTo>
                <a:lnTo>
                  <a:pt x="6191250" y="0"/>
                </a:lnTo>
              </a:path>
            </a:pathLst>
          </a:custGeom>
          <a:solidFill>
            <a:srgbClr val="F2F2F2">
              <a:alpha val="40000"/>
            </a:srgb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latin typeface="微软雅黑"/>
              <a:ea typeface="微软雅黑"/>
            </a:endParaRPr>
          </a:p>
        </p:txBody>
      </p:sp>
      <p:sp>
        <p:nvSpPr>
          <p:cNvPr id="4" name="任意多边形: 形状 145"/>
          <p:cNvSpPr/>
          <p:nvPr>
            <p:custDataLst>
              <p:tags r:id="rId3"/>
            </p:custDataLst>
          </p:nvPr>
        </p:nvSpPr>
        <p:spPr>
          <a:xfrm flipH="1">
            <a:off x="9961880" y="0"/>
            <a:ext cx="2242820" cy="2781935"/>
          </a:xfrm>
          <a:custGeom>
            <a:gdLst>
              <a:gd name="connsiteX0" fmla="*/ 4699000 w 5502910"/>
              <a:gd name="connsiteY0" fmla="*/ 441960 h 6822440"/>
              <a:gd name="connsiteX1" fmla="*/ 4516120 w 5502910"/>
              <a:gd name="connsiteY1" fmla="*/ 441960 h 6822440"/>
              <a:gd name="connsiteX2" fmla="*/ 4872990 w 5502910"/>
              <a:gd name="connsiteY2" fmla="*/ 0 h 6822440"/>
              <a:gd name="connsiteX3" fmla="*/ 4690110 w 5502910"/>
              <a:gd name="connsiteY3" fmla="*/ 0 h 6822440"/>
              <a:gd name="connsiteX4" fmla="*/ 4334510 w 5502910"/>
              <a:gd name="connsiteY4" fmla="*/ 441960 h 6822440"/>
              <a:gd name="connsiteX5" fmla="*/ 4152900 w 5502910"/>
              <a:gd name="connsiteY5" fmla="*/ 441960 h 6822440"/>
              <a:gd name="connsiteX6" fmla="*/ 4508500 w 5502910"/>
              <a:gd name="connsiteY6" fmla="*/ 0 h 6822440"/>
              <a:gd name="connsiteX7" fmla="*/ 4326890 w 5502910"/>
              <a:gd name="connsiteY7" fmla="*/ 0 h 6822440"/>
              <a:gd name="connsiteX8" fmla="*/ 3970020 w 5502910"/>
              <a:gd name="connsiteY8" fmla="*/ 441960 h 6822440"/>
              <a:gd name="connsiteX9" fmla="*/ 3788410 w 5502910"/>
              <a:gd name="connsiteY9" fmla="*/ 441960 h 6822440"/>
              <a:gd name="connsiteX10" fmla="*/ 4144010 w 5502910"/>
              <a:gd name="connsiteY10" fmla="*/ 0 h 6822440"/>
              <a:gd name="connsiteX11" fmla="*/ 3962400 w 5502910"/>
              <a:gd name="connsiteY11" fmla="*/ 0 h 6822440"/>
              <a:gd name="connsiteX12" fmla="*/ 3605530 w 5502910"/>
              <a:gd name="connsiteY12" fmla="*/ 441960 h 6822440"/>
              <a:gd name="connsiteX13" fmla="*/ 3423920 w 5502910"/>
              <a:gd name="connsiteY13" fmla="*/ 441960 h 6822440"/>
              <a:gd name="connsiteX14" fmla="*/ 3779520 w 5502910"/>
              <a:gd name="connsiteY14" fmla="*/ 0 h 6822440"/>
              <a:gd name="connsiteX15" fmla="*/ 3597910 w 5502910"/>
              <a:gd name="connsiteY15" fmla="*/ 0 h 6822440"/>
              <a:gd name="connsiteX16" fmla="*/ 3241040 w 5502910"/>
              <a:gd name="connsiteY16" fmla="*/ 441960 h 6822440"/>
              <a:gd name="connsiteX17" fmla="*/ 3081020 w 5502910"/>
              <a:gd name="connsiteY17" fmla="*/ 441960 h 6822440"/>
              <a:gd name="connsiteX18" fmla="*/ 3437890 w 5502910"/>
              <a:gd name="connsiteY18" fmla="*/ 0 h 6822440"/>
              <a:gd name="connsiteX19" fmla="*/ 0 w 5502910"/>
              <a:gd name="connsiteY19" fmla="*/ 0 h 6822440"/>
              <a:gd name="connsiteX20" fmla="*/ 0 w 5502910"/>
              <a:gd name="connsiteY20" fmla="*/ 6822440 h 6822440"/>
              <a:gd name="connsiteX21" fmla="*/ 5502910 w 5502910"/>
              <a:gd name="connsiteY21" fmla="*/ 0 h 6822440"/>
              <a:gd name="connsiteX22" fmla="*/ 5054600 w 5502910"/>
              <a:gd name="connsiteY22" fmla="*/ 0 h 6822440"/>
              <a:gd name="connsiteX23" fmla="*/ 4699000 w 5502910"/>
              <a:gd name="connsiteY23" fmla="*/ 441960 h 68224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02910" h="6822440">
                <a:moveTo>
                  <a:pt x="4699000" y="441960"/>
                </a:moveTo>
                <a:lnTo>
                  <a:pt x="4516120" y="441960"/>
                </a:lnTo>
                <a:lnTo>
                  <a:pt x="4872990" y="0"/>
                </a:lnTo>
                <a:lnTo>
                  <a:pt x="4690110" y="0"/>
                </a:lnTo>
                <a:lnTo>
                  <a:pt x="4334510" y="441960"/>
                </a:lnTo>
                <a:lnTo>
                  <a:pt x="4152900" y="441960"/>
                </a:lnTo>
                <a:lnTo>
                  <a:pt x="4508500" y="0"/>
                </a:lnTo>
                <a:lnTo>
                  <a:pt x="4326890" y="0"/>
                </a:lnTo>
                <a:lnTo>
                  <a:pt x="3970020" y="441960"/>
                </a:lnTo>
                <a:lnTo>
                  <a:pt x="3788410" y="441960"/>
                </a:lnTo>
                <a:lnTo>
                  <a:pt x="4144010" y="0"/>
                </a:lnTo>
                <a:lnTo>
                  <a:pt x="3962400" y="0"/>
                </a:lnTo>
                <a:lnTo>
                  <a:pt x="3605530" y="441960"/>
                </a:lnTo>
                <a:lnTo>
                  <a:pt x="3423920" y="441960"/>
                </a:lnTo>
                <a:lnTo>
                  <a:pt x="3779520" y="0"/>
                </a:lnTo>
                <a:lnTo>
                  <a:pt x="3597910" y="0"/>
                </a:lnTo>
                <a:lnTo>
                  <a:pt x="3241040" y="441960"/>
                </a:lnTo>
                <a:lnTo>
                  <a:pt x="3081020" y="441960"/>
                </a:lnTo>
                <a:lnTo>
                  <a:pt x="3437890" y="0"/>
                </a:lnTo>
                <a:lnTo>
                  <a:pt x="0" y="0"/>
                </a:lnTo>
                <a:lnTo>
                  <a:pt x="0" y="6822440"/>
                </a:lnTo>
                <a:lnTo>
                  <a:pt x="5502910" y="0"/>
                </a:lnTo>
                <a:lnTo>
                  <a:pt x="5054600" y="0"/>
                </a:lnTo>
                <a:lnTo>
                  <a:pt x="4699000" y="441960"/>
                </a:lnTo>
              </a:path>
            </a:pathLst>
          </a:custGeom>
          <a:solidFill>
            <a:srgbClr val="D9D9D9"/>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latin typeface="微软雅黑" panose="020b0503020204020204" charset="-122"/>
              <a:ea typeface="微软雅黑" panose="020b0503020204020204" charset="-122"/>
            </a:endParaRPr>
          </a:p>
        </p:txBody>
      </p:sp>
      <p:grpSp>
        <p:nvGrpSpPr>
          <p:cNvPr id="6" name="组合 5"/>
          <p:cNvGrpSpPr/>
          <p:nvPr>
            <p:custDataLst>
              <p:tags r:id="rId4"/>
            </p:custDataLst>
          </p:nvPr>
        </p:nvGrpSpPr>
        <p:grpSpPr>
          <a:xfrm>
            <a:off x="283438" y="2720560"/>
            <a:ext cx="56916" cy="2614346"/>
            <a:chOff x="757242" y="1489086"/>
            <a:chExt cx="56916" cy="2614346"/>
          </a:xfrm>
        </p:grpSpPr>
        <p:cxnSp>
          <p:nvCxnSpPr>
            <p:cNvPr id="8" name="直接连接符 7"/>
            <p:cNvCxnSpPr/>
            <p:nvPr>
              <p:custDataLst>
                <p:tags r:id="rId5"/>
              </p:custDataLst>
            </p:nvPr>
          </p:nvCxnSpPr>
          <p:spPr>
            <a:xfrm flipH="1">
              <a:off x="785700" y="1489086"/>
              <a:ext cx="0" cy="1798094"/>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6"/>
                  </p:custDataLst>
                </p:nvPr>
              </p:nvCxnSpPr>
              <p:spPr>
                <a:xfrm flipH="1">
                  <a:off x="2042521" y="1995066"/>
                  <a:ext cx="0" cy="108922"/>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rot="16200000" flipH="1">
                  <a:off x="2042521" y="1995067"/>
                  <a:ext cx="0" cy="108922"/>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8"/>
                  </p:custDataLst>
                </p:nvPr>
              </p:nvCxnSpPr>
              <p:spPr>
                <a:xfrm flipH="1">
                  <a:off x="2042521" y="1995066"/>
                  <a:ext cx="0" cy="108922"/>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9"/>
                  </p:custDataLst>
                </p:nvPr>
              </p:nvCxnSpPr>
              <p:spPr>
                <a:xfrm rot="16200000" flipH="1">
                  <a:off x="2042521" y="1995067"/>
                  <a:ext cx="0" cy="108922"/>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10"/>
                  </p:custDataLst>
                </p:nvPr>
              </p:nvCxnSpPr>
              <p:spPr>
                <a:xfrm flipH="1">
                  <a:off x="2042521" y="1995066"/>
                  <a:ext cx="0" cy="108922"/>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1"/>
                  </p:custDataLst>
                </p:nvPr>
              </p:nvCxnSpPr>
              <p:spPr>
                <a:xfrm rot="16200000" flipH="1">
                  <a:off x="2042521" y="1995067"/>
                  <a:ext cx="0" cy="108922"/>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pSp>
        </p:grpSp>
      </p:grpSp>
      <p:sp>
        <p:nvSpPr>
          <p:cNvPr id="21" name="斜纹 20"/>
          <p:cNvSpPr/>
          <p:nvPr>
            <p:custDataLst>
              <p:tags r:id="rId12"/>
            </p:custDataLst>
          </p:nvPr>
        </p:nvSpPr>
        <p:spPr>
          <a:xfrm rot="8100000">
            <a:off x="-244064" y="543543"/>
            <a:ext cx="488126" cy="488126"/>
          </a:xfrm>
          <a:prstGeom prst="diagStripe">
            <a:avLst/>
          </a:prstGeom>
          <a:solidFill>
            <a:srgbClr val="DADAD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微软雅黑"/>
              <a:ea typeface="微软雅黑"/>
            </a:endParaRPr>
          </a:p>
        </p:txBody>
      </p:sp>
      <p:sp>
        <p:nvSpPr>
          <p:cNvPr id="22" name="矩形: 圆角 1128"/>
          <p:cNvSpPr/>
          <p:nvPr>
            <p:custDataLst>
              <p:tags r:id="rId13"/>
            </p:custDataLst>
          </p:nvPr>
        </p:nvSpPr>
        <p:spPr>
          <a:xfrm>
            <a:off x="461645" y="824865"/>
            <a:ext cx="11584940" cy="5956935"/>
          </a:xfrm>
          <a:prstGeom prst="roundRect">
            <a:avLst>
              <a:gd name="adj" fmla="val 4386"/>
            </a:avLst>
          </a:prstGeom>
          <a:solidFill>
            <a:srgbClr val="FFFFFF"/>
          </a:solidFill>
          <a:ln w="12700">
            <a:solidFill>
              <a:srgbClr val="B5B5B5"/>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3" name="同心圆 262"/>
          <p:cNvSpPr/>
          <p:nvPr>
            <p:custDataLst>
              <p:tags r:id="rId14"/>
            </p:custDataLst>
          </p:nvPr>
        </p:nvSpPr>
        <p:spPr>
          <a:xfrm>
            <a:off x="11125241" y="5791322"/>
            <a:ext cx="304802" cy="304802"/>
          </a:xfrm>
          <a:prstGeom prst="donut">
            <a:avLst/>
          </a:prstGeom>
          <a:solidFill>
            <a:srgbClr val="266CBA"/>
          </a:solidFill>
          <a:ln w="2540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微软雅黑" panose="020b0503020204020204" charset="-122"/>
              <a:ea typeface="微软雅黑" panose="020b0503020204020204" charset="-122"/>
            </a:endParaRPr>
          </a:p>
        </p:txBody>
      </p:sp>
      <p:sp>
        <p:nvSpPr>
          <p:cNvPr id="10" name="文本框 9"/>
          <p:cNvSpPr txBox="1"/>
          <p:nvPr>
            <p:custDataLst>
              <p:tags r:id="rId15"/>
            </p:custDataLst>
          </p:nvPr>
        </p:nvSpPr>
        <p:spPr>
          <a:xfrm>
            <a:off x="608965" y="18414"/>
            <a:ext cx="86868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rgbClr val="4472C4"/>
                </a:solidFill>
                <a:latin typeface="微软雅黑" panose="020b0503020204020204" charset="-122"/>
                <a:ea typeface="微软雅黑" panose="020b0503020204020204" charset="-122"/>
              </a:rPr>
              <a:t>《复活》故事梗概</a:t>
            </a:r>
            <a:endParaRPr lang="zh-CN" altLang="en-US" sz="4000" b="1" spc="300">
              <a:solidFill>
                <a:srgbClr val="4472C4"/>
              </a:solidFill>
              <a:latin typeface="微软雅黑"/>
              <a:ea typeface="微软雅黑"/>
            </a:endParaRPr>
          </a:p>
        </p:txBody>
      </p:sp>
      <p:sp>
        <p:nvSpPr>
          <p:cNvPr id="11" name="Title 6"/>
          <p:cNvSpPr txBox="1"/>
          <p:nvPr>
            <p:custDataLst>
              <p:tags r:id="rId16"/>
            </p:custDataLst>
          </p:nvPr>
        </p:nvSpPr>
        <p:spPr>
          <a:xfrm>
            <a:off x="608965" y="1132840"/>
            <a:ext cx="11226800" cy="54203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0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小说主人公玛丝洛娃本是一个贵族地主家的养女，她被主人的侄子、贵族青年聂赫留朵夫公爵诱奸后遭到遗弃。由此陷入了苦难的生活，她怀着身孕被主人赶走，四处漂泊，沦为妓女达7年之久。后来她被人诬陷谋财害命而被捕入狱。</a:t>
            </a:r>
            <a:endParaRPr lang="zh-CN" altLang="en-US" sz="2000" b="1" spc="200">
              <a:ln w="3175">
                <a:noFill/>
                <a:prstDash val="dash"/>
              </a:ln>
              <a:solidFill>
                <a:srgbClr val="404040"/>
              </a:solidFill>
              <a:latin typeface="微软雅黑"/>
              <a:ea typeface="微软雅黑"/>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0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十年后，聂赫留朵夫以陪审员的身份出庭审理玛丝洛娃的案件，他认出了被告就是十年前被他遗弃的玛丝洛娃，他的良心受到了谴责。为了给自己的灵魂赎罪，他四处奔走为她减刑。</a:t>
            </a:r>
            <a:endParaRPr lang="zh-CN" altLang="en-US" sz="20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0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当所有的努力都无效时，玛丝洛娃被押送去西伯利亚，聂赫留朵夫与她同行。途中，传来了玛丝洛娃减刑的通知，苦役改为流放。这时的玛丝洛娃尽管还爱着聂赫留朵夫，但为了他的前途，拒绝了他的求婚，与政治犯西蒙结合。这两个主人公的经历，表现了他们在精神上和道德上的复活。</a:t>
            </a:r>
            <a:endParaRPr lang="zh-CN" altLang="en-US" sz="20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0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本课节选的是第一部第四十三章。小说前面的情节是：玛丝洛娃无辜卷入一起谋财害命官司，蒙冤受屈，即将去服苦役。担任陪审员的贵族聂赫留朵夫在法庭上发现玛丝洛娃正是自己年轻时抛弃了的姑娘，良心深受谴责，经过痛苦的思想斗争，决定去监狱探望玛丝洛娃，祈求宽恕。</a:t>
            </a:r>
            <a:endParaRPr lang="zh-CN" altLang="en-US" sz="20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diamond(in)">
                                      <p:cBhvr>
                                        <p:cTn id="12" dur="20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0" fill="hold"/>
                                        <p:tgtEl>
                                          <p:spTgt spid="11"/>
                                        </p:tgtEl>
                                        <p:attrNameLst>
                                          <p:attrName>ppt_x</p:attrName>
                                        </p:attrNameLst>
                                      </p:cBhvr>
                                      <p:tavLst>
                                        <p:tav tm="0">
                                          <p:val>
                                            <p:strVal val="#ppt_x"/>
                                          </p:val>
                                        </p:tav>
                                        <p:tav tm="100000">
                                          <p:val>
                                            <p:strVal val="#ppt_x"/>
                                          </p:val>
                                        </p:tav>
                                      </p:tavLst>
                                    </p:anim>
                                    <p:anim calcmode="lin" valueType="num">
                                      <p:cBhvr additive="base">
                                        <p:cTn id="18"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custDataLst>
              <p:tags r:id="rId5"/>
            </p:custDataLst>
          </p:nvPr>
        </p:nvPicPr>
        <p:blipFill>
          <a:blip r:embed="rId4"/>
          <a:srcRect l="5847" t="30063" r="0" b="30063"/>
          <a:stretch>
            <a:fillRect/>
          </a:stretch>
        </p:blipFill>
        <p:spPr>
          <a:xfrm>
            <a:off x="5844540" y="1708150"/>
            <a:ext cx="4663440" cy="2545715"/>
          </a:xfrm>
          <a:prstGeom prst="rect">
            <a:avLst/>
          </a:prstGeom>
        </p:spPr>
      </p:pic>
      <p:sp>
        <p:nvSpPr>
          <p:cNvPr id="6" name="矩形 5"/>
          <p:cNvSpPr/>
          <p:nvPr>
            <p:custDataLst>
              <p:tags r:id="rId6"/>
            </p:custDataLst>
          </p:nvPr>
        </p:nvSpPr>
        <p:spPr>
          <a:xfrm>
            <a:off x="455930" y="1708150"/>
            <a:ext cx="5388610" cy="254571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7"/>
            </p:custDataLst>
          </p:nvPr>
        </p:nvSpPr>
        <p:spPr>
          <a:xfrm>
            <a:off x="455295" y="4394835"/>
            <a:ext cx="10053320" cy="227457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8"/>
            </p:custDataLst>
          </p:nvPr>
        </p:nvSpPr>
        <p:spPr>
          <a:xfrm>
            <a:off x="624956" y="803568"/>
            <a:ext cx="6754955" cy="707886"/>
          </a:xfrm>
          <a:prstGeom prst="rect">
            <a:avLst/>
          </a:prstGeom>
          <a:noFill/>
        </p:spPr>
        <p:txBody>
          <a:bodyPr wrap="square" rtlCol="0">
            <a:noAutofit/>
          </a:bodyPr>
          <a:lstStyle>
            <a:defPPr>
              <a:defRPr lang="zh-CN"/>
            </a:defPPr>
            <a:lvl1pPr>
              <a:defRPr sz="4000" b="1">
                <a:solidFill>
                  <a:schemeClr val="bg1"/>
                </a:solidFill>
                <a:latin typeface="+mj-ea"/>
                <a:ea typeface="+mj-ea"/>
              </a:defRPr>
            </a:lvl1pPr>
          </a:lstStyle>
          <a:p>
            <a:pPr marL="0" indent="0" algn="l">
              <a:lnSpc>
                <a:spcPct val="100000"/>
              </a:lnSpc>
              <a:spcBef>
                <a:spcPct val="0"/>
              </a:spcBef>
              <a:spcAft>
                <a:spcPct val="0"/>
              </a:spcAft>
              <a:buSzTx/>
            </a:pPr>
            <a:r>
              <a:rPr lang="zh-CN" altLang="en-US" sz="4800">
                <a:latin typeface="微软雅黑" panose="020b0503020204020204" charset="-122"/>
                <a:ea typeface="微软雅黑" panose="020b0503020204020204" charset="-122"/>
                <a:cs typeface="+mj-cs"/>
              </a:rPr>
              <a:t>自读检测</a:t>
            </a:r>
            <a:endParaRPr lang="zh-CN" altLang="en-US" sz="4800">
              <a:latin typeface="微软雅黑"/>
              <a:ea typeface="微软雅黑"/>
              <a:cs typeface="+mj-cs"/>
            </a:endParaRPr>
          </a:p>
        </p:txBody>
      </p:sp>
      <p:sp>
        <p:nvSpPr>
          <p:cNvPr id="3" name="文本框 2"/>
          <p:cNvSpPr txBox="1"/>
          <p:nvPr>
            <p:custDataLst>
              <p:tags r:id="rId9"/>
            </p:custDataLst>
          </p:nvPr>
        </p:nvSpPr>
        <p:spPr>
          <a:xfrm>
            <a:off x="846429" y="2004939"/>
            <a:ext cx="3519814" cy="1200329"/>
          </a:xfrm>
          <a:prstGeom prst="rect">
            <a:avLst/>
          </a:prstGeom>
          <a:solidFill>
            <a:schemeClr val="accent2"/>
          </a:solidFill>
        </p:spPr>
        <p:txBody>
          <a:bodyPr wrap="square" rtlCol="0">
            <a:normAutofit/>
          </a:bodyPr>
          <a:lstStyle>
            <a:defPPr>
              <a:defRPr lang="zh-CN"/>
            </a:defPPr>
            <a:lvl1pPr algn="ctr">
              <a:defRPr sz="3600" b="1">
                <a:solidFill>
                  <a:schemeClr val="bg1"/>
                </a:solidFill>
                <a:latin typeface="+mj-ea"/>
                <a:ea typeface="+mj-ea"/>
              </a:defRPr>
            </a:lvl1pPr>
          </a:lstStyle>
          <a:p>
            <a:pPr marL="0" indent="0" algn="ctr">
              <a:lnSpc>
                <a:spcPct val="100000"/>
              </a:lnSpc>
              <a:spcBef>
                <a:spcPct val="0"/>
              </a:spcBef>
              <a:spcAft>
                <a:spcPct val="0"/>
              </a:spcAft>
              <a:buSzTx/>
            </a:pPr>
            <a:r>
              <a:rPr lang="en-US" altLang="zh-CN" sz="4000">
                <a:latin typeface="微软雅黑" panose="020b0503020204020204" charset="-122"/>
                <a:ea typeface="微软雅黑" panose="020b0503020204020204" charset="-122"/>
                <a:cs typeface="+mj-cs"/>
              </a:rPr>
              <a:t>识记字音</a:t>
            </a:r>
            <a:endParaRPr lang="en-US" altLang="zh-CN" sz="4000">
              <a:latin typeface="微软雅黑"/>
              <a:ea typeface="微软雅黑"/>
              <a:cs typeface="+mj-cs"/>
            </a:endParaRPr>
          </a:p>
        </p:txBody>
      </p:sp>
      <p:sp>
        <p:nvSpPr>
          <p:cNvPr id="4" name="文本框 3"/>
          <p:cNvSpPr txBox="1"/>
          <p:nvPr>
            <p:custDataLst>
              <p:tags r:id="rId10"/>
            </p:custDataLst>
          </p:nvPr>
        </p:nvSpPr>
        <p:spPr>
          <a:xfrm>
            <a:off x="1024255" y="4394835"/>
            <a:ext cx="9375140" cy="2125345"/>
          </a:xfrm>
          <a:prstGeom prst="rect">
            <a:avLst/>
          </a:prstGeom>
          <a:solidFill>
            <a:schemeClr val="accent1"/>
          </a:solidFill>
          <a:effectLst/>
        </p:spPr>
        <p:txBody>
          <a:bodyPr wrap="square" rtlCol="0">
            <a:noAutofit/>
          </a:bodyPr>
          <a:lstStyle>
            <a:defPPr>
              <a:defRPr lang="zh-CN"/>
            </a:defPPr>
            <a:lvl1pPr>
              <a:defRPr>
                <a:solidFill>
                  <a:schemeClr val="bg1"/>
                </a:solidFill>
                <a:latin typeface="+mn-ea"/>
              </a:defRPr>
            </a:lvl1pPr>
          </a:lstStyle>
          <a:p>
            <a:pPr marL="0" indent="0" algn="l" fontAlgn="auto">
              <a:lnSpc>
                <a:spcPct val="150000"/>
              </a:lnSpc>
              <a:spcBef>
                <a:spcPct val="0"/>
              </a:spcBef>
              <a:spcAft>
                <a:spcPct val="0"/>
              </a:spcAft>
              <a:buSzTx/>
            </a:pPr>
            <a:r>
              <a:rPr lang="zh-CN" altLang="en-US" sz="3100" b="1">
                <a:uFillTx/>
                <a:latin typeface="微软雅黑" panose="020b0503020204020204" charset="-122"/>
                <a:ea typeface="微软雅黑" panose="020b0503020204020204" charset="-122"/>
                <a:cs typeface="微软雅黑" panose="020b0503020204020204" charset="-122"/>
              </a:rPr>
              <a:t>嫣然一笑           斜睨               褴褛</a:t>
            </a:r>
            <a:endParaRPr lang="zh-CN" altLang="en-US" sz="3100" b="1">
              <a:uFillTx/>
              <a:latin typeface="微软雅黑"/>
              <a:ea typeface="微软雅黑"/>
              <a:cs typeface="微软雅黑" panose="020b0503020204020204" charset="-122"/>
            </a:endParaRPr>
          </a:p>
          <a:p>
            <a:pPr marL="0" indent="0" algn="l" fontAlgn="auto">
              <a:lnSpc>
                <a:spcPct val="150000"/>
              </a:lnSpc>
              <a:spcBef>
                <a:spcPct val="0"/>
              </a:spcBef>
              <a:spcAft>
                <a:spcPct val="0"/>
              </a:spcAft>
              <a:buSzTx/>
            </a:pPr>
            <a:r>
              <a:rPr lang="zh-CN" altLang="en-US" sz="3100" b="1">
                <a:uFillTx/>
                <a:latin typeface="微软雅黑" panose="020b0503020204020204" charset="-122"/>
                <a:ea typeface="微软雅黑" panose="020b0503020204020204" charset="-122"/>
                <a:cs typeface="微软雅黑" panose="020b0503020204020204" charset="-122"/>
              </a:rPr>
              <a:t>害臊                  擤鼻涕            鬈发    </a:t>
            </a:r>
            <a:endParaRPr lang="zh-CN" altLang="en-US" sz="3100" b="1">
              <a:uFillTx/>
              <a:latin typeface="微软雅黑" panose="020b0503020204020204" charset="-122"/>
              <a:ea typeface="微软雅黑" panose="020b0503020204020204" charset="-122"/>
              <a:cs typeface="微软雅黑" panose="020b0503020204020204" charset="-122"/>
            </a:endParaRPr>
          </a:p>
          <a:p>
            <a:pPr marL="0" indent="0" algn="l" fontAlgn="auto">
              <a:lnSpc>
                <a:spcPct val="150000"/>
              </a:lnSpc>
              <a:spcBef>
                <a:spcPct val="0"/>
              </a:spcBef>
              <a:spcAft>
                <a:spcPct val="0"/>
              </a:spcAft>
              <a:buSzTx/>
            </a:pPr>
            <a:r>
              <a:rPr lang="zh-CN" altLang="en-US" sz="3100" b="1">
                <a:uFillTx/>
                <a:latin typeface="微软雅黑" panose="020b0503020204020204" charset="-122"/>
                <a:ea typeface="微软雅黑" panose="020b0503020204020204" charset="-122"/>
                <a:cs typeface="微软雅黑" panose="020b0503020204020204" charset="-122"/>
              </a:rPr>
              <a:t>瞟一眼               鄙夷不屑</a:t>
            </a:r>
            <a:r>
              <a:rPr lang="zh-CN" altLang="en-US" sz="3100" b="1">
                <a:latin typeface="微软雅黑" panose="020b0503020204020204" charset="-122"/>
                <a:ea typeface="微软雅黑" panose="020b0503020204020204" charset="-122"/>
                <a:cs typeface="微软雅黑" panose="020b0503020204020204" charset="-122"/>
              </a:rPr>
              <a:t>  </a:t>
            </a:r>
            <a:endParaRPr lang="zh-CN" altLang="en-US" sz="3100" b="1">
              <a:latin typeface="微软雅黑"/>
              <a:ea typeface="微软雅黑"/>
              <a:cs typeface="微软雅黑" panose="020b0503020204020204" charset="-122"/>
            </a:endParaRPr>
          </a:p>
        </p:txBody>
      </p:sp>
      <p:sp>
        <p:nvSpPr>
          <p:cNvPr id="5" name="文本框 4"/>
          <p:cNvSpPr txBox="1"/>
          <p:nvPr/>
        </p:nvSpPr>
        <p:spPr>
          <a:xfrm>
            <a:off x="2870835" y="4585970"/>
            <a:ext cx="915035" cy="583565"/>
          </a:xfrm>
          <a:prstGeom prst="rect">
            <a:avLst/>
          </a:prstGeom>
          <a:noFill/>
        </p:spPr>
        <p:txBody>
          <a:bodyPr wrap="none" rtlCol="0">
            <a:spAutoFit/>
          </a:bodyPr>
          <a:lstStyle/>
          <a:p>
            <a:pPr algn="l"/>
            <a:r>
              <a:rPr lang="zh-CN" altLang="en-US" sz="3200" b="1">
                <a:solidFill>
                  <a:schemeClr val="accent4">
                    <a:lumMod val="40000"/>
                    <a:lumOff val="60000"/>
                  </a:schemeClr>
                </a:solidFill>
                <a:latin typeface="微软雅黑" panose="020b0503020204020204" charset="-122"/>
                <a:ea typeface="微软雅黑" panose="020b0503020204020204" charset="-122"/>
                <a:sym typeface="+mn-ea"/>
              </a:rPr>
              <a:t>yān</a:t>
            </a:r>
            <a:endParaRPr lang="zh-CN" altLang="en-US" sz="3200" b="1">
              <a:solidFill>
                <a:schemeClr val="accent4">
                  <a:lumMod val="40000"/>
                  <a:lumOff val="60000"/>
                </a:schemeClr>
              </a:solidFill>
              <a:latin typeface="微软雅黑"/>
              <a:ea typeface="微软雅黑"/>
              <a:sym typeface="+mn-ea"/>
            </a:endParaRPr>
          </a:p>
        </p:txBody>
      </p:sp>
      <p:sp>
        <p:nvSpPr>
          <p:cNvPr id="9" name="文本框 8"/>
          <p:cNvSpPr txBox="1"/>
          <p:nvPr/>
        </p:nvSpPr>
        <p:spPr>
          <a:xfrm>
            <a:off x="5024755" y="4585970"/>
            <a:ext cx="566420" cy="583565"/>
          </a:xfrm>
          <a:prstGeom prst="rect">
            <a:avLst/>
          </a:prstGeom>
          <a:noFill/>
        </p:spPr>
        <p:txBody>
          <a:bodyPr wrap="none" rtlCol="0">
            <a:spAutoFit/>
          </a:bodyPr>
          <a:lstStyle/>
          <a:p>
            <a:pPr algn="l"/>
            <a:r>
              <a:rPr lang="zh-CN" altLang="en-US" sz="3200" b="1">
                <a:solidFill>
                  <a:schemeClr val="accent4">
                    <a:lumMod val="40000"/>
                    <a:lumOff val="60000"/>
                  </a:schemeClr>
                </a:solidFill>
                <a:latin typeface="微软雅黑" panose="020b0503020204020204" charset="-122"/>
                <a:ea typeface="微软雅黑" panose="020b0503020204020204" charset="-122"/>
                <a:sym typeface="+mn-ea"/>
              </a:rPr>
              <a:t>nì</a:t>
            </a:r>
            <a:endParaRPr lang="zh-CN" altLang="en-US" sz="3200" b="1">
              <a:solidFill>
                <a:schemeClr val="accent4">
                  <a:lumMod val="40000"/>
                  <a:lumOff val="60000"/>
                </a:schemeClr>
              </a:solidFill>
              <a:latin typeface="微软雅黑" panose="020b0503020204020204" charset="-122"/>
              <a:ea typeface="微软雅黑" panose="020b0503020204020204" charset="-122"/>
              <a:sym typeface="+mn-ea"/>
            </a:endParaRPr>
          </a:p>
        </p:txBody>
      </p:sp>
      <p:sp>
        <p:nvSpPr>
          <p:cNvPr id="10" name="文本框 9"/>
          <p:cNvSpPr txBox="1"/>
          <p:nvPr/>
        </p:nvSpPr>
        <p:spPr>
          <a:xfrm>
            <a:off x="7567930" y="4585970"/>
            <a:ext cx="1184910" cy="583565"/>
          </a:xfrm>
          <a:prstGeom prst="rect">
            <a:avLst/>
          </a:prstGeom>
          <a:noFill/>
        </p:spPr>
        <p:txBody>
          <a:bodyPr wrap="none" rtlCol="0">
            <a:spAutoFit/>
          </a:bodyPr>
          <a:lstStyle/>
          <a:p>
            <a:pPr algn="l"/>
            <a:r>
              <a:rPr lang="zh-CN" altLang="en-US" sz="3200" b="1">
                <a:solidFill>
                  <a:schemeClr val="accent4">
                    <a:lumMod val="40000"/>
                    <a:lumOff val="60000"/>
                  </a:schemeClr>
                </a:solidFill>
                <a:latin typeface="微软雅黑" panose="020b0503020204020204" charset="-122"/>
                <a:ea typeface="微软雅黑" panose="020b0503020204020204" charset="-122"/>
                <a:sym typeface="+mn-ea"/>
              </a:rPr>
              <a:t>lánlǘ</a:t>
            </a:r>
            <a:endParaRPr lang="zh-CN" altLang="en-US" sz="3200" b="1">
              <a:solidFill>
                <a:schemeClr val="accent4">
                  <a:lumMod val="40000"/>
                  <a:lumOff val="60000"/>
                </a:schemeClr>
              </a:solidFill>
              <a:latin typeface="微软雅黑" panose="020b0503020204020204" charset="-122"/>
              <a:ea typeface="微软雅黑" panose="020b0503020204020204" charset="-122"/>
              <a:sym typeface="+mn-ea"/>
            </a:endParaRPr>
          </a:p>
        </p:txBody>
      </p:sp>
      <p:sp>
        <p:nvSpPr>
          <p:cNvPr id="11" name="文本框 10"/>
          <p:cNvSpPr txBox="1"/>
          <p:nvPr/>
        </p:nvSpPr>
        <p:spPr>
          <a:xfrm>
            <a:off x="2148840" y="5240655"/>
            <a:ext cx="885825" cy="583565"/>
          </a:xfrm>
          <a:prstGeom prst="rect">
            <a:avLst/>
          </a:prstGeom>
          <a:noFill/>
        </p:spPr>
        <p:txBody>
          <a:bodyPr wrap="none" rtlCol="0">
            <a:spAutoFit/>
          </a:bodyPr>
          <a:lstStyle/>
          <a:p>
            <a:pPr algn="l"/>
            <a:r>
              <a:rPr lang="zh-CN" altLang="en-US" sz="3200" b="1">
                <a:solidFill>
                  <a:schemeClr val="accent4">
                    <a:lumMod val="40000"/>
                    <a:lumOff val="60000"/>
                  </a:schemeClr>
                </a:solidFill>
                <a:latin typeface="微软雅黑" panose="020b0503020204020204" charset="-122"/>
                <a:ea typeface="微软雅黑" panose="020b0503020204020204" charset="-122"/>
                <a:sym typeface="+mn-ea"/>
              </a:rPr>
              <a:t>sào</a:t>
            </a:r>
            <a:endParaRPr lang="zh-CN" altLang="en-US" sz="3200" b="1">
              <a:solidFill>
                <a:schemeClr val="accent4">
                  <a:lumMod val="40000"/>
                  <a:lumOff val="60000"/>
                </a:schemeClr>
              </a:solidFill>
              <a:latin typeface="微软雅黑" panose="020b0503020204020204" charset="-122"/>
              <a:ea typeface="微软雅黑" panose="020b0503020204020204" charset="-122"/>
              <a:sym typeface="+mn-ea"/>
            </a:endParaRPr>
          </a:p>
        </p:txBody>
      </p:sp>
      <p:sp>
        <p:nvSpPr>
          <p:cNvPr id="12" name="文本框 11"/>
          <p:cNvSpPr txBox="1"/>
          <p:nvPr/>
        </p:nvSpPr>
        <p:spPr>
          <a:xfrm>
            <a:off x="5253990" y="5240655"/>
            <a:ext cx="1073785" cy="583565"/>
          </a:xfrm>
          <a:prstGeom prst="rect">
            <a:avLst/>
          </a:prstGeom>
          <a:noFill/>
        </p:spPr>
        <p:txBody>
          <a:bodyPr wrap="none" rtlCol="0">
            <a:spAutoFit/>
          </a:bodyPr>
          <a:lstStyle/>
          <a:p>
            <a:pPr algn="l"/>
            <a:r>
              <a:rPr lang="zh-CN" altLang="en-US" sz="3200" b="1">
                <a:solidFill>
                  <a:schemeClr val="accent4">
                    <a:lumMod val="40000"/>
                    <a:lumOff val="60000"/>
                  </a:schemeClr>
                </a:solidFill>
                <a:latin typeface="微软雅黑" panose="020b0503020204020204" charset="-122"/>
                <a:ea typeface="微软雅黑" panose="020b0503020204020204" charset="-122"/>
                <a:sym typeface="+mn-ea"/>
              </a:rPr>
              <a:t>xǐng</a:t>
            </a:r>
            <a:endParaRPr lang="zh-CN" altLang="en-US" sz="3200" b="1">
              <a:solidFill>
                <a:schemeClr val="accent4">
                  <a:lumMod val="40000"/>
                  <a:lumOff val="60000"/>
                </a:schemeClr>
              </a:solidFill>
              <a:latin typeface="微软雅黑" panose="020b0503020204020204" charset="-122"/>
              <a:ea typeface="微软雅黑" panose="020b0503020204020204" charset="-122"/>
              <a:sym typeface="+mn-ea"/>
            </a:endParaRPr>
          </a:p>
        </p:txBody>
      </p:sp>
      <p:sp>
        <p:nvSpPr>
          <p:cNvPr id="13" name="文本框 12"/>
          <p:cNvSpPr txBox="1"/>
          <p:nvPr/>
        </p:nvSpPr>
        <p:spPr>
          <a:xfrm>
            <a:off x="7626985" y="5240020"/>
            <a:ext cx="1214755" cy="583565"/>
          </a:xfrm>
          <a:prstGeom prst="rect">
            <a:avLst/>
          </a:prstGeom>
          <a:noFill/>
        </p:spPr>
        <p:txBody>
          <a:bodyPr wrap="none" rtlCol="0">
            <a:spAutoFit/>
          </a:bodyPr>
          <a:lstStyle/>
          <a:p>
            <a:pPr algn="l"/>
            <a:r>
              <a:rPr lang="zh-CN" altLang="en-US" sz="3200" b="1">
                <a:solidFill>
                  <a:schemeClr val="accent4">
                    <a:lumMod val="40000"/>
                    <a:lumOff val="60000"/>
                  </a:schemeClr>
                </a:solidFill>
                <a:latin typeface="微软雅黑" panose="020b0503020204020204" charset="-122"/>
                <a:ea typeface="微软雅黑" panose="020b0503020204020204" charset="-122"/>
                <a:sym typeface="+mn-ea"/>
              </a:rPr>
              <a:t>quán</a:t>
            </a:r>
            <a:endParaRPr lang="zh-CN" altLang="en-US" sz="3200" b="1">
              <a:solidFill>
                <a:schemeClr val="accent4">
                  <a:lumMod val="40000"/>
                  <a:lumOff val="60000"/>
                </a:schemeClr>
              </a:solidFill>
              <a:latin typeface="微软雅黑" panose="020b0503020204020204" charset="-122"/>
              <a:ea typeface="微软雅黑" panose="020b0503020204020204" charset="-122"/>
              <a:sym typeface="+mn-ea"/>
            </a:endParaRPr>
          </a:p>
        </p:txBody>
      </p:sp>
      <p:sp>
        <p:nvSpPr>
          <p:cNvPr id="14" name="文本框 13"/>
          <p:cNvSpPr txBox="1"/>
          <p:nvPr/>
        </p:nvSpPr>
        <p:spPr>
          <a:xfrm>
            <a:off x="2406015" y="5936615"/>
            <a:ext cx="1075690" cy="583565"/>
          </a:xfrm>
          <a:prstGeom prst="rect">
            <a:avLst/>
          </a:prstGeom>
          <a:noFill/>
        </p:spPr>
        <p:txBody>
          <a:bodyPr wrap="none" rtlCol="0">
            <a:spAutoFit/>
          </a:bodyPr>
          <a:lstStyle/>
          <a:p>
            <a:pPr algn="l"/>
            <a:r>
              <a:rPr lang="zh-CN" altLang="en-US" sz="3200" b="1">
                <a:solidFill>
                  <a:schemeClr val="accent4">
                    <a:lumMod val="40000"/>
                    <a:lumOff val="60000"/>
                  </a:schemeClr>
                </a:solidFill>
                <a:latin typeface="微软雅黑" panose="020b0503020204020204" charset="-122"/>
                <a:ea typeface="微软雅黑" panose="020b0503020204020204" charset="-122"/>
                <a:sym typeface="+mn-ea"/>
              </a:rPr>
              <a:t>piǎo</a:t>
            </a:r>
            <a:endParaRPr lang="zh-CN" altLang="en-US" sz="3200" b="1">
              <a:solidFill>
                <a:schemeClr val="accent4">
                  <a:lumMod val="40000"/>
                  <a:lumOff val="60000"/>
                </a:schemeClr>
              </a:solidFill>
              <a:latin typeface="微软雅黑" panose="020b0503020204020204" charset="-122"/>
              <a:ea typeface="微软雅黑" panose="020b0503020204020204" charset="-122"/>
              <a:sym typeface="+mn-ea"/>
            </a:endParaRPr>
          </a:p>
        </p:txBody>
      </p:sp>
      <p:sp>
        <p:nvSpPr>
          <p:cNvPr id="15" name="文本框 14"/>
          <p:cNvSpPr txBox="1"/>
          <p:nvPr/>
        </p:nvSpPr>
        <p:spPr>
          <a:xfrm>
            <a:off x="5718810" y="5936615"/>
            <a:ext cx="777240" cy="583565"/>
          </a:xfrm>
          <a:prstGeom prst="rect">
            <a:avLst/>
          </a:prstGeom>
          <a:noFill/>
        </p:spPr>
        <p:txBody>
          <a:bodyPr wrap="none" rtlCol="0">
            <a:spAutoFit/>
          </a:bodyPr>
          <a:lstStyle/>
          <a:p>
            <a:pPr algn="l"/>
            <a:r>
              <a:rPr lang="zh-CN" altLang="en-US" sz="3200" b="1">
                <a:solidFill>
                  <a:schemeClr val="accent4">
                    <a:lumMod val="40000"/>
                    <a:lumOff val="60000"/>
                  </a:schemeClr>
                </a:solidFill>
                <a:latin typeface="微软雅黑" panose="020b0503020204020204" charset="-122"/>
                <a:ea typeface="微软雅黑" panose="020b0503020204020204" charset="-122"/>
                <a:sym typeface="+mn-ea"/>
              </a:rPr>
              <a:t>xiè</a:t>
            </a:r>
            <a:endParaRPr lang="zh-CN" altLang="en-US" sz="3200" b="1">
              <a:solidFill>
                <a:schemeClr val="accent4">
                  <a:lumMod val="40000"/>
                  <a:lumOff val="60000"/>
                </a:schemeClr>
              </a:solidFill>
              <a:latin typeface="微软雅黑" panose="020b0503020204020204" charset="-122"/>
              <a:ea typeface="微软雅黑" panose="020b0503020204020204" charset="-122"/>
              <a:sym typeface="+mn-ea"/>
            </a:endParaRPr>
          </a:p>
        </p:txBody>
      </p:sp>
    </p:spTree>
    <p:custDataLst>
      <p:tags r:id="rId11"/>
    </p:custDataLst>
  </p:cSld>
  <p:clrMapOvr>
    <a:masterClrMapping/>
  </p:clrMapOvr>
  <mc:AlternateContent>
    <mc:Choice xmlns:p15="http://schemas.microsoft.com/office/powerpoint/2012/main" Requires="p15">
      <p:transition spd="slow" advClick="0" p14:dur="1250">
        <p15:prstTrans prst="pageCurlDouble"/>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80">
                                          <p:stCondLst>
                                            <p:cond delay="0"/>
                                          </p:stCondLst>
                                        </p:cTn>
                                        <p:tgtEl>
                                          <p:spTgt spid="3"/>
                                        </p:tgtEl>
                                      </p:cBhvr>
                                    </p:animEffect>
                                    <p:anim calcmode="lin" valueType="num">
                                      <p:cBhvr>
                                        <p:cTn id="2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8" dur="26">
                                          <p:stCondLst>
                                            <p:cond delay="650"/>
                                          </p:stCondLst>
                                        </p:cTn>
                                        <p:tgtEl>
                                          <p:spTgt spid="3"/>
                                        </p:tgtEl>
                                      </p:cBhvr>
                                      <p:to x="100000" y="60000"/>
                                    </p:animScale>
                                    <p:animScale>
                                      <p:cBhvr>
                                        <p:cTn id="29" dur="166" decel="50000">
                                          <p:stCondLst>
                                            <p:cond delay="676"/>
                                          </p:stCondLst>
                                        </p:cTn>
                                        <p:tgtEl>
                                          <p:spTgt spid="3"/>
                                        </p:tgtEl>
                                      </p:cBhvr>
                                      <p:to x="100000" y="100000"/>
                                    </p:animScale>
                                    <p:animScale>
                                      <p:cBhvr>
                                        <p:cTn id="30" dur="26">
                                          <p:stCondLst>
                                            <p:cond delay="1312"/>
                                          </p:stCondLst>
                                        </p:cTn>
                                        <p:tgtEl>
                                          <p:spTgt spid="3"/>
                                        </p:tgtEl>
                                      </p:cBhvr>
                                      <p:to x="100000" y="80000"/>
                                    </p:animScale>
                                    <p:animScale>
                                      <p:cBhvr>
                                        <p:cTn id="31" dur="166" decel="50000">
                                          <p:stCondLst>
                                            <p:cond delay="1338"/>
                                          </p:stCondLst>
                                        </p:cTn>
                                        <p:tgtEl>
                                          <p:spTgt spid="3"/>
                                        </p:tgtEl>
                                      </p:cBhvr>
                                      <p:to x="100000" y="100000"/>
                                    </p:animScale>
                                    <p:animScale>
                                      <p:cBhvr>
                                        <p:cTn id="32" dur="26">
                                          <p:stCondLst>
                                            <p:cond delay="1642"/>
                                          </p:stCondLst>
                                        </p:cTn>
                                        <p:tgtEl>
                                          <p:spTgt spid="3"/>
                                        </p:tgtEl>
                                      </p:cBhvr>
                                      <p:to x="100000" y="90000"/>
                                    </p:animScale>
                                    <p:animScale>
                                      <p:cBhvr>
                                        <p:cTn id="33" dur="166" decel="50000">
                                          <p:stCondLst>
                                            <p:cond delay="1668"/>
                                          </p:stCondLst>
                                        </p:cTn>
                                        <p:tgtEl>
                                          <p:spTgt spid="3"/>
                                        </p:tgtEl>
                                      </p:cBhvr>
                                      <p:to x="100000" y="100000"/>
                                    </p:animScale>
                                    <p:animScale>
                                      <p:cBhvr>
                                        <p:cTn id="34" dur="26">
                                          <p:stCondLst>
                                            <p:cond delay="1808"/>
                                          </p:stCondLst>
                                        </p:cTn>
                                        <p:tgtEl>
                                          <p:spTgt spid="3"/>
                                        </p:tgtEl>
                                      </p:cBhvr>
                                      <p:to x="100000" y="95000"/>
                                    </p:animScale>
                                    <p:animScale>
                                      <p:cBhvr>
                                        <p:cTn id="35" dur="166" decel="50000">
                                          <p:stCondLst>
                                            <p:cond delay="1834"/>
                                          </p:stCondLst>
                                        </p:cTn>
                                        <p:tgtEl>
                                          <p:spTgt spid="3"/>
                                        </p:tgtEl>
                                      </p:cBhvr>
                                      <p:to x="100000" y="100000"/>
                                    </p:animScale>
                                  </p:childTnLst>
                                </p:cTn>
                              </p:par>
                            </p:childTnLst>
                          </p:cTn>
                        </p:par>
                      </p:childTnLst>
                    </p:cTn>
                  </p:par>
                  <p:par>
                    <p:cTn id="36" fill="hold" nodeType="clickPar">
                      <p:stCondLst>
                        <p:cond delay="indefinite"/>
                      </p:stCondLst>
                      <p:childTnLst>
                        <p:par>
                          <p:cTn id="37" fill="hold" nodeType="afterGroup">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diamond(in)">
                                      <p:cBhvr>
                                        <p:cTn id="40" dur="2000"/>
                                        <p:tgtEl>
                                          <p:spTgt spid="7"/>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0" presetClass="entr" presetSubtype="0"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edge">
                                      <p:cBhvr>
                                        <p:cTn id="45" dur="2000"/>
                                        <p:tgtEl>
                                          <p:spTgt spid="4"/>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2" presetClass="entr" presetSubtype="2"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500" fill="hold"/>
                                        <p:tgtEl>
                                          <p:spTgt spid="5"/>
                                        </p:tgtEl>
                                        <p:attrNameLst>
                                          <p:attrName>ppt_x</p:attrName>
                                        </p:attrNameLst>
                                      </p:cBhvr>
                                      <p:tavLst>
                                        <p:tav tm="0">
                                          <p:val>
                                            <p:strVal val="1+#ppt_w/2"/>
                                          </p:val>
                                        </p:tav>
                                        <p:tav tm="100000">
                                          <p:val>
                                            <p:strVal val="#ppt_x"/>
                                          </p:val>
                                        </p:tav>
                                      </p:tavLst>
                                    </p:anim>
                                    <p:anim calcmode="lin" valueType="num">
                                      <p:cBhvr additive="base">
                                        <p:cTn id="5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1+#ppt_w/2"/>
                                          </p:val>
                                        </p:tav>
                                        <p:tav tm="100000">
                                          <p:val>
                                            <p:strVal val="#ppt_x"/>
                                          </p:val>
                                        </p:tav>
                                      </p:tavLst>
                                    </p:anim>
                                    <p:anim calcmode="lin" valueType="num">
                                      <p:cBhvr additive="base">
                                        <p:cTn id="57"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 presetClass="entr" presetSubtype="2" fill="hold" grpId="0" nodeType="click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fill="hold"/>
                                        <p:tgtEl>
                                          <p:spTgt spid="10"/>
                                        </p:tgtEl>
                                        <p:attrNameLst>
                                          <p:attrName>ppt_x</p:attrName>
                                        </p:attrNameLst>
                                      </p:cBhvr>
                                      <p:tavLst>
                                        <p:tav tm="0">
                                          <p:val>
                                            <p:strVal val="1+#ppt_w/2"/>
                                          </p:val>
                                        </p:tav>
                                        <p:tav tm="100000">
                                          <p:val>
                                            <p:strVal val="#ppt_x"/>
                                          </p:val>
                                        </p:tav>
                                      </p:tavLst>
                                    </p:anim>
                                    <p:anim calcmode="lin" valueType="num">
                                      <p:cBhvr additive="base">
                                        <p:cTn id="6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64" fill="hold" nodeType="clickPar">
                      <p:stCondLst>
                        <p:cond delay="indefinite"/>
                      </p:stCondLst>
                      <p:childTnLst>
                        <p:par>
                          <p:cTn id="65" fill="hold" nodeType="afterGroup">
                            <p:stCondLst>
                              <p:cond delay="0"/>
                            </p:stCondLst>
                            <p:childTnLst>
                              <p:par>
                                <p:cTn id="66" presetID="2" presetClass="entr" presetSubtype="2"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1+#ppt_w/2"/>
                                          </p:val>
                                        </p:tav>
                                        <p:tav tm="100000">
                                          <p:val>
                                            <p:strVal val="#ppt_x"/>
                                          </p:val>
                                        </p:tav>
                                      </p:tavLst>
                                    </p:anim>
                                    <p:anim calcmode="lin" valueType="num">
                                      <p:cBhvr additive="base">
                                        <p:cTn id="69"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70" fill="hold" nodeType="clickPar">
                      <p:stCondLst>
                        <p:cond delay="indefinite"/>
                      </p:stCondLst>
                      <p:childTnLst>
                        <p:par>
                          <p:cTn id="71" fill="hold" nodeType="afterGroup">
                            <p:stCondLst>
                              <p:cond delay="0"/>
                            </p:stCondLst>
                            <p:childTnLst>
                              <p:par>
                                <p:cTn id="72" presetID="2" presetClass="entr" presetSubtype="2" fill="hold" grpId="0" nodeType="click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fill="hold"/>
                                        <p:tgtEl>
                                          <p:spTgt spid="12"/>
                                        </p:tgtEl>
                                        <p:attrNameLst>
                                          <p:attrName>ppt_x</p:attrName>
                                        </p:attrNameLst>
                                      </p:cBhvr>
                                      <p:tavLst>
                                        <p:tav tm="0">
                                          <p:val>
                                            <p:strVal val="1+#ppt_w/2"/>
                                          </p:val>
                                        </p:tav>
                                        <p:tav tm="100000">
                                          <p:val>
                                            <p:strVal val="#ppt_x"/>
                                          </p:val>
                                        </p:tav>
                                      </p:tavLst>
                                    </p:anim>
                                    <p:anim calcmode="lin" valueType="num">
                                      <p:cBhvr additive="base">
                                        <p:cTn id="75"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76" fill="hold" nodeType="clickPar">
                      <p:stCondLst>
                        <p:cond delay="indefinite"/>
                      </p:stCondLst>
                      <p:childTnLst>
                        <p:par>
                          <p:cTn id="77" fill="hold" nodeType="afterGroup">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additive="base">
                                        <p:cTn id="80" dur="500" fill="hold"/>
                                        <p:tgtEl>
                                          <p:spTgt spid="13"/>
                                        </p:tgtEl>
                                        <p:attrNameLst>
                                          <p:attrName>ppt_x</p:attrName>
                                        </p:attrNameLst>
                                      </p:cBhvr>
                                      <p:tavLst>
                                        <p:tav tm="0">
                                          <p:val>
                                            <p:strVal val="1+#ppt_w/2"/>
                                          </p:val>
                                        </p:tav>
                                        <p:tav tm="100000">
                                          <p:val>
                                            <p:strVal val="#ppt_x"/>
                                          </p:val>
                                        </p:tav>
                                      </p:tavLst>
                                    </p:anim>
                                    <p:anim calcmode="lin" valueType="num">
                                      <p:cBhvr additive="base">
                                        <p:cTn id="81"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82" fill="hold" nodeType="clickPar">
                      <p:stCondLst>
                        <p:cond delay="indefinite"/>
                      </p:stCondLst>
                      <p:childTnLst>
                        <p:par>
                          <p:cTn id="83" fill="hold" nodeType="afterGroup">
                            <p:stCondLst>
                              <p:cond delay="0"/>
                            </p:stCondLst>
                            <p:childTnLst>
                              <p:par>
                                <p:cTn id="84" presetID="2" presetClass="entr" presetSubtype="2" fill="hold" grpId="0" nodeType="clickEffect">
                                  <p:stCondLst>
                                    <p:cond delay="0"/>
                                  </p:stCondLst>
                                  <p:childTnLst>
                                    <p:set>
                                      <p:cBhvr>
                                        <p:cTn id="85" dur="1" fill="hold">
                                          <p:stCondLst>
                                            <p:cond delay="0"/>
                                          </p:stCondLst>
                                        </p:cTn>
                                        <p:tgtEl>
                                          <p:spTgt spid="14"/>
                                        </p:tgtEl>
                                        <p:attrNameLst>
                                          <p:attrName>style.visibility</p:attrName>
                                        </p:attrNameLst>
                                      </p:cBhvr>
                                      <p:to>
                                        <p:strVal val="visible"/>
                                      </p:to>
                                    </p:set>
                                    <p:anim calcmode="lin" valueType="num">
                                      <p:cBhvr additive="base">
                                        <p:cTn id="86" dur="500" fill="hold"/>
                                        <p:tgtEl>
                                          <p:spTgt spid="14"/>
                                        </p:tgtEl>
                                        <p:attrNameLst>
                                          <p:attrName>ppt_x</p:attrName>
                                        </p:attrNameLst>
                                      </p:cBhvr>
                                      <p:tavLst>
                                        <p:tav tm="0">
                                          <p:val>
                                            <p:strVal val="1+#ppt_w/2"/>
                                          </p:val>
                                        </p:tav>
                                        <p:tav tm="100000">
                                          <p:val>
                                            <p:strVal val="#ppt_x"/>
                                          </p:val>
                                        </p:tav>
                                      </p:tavLst>
                                    </p:anim>
                                    <p:anim calcmode="lin" valueType="num">
                                      <p:cBhvr additive="base">
                                        <p:cTn id="87"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88" fill="hold" nodeType="clickPar">
                      <p:stCondLst>
                        <p:cond delay="indefinite"/>
                      </p:stCondLst>
                      <p:childTnLst>
                        <p:par>
                          <p:cTn id="89" fill="hold" nodeType="afterGroup">
                            <p:stCondLst>
                              <p:cond delay="0"/>
                            </p:stCondLst>
                            <p:childTnLst>
                              <p:par>
                                <p:cTn id="90" presetID="2" presetClass="entr" presetSubtype="2" fill="hold" grpId="0" nodeType="clickEffect">
                                  <p:stCondLst>
                                    <p:cond delay="0"/>
                                  </p:stCondLst>
                                  <p:childTnLst>
                                    <p:set>
                                      <p:cBhvr>
                                        <p:cTn id="91" dur="1" fill="hold">
                                          <p:stCondLst>
                                            <p:cond delay="0"/>
                                          </p:stCondLst>
                                        </p:cTn>
                                        <p:tgtEl>
                                          <p:spTgt spid="15"/>
                                        </p:tgtEl>
                                        <p:attrNameLst>
                                          <p:attrName>style.visibility</p:attrName>
                                        </p:attrNameLst>
                                      </p:cBhvr>
                                      <p:to>
                                        <p:strVal val="visible"/>
                                      </p:to>
                                    </p:set>
                                    <p:anim calcmode="lin" valueType="num">
                                      <p:cBhvr additive="base">
                                        <p:cTn id="92" dur="500" fill="hold"/>
                                        <p:tgtEl>
                                          <p:spTgt spid="15"/>
                                        </p:tgtEl>
                                        <p:attrNameLst>
                                          <p:attrName>ppt_x</p:attrName>
                                        </p:attrNameLst>
                                      </p:cBhvr>
                                      <p:tavLst>
                                        <p:tav tm="0">
                                          <p:val>
                                            <p:strVal val="1+#ppt_w/2"/>
                                          </p:val>
                                        </p:tav>
                                        <p:tav tm="100000">
                                          <p:val>
                                            <p:strVal val="#ppt_x"/>
                                          </p:val>
                                        </p:tav>
                                      </p:tavLst>
                                    </p:anim>
                                    <p:anim calcmode="lin" valueType="num">
                                      <p:cBhvr additive="base">
                                        <p:cTn id="9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P spid="12" grpId="0"/>
      <p:bldP spid="13" grpId="0"/>
      <p:bldP spid="14" grpId="0"/>
      <p:bldP spid="15" grpId="0"/>
      <p:bldP spid="2" grpId="0"/>
      <p:bldP spid="6" grpId="0"/>
      <p:bldP spid="3" grpId="0"/>
      <p:bldP spid="7" grpId="0"/>
      <p:bldP spid="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custDataLst>
              <p:tags r:id="rId5"/>
            </p:custDataLst>
          </p:nvPr>
        </p:nvPicPr>
        <p:blipFill>
          <a:blip r:embed="rId4"/>
          <a:srcRect l="5847" t="30063" r="0" b="30063"/>
          <a:stretch>
            <a:fillRect/>
          </a:stretch>
        </p:blipFill>
        <p:spPr>
          <a:xfrm>
            <a:off x="5844540" y="1708150"/>
            <a:ext cx="4860290" cy="2545715"/>
          </a:xfrm>
          <a:prstGeom prst="rect">
            <a:avLst/>
          </a:prstGeom>
        </p:spPr>
      </p:pic>
      <p:sp>
        <p:nvSpPr>
          <p:cNvPr id="6" name="矩形 5"/>
          <p:cNvSpPr/>
          <p:nvPr>
            <p:custDataLst>
              <p:tags r:id="rId6"/>
            </p:custDataLst>
          </p:nvPr>
        </p:nvSpPr>
        <p:spPr>
          <a:xfrm>
            <a:off x="455930" y="1708150"/>
            <a:ext cx="5388610" cy="254571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7"/>
            </p:custDataLst>
          </p:nvPr>
        </p:nvSpPr>
        <p:spPr>
          <a:xfrm>
            <a:off x="455295" y="4394835"/>
            <a:ext cx="10250170" cy="227457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8"/>
            </p:custDataLst>
          </p:nvPr>
        </p:nvSpPr>
        <p:spPr>
          <a:xfrm>
            <a:off x="624956" y="803568"/>
            <a:ext cx="6754955" cy="707886"/>
          </a:xfrm>
          <a:prstGeom prst="rect">
            <a:avLst/>
          </a:prstGeom>
          <a:noFill/>
        </p:spPr>
        <p:txBody>
          <a:bodyPr wrap="square" rtlCol="0">
            <a:noAutofit/>
          </a:bodyPr>
          <a:lstStyle>
            <a:defPPr>
              <a:defRPr lang="zh-CN"/>
            </a:defPPr>
            <a:lvl1pPr>
              <a:defRPr sz="4000" b="1">
                <a:solidFill>
                  <a:schemeClr val="bg1"/>
                </a:solidFill>
                <a:latin typeface="+mj-ea"/>
                <a:ea typeface="+mj-ea"/>
              </a:defRPr>
            </a:lvl1pPr>
          </a:lstStyle>
          <a:p>
            <a:pPr marL="0" indent="0" algn="l">
              <a:lnSpc>
                <a:spcPct val="100000"/>
              </a:lnSpc>
              <a:spcBef>
                <a:spcPct val="0"/>
              </a:spcBef>
              <a:spcAft>
                <a:spcPct val="0"/>
              </a:spcAft>
              <a:buSzTx/>
            </a:pPr>
            <a:r>
              <a:rPr lang="zh-CN" altLang="en-US" sz="4800">
                <a:latin typeface="微软雅黑" panose="020b0503020204020204" charset="-122"/>
                <a:ea typeface="微软雅黑" panose="020b0503020204020204" charset="-122"/>
                <a:cs typeface="+mj-cs"/>
              </a:rPr>
              <a:t>自读检测</a:t>
            </a:r>
            <a:endParaRPr lang="zh-CN" altLang="en-US" sz="4800">
              <a:latin typeface="微软雅黑" panose="020b0503020204020204" charset="-122"/>
              <a:ea typeface="微软雅黑" panose="020b0503020204020204" charset="-122"/>
              <a:cs typeface="+mj-cs"/>
            </a:endParaRPr>
          </a:p>
        </p:txBody>
      </p:sp>
      <p:sp>
        <p:nvSpPr>
          <p:cNvPr id="3" name="文本框 2"/>
          <p:cNvSpPr txBox="1"/>
          <p:nvPr>
            <p:custDataLst>
              <p:tags r:id="rId9"/>
            </p:custDataLst>
          </p:nvPr>
        </p:nvSpPr>
        <p:spPr>
          <a:xfrm>
            <a:off x="846429" y="2004939"/>
            <a:ext cx="3519814" cy="1200329"/>
          </a:xfrm>
          <a:prstGeom prst="rect">
            <a:avLst/>
          </a:prstGeom>
          <a:solidFill>
            <a:schemeClr val="accent2"/>
          </a:solidFill>
        </p:spPr>
        <p:txBody>
          <a:bodyPr wrap="square" rtlCol="0">
            <a:normAutofit/>
          </a:bodyPr>
          <a:lstStyle>
            <a:defPPr>
              <a:defRPr lang="zh-CN"/>
            </a:defPPr>
            <a:lvl1pPr algn="ctr">
              <a:defRPr sz="3600" b="1">
                <a:solidFill>
                  <a:schemeClr val="bg1"/>
                </a:solidFill>
                <a:latin typeface="+mj-ea"/>
                <a:ea typeface="+mj-ea"/>
              </a:defRPr>
            </a:lvl1pPr>
          </a:lstStyle>
          <a:p>
            <a:pPr marL="0" indent="0" algn="ctr">
              <a:lnSpc>
                <a:spcPct val="100000"/>
              </a:lnSpc>
              <a:spcBef>
                <a:spcPct val="0"/>
              </a:spcBef>
              <a:spcAft>
                <a:spcPct val="0"/>
              </a:spcAft>
              <a:buSzTx/>
            </a:pPr>
            <a:r>
              <a:rPr lang="zh-CN" altLang="en-US" sz="4000">
                <a:solidFill>
                  <a:schemeClr val="accent4">
                    <a:lumMod val="40000"/>
                    <a:lumOff val="60000"/>
                  </a:schemeClr>
                </a:solidFill>
                <a:latin typeface="微软雅黑" panose="020b0503020204020204" charset="-122"/>
                <a:ea typeface="微软雅黑" panose="020b0503020204020204" charset="-122"/>
                <a:sym typeface="+mn-ea"/>
              </a:rPr>
              <a:t>词语积累</a:t>
            </a:r>
            <a:endParaRPr lang="zh-CN" altLang="en-US" sz="4000">
              <a:solidFill>
                <a:schemeClr val="accent4">
                  <a:lumMod val="40000"/>
                  <a:lumOff val="60000"/>
                </a:schemeClr>
              </a:solidFill>
              <a:latin typeface="微软雅黑"/>
              <a:ea typeface="微软雅黑"/>
              <a:cs typeface="+mj-cs"/>
              <a:sym typeface="+mn-ea"/>
            </a:endParaRPr>
          </a:p>
        </p:txBody>
      </p:sp>
      <p:sp>
        <p:nvSpPr>
          <p:cNvPr id="16" name="文本框 15"/>
          <p:cNvSpPr txBox="1"/>
          <p:nvPr/>
        </p:nvSpPr>
        <p:spPr>
          <a:xfrm>
            <a:off x="713105" y="4394835"/>
            <a:ext cx="3027680" cy="2245360"/>
          </a:xfrm>
          <a:prstGeom prst="rect">
            <a:avLst/>
          </a:prstGeom>
          <a:noFill/>
        </p:spPr>
        <p:txBody>
          <a:bodyPr wrap="none" rtlCol="0">
            <a:spAutoFit/>
          </a:bodyPr>
          <a:lstStyle/>
          <a:p>
            <a:pPr algn="l"/>
            <a:r>
              <a:rPr lang="zh-CN" altLang="en-US" sz="2800" b="1">
                <a:solidFill>
                  <a:schemeClr val="bg1"/>
                </a:solidFill>
                <a:latin typeface="微软雅黑" panose="020b0503020204020204" charset="-122"/>
                <a:ea typeface="微软雅黑" panose="020b0503020204020204" charset="-122"/>
              </a:rPr>
              <a:t>嫣然一笑：</a:t>
            </a:r>
            <a:endParaRPr lang="zh-CN" altLang="en-US" sz="2800" b="1">
              <a:solidFill>
                <a:schemeClr val="bg1"/>
              </a:solidFill>
              <a:latin typeface="微软雅黑"/>
              <a:ea typeface="微软雅黑"/>
            </a:endParaRPr>
          </a:p>
          <a:p>
            <a:pPr algn="l"/>
            <a:r>
              <a:rPr lang="zh-CN" altLang="en-US" sz="2800" b="1">
                <a:solidFill>
                  <a:schemeClr val="bg1"/>
                </a:solidFill>
                <a:latin typeface="微软雅黑" panose="020b0503020204020204" charset="-122"/>
                <a:ea typeface="微软雅黑" panose="020b0503020204020204" charset="-122"/>
              </a:rPr>
              <a:t>夺眶而出：</a:t>
            </a:r>
            <a:endParaRPr lang="zh-CN" altLang="en-US" sz="2800" b="1">
              <a:solidFill>
                <a:schemeClr val="bg1"/>
              </a:solidFill>
              <a:latin typeface="微软雅黑" panose="020b0503020204020204" charset="-122"/>
              <a:ea typeface="微软雅黑" panose="020b0503020204020204" charset="-122"/>
            </a:endParaRPr>
          </a:p>
          <a:p>
            <a:pPr algn="l"/>
            <a:r>
              <a:rPr lang="zh-CN" altLang="en-US" sz="2800" b="1">
                <a:solidFill>
                  <a:schemeClr val="bg1"/>
                </a:solidFill>
                <a:latin typeface="微软雅黑" panose="020b0503020204020204" charset="-122"/>
                <a:ea typeface="微软雅黑" panose="020b0503020204020204" charset="-122"/>
              </a:rPr>
              <a:t>衣冠楚楚：</a:t>
            </a:r>
            <a:endParaRPr lang="zh-CN" altLang="en-US" sz="2800" b="1">
              <a:solidFill>
                <a:schemeClr val="bg1"/>
              </a:solidFill>
              <a:latin typeface="微软雅黑" panose="020b0503020204020204" charset="-122"/>
              <a:ea typeface="微软雅黑" panose="020b0503020204020204" charset="-122"/>
            </a:endParaRPr>
          </a:p>
          <a:p>
            <a:pPr algn="l"/>
            <a:r>
              <a:rPr lang="zh-CN" altLang="en-US" sz="2800" b="1">
                <a:solidFill>
                  <a:schemeClr val="bg1"/>
                </a:solidFill>
                <a:latin typeface="微软雅黑" panose="020b0503020204020204" charset="-122"/>
                <a:ea typeface="微软雅黑" panose="020b0503020204020204" charset="-122"/>
              </a:rPr>
              <a:t>鄙夷不屑：</a:t>
            </a:r>
            <a:endParaRPr lang="zh-CN" altLang="en-US" sz="2800" b="1">
              <a:solidFill>
                <a:schemeClr val="bg1"/>
              </a:solidFill>
              <a:latin typeface="微软雅黑" panose="020b0503020204020204" charset="-122"/>
              <a:ea typeface="微软雅黑" panose="020b0503020204020204" charset="-122"/>
            </a:endParaRPr>
          </a:p>
          <a:p>
            <a:pPr algn="l"/>
            <a:r>
              <a:rPr lang="zh-CN" altLang="en-US" sz="2800" b="1">
                <a:solidFill>
                  <a:schemeClr val="bg1"/>
                </a:solidFill>
                <a:latin typeface="微软雅黑" panose="020b0503020204020204" charset="-122"/>
                <a:ea typeface="微软雅黑" panose="020b0503020204020204" charset="-122"/>
              </a:rPr>
              <a:t>拒人于千里之外：</a:t>
            </a:r>
            <a:endParaRPr lang="zh-CN" altLang="en-US" sz="2800" b="1">
              <a:solidFill>
                <a:schemeClr val="bg1"/>
              </a:solidFill>
              <a:latin typeface="微软雅黑" panose="020b0503020204020204" charset="-122"/>
              <a:ea typeface="微软雅黑" panose="020b0503020204020204" charset="-122"/>
            </a:endParaRPr>
          </a:p>
        </p:txBody>
      </p:sp>
      <p:sp>
        <p:nvSpPr>
          <p:cNvPr id="17" name="文本框 16"/>
          <p:cNvSpPr txBox="1"/>
          <p:nvPr/>
        </p:nvSpPr>
        <p:spPr>
          <a:xfrm>
            <a:off x="2537460" y="4394835"/>
            <a:ext cx="8361680" cy="521970"/>
          </a:xfrm>
          <a:prstGeom prst="rect">
            <a:avLst/>
          </a:prstGeom>
          <a:noFill/>
        </p:spPr>
        <p:txBody>
          <a:bodyPr wrap="none" rtlCol="0">
            <a:spAutoFit/>
          </a:bodyPr>
          <a:lstStyle/>
          <a:p>
            <a:pPr algn="l"/>
            <a:r>
              <a:rPr lang="zh-CN" altLang="en-US" sz="2800" b="1">
                <a:solidFill>
                  <a:srgbClr val="FFFF00"/>
                </a:solidFill>
                <a:latin typeface="微软雅黑" panose="020b0503020204020204" charset="-122"/>
                <a:ea typeface="微软雅黑" panose="020b0503020204020204" charset="-122"/>
                <a:sym typeface="+mn-ea"/>
              </a:rPr>
              <a:t>形容女子优美动人的笑容。嫣然，笑得很美的样子。</a:t>
            </a:r>
            <a:endParaRPr lang="zh-CN" altLang="en-US" sz="2800" b="1">
              <a:solidFill>
                <a:srgbClr val="FFFF00"/>
              </a:solidFill>
              <a:latin typeface="微软雅黑"/>
              <a:ea typeface="微软雅黑"/>
              <a:sym typeface="+mn-ea"/>
            </a:endParaRPr>
          </a:p>
        </p:txBody>
      </p:sp>
      <p:sp>
        <p:nvSpPr>
          <p:cNvPr id="18" name="文本框 17"/>
          <p:cNvSpPr txBox="1"/>
          <p:nvPr/>
        </p:nvSpPr>
        <p:spPr>
          <a:xfrm>
            <a:off x="2537460" y="4874260"/>
            <a:ext cx="3738880" cy="521970"/>
          </a:xfrm>
          <a:prstGeom prst="rect">
            <a:avLst/>
          </a:prstGeom>
          <a:noFill/>
        </p:spPr>
        <p:txBody>
          <a:bodyPr wrap="none" rtlCol="0">
            <a:spAutoFit/>
          </a:bodyPr>
          <a:lstStyle/>
          <a:p>
            <a:pPr algn="l"/>
            <a:r>
              <a:rPr lang="zh-CN" altLang="en-US" sz="2800" b="1">
                <a:solidFill>
                  <a:srgbClr val="FFFF00"/>
                </a:solidFill>
                <a:latin typeface="微软雅黑" panose="020b0503020204020204" charset="-122"/>
                <a:ea typeface="微软雅黑" panose="020b0503020204020204" charset="-122"/>
                <a:sym typeface="+mn-ea"/>
              </a:rPr>
              <a:t>眼泪猛然从眼里涌出。</a:t>
            </a:r>
            <a:endParaRPr lang="zh-CN" altLang="en-US" sz="2800" b="1">
              <a:solidFill>
                <a:srgbClr val="FFFF00"/>
              </a:solidFill>
              <a:latin typeface="微软雅黑" panose="020b0503020204020204" charset="-122"/>
              <a:ea typeface="微软雅黑" panose="020b0503020204020204" charset="-122"/>
              <a:sym typeface="+mn-ea"/>
            </a:endParaRPr>
          </a:p>
        </p:txBody>
      </p:sp>
      <p:sp>
        <p:nvSpPr>
          <p:cNvPr id="19" name="文本框 18"/>
          <p:cNvSpPr txBox="1"/>
          <p:nvPr/>
        </p:nvSpPr>
        <p:spPr>
          <a:xfrm>
            <a:off x="2537460" y="5316220"/>
            <a:ext cx="3738880" cy="521970"/>
          </a:xfrm>
          <a:prstGeom prst="rect">
            <a:avLst/>
          </a:prstGeom>
          <a:noFill/>
        </p:spPr>
        <p:txBody>
          <a:bodyPr wrap="none" rtlCol="0">
            <a:spAutoFit/>
          </a:bodyPr>
          <a:lstStyle/>
          <a:p>
            <a:pPr algn="l"/>
            <a:r>
              <a:rPr lang="zh-CN" altLang="en-US" sz="2800" b="1">
                <a:solidFill>
                  <a:srgbClr val="FFFF00"/>
                </a:solidFill>
                <a:latin typeface="微软雅黑" panose="020b0503020204020204" charset="-122"/>
                <a:ea typeface="微软雅黑" panose="020b0503020204020204" charset="-122"/>
                <a:sym typeface="+mn-ea"/>
              </a:rPr>
              <a:t>形容穿戴整齐、漂亮。</a:t>
            </a:r>
            <a:endParaRPr lang="zh-CN" altLang="en-US" sz="2800" b="1">
              <a:solidFill>
                <a:srgbClr val="FFFF00"/>
              </a:solidFill>
              <a:latin typeface="微软雅黑" panose="020b0503020204020204" charset="-122"/>
              <a:ea typeface="微软雅黑" panose="020b0503020204020204" charset="-122"/>
              <a:sym typeface="+mn-ea"/>
            </a:endParaRPr>
          </a:p>
        </p:txBody>
      </p:sp>
      <p:sp>
        <p:nvSpPr>
          <p:cNvPr id="20" name="文本框 19"/>
          <p:cNvSpPr txBox="1"/>
          <p:nvPr/>
        </p:nvSpPr>
        <p:spPr>
          <a:xfrm>
            <a:off x="2537460" y="5715000"/>
            <a:ext cx="2672080" cy="521970"/>
          </a:xfrm>
          <a:prstGeom prst="rect">
            <a:avLst/>
          </a:prstGeom>
          <a:noFill/>
        </p:spPr>
        <p:txBody>
          <a:bodyPr wrap="none" rtlCol="0">
            <a:spAutoFit/>
          </a:bodyPr>
          <a:lstStyle/>
          <a:p>
            <a:pPr algn="l"/>
            <a:r>
              <a:rPr lang="zh-CN" altLang="en-US" sz="2800" b="1">
                <a:solidFill>
                  <a:srgbClr val="FFFF00"/>
                </a:solidFill>
                <a:latin typeface="微软雅黑" panose="020b0503020204020204" charset="-122"/>
                <a:ea typeface="微软雅黑" panose="020b0503020204020204" charset="-122"/>
                <a:sym typeface="+mn-ea"/>
              </a:rPr>
              <a:t>轻视；看不起。</a:t>
            </a:r>
            <a:endParaRPr lang="zh-CN" altLang="en-US" sz="2800" b="1">
              <a:solidFill>
                <a:srgbClr val="FFFF00"/>
              </a:solidFill>
              <a:latin typeface="微软雅黑" panose="020b0503020204020204" charset="-122"/>
              <a:ea typeface="微软雅黑" panose="020b0503020204020204" charset="-122"/>
              <a:sym typeface="+mn-ea"/>
            </a:endParaRPr>
          </a:p>
        </p:txBody>
      </p:sp>
      <p:sp>
        <p:nvSpPr>
          <p:cNvPr id="21" name="文本框 20"/>
          <p:cNvSpPr txBox="1"/>
          <p:nvPr/>
        </p:nvSpPr>
        <p:spPr>
          <a:xfrm>
            <a:off x="3613785" y="6147435"/>
            <a:ext cx="7294880" cy="521970"/>
          </a:xfrm>
          <a:prstGeom prst="rect">
            <a:avLst/>
          </a:prstGeom>
          <a:noFill/>
        </p:spPr>
        <p:txBody>
          <a:bodyPr wrap="none" rtlCol="0">
            <a:spAutoFit/>
          </a:bodyPr>
          <a:lstStyle/>
          <a:p>
            <a:pPr algn="l"/>
            <a:r>
              <a:rPr lang="zh-CN" altLang="en-US" sz="2800" b="1">
                <a:solidFill>
                  <a:srgbClr val="FFFF00"/>
                </a:solidFill>
                <a:latin typeface="微软雅黑" panose="020b0503020204020204" charset="-122"/>
                <a:ea typeface="微软雅黑" panose="020b0503020204020204" charset="-122"/>
                <a:sym typeface="+mn-ea"/>
              </a:rPr>
              <a:t>态度傲慢，拒绝别人要求或不愿与别人接近。</a:t>
            </a:r>
            <a:endParaRPr lang="zh-CN" altLang="en-US" sz="2800" b="1">
              <a:solidFill>
                <a:srgbClr val="FFFF00"/>
              </a:solidFill>
              <a:latin typeface="微软雅黑" panose="020b0503020204020204" charset="-122"/>
              <a:ea typeface="微软雅黑" panose="020b0503020204020204" charset="-122"/>
              <a:sym typeface="+mn-ea"/>
            </a:endParaRPr>
          </a:p>
        </p:txBody>
      </p:sp>
    </p:spTree>
    <p:custDataLst>
      <p:tags r:id="rId10"/>
    </p:custDataLst>
  </p:cSld>
  <p:clrMapOvr>
    <a:masterClrMapping/>
  </p:clrMapOvr>
  <mc:AlternateContent>
    <mc:Choice xmlns:p15="http://schemas.microsoft.com/office/powerpoint/2012/main" Requires="p15">
      <p:transition spd="slow" advClick="0" p14:dur="1250">
        <p15:prstTrans prst="pageCurlDouble"/>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diamond(in)">
                                      <p:cBhvr>
                                        <p:cTn id="25" dur="2000"/>
                                        <p:tgtEl>
                                          <p:spTgt spid="16">
                                            <p:txEl>
                                              <p:pRg st="0" end="0"/>
                                            </p:txEl>
                                          </p:spTgt>
                                        </p:tgtEl>
                                      </p:cBhvr>
                                    </p:animEffect>
                                  </p:childTnLst>
                                </p:cTn>
                              </p:par>
                              <p:par>
                                <p:cTn id="26" presetID="8" presetClass="entr" presetSubtype="16" fill="hold" nodeType="withEffect">
                                  <p:stCondLst>
                                    <p:cond delay="0"/>
                                  </p:stCondLst>
                                  <p:childTnLst>
                                    <p:set>
                                      <p:cBhvr>
                                        <p:cTn id="27" dur="1" fill="hold">
                                          <p:stCondLst>
                                            <p:cond delay="0"/>
                                          </p:stCondLst>
                                        </p:cTn>
                                        <p:tgtEl>
                                          <p:spTgt spid="16">
                                            <p:txEl>
                                              <p:pRg st="1" end="1"/>
                                            </p:txEl>
                                          </p:spTgt>
                                        </p:tgtEl>
                                        <p:attrNameLst>
                                          <p:attrName>style.visibility</p:attrName>
                                        </p:attrNameLst>
                                      </p:cBhvr>
                                      <p:to>
                                        <p:strVal val="visible"/>
                                      </p:to>
                                    </p:set>
                                    <p:animEffect transition="in" filter="diamond(in)">
                                      <p:cBhvr>
                                        <p:cTn id="28" dur="2000"/>
                                        <p:tgtEl>
                                          <p:spTgt spid="16">
                                            <p:txEl>
                                              <p:pRg st="1" end="1"/>
                                            </p:txEl>
                                          </p:spTgt>
                                        </p:tgtEl>
                                      </p:cBhvr>
                                    </p:animEffect>
                                  </p:childTnLst>
                                </p:cTn>
                              </p:par>
                              <p:par>
                                <p:cTn id="29" presetID="8" presetClass="entr" presetSubtype="16" fill="hold" nodeType="withEffect">
                                  <p:stCondLst>
                                    <p:cond delay="0"/>
                                  </p:stCondLst>
                                  <p:childTnLst>
                                    <p:set>
                                      <p:cBhvr>
                                        <p:cTn id="30" dur="1" fill="hold">
                                          <p:stCondLst>
                                            <p:cond delay="0"/>
                                          </p:stCondLst>
                                        </p:cTn>
                                        <p:tgtEl>
                                          <p:spTgt spid="16">
                                            <p:txEl>
                                              <p:pRg st="2" end="2"/>
                                            </p:txEl>
                                          </p:spTgt>
                                        </p:tgtEl>
                                        <p:attrNameLst>
                                          <p:attrName>style.visibility</p:attrName>
                                        </p:attrNameLst>
                                      </p:cBhvr>
                                      <p:to>
                                        <p:strVal val="visible"/>
                                      </p:to>
                                    </p:set>
                                    <p:animEffect transition="in" filter="diamond(in)">
                                      <p:cBhvr>
                                        <p:cTn id="31" dur="2000"/>
                                        <p:tgtEl>
                                          <p:spTgt spid="16">
                                            <p:txEl>
                                              <p:pRg st="2" end="2"/>
                                            </p:txEl>
                                          </p:spTgt>
                                        </p:tgtEl>
                                      </p:cBhvr>
                                    </p:animEffect>
                                  </p:childTnLst>
                                </p:cTn>
                              </p:par>
                              <p:par>
                                <p:cTn id="32" presetID="8" presetClass="entr" presetSubtype="16" fill="hold" nodeType="withEffect">
                                  <p:stCondLst>
                                    <p:cond delay="0"/>
                                  </p:stCondLst>
                                  <p:childTnLst>
                                    <p:set>
                                      <p:cBhvr>
                                        <p:cTn id="33" dur="1" fill="hold">
                                          <p:stCondLst>
                                            <p:cond delay="0"/>
                                          </p:stCondLst>
                                        </p:cTn>
                                        <p:tgtEl>
                                          <p:spTgt spid="16">
                                            <p:txEl>
                                              <p:pRg st="3" end="3"/>
                                            </p:txEl>
                                          </p:spTgt>
                                        </p:tgtEl>
                                        <p:attrNameLst>
                                          <p:attrName>style.visibility</p:attrName>
                                        </p:attrNameLst>
                                      </p:cBhvr>
                                      <p:to>
                                        <p:strVal val="visible"/>
                                      </p:to>
                                    </p:set>
                                    <p:animEffect transition="in" filter="diamond(in)">
                                      <p:cBhvr>
                                        <p:cTn id="34" dur="2000"/>
                                        <p:tgtEl>
                                          <p:spTgt spid="16">
                                            <p:txEl>
                                              <p:pRg st="3" end="3"/>
                                            </p:txEl>
                                          </p:spTgt>
                                        </p:tgtEl>
                                      </p:cBhvr>
                                    </p:animEffect>
                                  </p:childTnLst>
                                </p:cTn>
                              </p:par>
                              <p:par>
                                <p:cTn id="35" presetID="8" presetClass="entr" presetSubtype="16" fill="hold" nodeType="withEffect">
                                  <p:stCondLst>
                                    <p:cond delay="0"/>
                                  </p:stCondLst>
                                  <p:childTnLst>
                                    <p:set>
                                      <p:cBhvr>
                                        <p:cTn id="36" dur="1" fill="hold">
                                          <p:stCondLst>
                                            <p:cond delay="0"/>
                                          </p:stCondLst>
                                        </p:cTn>
                                        <p:tgtEl>
                                          <p:spTgt spid="16">
                                            <p:txEl>
                                              <p:pRg st="4" end="4"/>
                                            </p:txEl>
                                          </p:spTgt>
                                        </p:tgtEl>
                                        <p:attrNameLst>
                                          <p:attrName>style.visibility</p:attrName>
                                        </p:attrNameLst>
                                      </p:cBhvr>
                                      <p:to>
                                        <p:strVal val="visible"/>
                                      </p:to>
                                    </p:set>
                                    <p:animEffect transition="in" filter="diamond(in)">
                                      <p:cBhvr>
                                        <p:cTn id="37" dur="2000"/>
                                        <p:tgtEl>
                                          <p:spTgt spid="16">
                                            <p:txEl>
                                              <p:pRg st="4" end="4"/>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circle(in)">
                                      <p:cBhvr>
                                        <p:cTn id="42" dur="2000"/>
                                        <p:tgtEl>
                                          <p:spTgt spid="1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circle(in)">
                                      <p:cBhvr>
                                        <p:cTn id="47" dur="2000"/>
                                        <p:tgtEl>
                                          <p:spTgt spid="18"/>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circle(in)">
                                      <p:cBhvr>
                                        <p:cTn id="52" dur="2000"/>
                                        <p:tgtEl>
                                          <p:spTgt spid="19"/>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circle(in)">
                                      <p:cBhvr>
                                        <p:cTn id="57" dur="2000"/>
                                        <p:tgtEl>
                                          <p:spTgt spid="20"/>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circle(in)">
                                      <p:cBhvr>
                                        <p:cTn id="6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 name="矩形 27"/>
          <p:cNvSpPr/>
          <p:nvPr>
            <p:custDataLst>
              <p:tags r:id="rId3"/>
            </p:custDataLst>
          </p:nvPr>
        </p:nvSpPr>
        <p:spPr>
          <a:xfrm>
            <a:off x="0" y="3177610"/>
            <a:ext cx="12192000" cy="3699440"/>
          </a:xfrm>
          <a:prstGeom prst="rect">
            <a:avLst/>
          </a:prstGeom>
          <a:pattFill prst="ltDnDiag">
            <a:fgClr>
              <a:schemeClr val="bg2">
                <a:lumMod val="85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2" name="矩形 21"/>
          <p:cNvSpPr/>
          <p:nvPr>
            <p:custDataLst>
              <p:tags r:id="rId4"/>
            </p:custDataLst>
          </p:nvPr>
        </p:nvSpPr>
        <p:spPr>
          <a:xfrm>
            <a:off x="457200" y="2020978"/>
            <a:ext cx="11277600" cy="3135352"/>
          </a:xfrm>
          <a:prstGeom prst="rect">
            <a:avLst/>
          </a:prstGeom>
          <a:solidFill>
            <a:schemeClr val="bg1"/>
          </a:solidFill>
          <a:ln>
            <a:noFill/>
          </a:ln>
          <a:effectLst>
            <a:outerShdw blurRad="127000" dist="38100" dir="540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ct val="0"/>
              </a:spcBef>
              <a:spcAft>
                <a:spcPct val="0"/>
              </a:spcAft>
              <a:buClrTx/>
              <a:buSzTx/>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 name="Title 6"/>
          <p:cNvSpPr txBox="1"/>
          <p:nvPr>
            <p:custDataLst>
              <p:tags r:id="rId5"/>
            </p:custDataLst>
          </p:nvPr>
        </p:nvSpPr>
        <p:spPr>
          <a:xfrm>
            <a:off x="763270" y="2021840"/>
            <a:ext cx="10665460" cy="2957195"/>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342900" algn="just"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None/>
            </a:pPr>
            <a:r>
              <a:rPr kumimoji="0" lang="zh-CN" altLang="en-US" sz="2800" b="1" i="0" kern="1200" cap="none" spc="100" normalizeH="0" noProof="0">
                <a:ln w="3175">
                  <a:noFill/>
                  <a:prstDash val="dash"/>
                </a:ln>
                <a:solidFill>
                  <a:schemeClr val="tx1">
                    <a:lumMod val="65000"/>
                    <a:lumOff val="35000"/>
                  </a:schemeClr>
                </a:solidFill>
                <a:effectLst/>
                <a:latin typeface="Arial" panose="020b0604020202020204" pitchFamily="34" charset="0"/>
                <a:ea typeface="微软雅黑" panose="020b0503020204020204" charset="-122"/>
                <a:cs typeface="微软雅黑" panose="020b0503020204020204" charset="-122"/>
              </a:rPr>
              <a:t>本文写的是聂赫留朵夫到监狱探望玛丝洛娃，祈求宽恕的经过。聂赫留朵夫来到监狱探监，试图得到玛丝洛娃的宽恕，为自己以前的罪过赎罪。而玛丝洛娃从不认识到认出他来，玛丝洛娃与聂赫留朵夫见面后说出自己的遭遇，依然对那段生活感到痛苦，她想法子从聂赫留朵夫那里要钱，已经失去了灵魂。</a:t>
            </a:r>
            <a:endParaRPr kumimoji="0" lang="zh-CN" altLang="en-US" sz="28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endParaRPr>
          </a:p>
        </p:txBody>
      </p:sp>
      <p:sp>
        <p:nvSpPr>
          <p:cNvPr id="17" name="矩形 16"/>
          <p:cNvSpPr/>
          <p:nvPr>
            <p:custDataLst>
              <p:tags r:id="rId6"/>
            </p:custDataLst>
          </p:nvPr>
        </p:nvSpPr>
        <p:spPr>
          <a:xfrm>
            <a:off x="457200" y="678929"/>
            <a:ext cx="115146" cy="476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8" name="文本框 17"/>
          <p:cNvSpPr txBox="1"/>
          <p:nvPr>
            <p:custDataLst>
              <p:tags r:id="rId7"/>
            </p:custDataLst>
          </p:nvPr>
        </p:nvSpPr>
        <p:spPr>
          <a:xfrm>
            <a:off x="678626" y="608400"/>
            <a:ext cx="9649856" cy="645160"/>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SzTx/>
              <a:buFontTx/>
              <a:buNone/>
            </a:pPr>
            <a:r>
              <a:rPr kumimoji="0" lang="zh-CN" sz="4400" b="1" i="0" kern="1200" cap="none" spc="150" normalizeH="0" noProof="0">
                <a:ln>
                  <a:noFill/>
                </a:ln>
                <a:solidFill>
                  <a:srgbClr val="262626"/>
                </a:solidFill>
                <a:effectLst/>
                <a:latin typeface="Arial" panose="020b0604020202020204" pitchFamily="34" charset="0"/>
                <a:ea typeface="微软雅黑" panose="020b0503020204020204" charset="-122"/>
                <a:cs typeface="+mn-cs"/>
              </a:rPr>
              <a:t>概述事件</a:t>
            </a:r>
            <a:endParaRPr kumimoji="0" lang="zh-CN" sz="4400" b="1" i="0" kern="1200" cap="none" spc="150" normalizeH="0" noProof="0">
              <a:ln>
                <a:noFill/>
              </a:ln>
              <a:solidFill>
                <a:srgbClr val="262626"/>
              </a:solidFill>
              <a:effectLst/>
              <a:latin typeface="Arial" pitchFamily="34" charset="0"/>
              <a:ea typeface="微软雅黑"/>
              <a:cs typeface="+mn-cs"/>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diamond(in)">
                                      <p:cBhvr>
                                        <p:cTn id="12" dur="20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0" fill="hold"/>
                                        <p:tgtEl>
                                          <p:spTgt spid="8"/>
                                        </p:tgtEl>
                                        <p:attrNameLst>
                                          <p:attrName>ppt_x</p:attrName>
                                        </p:attrNameLst>
                                      </p:cBhvr>
                                      <p:tavLst>
                                        <p:tav tm="0">
                                          <p:val>
                                            <p:strVal val="#ppt_x"/>
                                          </p:val>
                                        </p:tav>
                                        <p:tav tm="100000">
                                          <p:val>
                                            <p:strVal val="#ppt_x"/>
                                          </p:val>
                                        </p:tav>
                                      </p:tavLst>
                                    </p:anim>
                                    <p:anim calcmode="lin" valueType="num">
                                      <p:cBhvr additive="base">
                                        <p:cTn id="18"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8"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xml><?xml version="1.0" encoding="utf-8"?>
<p:tagLst xmlns:p="http://schemas.openxmlformats.org/presentationml/2006/main">
  <p:tag name="KSO_WM_ASSEMBLE_CHIP_INDEX" val="6c8c18b199b34992bf6758a72d1aa049"/>
  <p:tag name="KSO_WM_BEAUTIFY_FLAG" val="#wm#"/>
  <p:tag name="KSO_WM_CHIP_GROUPID" val="5ebe3b850ac41c4a0a525602"/>
  <p:tag name="KSO_WM_CHIP_XID" val="5ebe3b850ac41c4a0a525603"/>
  <p:tag name="KSO_WM_TAG_VERSION" val="1.0"/>
  <p:tag name="KSO_WM_TEMPLATE_ASSEMBLE_GROUPID" val="5eecbaf6a758c1ec0b708abb"/>
  <p:tag name="KSO_WM_TEMPLATE_ASSEMBLE_XID" val="5eecbaf6a758c1ec0b708abb"/>
  <p:tag name="KSO_WM_TEMPLATE_CATEGORY" val="diagram"/>
  <p:tag name="KSO_WM_TEMPLATE_INDEX" val="20207005"/>
  <p:tag name="KSO_WM_UNIT_COMPATIBLE" val="0"/>
  <p:tag name="KSO_WM_UNIT_DEC_AREA_ID" val="81a038722108406ba3c0441f8e9cdda9"/>
  <p:tag name="KSO_WM_UNIT_DIAGRAM_ISNUMVISUAL" val="0"/>
  <p:tag name="KSO_WM_UNIT_DIAGRAM_ISREFERUNIT" val="0"/>
  <p:tag name="KSO_WM_UNIT_HIGHLIGHT" val="0"/>
  <p:tag name="KSO_WM_UNIT_ID" val="diagram20207005_1*d*1"/>
  <p:tag name="KSO_WM_UNIT_INDEX" val="1"/>
  <p:tag name="KSO_WM_UNIT_LAYERLEVEL" val="1"/>
  <p:tag name="KSO_WM_UNIT_PICTURE_CLIP_FLAG" val="0"/>
  <p:tag name="KSO_WM_UNIT_PLACING_PICTURE" val="6c8c18b199b34992bf6758a72d1aa049"/>
  <p:tag name="KSO_WM_UNIT_SUPPORT_UNIT_TYPE" val="[&quot;α&quot;,&quot;β&quot;,&quot;θ&quot;]"/>
  <p:tag name="KSO_WM_UNIT_TYPE" val="d"/>
  <p:tag name="KSO_WM_UNIT_VALUE" val="1142*973"/>
</p:tagLst>
</file>

<file path=ppt/tags/tag100.xml><?xml version="1.0" encoding="utf-8"?>
<p:tagLst xmlns:p="http://schemas.openxmlformats.org/presentationml/2006/main">
  <p:tag name="KSO_WM_BEAUTIFY_FLAG" val="#wm#"/>
  <p:tag name="KSO_WM_CHIP_FILLPROP" val="[[{&quot;fill_id&quot;:&quot;a6a0dfab663e44c2ba920b65ae69ae35&quot;,&quot;fill_align&quot;:&quot;lm&quot;,&quot;text_align&quot;:&quot;lm&quot;,&quot;text_direction&quot;:&quot;horizontal&quot;,&quot;chip_types&quot;:[&quot;header&quot;]},{&quot;fill_id&quot;:&quot;374ccdda6b66494bba78fc484e66cf01&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fbd8f1c417157da4526e"/>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bd8f1c417157da4526f"/>
  <p:tag name="KSO_WM_SLIDE_BACKGROUND" val="[&quot;general&quot;]"/>
  <p:tag name="KSO_WM_SLIDE_BACKGROUND_TYPE" val="general"/>
  <p:tag name="KSO_WM_SLIDE_BK_DARK_LIGHT" val="2"/>
  <p:tag name="KSO_WM_SLIDE_ID" val="diagram2020855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3:27&quot;,&quot;maxSize&quot;:{&quot;size1&quot;:24.399999999999999},&quot;minSize&quot;:{&quot;size1&quot;:22.399999999999999},&quot;normalSize&quot;:{&quot;size1&quot;:22.399999999999999},&quot;subLayout&quot;:[{&quot;id&quot;:&quot;2020-06-26T08:23:27&quot;,&quot;margin&quot;:{&quot;bottom&quot;:0.026000002399086952,&quot;left&quot;:2.5399999618530273,&quot;right&quot;:9.3129997253417969,&quot;top&quot;:2.1170001029968262},&quot;type&quot;:0},{&quot;id&quot;:&quot;2020-06-26T08:23:27&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ef53ffdea5a3ac527a18974"/>
  <p:tag name="KSO_WM_TEMPLATE_ASSEMBLE_XID" val="5ef53ffdea5a3ac527a18974"/>
  <p:tag name="KSO_WM_TEMPLATE_CATEGORY" val="diagram"/>
  <p:tag name="KSO_WM_TEMPLATE_COLOR_TYPE" val="1"/>
  <p:tag name="KSO_WM_TEMPLATE_INDEX" val="20208557"/>
  <p:tag name="KSO_WM_TEMPLATE_MASTER_TYPE" val="0"/>
  <p:tag name="KSO_WM_TEMPLATE_SUBCATEGORY" val="21"/>
</p:tagLst>
</file>

<file path=ppt/tags/tag101.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9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02.xml><?xml version="1.0" encoding="utf-8"?>
<p:tagLst xmlns:p="http://schemas.openxmlformats.org/presentationml/2006/main">
  <p:tag name="KSO_WM_ASSEMBLE_CHIP_INDEX" val="c2e0cbc9b749452293c7ed4e3eec15f8"/>
  <p:tag name="KSO_WM_BEAUTIFY_FLAG" val="#wm#"/>
  <p:tag name="KSO_WM_CHIP_GROUPID" val="5e7881253197e252a37019b5"/>
  <p:tag name="KSO_WM_CHIP_XID" val="5e7881253197e252a37019b6"/>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d684b3fc2ad84b809bcc38e4750b3761"/>
  <p:tag name="KSO_WM_UNIT_DEFAULT_FONT" val="24;44;4"/>
  <p:tag name="KSO_WM_UNIT_DIAGRAM_ISNUMVISUAL" val="0"/>
  <p:tag name="KSO_WM_UNIT_DIAGRAM_ISREFERUNIT" val="0"/>
  <p:tag name="KSO_WM_UNIT_HIGHLIGHT" val="0"/>
  <p:tag name="KSO_WM_UNIT_ID" val="diagram202079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103.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04.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05.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06.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07.xml><?xml version="1.0" encoding="utf-8"?>
<p:tagLst xmlns:p="http://schemas.openxmlformats.org/presentationml/2006/main">
  <p:tag name="KSO_WM_BEAUTIFY_FLAG" val="#wm#"/>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CHIP_GROUPID" val="5eedabadaa51720c6c8f4f5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SLIDE_BACKGROUND" val="[&quot;general&quot;,&quot;frame&quot;]"/>
  <p:tag name="KSO_WM_SLIDE_BACKGROUND_TYPE" val="frame"/>
  <p:tag name="KSO_WM_SLIDE_BK_DARK_LIGHT" val="2"/>
  <p:tag name="KSO_WM_SLIDE_ID" val="diagram20207946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14:55&quot;,&quot;maxSize&quot;:{&quot;size1&quot;:35.600000000000001},&quot;minSize&quot;:{&quot;size1&quot;:24.399999999999999},&quot;normalSize&quot;:{&quot;size1&quot;:31.199999999999999},&quot;subLayout&quot;:[{&quot;id&quot;:&quot;2020-08-04T10:14:55&quot;,&quot;margin&quot;:{&quot;bottom&quot;:0,&quot;left&quot;:2.5399999618530273,&quot;right&quot;:2.5399999618530273,&quot;top&quot;:2.5399999618530273},&quot;type&quot;:0},{&quot;direction&quot;:1,&quot;id&quot;:&quot;2020-08-04T10:14:55&quot;,&quot;maxSize&quot;:{&quot;size1&quot;:52.5},&quot;minSize&quot;:{&quot;size1&quot;:52.5},&quot;normalSize&quot;:{&quot;size1&quot;:52.5},&quot;subLayout&quot;:[{&quot;id&quot;:&quot;2020-08-04T10:14:55&quot;,&quot;margin&quot;:{&quot;bottom&quot;:2.5399999618530273,&quot;left&quot;:2.5399999618530273,&quot;right&quot;:2.1170001029968262,&quot;top&quot;:1.2699999809265137},&quot;type&quot;:0},{&quot;id&quot;:&quot;2020-08-04T10:14:55&quot;,&quot;margin&quot;:{&quot;bottom&quot;:2.5399999618530273,&quot;left&quot;:0,&quot;right&quot;:2.5399999618530273,&quot;top&quot;:1.2699999809265137},&quot;type&quot;:0}],&quot;type&quot;:0}],&quot;type&quot;:0}"/>
  <p:tag name="KSO_WM_SLIDE_POSITION" val="72*108"/>
  <p:tag name="KSO_WM_SLIDE_RATIO" val="1.777778"/>
  <p:tag name="KSO_WM_SLIDE_SIZE" val="816*312"/>
  <p:tag name="KSO_WM_SLIDE_SUBTYPE" val="pureTxt"/>
  <p:tag name="KSO_WM_SLIDE_SUPPORT_FEATURE_TYPE" val="0"/>
  <p:tag name="KSO_WM_SLIDE_TYPE" val="text"/>
  <p:tag name="KSO_WM_TAG_VERSION" val="1.0"/>
  <p:tag name="KSO_WM_TEMPLATE_ASSEMBLE_GROUPID" val="5f28c49a671cac347437116c"/>
  <p:tag name="KSO_WM_TEMPLATE_ASSEMBLE_XID" val="5f28c49a671cac347437116c"/>
  <p:tag name="KSO_WM_TEMPLATE_CATEGORY" val="diagram"/>
  <p:tag name="KSO_WM_TEMPLATE_COLOR_TYPE" val="1"/>
  <p:tag name="KSO_WM_TEMPLATE_INDEX" val="20207946"/>
  <p:tag name="KSO_WM_TEMPLATE_MASTER_TYPE" val="0"/>
  <p:tag name="KSO_WM_TEMPLATE_SUBCATEGORY" val="21"/>
</p:tagLst>
</file>

<file path=ppt/tags/tag108.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9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09.xml><?xml version="1.0" encoding="utf-8"?>
<p:tagLst xmlns:p="http://schemas.openxmlformats.org/presentationml/2006/main">
  <p:tag name="KSO_WM_ASSEMBLE_CHIP_INDEX" val="c2e0cbc9b749452293c7ed4e3eec15f8"/>
  <p:tag name="KSO_WM_BEAUTIFY_FLAG" val="#wm#"/>
  <p:tag name="KSO_WM_CHIP_GROUPID" val="5e7881253197e252a37019b5"/>
  <p:tag name="KSO_WM_CHIP_XID" val="5e7881253197e252a37019b6"/>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d684b3fc2ad84b809bcc38e4750b3761"/>
  <p:tag name="KSO_WM_UNIT_DEFAULT_FONT" val="24;44;4"/>
  <p:tag name="KSO_WM_UNIT_DIAGRAM_ISNUMVISUAL" val="0"/>
  <p:tag name="KSO_WM_UNIT_DIAGRAM_ISREFERUNIT" val="0"/>
  <p:tag name="KSO_WM_UNIT_HIGHLIGHT" val="0"/>
  <p:tag name="KSO_WM_UNIT_ID" val="diagram202079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11.xml><?xml version="1.0" encoding="utf-8"?>
<p:tagLst xmlns:p="http://schemas.openxmlformats.org/presentationml/2006/main">
  <p:tag name="KSO_WM_BEAUTIFY_FLAG" val="#wm#"/>
  <p:tag name="KSO_WM_CHIP_FILLPROP" val="[[{&quot;fill_id&quot;:&quot;722accd572074b41a2d4cf8c733c9957&quot;,&quot;fill_align&quot;:&quot;cb&quot;,&quot;text_align&quot;:&quot;cb&quot;,&quot;text_direction&quot;:&quot;horizontal&quot;,&quot;chip_types&quot;:[&quot;header&quot;]},{&quot;fill_id&quot;:&quot;e836bed5e59843b5bc0179a1591ebf37&quot;,&quot;fill_align&quot;:&quot;rm&quot;,&quot;text_align&quot;:&quot;lm&quot;,&quot;text_direction&quot;:&quot;horizontal&quot;,&quot;chip_types&quot;:[&quot;text&quot;]},{&quot;fill_id&quot;:&quot;164c300f690d423ab1b6e3b65edb0bf9&quot;,&quot;fill_align&quot;:&quot;lm&quot;,&quot;text_align&quot;:&quot;lm&quot;,&quot;text_direction&quot;:&quot;horizontal&quot;,&quot;chip_types&quot;:[&quot;pictext&quot;,&quot;text&quot;,&quot;picture&quot;,&quot;chart&quot;,&quot;table&quot;,&quot;video&quot;]}],[{&quot;fill_id&quot;:&quot;722accd572074b41a2d4cf8c733c9957&quot;,&quot;fill_align&quot;:&quot;cb&quot;,&quot;text_align&quot;:&quot;cb&quot;,&quot;text_direction&quot;:&quot;horizontal&quot;,&quot;chip_types&quot;:[&quot;header&quot;]},{&quot;fill_id&quot;:&quot;e836bed5e59843b5bc0179a1591ebf37&quot;,&quot;fill_align&quot;:&quot;rm&quot;,&quot;text_align&quot;:&quot;lm&quot;,&quot;text_direction&quot;:&quot;horizontal&quot;,&quot;chip_types&quot;:[&quot;diagram&quot;,&quot;pictext&quot;,&quot;picture&quot;,&quot;chart&quot;,&quot;table&quot;,&quot;video&quot;]},{&quot;fill_id&quot;:&quot;164c300f690d423ab1b6e3b65edb0bf9&quot;,&quot;fill_align&quot;:&quot;lm&quot;,&quot;text_align&quot;:&quot;lm&quot;,&quot;text_direction&quot;:&quot;horizontal&quot;,&quot;chip_types&quot;:[&quot;text&quot;]}],[{&quot;fill_id&quot;:&quot;722accd572074b41a2d4cf8c733c9957&quot;,&quot;fill_align&quot;:&quot;cb&quot;,&quot;text_align&quot;:&quot;cb&quot;,&quot;text_direction&quot;:&quot;horizontal&quot;,&quot;chip_types&quot;:[&quot;text&quot;]},{&quot;fill_id&quot;:&quot;e836bed5e59843b5bc0179a1591ebf37&quot;,&quot;fill_align&quot;:&quot;rm&quot;,&quot;text_align&quot;:&quot;lm&quot;,&quot;text_direction&quot;:&quot;horizontal&quot;,&quot;chip_types&quot;:[&quot;pictext&quot;,&quot;picture&quot;,&quot;chart&quot;,&quot;table&quot;,&quot;video&quot;]},{&quot;fill_id&quot;:&quot;164c300f690d423ab1b6e3b65edb0bf9&quot;,&quot;fill_align&quot;:&quot;lm&quot;,&quot;text_align&quot;:&quot;lm&quot;,&quot;text_direction&quot;:&quot;horizontal&quot;,&quot;chip_types&quot;:[&quot;diagram&quot;,&quot;pictext&quot;,&quot;picture&quot;,&quot;chart&quot;,&quot;table&quot;,&quot;video&quot;]}],[{&quot;fill_id&quot;:&quot;722accd572074b41a2d4cf8c733c9957&quot;,&quot;fill_align&quot;:&quot;cb&quot;,&quot;text_align&quot;:&quot;cb&quot;,&quot;text_direction&quot;:&quot;horizontal&quot;,&quot;chip_types&quot;:[&quot;text&quot;]},{&quot;fill_id&quot;:&quot;e836bed5e59843b5bc0179a1591ebf37&quot;,&quot;fill_align&quot;:&quot;rm&quot;,&quot;text_align&quot;:&quot;lm&quot;,&quot;text_direction&quot;:&quot;horizontal&quot;,&quot;chip_types&quot;:[&quot;diagram&quot;]},{&quot;fill_id&quot;:&quot;164c300f690d423ab1b6e3b65edb0bf9&quot;,&quot;fill_align&quot;:&quot;lm&quot;,&quot;text_align&quot;:&quot;lm&quot;,&quot;text_direction&quot;:&quot;horizontal&quot;,&quot;chip_types&quot;:[&quot;pictext&quot;,&quot;picture&quot;,&quot;chart&quot;,&quot;table&quot;,&quot;video&quot;]}]]"/>
  <p:tag name="KSO_WM_CHIP_GROUPID" val="5e7f29ed24b822ad86e0202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f29ed24b822ad86e0202d"/>
  <p:tag name="KSO_WM_SLIDE_BACKGROUND" val="[&quot;general&quot;]"/>
  <p:tag name="KSO_WM_SLIDE_BACKGROUND_TYPE" val="general"/>
  <p:tag name="KSO_WM_SLIDE_BK_DARK_LIGHT" val="2"/>
  <p:tag name="KSO_WM_SLIDE_ID" val="diagram20207005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1:17:49&quot;,&quot;maxSize&quot;:{&quot;size1&quot;:22.199598858067422},&quot;minSize&quot;:{&quot;size1&quot;:22.199598858067422},&quot;normalSize&quot;:{&quot;size1&quot;:22.199598858067422},&quot;subLayout&quot;:[{&quot;id&quot;:&quot;2020-06-19T21:17:49&quot;,&quot;margin&quot;:{&quot;bottom&quot;:-5.0132735538165355e-16,&quot;left&quot;:2.5399999618530273,&quot;right&quot;:2.5399999618530273,&quot;top&quot;:2.1170001029968262},&quot;type&quot;:0},{&quot;direction&quot;:1,&quot;id&quot;:&quot;2020-06-19T21:17:49&quot;,&quot;maxSize&quot;:{&quot;size1&quot;:63.764596403803317},&quot;minSize&quot;:{&quot;size1&quot;:51.264596403803317},&quot;normalSize&quot;:{&quot;size1&quot;:63.71459640380332},&quot;subLayout&quot;:[{&quot;id&quot;:&quot;2020-06-19T21:17:49&quot;,&quot;margin&quot;:{&quot;bottom&quot;:2.1170001029968262,&quot;left&quot;:2.5399999618530273,&quot;right&quot;:4.0106188430532284e-15,&quot;top&quot;:1.2699999809265137},&quot;type&quot;:0},{&quot;id&quot;:&quot;2020-06-19T21:17:49&quot;,&quot;margin&quot;:{&quot;bottom&quot;:2.1170001029968262,&quot;left&quot;:0.84700000286102295,&quot;right&quot;:2.5399999618530273,&quot;top&quot;:1.2699999809265137},&quot;type&quot;:0}],&quot;type&quot;:0}],&quot;type&quot;:0}"/>
  <p:tag name="KSO_WM_SLIDE_POSITION" val="71*60"/>
  <p:tag name="KSO_WM_SLIDE_RATIO" val="1.777778"/>
  <p:tag name="KSO_WM_SLIDE_SIZE" val="816*420"/>
  <p:tag name="KSO_WM_SLIDE_SUBTYPE" val="picTxt"/>
  <p:tag name="KSO_WM_SLIDE_SUPPORT_FEATURE_TYPE" val="0"/>
  <p:tag name="KSO_WM_SLIDE_TYPE" val="text"/>
  <p:tag name="KSO_WM_TAG_VERSION" val="1.0"/>
  <p:tag name="KSO_WM_TEMPLATE_ASSEMBLE_GROUPID" val="5eecbaf6a758c1ec0b708abb"/>
  <p:tag name="KSO_WM_TEMPLATE_ASSEMBLE_XID" val="5eecbaf6a758c1ec0b708abb"/>
  <p:tag name="KSO_WM_TEMPLATE_CATEGORY" val="diagram"/>
  <p:tag name="KSO_WM_TEMPLATE_COLOR_TYPE" val="1"/>
  <p:tag name="KSO_WM_TEMPLATE_INDEX" val="20207005"/>
  <p:tag name="KSO_WM_TEMPLATE_MASTER_TYPE" val="0"/>
  <p:tag name="KSO_WM_TEMPLATE_SUBCATEGORY" val="21"/>
</p:tagLst>
</file>

<file path=ppt/tags/tag110.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11.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12.xml><?xml version="1.0" encoding="utf-8"?>
<p:tagLst xmlns:p="http://schemas.openxmlformats.org/presentationml/2006/main">
  <p:tag name="KSO_WM_BEAUTIFY_FLAG" val="#wm#"/>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CHIP_GROUPID" val="5eedabadaa51720c6c8f4f5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SLIDE_BACKGROUND" val="[&quot;general&quot;,&quot;frame&quot;]"/>
  <p:tag name="KSO_WM_SLIDE_BACKGROUND_TYPE" val="frame"/>
  <p:tag name="KSO_WM_SLIDE_BK_DARK_LIGHT" val="2"/>
  <p:tag name="KSO_WM_SLIDE_ID" val="diagram20207946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14:55&quot;,&quot;maxSize&quot;:{&quot;size1&quot;:35.600000000000001},&quot;minSize&quot;:{&quot;size1&quot;:24.399999999999999},&quot;normalSize&quot;:{&quot;size1&quot;:31.199999999999999},&quot;subLayout&quot;:[{&quot;id&quot;:&quot;2020-08-04T10:14:55&quot;,&quot;margin&quot;:{&quot;bottom&quot;:0,&quot;left&quot;:2.5399999618530273,&quot;right&quot;:2.5399999618530273,&quot;top&quot;:2.5399999618530273},&quot;type&quot;:0},{&quot;direction&quot;:1,&quot;id&quot;:&quot;2020-08-04T10:14:55&quot;,&quot;maxSize&quot;:{&quot;size1&quot;:52.5},&quot;minSize&quot;:{&quot;size1&quot;:52.5},&quot;normalSize&quot;:{&quot;size1&quot;:52.5},&quot;subLayout&quot;:[{&quot;id&quot;:&quot;2020-08-04T10:14:55&quot;,&quot;margin&quot;:{&quot;bottom&quot;:2.5399999618530273,&quot;left&quot;:2.5399999618530273,&quot;right&quot;:2.1170001029968262,&quot;top&quot;:1.2699999809265137},&quot;type&quot;:0},{&quot;id&quot;:&quot;2020-08-04T10:14:55&quot;,&quot;margin&quot;:{&quot;bottom&quot;:2.5399999618530273,&quot;left&quot;:0,&quot;right&quot;:2.5399999618530273,&quot;top&quot;:1.2699999809265137},&quot;type&quot;:0}],&quot;type&quot;:0}],&quot;type&quot;:0}"/>
  <p:tag name="KSO_WM_SLIDE_POSITION" val="72*108"/>
  <p:tag name="KSO_WM_SLIDE_RATIO" val="1.777778"/>
  <p:tag name="KSO_WM_SLIDE_SIZE" val="816*312"/>
  <p:tag name="KSO_WM_SLIDE_SUBTYPE" val="pureTxt"/>
  <p:tag name="KSO_WM_SLIDE_SUPPORT_FEATURE_TYPE" val="0"/>
  <p:tag name="KSO_WM_SLIDE_TYPE" val="text"/>
  <p:tag name="KSO_WM_TAG_VERSION" val="1.0"/>
  <p:tag name="KSO_WM_TEMPLATE_ASSEMBLE_GROUPID" val="5f28c49a671cac347437116c"/>
  <p:tag name="KSO_WM_TEMPLATE_ASSEMBLE_XID" val="5f28c49a671cac347437116c"/>
  <p:tag name="KSO_WM_TEMPLATE_CATEGORY" val="diagram"/>
  <p:tag name="KSO_WM_TEMPLATE_COLOR_TYPE" val="1"/>
  <p:tag name="KSO_WM_TEMPLATE_INDEX" val="20207946"/>
  <p:tag name="KSO_WM_TEMPLATE_MASTER_TYPE" val="0"/>
  <p:tag name="KSO_WM_TEMPLATE_SUBCATEGORY" val="21"/>
</p:tagLst>
</file>

<file path=ppt/tags/tag113.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9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14.xml><?xml version="1.0" encoding="utf-8"?>
<p:tagLst xmlns:p="http://schemas.openxmlformats.org/presentationml/2006/main">
  <p:tag name="KSO_WM_ASSEMBLE_CHIP_INDEX" val="c2e0cbc9b749452293c7ed4e3eec15f8"/>
  <p:tag name="KSO_WM_BEAUTIFY_FLAG" val="#wm#"/>
  <p:tag name="KSO_WM_CHIP_GROUPID" val="5e7881253197e252a37019b5"/>
  <p:tag name="KSO_WM_CHIP_XID" val="5e7881253197e252a37019b6"/>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d684b3fc2ad84b809bcc38e4750b3761"/>
  <p:tag name="KSO_WM_UNIT_DEFAULT_FONT" val="24;44;4"/>
  <p:tag name="KSO_WM_UNIT_DIAGRAM_ISNUMVISUAL" val="0"/>
  <p:tag name="KSO_WM_UNIT_DIAGRAM_ISREFERUNIT" val="0"/>
  <p:tag name="KSO_WM_UNIT_HIGHLIGHT" val="0"/>
  <p:tag name="KSO_WM_UNIT_ID" val="diagram202079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115.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16.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17.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18.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19.xml><?xml version="1.0" encoding="utf-8"?>
<p:tagLst xmlns:p="http://schemas.openxmlformats.org/presentationml/2006/main">
  <p:tag name="KSO_WM_BEAUTIFY_FLAG" val="#wm#"/>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CHIP_GROUPID" val="5eedabadaa51720c6c8f4f5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SLIDE_BACKGROUND" val="[&quot;general&quot;,&quot;frame&quot;]"/>
  <p:tag name="KSO_WM_SLIDE_BACKGROUND_TYPE" val="frame"/>
  <p:tag name="KSO_WM_SLIDE_BK_DARK_LIGHT" val="2"/>
  <p:tag name="KSO_WM_SLIDE_ID" val="diagram20207946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14:55&quot;,&quot;maxSize&quot;:{&quot;size1&quot;:35.600000000000001},&quot;minSize&quot;:{&quot;size1&quot;:24.399999999999999},&quot;normalSize&quot;:{&quot;size1&quot;:31.199999999999999},&quot;subLayout&quot;:[{&quot;id&quot;:&quot;2020-08-04T10:14:55&quot;,&quot;margin&quot;:{&quot;bottom&quot;:0,&quot;left&quot;:2.5399999618530273,&quot;right&quot;:2.5399999618530273,&quot;top&quot;:2.5399999618530273},&quot;type&quot;:0},{&quot;direction&quot;:1,&quot;id&quot;:&quot;2020-08-04T10:14:55&quot;,&quot;maxSize&quot;:{&quot;size1&quot;:52.5},&quot;minSize&quot;:{&quot;size1&quot;:52.5},&quot;normalSize&quot;:{&quot;size1&quot;:52.5},&quot;subLayout&quot;:[{&quot;id&quot;:&quot;2020-08-04T10:14:55&quot;,&quot;margin&quot;:{&quot;bottom&quot;:2.5399999618530273,&quot;left&quot;:2.5399999618530273,&quot;right&quot;:2.1170001029968262,&quot;top&quot;:1.2699999809265137},&quot;type&quot;:0},{&quot;id&quot;:&quot;2020-08-04T10:14:55&quot;,&quot;margin&quot;:{&quot;bottom&quot;:2.5399999618530273,&quot;left&quot;:0,&quot;right&quot;:2.5399999618530273,&quot;top&quot;:1.2699999809265137},&quot;type&quot;:0}],&quot;type&quot;:0}],&quot;type&quot;:0}"/>
  <p:tag name="KSO_WM_SLIDE_POSITION" val="72*108"/>
  <p:tag name="KSO_WM_SLIDE_RATIO" val="1.777778"/>
  <p:tag name="KSO_WM_SLIDE_SIZE" val="816*312"/>
  <p:tag name="KSO_WM_SLIDE_SUBTYPE" val="pureTxt"/>
  <p:tag name="KSO_WM_SLIDE_SUPPORT_FEATURE_TYPE" val="0"/>
  <p:tag name="KSO_WM_SLIDE_TYPE" val="text"/>
  <p:tag name="KSO_WM_TAG_VERSION" val="1.0"/>
  <p:tag name="KSO_WM_TEMPLATE_ASSEMBLE_GROUPID" val="5f28c49a671cac347437116c"/>
  <p:tag name="KSO_WM_TEMPLATE_ASSEMBLE_XID" val="5f28c49a671cac347437116c"/>
  <p:tag name="KSO_WM_TEMPLATE_CATEGORY" val="diagram"/>
  <p:tag name="KSO_WM_TEMPLATE_COLOR_TYPE" val="1"/>
  <p:tag name="KSO_WM_TEMPLATE_INDEX" val="20207946"/>
  <p:tag name="KSO_WM_TEMPLATE_MASTER_TYPE" val="0"/>
  <p:tag name="KSO_WM_TEMPLATE_SUBCATEGORY" val="21"/>
</p:tagLst>
</file>

<file path=ppt/tags/tag12.xml><?xml version="1.0" encoding="utf-8"?>
<p:tagLst xmlns:p="http://schemas.openxmlformats.org/presentationml/2006/main">
  <p:tag name="KSO_WM_ASSEMBLE_CHIP_INDEX" val="e9b21b2b9ea845a99dc8a063ac2ed6f2"/>
  <p:tag name="KSO_WM_BEAUTIFY_FLAG" val="#wm#"/>
  <p:tag name="KSO_WM_CHIP_GROUPID" val="5e7881253197e252a37019b5"/>
  <p:tag name="KSO_WM_CHIP_XID" val="5e7881253197e252a37019b6"/>
  <p:tag name="KSO_WM_TAG_VERSION" val="1.0"/>
  <p:tag name="KSO_WM_TEMPLATE_ASSEMBLE_GROUPID" val="5eecbaf6a758c1ec0b708abb"/>
  <p:tag name="KSO_WM_TEMPLATE_ASSEMBLE_XID" val="5eecbaf6a758c1ec0b708abb"/>
  <p:tag name="KSO_WM_TEMPLATE_CATEGORY" val="diagram"/>
  <p:tag name="KSO_WM_TEMPLATE_INDEX" val="20207005"/>
  <p:tag name="KSO_WM_UNIT_BLOCK" val="0"/>
  <p:tag name="KSO_WM_UNIT_COMPATIBLE" val="0"/>
  <p:tag name="KSO_WM_UNIT_DEC_AREA_ID" val="ba29160c8d814b1caec6429c4a2d1705"/>
  <p:tag name="KSO_WM_UNIT_DEFAULT_FONT" val="24;44;4"/>
  <p:tag name="KSO_WM_UNIT_DIAGRAM_ISNUMVISUAL" val="0"/>
  <p:tag name="KSO_WM_UNIT_DIAGRAM_ISREFERUNIT" val="0"/>
  <p:tag name="KSO_WM_UNIT_HIGHLIGHT" val="0"/>
  <p:tag name="KSO_WM_UNIT_ID" val="diagram2020700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120.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9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21.xml><?xml version="1.0" encoding="utf-8"?>
<p:tagLst xmlns:p="http://schemas.openxmlformats.org/presentationml/2006/main">
  <p:tag name="KSO_WM_ASSEMBLE_CHIP_INDEX" val="c2e0cbc9b749452293c7ed4e3eec15f8"/>
  <p:tag name="KSO_WM_BEAUTIFY_FLAG" val="#wm#"/>
  <p:tag name="KSO_WM_CHIP_GROUPID" val="5e7881253197e252a37019b5"/>
  <p:tag name="KSO_WM_CHIP_XID" val="5e7881253197e252a37019b6"/>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d684b3fc2ad84b809bcc38e4750b3761"/>
  <p:tag name="KSO_WM_UNIT_DEFAULT_FONT" val="24;44;4"/>
  <p:tag name="KSO_WM_UNIT_DIAGRAM_ISNUMVISUAL" val="0"/>
  <p:tag name="KSO_WM_UNIT_DIAGRAM_ISREFERUNIT" val="0"/>
  <p:tag name="KSO_WM_UNIT_HIGHLIGHT" val="0"/>
  <p:tag name="KSO_WM_UNIT_ID" val="diagram202079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122.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23.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24.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25.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26.xml><?xml version="1.0" encoding="utf-8"?>
<p:tagLst xmlns:p="http://schemas.openxmlformats.org/presentationml/2006/main">
  <p:tag name="KSO_WM_BEAUTIFY_FLAG" val="#wm#"/>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CHIP_GROUPID" val="5eedabadaa51720c6c8f4f5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SLIDE_BACKGROUND" val="[&quot;general&quot;,&quot;frame&quot;]"/>
  <p:tag name="KSO_WM_SLIDE_BACKGROUND_TYPE" val="frame"/>
  <p:tag name="KSO_WM_SLIDE_BK_DARK_LIGHT" val="2"/>
  <p:tag name="KSO_WM_SLIDE_ID" val="diagram20207946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14:55&quot;,&quot;maxSize&quot;:{&quot;size1&quot;:35.600000000000001},&quot;minSize&quot;:{&quot;size1&quot;:24.399999999999999},&quot;normalSize&quot;:{&quot;size1&quot;:31.199999999999999},&quot;subLayout&quot;:[{&quot;id&quot;:&quot;2020-08-04T10:14:55&quot;,&quot;margin&quot;:{&quot;bottom&quot;:0,&quot;left&quot;:2.5399999618530273,&quot;right&quot;:2.5399999618530273,&quot;top&quot;:2.5399999618530273},&quot;type&quot;:0},{&quot;direction&quot;:1,&quot;id&quot;:&quot;2020-08-04T10:14:55&quot;,&quot;maxSize&quot;:{&quot;size1&quot;:52.5},&quot;minSize&quot;:{&quot;size1&quot;:52.5},&quot;normalSize&quot;:{&quot;size1&quot;:52.5},&quot;subLayout&quot;:[{&quot;id&quot;:&quot;2020-08-04T10:14:55&quot;,&quot;margin&quot;:{&quot;bottom&quot;:2.5399999618530273,&quot;left&quot;:2.5399999618530273,&quot;right&quot;:2.1170001029968262,&quot;top&quot;:1.2699999809265137},&quot;type&quot;:0},{&quot;id&quot;:&quot;2020-08-04T10:14:55&quot;,&quot;margin&quot;:{&quot;bottom&quot;:2.5399999618530273,&quot;left&quot;:0,&quot;right&quot;:2.5399999618530273,&quot;top&quot;:1.2699999809265137},&quot;type&quot;:0}],&quot;type&quot;:0}],&quot;type&quot;:0}"/>
  <p:tag name="KSO_WM_SLIDE_POSITION" val="72*108"/>
  <p:tag name="KSO_WM_SLIDE_RATIO" val="1.777778"/>
  <p:tag name="KSO_WM_SLIDE_SIZE" val="816*312"/>
  <p:tag name="KSO_WM_SLIDE_SUBTYPE" val="pureTxt"/>
  <p:tag name="KSO_WM_SLIDE_SUPPORT_FEATURE_TYPE" val="0"/>
  <p:tag name="KSO_WM_SLIDE_TYPE" val="text"/>
  <p:tag name="KSO_WM_TAG_VERSION" val="1.0"/>
  <p:tag name="KSO_WM_TEMPLATE_ASSEMBLE_GROUPID" val="5f28c49a671cac347437116c"/>
  <p:tag name="KSO_WM_TEMPLATE_ASSEMBLE_XID" val="5f28c49a671cac347437116c"/>
  <p:tag name="KSO_WM_TEMPLATE_CATEGORY" val="diagram"/>
  <p:tag name="KSO_WM_TEMPLATE_COLOR_TYPE" val="1"/>
  <p:tag name="KSO_WM_TEMPLATE_INDEX" val="20207946"/>
  <p:tag name="KSO_WM_TEMPLATE_MASTER_TYPE" val="0"/>
  <p:tag name="KSO_WM_TEMPLATE_SUBCATEGORY" val="21"/>
</p:tagLst>
</file>

<file path=ppt/tags/tag127.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9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28.xml><?xml version="1.0" encoding="utf-8"?>
<p:tagLst xmlns:p="http://schemas.openxmlformats.org/presentationml/2006/main">
  <p:tag name="KSO_WM_ASSEMBLE_CHIP_INDEX" val="c2e0cbc9b749452293c7ed4e3eec15f8"/>
  <p:tag name="KSO_WM_BEAUTIFY_FLAG" val="#wm#"/>
  <p:tag name="KSO_WM_CHIP_GROUPID" val="5e7881253197e252a37019b5"/>
  <p:tag name="KSO_WM_CHIP_XID" val="5e7881253197e252a37019b6"/>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d684b3fc2ad84b809bcc38e4750b3761"/>
  <p:tag name="KSO_WM_UNIT_DEFAULT_FONT" val="24;44;4"/>
  <p:tag name="KSO_WM_UNIT_DIAGRAM_ISNUMVISUAL" val="0"/>
  <p:tag name="KSO_WM_UNIT_DIAGRAM_ISREFERUNIT" val="0"/>
  <p:tag name="KSO_WM_UNIT_HIGHLIGHT" val="0"/>
  <p:tag name="KSO_WM_UNIT_ID" val="diagram202079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129.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3.xml><?xml version="1.0" encoding="utf-8"?>
<p:tagLst xmlns:p="http://schemas.openxmlformats.org/presentationml/2006/main">
  <p:tag name="KSO_WM_ASSEMBLE_CHIP_INDEX" val="380a470ecb78477792e08cb603f1232a"/>
  <p:tag name="KSO_WM_BEAUTIFY_FLAG" val="#wm#"/>
  <p:tag name="KSO_WM_CHIP_GROUPID" val="5e6b05596848fb12bee65ac8"/>
  <p:tag name="KSO_WM_CHIP_XID" val="5e6b05596848fb12bee65aca"/>
  <p:tag name="KSO_WM_TAG_VERSION" val="1.0"/>
  <p:tag name="KSO_WM_TEMPLATE_ASSEMBLE_GROUPID" val="5eecbaf6a758c1ec0b708abb"/>
  <p:tag name="KSO_WM_TEMPLATE_ASSEMBLE_XID" val="5eecbaf6a758c1ec0b708abb"/>
  <p:tag name="KSO_WM_TEMPLATE_CATEGORY" val="diagram"/>
  <p:tag name="KSO_WM_TEMPLATE_INDEX" val="20207005"/>
  <p:tag name="KSO_WM_UNIT_BLOCK" val="0"/>
  <p:tag name="KSO_WM_UNIT_COMPATIBLE" val="0"/>
  <p:tag name="KSO_WM_UNIT_DEC_AREA_ID" val="de66a2c95683434b94246dbe4ba8e9e0"/>
  <p:tag name="KSO_WM_UNIT_DEFAULT_FONT" val="14;20;2"/>
  <p:tag name="KSO_WM_UNIT_DIAGRAM_ISNUMVISUAL" val="0"/>
  <p:tag name="KSO_WM_UNIT_DIAGRAM_ISREFERUNIT" val="0"/>
  <p:tag name="KSO_WM_UNIT_HIGHLIGHT" val="0"/>
  <p:tag name="KSO_WM_UNIT_ID" val="diagram2020700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42"/>
</p:tagLst>
</file>

<file path=ppt/tags/tag130.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31.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32.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33.xml><?xml version="1.0" encoding="utf-8"?>
<p:tagLst xmlns:p="http://schemas.openxmlformats.org/presentationml/2006/main">
  <p:tag name="KSO_WM_BEAUTIFY_FLAG" val="#wm#"/>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CHIP_GROUPID" val="5eedabadaa51720c6c8f4f5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SLIDE_BACKGROUND" val="[&quot;general&quot;,&quot;frame&quot;]"/>
  <p:tag name="KSO_WM_SLIDE_BACKGROUND_TYPE" val="frame"/>
  <p:tag name="KSO_WM_SLIDE_BK_DARK_LIGHT" val="2"/>
  <p:tag name="KSO_WM_SLIDE_ID" val="diagram20207946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14:55&quot;,&quot;maxSize&quot;:{&quot;size1&quot;:35.600000000000001},&quot;minSize&quot;:{&quot;size1&quot;:24.399999999999999},&quot;normalSize&quot;:{&quot;size1&quot;:31.199999999999999},&quot;subLayout&quot;:[{&quot;id&quot;:&quot;2020-08-04T10:14:55&quot;,&quot;margin&quot;:{&quot;bottom&quot;:0,&quot;left&quot;:2.5399999618530273,&quot;right&quot;:2.5399999618530273,&quot;top&quot;:2.5399999618530273},&quot;type&quot;:0},{&quot;direction&quot;:1,&quot;id&quot;:&quot;2020-08-04T10:14:55&quot;,&quot;maxSize&quot;:{&quot;size1&quot;:52.5},&quot;minSize&quot;:{&quot;size1&quot;:52.5},&quot;normalSize&quot;:{&quot;size1&quot;:52.5},&quot;subLayout&quot;:[{&quot;id&quot;:&quot;2020-08-04T10:14:55&quot;,&quot;margin&quot;:{&quot;bottom&quot;:2.5399999618530273,&quot;left&quot;:2.5399999618530273,&quot;right&quot;:2.1170001029968262,&quot;top&quot;:1.2699999809265137},&quot;type&quot;:0},{&quot;id&quot;:&quot;2020-08-04T10:14:55&quot;,&quot;margin&quot;:{&quot;bottom&quot;:2.5399999618530273,&quot;left&quot;:0,&quot;right&quot;:2.5399999618530273,&quot;top&quot;:1.2699999809265137},&quot;type&quot;:0}],&quot;type&quot;:0}],&quot;type&quot;:0}"/>
  <p:tag name="KSO_WM_SLIDE_POSITION" val="72*108"/>
  <p:tag name="KSO_WM_SLIDE_RATIO" val="1.777778"/>
  <p:tag name="KSO_WM_SLIDE_SIZE" val="816*312"/>
  <p:tag name="KSO_WM_SLIDE_SUBTYPE" val="pureTxt"/>
  <p:tag name="KSO_WM_SLIDE_SUPPORT_FEATURE_TYPE" val="0"/>
  <p:tag name="KSO_WM_SLIDE_TYPE" val="text"/>
  <p:tag name="KSO_WM_TAG_VERSION" val="1.0"/>
  <p:tag name="KSO_WM_TEMPLATE_ASSEMBLE_GROUPID" val="5f28c49a671cac347437116c"/>
  <p:tag name="KSO_WM_TEMPLATE_ASSEMBLE_XID" val="5f28c49a671cac347437116c"/>
  <p:tag name="KSO_WM_TEMPLATE_CATEGORY" val="diagram"/>
  <p:tag name="KSO_WM_TEMPLATE_COLOR_TYPE" val="1"/>
  <p:tag name="KSO_WM_TEMPLATE_INDEX" val="20207946"/>
  <p:tag name="KSO_WM_TEMPLATE_MASTER_TYPE" val="0"/>
  <p:tag name="KSO_WM_TEMPLATE_SUBCATEGORY" val="21"/>
</p:tagLst>
</file>

<file path=ppt/tags/tag134.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9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35.xml><?xml version="1.0" encoding="utf-8"?>
<p:tagLst xmlns:p="http://schemas.openxmlformats.org/presentationml/2006/main">
  <p:tag name="KSO_WM_ASSEMBLE_CHIP_INDEX" val="c2e0cbc9b749452293c7ed4e3eec15f8"/>
  <p:tag name="KSO_WM_BEAUTIFY_FLAG" val="#wm#"/>
  <p:tag name="KSO_WM_CHIP_GROUPID" val="5e7881253197e252a37019b5"/>
  <p:tag name="KSO_WM_CHIP_XID" val="5e7881253197e252a37019b6"/>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d684b3fc2ad84b809bcc38e4750b3761"/>
  <p:tag name="KSO_WM_UNIT_DEFAULT_FONT" val="24;44;4"/>
  <p:tag name="KSO_WM_UNIT_DIAGRAM_ISNUMVISUAL" val="0"/>
  <p:tag name="KSO_WM_UNIT_DIAGRAM_ISREFERUNIT" val="0"/>
  <p:tag name="KSO_WM_UNIT_HIGHLIGHT" val="0"/>
  <p:tag name="KSO_WM_UNIT_ID" val="diagram202079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136.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37.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38.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39.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4.xml><?xml version="1.0" encoding="utf-8"?>
<p:tagLst xmlns:p="http://schemas.openxmlformats.org/presentationml/2006/main">
  <p:tag name="KSO_WM_ASSEMBLE_CHIP_INDEX" val="6c8c18b199b34992bf6758a72d1aa049"/>
  <p:tag name="KSO_WM_BEAUTIFY_FLAG" val="#wm#"/>
  <p:tag name="KSO_WM_CHIP_GROUPID" val="5ebe3b850ac41c4a0a525602"/>
  <p:tag name="KSO_WM_CHIP_XID" val="5ebe3b850ac41c4a0a525603"/>
  <p:tag name="KSO_WM_TAG_VERSION" val="1.0"/>
  <p:tag name="KSO_WM_TEMPLATE_ASSEMBLE_GROUPID" val="5eecbaf6a758c1ec0b708abb"/>
  <p:tag name="KSO_WM_TEMPLATE_ASSEMBLE_XID" val="5eecbaf6a758c1ec0b708abb"/>
  <p:tag name="KSO_WM_TEMPLATE_CATEGORY" val="diagram"/>
  <p:tag name="KSO_WM_TEMPLATE_INDEX" val="20207005"/>
  <p:tag name="KSO_WM_UNIT_COMPATIBLE" val="0"/>
  <p:tag name="KSO_WM_UNIT_DEC_AREA_ID" val="81a038722108406ba3c0441f8e9cdda9"/>
  <p:tag name="KSO_WM_UNIT_DIAGRAM_ISNUMVISUAL" val="0"/>
  <p:tag name="KSO_WM_UNIT_DIAGRAM_ISREFERUNIT" val="0"/>
  <p:tag name="KSO_WM_UNIT_HIGHLIGHT" val="0"/>
  <p:tag name="KSO_WM_UNIT_ID" val="diagram20207005_1*d*1"/>
  <p:tag name="KSO_WM_UNIT_INDEX" val="1"/>
  <p:tag name="KSO_WM_UNIT_LAYERLEVEL" val="1"/>
  <p:tag name="KSO_WM_UNIT_PICTURE_CLIP_FLAG" val="0"/>
  <p:tag name="KSO_WM_UNIT_PLACING_PICTURE" val="6c8c18b199b34992bf6758a72d1aa049"/>
  <p:tag name="KSO_WM_UNIT_SUPPORT_UNIT_TYPE" val="[&quot;α&quot;,&quot;β&quot;,&quot;θ&quot;]"/>
  <p:tag name="KSO_WM_UNIT_TYPE" val="d"/>
  <p:tag name="KSO_WM_UNIT_VALUE" val="1142*973"/>
</p:tagLst>
</file>

<file path=ppt/tags/tag140.xml><?xml version="1.0" encoding="utf-8"?>
<p:tagLst xmlns:p="http://schemas.openxmlformats.org/presentationml/2006/main">
  <p:tag name="KSO_WM_BEAUTIFY_FLAG" val="#wm#"/>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CHIP_GROUPID" val="5eedabadaa51720c6c8f4f5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SLIDE_BACKGROUND" val="[&quot;general&quot;,&quot;frame&quot;]"/>
  <p:tag name="KSO_WM_SLIDE_BACKGROUND_TYPE" val="frame"/>
  <p:tag name="KSO_WM_SLIDE_BK_DARK_LIGHT" val="2"/>
  <p:tag name="KSO_WM_SLIDE_ID" val="diagram20207946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14:55&quot;,&quot;maxSize&quot;:{&quot;size1&quot;:35.600000000000001},&quot;minSize&quot;:{&quot;size1&quot;:24.399999999999999},&quot;normalSize&quot;:{&quot;size1&quot;:31.199999999999999},&quot;subLayout&quot;:[{&quot;id&quot;:&quot;2020-08-04T10:14:55&quot;,&quot;margin&quot;:{&quot;bottom&quot;:0,&quot;left&quot;:2.5399999618530273,&quot;right&quot;:2.5399999618530273,&quot;top&quot;:2.5399999618530273},&quot;type&quot;:0},{&quot;direction&quot;:1,&quot;id&quot;:&quot;2020-08-04T10:14:55&quot;,&quot;maxSize&quot;:{&quot;size1&quot;:52.5},&quot;minSize&quot;:{&quot;size1&quot;:52.5},&quot;normalSize&quot;:{&quot;size1&quot;:52.5},&quot;subLayout&quot;:[{&quot;id&quot;:&quot;2020-08-04T10:14:55&quot;,&quot;margin&quot;:{&quot;bottom&quot;:2.5399999618530273,&quot;left&quot;:2.5399999618530273,&quot;right&quot;:2.1170001029968262,&quot;top&quot;:1.2699999809265137},&quot;type&quot;:0},{&quot;id&quot;:&quot;2020-08-04T10:14:55&quot;,&quot;margin&quot;:{&quot;bottom&quot;:2.5399999618530273,&quot;left&quot;:0,&quot;right&quot;:2.5399999618530273,&quot;top&quot;:1.2699999809265137},&quot;type&quot;:0}],&quot;type&quot;:0}],&quot;type&quot;:0}"/>
  <p:tag name="KSO_WM_SLIDE_POSITION" val="72*108"/>
  <p:tag name="KSO_WM_SLIDE_RATIO" val="1.777778"/>
  <p:tag name="KSO_WM_SLIDE_SIZE" val="816*312"/>
  <p:tag name="KSO_WM_SLIDE_SUBTYPE" val="pureTxt"/>
  <p:tag name="KSO_WM_SLIDE_SUPPORT_FEATURE_TYPE" val="0"/>
  <p:tag name="KSO_WM_SLIDE_TYPE" val="text"/>
  <p:tag name="KSO_WM_TAG_VERSION" val="1.0"/>
  <p:tag name="KSO_WM_TEMPLATE_ASSEMBLE_GROUPID" val="5f28c49a671cac347437116c"/>
  <p:tag name="KSO_WM_TEMPLATE_ASSEMBLE_XID" val="5f28c49a671cac347437116c"/>
  <p:tag name="KSO_WM_TEMPLATE_CATEGORY" val="diagram"/>
  <p:tag name="KSO_WM_TEMPLATE_COLOR_TYPE" val="1"/>
  <p:tag name="KSO_WM_TEMPLATE_INDEX" val="20207946"/>
  <p:tag name="KSO_WM_TEMPLATE_MASTER_TYPE" val="0"/>
  <p:tag name="KSO_WM_TEMPLATE_SUBCATEGORY" val="21"/>
</p:tagLst>
</file>

<file path=ppt/tags/tag141.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9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42.xml><?xml version="1.0" encoding="utf-8"?>
<p:tagLst xmlns:p="http://schemas.openxmlformats.org/presentationml/2006/main">
  <p:tag name="KSO_WM_ASSEMBLE_CHIP_INDEX" val="c2e0cbc9b749452293c7ed4e3eec15f8"/>
  <p:tag name="KSO_WM_BEAUTIFY_FLAG" val="#wm#"/>
  <p:tag name="KSO_WM_CHIP_GROUPID" val="5e7881253197e252a37019b5"/>
  <p:tag name="KSO_WM_CHIP_XID" val="5e7881253197e252a37019b6"/>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d684b3fc2ad84b809bcc38e4750b3761"/>
  <p:tag name="KSO_WM_UNIT_DEFAULT_FONT" val="24;44;4"/>
  <p:tag name="KSO_WM_UNIT_DIAGRAM_ISNUMVISUAL" val="0"/>
  <p:tag name="KSO_WM_UNIT_DIAGRAM_ISREFERUNIT" val="0"/>
  <p:tag name="KSO_WM_UNIT_HIGHLIGHT" val="0"/>
  <p:tag name="KSO_WM_UNIT_ID" val="diagram202079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143.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44.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45.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46.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47.xml><?xml version="1.0" encoding="utf-8"?>
<p:tagLst xmlns:p="http://schemas.openxmlformats.org/presentationml/2006/main">
  <p:tag name="KSO_WM_BEAUTIFY_FLAG" val="#wm#"/>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CHIP_GROUPID" val="5eedabadaa51720c6c8f4f5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SLIDE_BACKGROUND" val="[&quot;general&quot;,&quot;frame&quot;]"/>
  <p:tag name="KSO_WM_SLIDE_BACKGROUND_TYPE" val="frame"/>
  <p:tag name="KSO_WM_SLIDE_BK_DARK_LIGHT" val="2"/>
  <p:tag name="KSO_WM_SLIDE_ID" val="diagram20207946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14:55&quot;,&quot;maxSize&quot;:{&quot;size1&quot;:35.600000000000001},&quot;minSize&quot;:{&quot;size1&quot;:24.399999999999999},&quot;normalSize&quot;:{&quot;size1&quot;:31.199999999999999},&quot;subLayout&quot;:[{&quot;id&quot;:&quot;2020-08-04T10:14:55&quot;,&quot;margin&quot;:{&quot;bottom&quot;:0,&quot;left&quot;:2.5399999618530273,&quot;right&quot;:2.5399999618530273,&quot;top&quot;:2.5399999618530273},&quot;type&quot;:0},{&quot;direction&quot;:1,&quot;id&quot;:&quot;2020-08-04T10:14:55&quot;,&quot;maxSize&quot;:{&quot;size1&quot;:52.5},&quot;minSize&quot;:{&quot;size1&quot;:52.5},&quot;normalSize&quot;:{&quot;size1&quot;:52.5},&quot;subLayout&quot;:[{&quot;id&quot;:&quot;2020-08-04T10:14:55&quot;,&quot;margin&quot;:{&quot;bottom&quot;:2.5399999618530273,&quot;left&quot;:2.5399999618530273,&quot;right&quot;:2.1170001029968262,&quot;top&quot;:1.2699999809265137},&quot;type&quot;:0},{&quot;id&quot;:&quot;2020-08-04T10:14:55&quot;,&quot;margin&quot;:{&quot;bottom&quot;:2.5399999618530273,&quot;left&quot;:0,&quot;right&quot;:2.5399999618530273,&quot;top&quot;:1.2699999809265137},&quot;type&quot;:0}],&quot;type&quot;:0}],&quot;type&quot;:0}"/>
  <p:tag name="KSO_WM_SLIDE_POSITION" val="72*108"/>
  <p:tag name="KSO_WM_SLIDE_RATIO" val="1.777778"/>
  <p:tag name="KSO_WM_SLIDE_SIZE" val="816*312"/>
  <p:tag name="KSO_WM_SLIDE_SUBTYPE" val="pureTxt"/>
  <p:tag name="KSO_WM_SLIDE_SUPPORT_FEATURE_TYPE" val="0"/>
  <p:tag name="KSO_WM_SLIDE_TYPE" val="text"/>
  <p:tag name="KSO_WM_TAG_VERSION" val="1.0"/>
  <p:tag name="KSO_WM_TEMPLATE_ASSEMBLE_GROUPID" val="5f28c49a671cac347437116c"/>
  <p:tag name="KSO_WM_TEMPLATE_ASSEMBLE_XID" val="5f28c49a671cac347437116c"/>
  <p:tag name="KSO_WM_TEMPLATE_CATEGORY" val="diagram"/>
  <p:tag name="KSO_WM_TEMPLATE_COLOR_TYPE" val="1"/>
  <p:tag name="KSO_WM_TEMPLATE_INDEX" val="20207946"/>
  <p:tag name="KSO_WM_TEMPLATE_MASTER_TYPE" val="0"/>
  <p:tag name="KSO_WM_TEMPLATE_SUBCATEGORY" val="21"/>
</p:tagLst>
</file>

<file path=ppt/tags/tag148.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eeef343a758c1ec0b709432"/>
  <p:tag name="KSO_WM_TEMPLATE_ASSEMBLE_XID" val="5eeef343a758c1ec0b709432"/>
  <p:tag name="KSO_WM_TEMPLATE_CATEGORY" val="diagram"/>
  <p:tag name="KSO_WM_TEMPLATE_INDEX" val="20207945"/>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94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49.xml><?xml version="1.0" encoding="utf-8"?>
<p:tagLst xmlns:p="http://schemas.openxmlformats.org/presentationml/2006/main">
  <p:tag name="KSO_WM_ASSEMBLE_CHIP_INDEX" val="93602d57000243e280e377cee408898a"/>
  <p:tag name="KSO_WM_BEAUTIFY_FLAG" val="#wm#"/>
  <p:tag name="KSO_WM_CHIP_GROUPID" val="5e7881253197e252a37019b5"/>
  <p:tag name="KSO_WM_CHIP_XID" val="5e7881253197e252a37019b6"/>
  <p:tag name="KSO_WM_TAG_VERSION" val="1.0"/>
  <p:tag name="KSO_WM_TEMPLATE_ASSEMBLE_GROUPID" val="5eeef343a758c1ec0b709432"/>
  <p:tag name="KSO_WM_TEMPLATE_ASSEMBLE_XID" val="5eeef343a758c1ec0b709432"/>
  <p:tag name="KSO_WM_TEMPLATE_CATEGORY" val="diagram"/>
  <p:tag name="KSO_WM_TEMPLATE_INDEX" val="20207945"/>
  <p:tag name="KSO_WM_UNIT_BLOCK" val="0"/>
  <p:tag name="KSO_WM_UNIT_COMPATIBLE" val="0"/>
  <p:tag name="KSO_WM_UNIT_DEC_AREA_ID" val="3c28c058fc864703985ca3399135f2d7"/>
  <p:tag name="KSO_WM_UNIT_DEFAULT_FONT" val="24;44;4"/>
  <p:tag name="KSO_WM_UNIT_DIAGRAM_ISNUMVISUAL" val="0"/>
  <p:tag name="KSO_WM_UNIT_DIAGRAM_ISREFERUNIT" val="0"/>
  <p:tag name="KSO_WM_UNIT_HIGHLIGHT" val="0"/>
  <p:tag name="KSO_WM_UNIT_ID" val="diagram2020794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15.xml><?xml version="1.0" encoding="utf-8"?>
<p:tagLst xmlns:p="http://schemas.openxmlformats.org/presentationml/2006/main">
  <p:tag name="KSO_WM_BEAUTIFY_FLAG" val="#wm#"/>
  <p:tag name="KSO_WM_CHIP_FILLPROP" val="[[{&quot;fill_id&quot;:&quot;722accd572074b41a2d4cf8c733c9957&quot;,&quot;fill_align&quot;:&quot;cb&quot;,&quot;text_align&quot;:&quot;cb&quot;,&quot;text_direction&quot;:&quot;horizontal&quot;,&quot;chip_types&quot;:[&quot;header&quot;]},{&quot;fill_id&quot;:&quot;e836bed5e59843b5bc0179a1591ebf37&quot;,&quot;fill_align&quot;:&quot;rm&quot;,&quot;text_align&quot;:&quot;lm&quot;,&quot;text_direction&quot;:&quot;horizontal&quot;,&quot;chip_types&quot;:[&quot;text&quot;]},{&quot;fill_id&quot;:&quot;164c300f690d423ab1b6e3b65edb0bf9&quot;,&quot;fill_align&quot;:&quot;lm&quot;,&quot;text_align&quot;:&quot;lm&quot;,&quot;text_direction&quot;:&quot;horizontal&quot;,&quot;chip_types&quot;:[&quot;pictext&quot;,&quot;text&quot;,&quot;picture&quot;,&quot;chart&quot;,&quot;table&quot;,&quot;video&quot;]}],[{&quot;fill_id&quot;:&quot;722accd572074b41a2d4cf8c733c9957&quot;,&quot;fill_align&quot;:&quot;cb&quot;,&quot;text_align&quot;:&quot;cb&quot;,&quot;text_direction&quot;:&quot;horizontal&quot;,&quot;chip_types&quot;:[&quot;header&quot;]},{&quot;fill_id&quot;:&quot;e836bed5e59843b5bc0179a1591ebf37&quot;,&quot;fill_align&quot;:&quot;rm&quot;,&quot;text_align&quot;:&quot;lm&quot;,&quot;text_direction&quot;:&quot;horizontal&quot;,&quot;chip_types&quot;:[&quot;diagram&quot;,&quot;pictext&quot;,&quot;picture&quot;,&quot;chart&quot;,&quot;table&quot;,&quot;video&quot;]},{&quot;fill_id&quot;:&quot;164c300f690d423ab1b6e3b65edb0bf9&quot;,&quot;fill_align&quot;:&quot;lm&quot;,&quot;text_align&quot;:&quot;lm&quot;,&quot;text_direction&quot;:&quot;horizontal&quot;,&quot;chip_types&quot;:[&quot;text&quot;]}],[{&quot;fill_id&quot;:&quot;722accd572074b41a2d4cf8c733c9957&quot;,&quot;fill_align&quot;:&quot;cb&quot;,&quot;text_align&quot;:&quot;cb&quot;,&quot;text_direction&quot;:&quot;horizontal&quot;,&quot;chip_types&quot;:[&quot;text&quot;]},{&quot;fill_id&quot;:&quot;e836bed5e59843b5bc0179a1591ebf37&quot;,&quot;fill_align&quot;:&quot;rm&quot;,&quot;text_align&quot;:&quot;lm&quot;,&quot;text_direction&quot;:&quot;horizontal&quot;,&quot;chip_types&quot;:[&quot;pictext&quot;,&quot;picture&quot;,&quot;chart&quot;,&quot;table&quot;,&quot;video&quot;]},{&quot;fill_id&quot;:&quot;164c300f690d423ab1b6e3b65edb0bf9&quot;,&quot;fill_align&quot;:&quot;lm&quot;,&quot;text_align&quot;:&quot;lm&quot;,&quot;text_direction&quot;:&quot;horizontal&quot;,&quot;chip_types&quot;:[&quot;diagram&quot;,&quot;pictext&quot;,&quot;picture&quot;,&quot;chart&quot;,&quot;table&quot;,&quot;video&quot;]}],[{&quot;fill_id&quot;:&quot;722accd572074b41a2d4cf8c733c9957&quot;,&quot;fill_align&quot;:&quot;cb&quot;,&quot;text_align&quot;:&quot;cb&quot;,&quot;text_direction&quot;:&quot;horizontal&quot;,&quot;chip_types&quot;:[&quot;text&quot;]},{&quot;fill_id&quot;:&quot;e836bed5e59843b5bc0179a1591ebf37&quot;,&quot;fill_align&quot;:&quot;rm&quot;,&quot;text_align&quot;:&quot;lm&quot;,&quot;text_direction&quot;:&quot;horizontal&quot;,&quot;chip_types&quot;:[&quot;diagram&quot;]},{&quot;fill_id&quot;:&quot;164c300f690d423ab1b6e3b65edb0bf9&quot;,&quot;fill_align&quot;:&quot;lm&quot;,&quot;text_align&quot;:&quot;lm&quot;,&quot;text_direction&quot;:&quot;horizontal&quot;,&quot;chip_types&quot;:[&quot;pictext&quot;,&quot;picture&quot;,&quot;chart&quot;,&quot;table&quot;,&quot;video&quot;]}]]"/>
  <p:tag name="KSO_WM_CHIP_GROUPID" val="5e7f29ed24b822ad86e0202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f29ed24b822ad86e0202d"/>
  <p:tag name="KSO_WM_SLIDE_BACKGROUND" val="[&quot;general&quot;]"/>
  <p:tag name="KSO_WM_SLIDE_BACKGROUND_TYPE" val="general"/>
  <p:tag name="KSO_WM_SLIDE_BK_DARK_LIGHT" val="2"/>
  <p:tag name="KSO_WM_SLIDE_ID" val="diagram20207005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1:17:49&quot;,&quot;maxSize&quot;:{&quot;size1&quot;:22.199598858067422},&quot;minSize&quot;:{&quot;size1&quot;:22.199598858067422},&quot;normalSize&quot;:{&quot;size1&quot;:22.199598858067422},&quot;subLayout&quot;:[{&quot;id&quot;:&quot;2020-06-19T21:17:49&quot;,&quot;margin&quot;:{&quot;bottom&quot;:-5.0132735538165355e-16,&quot;left&quot;:2.5399999618530273,&quot;right&quot;:2.5399999618530273,&quot;top&quot;:2.1170001029968262},&quot;type&quot;:0},{&quot;direction&quot;:1,&quot;id&quot;:&quot;2020-06-19T21:17:49&quot;,&quot;maxSize&quot;:{&quot;size1&quot;:63.764596403803317},&quot;minSize&quot;:{&quot;size1&quot;:51.264596403803317},&quot;normalSize&quot;:{&quot;size1&quot;:63.71459640380332},&quot;subLayout&quot;:[{&quot;id&quot;:&quot;2020-06-19T21:17:49&quot;,&quot;margin&quot;:{&quot;bottom&quot;:2.1170001029968262,&quot;left&quot;:2.5399999618530273,&quot;right&quot;:4.0106188430532284e-15,&quot;top&quot;:1.2699999809265137},&quot;type&quot;:0},{&quot;id&quot;:&quot;2020-06-19T21:17:49&quot;,&quot;margin&quot;:{&quot;bottom&quot;:2.1170001029968262,&quot;left&quot;:0.84700000286102295,&quot;right&quot;:2.5399999618530273,&quot;top&quot;:1.2699999809265137},&quot;type&quot;:0}],&quot;type&quot;:0}],&quot;type&quot;:0}"/>
  <p:tag name="KSO_WM_SLIDE_POSITION" val="71*60"/>
  <p:tag name="KSO_WM_SLIDE_RATIO" val="1.777778"/>
  <p:tag name="KSO_WM_SLIDE_SIZE" val="816*420"/>
  <p:tag name="KSO_WM_SLIDE_SUBTYPE" val="picTxt"/>
  <p:tag name="KSO_WM_SLIDE_SUPPORT_FEATURE_TYPE" val="0"/>
  <p:tag name="KSO_WM_SLIDE_TYPE" val="text"/>
  <p:tag name="KSO_WM_TAG_VERSION" val="1.0"/>
  <p:tag name="KSO_WM_TEMPLATE_ASSEMBLE_GROUPID" val="5eecbaf6a758c1ec0b708abb"/>
  <p:tag name="KSO_WM_TEMPLATE_ASSEMBLE_XID" val="5eecbaf6a758c1ec0b708abb"/>
  <p:tag name="KSO_WM_TEMPLATE_CATEGORY" val="diagram"/>
  <p:tag name="KSO_WM_TEMPLATE_COLOR_TYPE" val="1"/>
  <p:tag name="KSO_WM_TEMPLATE_INDEX" val="20207005"/>
  <p:tag name="KSO_WM_TEMPLATE_MASTER_TYPE" val="0"/>
  <p:tag name="KSO_WM_TEMPLATE_SUBCATEGORY" val="21"/>
</p:tagLst>
</file>

<file path=ppt/tags/tag150.xml><?xml version="1.0" encoding="utf-8"?>
<p:tagLst xmlns:p="http://schemas.openxmlformats.org/presentationml/2006/main">
  <p:tag name="KSO_WM_ASSEMBLE_CHIP_INDEX" val="ab12a6e34f524823b404dbf161234c49"/>
  <p:tag name="KSO_WM_BEAUTIFY_FLAG" val="#wm#"/>
  <p:tag name="KSO_WM_CHIP_GROUPID" val="5e6b05596848fb12bee65ac8"/>
  <p:tag name="KSO_WM_CHIP_XID" val="5e6b05596848fb12bee65aca"/>
  <p:tag name="KSO_WM_TAG_VERSION" val="1.0"/>
  <p:tag name="KSO_WM_TEMPLATE_ASSEMBLE_GROUPID" val="5eeef343a758c1ec0b709432"/>
  <p:tag name="KSO_WM_TEMPLATE_ASSEMBLE_XID" val="5eeef343a758c1ec0b709432"/>
  <p:tag name="KSO_WM_TEMPLATE_CATEGORY" val="diagram"/>
  <p:tag name="KSO_WM_TEMPLATE_INDEX" val="20207945"/>
  <p:tag name="KSO_WM_UNIT_BLOCK" val="0"/>
  <p:tag name="KSO_WM_UNIT_COMPATIBLE" val="0"/>
  <p:tag name="KSO_WM_UNIT_DEC_AREA_ID" val="43d29538deac41de88a737cfbeb76132"/>
  <p:tag name="KSO_WM_UNIT_DEFAULT_FONT" val="14;20;2"/>
  <p:tag name="KSO_WM_UNIT_DIAGRAM_ISNUMVISUAL" val="0"/>
  <p:tag name="KSO_WM_UNIT_DIAGRAM_ISREFERUNIT" val="0"/>
  <p:tag name="KSO_WM_UNIT_HIGHLIGHT" val="0"/>
  <p:tag name="KSO_WM_UNIT_ID" val="diagram202079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51.xml><?xml version="1.0" encoding="utf-8"?>
<p:tagLst xmlns:p="http://schemas.openxmlformats.org/presentationml/2006/main">
  <p:tag name="KSO_WM_BEAUTIFY_FLAG" val="#wm#"/>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CHIP_GROUPID" val="5eedabadaa51720c6c8f4f5c"/>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SLIDE_BACKGROUND" val="[&quot;general&quot;,&quot;frame&quot;]"/>
  <p:tag name="KSO_WM_SLIDE_BACKGROUND_TYPE" val="frame"/>
  <p:tag name="KSO_WM_SLIDE_BK_DARK_LIGHT" val="2"/>
  <p:tag name="KSO_WM_SLIDE_ID" val="diagram20207945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21T13:42:37&quot;,&quot;maxSize&quot;:{&quot;size1&quot;:35.600000000000001},&quot;minSize&quot;:{&quot;size1&quot;:24.399999999999999},&quot;normalSize&quot;:{&quot;size1&quot;:31.199999999999999},&quot;subLayout&quot;:[{&quot;id&quot;:&quot;2020-06-21T13:42:37&quot;,&quot;margin&quot;:{&quot;bottom&quot;:0,&quot;left&quot;:2.5399999618530273,&quot;right&quot;:2.5399999618530273,&quot;top&quot;:2.5399999618530273},&quot;type&quot;:0},{&quot;direction&quot;:1,&quot;id&quot;:&quot;2020-06-21T13:42:37&quot;,&quot;maxSize&quot;:{&quot;size1&quot;:52.499606415106733},&quot;minSize&quot;:{&quot;size1&quot;:52.499606415106733},&quot;normalSize&quot;:{&quot;size1&quot;:52.499606415106733},&quot;subLayout&quot;:[{&quot;id&quot;:&quot;2020-06-21T13:42:37&quot;,&quot;margin&quot;:{&quot;bottom&quot;:2.5399999618530273,&quot;left&quot;:2.5399999618530273,&quot;right&quot;:2.1170001029968262,&quot;top&quot;:1.2699999809265137},&quot;type&quot;:0},{&quot;id&quot;:&quot;2020-06-21T13:42:37&quot;,&quot;margin&quot;:{&quot;bottom&quot;:2.5399999618530273,&quot;left&quot;:0,&quot;right&quot;:2.5399999618530273,&quot;top&quot;:1.2699999809265137},&quot;type&quot;:0}],&quot;type&quot;:0}],&quot;type&quot;:0}"/>
  <p:tag name="KSO_WM_SLIDE_POSITION" val="72*108"/>
  <p:tag name="KSO_WM_SLIDE_RATIO" val="1.777778"/>
  <p:tag name="KSO_WM_SLIDE_SIZE" val="816*312"/>
  <p:tag name="KSO_WM_SLIDE_SUBTYPE" val="picTxt"/>
  <p:tag name="KSO_WM_SLIDE_SUPPORT_FEATURE_TYPE" val="1"/>
  <p:tag name="KSO_WM_SLIDE_TYPE" val="text"/>
  <p:tag name="KSO_WM_TAG_VERSION" val="1.0"/>
  <p:tag name="KSO_WM_TEMPLATE_ASSEMBLE_GROUPID" val="5eeef343a758c1ec0b709432"/>
  <p:tag name="KSO_WM_TEMPLATE_ASSEMBLE_XID" val="5eeef343a758c1ec0b709432"/>
  <p:tag name="KSO_WM_TEMPLATE_CATEGORY" val="diagram"/>
  <p:tag name="KSO_WM_TEMPLATE_COLOR_TYPE" val="1"/>
  <p:tag name="KSO_WM_TEMPLATE_INDEX" val="20207945"/>
  <p:tag name="KSO_WM_TEMPLATE_MASTER_TYPE" val="0"/>
  <p:tag name="KSO_WM_TEMPLATE_SUBCATEGORY" val="21"/>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eeef343a758c1ec0b709432"/>
  <p:tag name="KSO_WM_TEMPLATE_ASSEMBLE_XID" val="5eeef343a758c1ec0b709432"/>
  <p:tag name="KSO_WM_TEMPLATE_CATEGORY" val="diagram"/>
  <p:tag name="KSO_WM_TEMPLATE_INDEX" val="20207945"/>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94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53.xml><?xml version="1.0" encoding="utf-8"?>
<p:tagLst xmlns:p="http://schemas.openxmlformats.org/presentationml/2006/main">
  <p:tag name="KSO_WM_ASSEMBLE_CHIP_INDEX" val="93602d57000243e280e377cee408898a"/>
  <p:tag name="KSO_WM_BEAUTIFY_FLAG" val="#wm#"/>
  <p:tag name="KSO_WM_CHIP_GROUPID" val="5e7881253197e252a37019b5"/>
  <p:tag name="KSO_WM_CHIP_XID" val="5e7881253197e252a37019b6"/>
  <p:tag name="KSO_WM_TAG_VERSION" val="1.0"/>
  <p:tag name="KSO_WM_TEMPLATE_ASSEMBLE_GROUPID" val="5eeef343a758c1ec0b709432"/>
  <p:tag name="KSO_WM_TEMPLATE_ASSEMBLE_XID" val="5eeef343a758c1ec0b709432"/>
  <p:tag name="KSO_WM_TEMPLATE_CATEGORY" val="diagram"/>
  <p:tag name="KSO_WM_TEMPLATE_INDEX" val="20207945"/>
  <p:tag name="KSO_WM_UNIT_BLOCK" val="0"/>
  <p:tag name="KSO_WM_UNIT_COMPATIBLE" val="0"/>
  <p:tag name="KSO_WM_UNIT_DEC_AREA_ID" val="3c28c058fc864703985ca3399135f2d7"/>
  <p:tag name="KSO_WM_UNIT_DEFAULT_FONT" val="24;44;4"/>
  <p:tag name="KSO_WM_UNIT_DIAGRAM_ISNUMVISUAL" val="0"/>
  <p:tag name="KSO_WM_UNIT_DIAGRAM_ISREFERUNIT" val="0"/>
  <p:tag name="KSO_WM_UNIT_HIGHLIGHT" val="0"/>
  <p:tag name="KSO_WM_UNIT_ID" val="diagram2020794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154.xml><?xml version="1.0" encoding="utf-8"?>
<p:tagLst xmlns:p="http://schemas.openxmlformats.org/presentationml/2006/main">
  <p:tag name="KSO_WM_ASSEMBLE_CHIP_INDEX" val="ab12a6e34f524823b404dbf161234c49"/>
  <p:tag name="KSO_WM_BEAUTIFY_FLAG" val="#wm#"/>
  <p:tag name="KSO_WM_CHIP_GROUPID" val="5e6b05596848fb12bee65ac8"/>
  <p:tag name="KSO_WM_CHIP_XID" val="5e6b05596848fb12bee65aca"/>
  <p:tag name="KSO_WM_TAG_VERSION" val="1.0"/>
  <p:tag name="KSO_WM_TEMPLATE_ASSEMBLE_GROUPID" val="5eeef343a758c1ec0b709432"/>
  <p:tag name="KSO_WM_TEMPLATE_ASSEMBLE_XID" val="5eeef343a758c1ec0b709432"/>
  <p:tag name="KSO_WM_TEMPLATE_CATEGORY" val="diagram"/>
  <p:tag name="KSO_WM_TEMPLATE_INDEX" val="20207945"/>
  <p:tag name="KSO_WM_UNIT_BLOCK" val="0"/>
  <p:tag name="KSO_WM_UNIT_COMPATIBLE" val="0"/>
  <p:tag name="KSO_WM_UNIT_DEC_AREA_ID" val="43d29538deac41de88a737cfbeb76132"/>
  <p:tag name="KSO_WM_UNIT_DEFAULT_FONT" val="14;20;2"/>
  <p:tag name="KSO_WM_UNIT_DIAGRAM_ISNUMVISUAL" val="0"/>
  <p:tag name="KSO_WM_UNIT_DIAGRAM_ISREFERUNIT" val="0"/>
  <p:tag name="KSO_WM_UNIT_HIGHLIGHT" val="0"/>
  <p:tag name="KSO_WM_UNIT_ID" val="diagram202079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55.xml><?xml version="1.0" encoding="utf-8"?>
<p:tagLst xmlns:p="http://schemas.openxmlformats.org/presentationml/2006/main">
  <p:tag name="KSO_WM_BEAUTIFY_FLAG" val="#wm#"/>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CHIP_GROUPID" val="5eedabadaa51720c6c8f4f5c"/>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SLIDE_BACKGROUND" val="[&quot;general&quot;,&quot;frame&quot;]"/>
  <p:tag name="KSO_WM_SLIDE_BACKGROUND_TYPE" val="frame"/>
  <p:tag name="KSO_WM_SLIDE_BK_DARK_LIGHT" val="2"/>
  <p:tag name="KSO_WM_SLIDE_ID" val="diagram20207945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21T13:42:37&quot;,&quot;maxSize&quot;:{&quot;size1&quot;:35.600000000000001},&quot;minSize&quot;:{&quot;size1&quot;:24.399999999999999},&quot;normalSize&quot;:{&quot;size1&quot;:31.199999999999999},&quot;subLayout&quot;:[{&quot;id&quot;:&quot;2020-06-21T13:42:37&quot;,&quot;margin&quot;:{&quot;bottom&quot;:0,&quot;left&quot;:2.5399999618530273,&quot;right&quot;:2.5399999618530273,&quot;top&quot;:2.5399999618530273},&quot;type&quot;:0},{&quot;direction&quot;:1,&quot;id&quot;:&quot;2020-06-21T13:42:37&quot;,&quot;maxSize&quot;:{&quot;size1&quot;:52.499606415106733},&quot;minSize&quot;:{&quot;size1&quot;:52.499606415106733},&quot;normalSize&quot;:{&quot;size1&quot;:52.499606415106733},&quot;subLayout&quot;:[{&quot;id&quot;:&quot;2020-06-21T13:42:37&quot;,&quot;margin&quot;:{&quot;bottom&quot;:2.5399999618530273,&quot;left&quot;:2.5399999618530273,&quot;right&quot;:2.1170001029968262,&quot;top&quot;:1.2699999809265137},&quot;type&quot;:0},{&quot;id&quot;:&quot;2020-06-21T13:42:37&quot;,&quot;margin&quot;:{&quot;bottom&quot;:2.5399999618530273,&quot;left&quot;:0,&quot;right&quot;:2.5399999618530273,&quot;top&quot;:1.2699999809265137},&quot;type&quot;:0}],&quot;type&quot;:0}],&quot;type&quot;:0}"/>
  <p:tag name="KSO_WM_SLIDE_POSITION" val="72*108"/>
  <p:tag name="KSO_WM_SLIDE_RATIO" val="1.777778"/>
  <p:tag name="KSO_WM_SLIDE_SIZE" val="816*312"/>
  <p:tag name="KSO_WM_SLIDE_SUBTYPE" val="picTxt"/>
  <p:tag name="KSO_WM_SLIDE_SUPPORT_FEATURE_TYPE" val="1"/>
  <p:tag name="KSO_WM_SLIDE_TYPE" val="text"/>
  <p:tag name="KSO_WM_TAG_VERSION" val="1.0"/>
  <p:tag name="KSO_WM_TEMPLATE_ASSEMBLE_GROUPID" val="5eeef343a758c1ec0b709432"/>
  <p:tag name="KSO_WM_TEMPLATE_ASSEMBLE_XID" val="5eeef343a758c1ec0b709432"/>
  <p:tag name="KSO_WM_TEMPLATE_CATEGORY" val="diagram"/>
  <p:tag name="KSO_WM_TEMPLATE_COLOR_TYPE" val="1"/>
  <p:tag name="KSO_WM_TEMPLATE_INDEX" val="20207945"/>
  <p:tag name="KSO_WM_TEMPLATE_MASTER_TYPE" val="0"/>
  <p:tag name="KSO_WM_TEMPLATE_SUBCATEGORY" val="21"/>
</p:tagLst>
</file>

<file path=ppt/tags/tag156.xml><?xml version="1.0" encoding="utf-8"?>
<p:tagLst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57.xml><?xml version="1.0" encoding="utf-8"?>
<p:tagLst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58.xml><?xml version="1.0" encoding="utf-8"?>
<p:tagLst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59.xml><?xml version="1.0" encoding="utf-8"?>
<p:tagLst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6.xml><?xml version="1.0" encoding="utf-8"?>
<p:tagLst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ef55431ea5a3ac527a189d6"/>
  <p:tag name="KSO_WM_TEMPLATE_ASSEMBLE_XID" val="5ef55431ea5a3ac527a189d6"/>
  <p:tag name="KSO_WM_TEMPLATE_CATEGORY" val="diagram"/>
  <p:tag name="KSO_WM_TEMPLATE_INDEX" val="20208724"/>
  <p:tag name="KSO_WM_UNIT_BLOCK" val="0"/>
  <p:tag name="KSO_WM_UNIT_COMPATIBLE" val="0"/>
  <p:tag name="KSO_WM_UNIT_DEC_AREA_ID" val="869a47cc434a46408bb65052c05f279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BACK_SCHEMECOLOR_INDEX" val="14"/>
  <p:tag name="KSO_WM_UNIT_FILL_BACK_SCHEMECOLOR_INDEX_BRIGHTNESS" val="0"/>
  <p:tag name="KSO_WM_UNIT_FILL_FORE_SCHEMECOLOR_INDEX" val="15"/>
  <p:tag name="KSO_WM_UNIT_FILL_FORE_SCHEMECOLOR_INDEX_BRIGHTNESS" val="0"/>
  <p:tag name="KSO_WM_UNIT_FILL_TYPE" val="2"/>
  <p:tag name="KSO_WM_UNIT_HIGHLIGHT" val="0"/>
  <p:tag name="KSO_WM_UNIT_ID" val="diagram20208724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77"/>
</p:tagLst>
</file>

<file path=ppt/tags/tag160.xml><?xml version="1.0" encoding="utf-8"?>
<p:tagLst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61.xml><?xml version="1.0" encoding="utf-8"?>
<p:tagLst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62.xml><?xml version="1.0" encoding="utf-8"?>
<p:tagLst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6fce08095504b739f50c3127ecec35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7"/>
  <p:tag name="KSO_WM_UNIT_INDEX" val="7"/>
  <p:tag name="KSO_WM_UNIT_LAYERLEVEL" val="1"/>
  <p:tag name="KSO_WM_UNIT_SM_LIMIT_TYPE" val="1"/>
  <p:tag name="KSO_WM_UNIT_TYPE" val="i"/>
</p:tagLst>
</file>

<file path=ppt/tags/tag163.xml><?xml version="1.0" encoding="utf-8"?>
<p:tagLst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8"/>
  <p:tag name="KSO_WM_UNIT_INDEX" val="8"/>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
</p:tagLst>
</file>

<file path=ppt/tags/tag164.xml><?xml version="1.0" encoding="utf-8"?>
<p:tagLst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9"/>
  <p:tag name="KSO_WM_UNIT_INDEX" val="9"/>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
</p:tagLst>
</file>

<file path=ppt/tags/tag165.xml><?xml version="1.0" encoding="utf-8"?>
<p:tagLst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66.xml><?xml version="1.0" encoding="utf-8"?>
<p:tagLst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7"/>
</p:tagLst>
</file>

<file path=ppt/tags/tag167.xml><?xml version="1.0" encoding="utf-8"?>
<p:tagLst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ARTLAYOUT_COMPRESS_INFO" val="{&#10;    &quot;id&quot;: &quot;2020-07-04T18:33:46&quot;,&#10;    &quot;max&quot;: 3.4499212598425117,&#10;    &quot;topChanged&quot;: 0&#10;}&#10;"/>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68.xml><?xml version="1.0" encoding="utf-8"?>
<p:tagLst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40},&quot;minSize&quot;:{&quot;size1&quot;:31.100000000000001},&quot;normalSize&quot;:{&quot;size1&quot;:37.899999999999999},&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69.xml><?xml version="1.0" encoding="utf-8"?>
<p:tagLst xmlns:p="http://schemas.openxmlformats.org/presentationml/2006/main">
  <p:tag name="KSO_WM_BEAUTIFY_FLAG" val="#wm#"/>
  <p:tag name="KSO_WM_TAG_VERSION" val="1.0"/>
  <p:tag name="KSO_WM_TEMPLATE_CATEGORY" val="diagram"/>
  <p:tag name="KSO_WM_TEMPLATE_INDEX" val="2020402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4020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17.xml><?xml version="1.0" encoding="utf-8"?>
<p:tagLst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ef55431ea5a3ac527a189d6"/>
  <p:tag name="KSO_WM_TEMPLATE_ASSEMBLE_XID" val="5ef55431ea5a3ac527a189d6"/>
  <p:tag name="KSO_WM_TEMPLATE_CATEGORY" val="diagram"/>
  <p:tag name="KSO_WM_TEMPLATE_INDEX" val="20208724"/>
  <p:tag name="KSO_WM_UNIT_BLOCK" val="0"/>
  <p:tag name="KSO_WM_UNIT_COMPATIBLE" val="0"/>
  <p:tag name="KSO_WM_UNIT_DEC_AREA_ID" val="a0c5cf7a1c614f69a6133648f21380b0"/>
  <p:tag name="KSO_WM_UNIT_DECORATE_INFO" val="{&quot;DecorateInfoH&quot;:{&quot;IsAbs&quot;:true},&quot;DecorateInfoW&quot;:{&quot;IsAbs&quot;:true},&quot;DecorateInfoX&quot;:{&quot;IsAbs&quot;:true,&quot;Pos&quot;:1},&quot;DecorateInfoY&quot;:{&quot;IsAbs&quot;:true,&quot;Pos&quot;:1},&quot;ReferentInfo&quot;:{&quot;Id&quot;:&quot;fbd01e1cb70546b89dcbaf4a2c63b178&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4_1*i*2"/>
  <p:tag name="KSO_WM_UNIT_INDEX" val="2"/>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14"/>
</p:tagLst>
</file>

<file path=ppt/tags/tag170.xml><?xml version="1.0" encoding="utf-8"?>
<p:tagLst xmlns:p="http://schemas.openxmlformats.org/presentationml/2006/main">
  <p:tag name="KSO_WM_BEAUTIFY_FLAG" val="#wm#"/>
  <p:tag name="KSO_WM_TAG_VERSION" val="1.0"/>
  <p:tag name="KSO_WM_TEMPLATE_CATEGORY" val="diagram"/>
  <p:tag name="KSO_WM_TEMPLATE_INDEX" val="2020402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020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71.xml><?xml version="1.0" encoding="utf-8"?>
<p:tagLst xmlns:p="http://schemas.openxmlformats.org/presentationml/2006/main">
  <p:tag name="KSO_WM_BEAUTIFY_FLAG" val="#wm#"/>
  <p:tag name="KSO_WM_TAG_VERSION" val="1.0"/>
  <p:tag name="KSO_WM_TEMPLATE_CATEGORY" val="diagram"/>
  <p:tag name="KSO_WM_TEMPLATE_INDEX" val="20204020"/>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4020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72.xml><?xml version="1.0" encoding="utf-8"?>
<p:tagLst xmlns:p="http://schemas.openxmlformats.org/presentationml/2006/main">
  <p:tag name="KSO_WM_BEAUTIFY_FLAG" val="#wm#"/>
  <p:tag name="KSO_WM_TAG_VERSION" val="1.0"/>
  <p:tag name="KSO_WM_TEMPLATE_CATEGORY" val="diagram"/>
  <p:tag name="KSO_WM_TEMPLATE_INDEX" val="20204020"/>
  <p:tag name="KSO_WM_UNIT_COMPATIBLE" val="0"/>
  <p:tag name="KSO_WM_UNIT_DIAGRAM_ISNUMVISUAL" val="0"/>
  <p:tag name="KSO_WM_UNIT_DIAGRAM_ISREFERUNIT" val="0"/>
  <p:tag name="KSO_WM_UNIT_HIGHLIGHT" val="0"/>
  <p:tag name="KSO_WM_UNIT_ID" val="diagram20204020_1*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5"/>
</p:tagLst>
</file>

<file path=ppt/tags/tag173.xml><?xml version="1.0" encoding="utf-8"?>
<p:tagLst xmlns:p="http://schemas.openxmlformats.org/presentationml/2006/main">
  <p:tag name="KSO_WM_BEAUTIFY_FLAG" val="#wm#"/>
  <p:tag name="KSO_WM_TAG_VERSION" val="1.0"/>
  <p:tag name="KSO_WM_TEMPLATE_CATEGORY" val="diagram"/>
  <p:tag name="KSO_WM_TEMPLATE_INDEX" val="20204020"/>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4020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74.xml><?xml version="1.0" encoding="utf-8"?>
<p:tagLst xmlns:p="http://schemas.openxmlformats.org/presentationml/2006/main">
  <p:tag name="KSO_WM_BEAUTIFY_FLAG" val="#wm#"/>
  <p:tag name="KSO_WM_TAG_VERSION" val="1.0"/>
  <p:tag name="KSO_WM_TEMPLATE_CATEGORY" val="diagram"/>
  <p:tag name="KSO_WM_TEMPLATE_INDEX" val="2020402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020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75.xml><?xml version="1.0" encoding="utf-8"?>
<p:tagLst xmlns:p="http://schemas.openxmlformats.org/presentationml/2006/main">
  <p:tag name="KSO_WM_BEAUTIFY_FLAG" val="#wm#"/>
  <p:tag name="KSO_WM_TAG_VERSION" val="1.0"/>
  <p:tag name="KSO_WM_TEMPLATE_CATEGORY" val="diagram"/>
  <p:tag name="KSO_WM_TEMPLATE_INDEX" val="20204020"/>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4020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76.xml><?xml version="1.0" encoding="utf-8"?>
<p:tagLst xmlns:p="http://schemas.openxmlformats.org/presentationml/2006/main">
  <p:tag name="KSO_WM_BEAUTIFY_FLAG" val="#wm#"/>
  <p:tag name="KSO_WM_TAG_VERSION" val="1.0"/>
  <p:tag name="KSO_WM_TEMPLATE_CATEGORY" val="diagram"/>
  <p:tag name="KSO_WM_TEMPLATE_INDEX" val="20204020"/>
  <p:tag name="KSO_WM_UNIT_COMPATIBLE" val="0"/>
  <p:tag name="KSO_WM_UNIT_DIAGRAM_ISNUMVISUAL" val="0"/>
  <p:tag name="KSO_WM_UNIT_DIAGRAM_ISREFERUNIT" val="0"/>
  <p:tag name="KSO_WM_UNIT_HIGHLIGHT" val="0"/>
  <p:tag name="KSO_WM_UNIT_ID" val="diagram20204020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120"/>
</p:tagLst>
</file>

<file path=ppt/tags/tag177.xml><?xml version="1.0" encoding="utf-8"?>
<p:tagLst xmlns:p="http://schemas.openxmlformats.org/presentationml/2006/main">
  <p:tag name="KSO_WM_BEAUTIFY_FLAG" val="#wm#"/>
  <p:tag name="KSO_WM_SLIDE_ID" val="diagram20204020_1"/>
  <p:tag name="KSO_WM_SLIDE_INDEX" val="1"/>
  <p:tag name="KSO_WM_SLIDE_ITEM_CNT" val="0"/>
  <p:tag name="KSO_WM_SLIDE_LAYOUT" val="a_f"/>
  <p:tag name="KSO_WM_SLIDE_LAYOUT_CNT" val="1_1"/>
  <p:tag name="KSO_WM_SLIDE_POSITION" val="0*48"/>
  <p:tag name="KSO_WM_SLIDE_SIZE" val="960*491"/>
  <p:tag name="KSO_WM_SLIDE_SUBTYPE" val="pureTxt"/>
  <p:tag name="KSO_WM_SLIDE_TYPE" val="text"/>
  <p:tag name="KSO_WM_TAG_VERSION" val="1.0"/>
  <p:tag name="KSO_WM_TEMPLATE_CATEGORY" val="diagram"/>
  <p:tag name="KSO_WM_TEMPLATE_COLOR_TYPE" val="1"/>
  <p:tag name="KSO_WM_TEMPLATE_INDEX" val="20204020"/>
  <p:tag name="KSO_WM_TEMPLATE_MASTER_TYPE" val="0"/>
  <p:tag name="KSO_WM_TEMPLATE_SUBCATEGORY" val="0"/>
</p:tagLst>
</file>

<file path=ppt/tags/tag178.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609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320"/>
</p:tagLst>
</file>

<file path=ppt/tags/tag179.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7609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18.xml><?xml version="1.0" encoding="utf-8"?>
<p:tagLst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ef55431ea5a3ac527a189d6"/>
  <p:tag name="KSO_WM_TEMPLATE_ASSEMBLE_XID" val="5ef55431ea5a3ac527a189d6"/>
  <p:tag name="KSO_WM_TEMPLATE_CATEGORY" val="diagram"/>
  <p:tag name="KSO_WM_TEMPLATE_INDEX" val="20208724"/>
  <p:tag name="KSO_WM_UNIT_BLOCK" val="0"/>
  <p:tag name="KSO_WM_UNIT_COMPATIBLE" val="0"/>
  <p:tag name="KSO_WM_UNIT_DEC_AREA_ID" val="a95e06b8e0484cce8cc141021866a65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4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80.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HIGHLIGHT" val="0"/>
  <p:tag name="KSO_WM_UNIT_ID" val="diagram20207609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181.xml><?xml version="1.0" encoding="utf-8"?>
<p:tagLst xmlns:p="http://schemas.openxmlformats.org/presentationml/2006/main">
  <p:tag name="KSO_WM_ASSEMBLE_CHIP_INDEX" val="80490516aae6499ab4ad10f0bf9dd74b"/>
  <p:tag name="KSO_WM_BEAUTIFY_FLAG" val="#wm#"/>
  <p:tag name="KSO_WM_CHIP_GROUPID" val="5e7881253197e252a37019b5"/>
  <p:tag name="KSO_WM_CHIP_XID" val="5e7881253197e252a37019b6"/>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_AREA_ID" val="9c595d6afe5341e2b83ad3553e9162f8"/>
  <p:tag name="KSO_WM_UNIT_DEFAULT_FONT" val="24;44;4"/>
  <p:tag name="KSO_WM_UNIT_DIAGRAM_ISNUMVISUAL" val="0"/>
  <p:tag name="KSO_WM_UNIT_DIAGRAM_ISREFERUNIT" val="0"/>
  <p:tag name="KSO_WM_UNIT_HIGHLIGHT" val="0"/>
  <p:tag name="KSO_WM_UNIT_ID" val="diagram2020760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6"/>
</p:tagLst>
</file>

<file path=ppt/tags/tag182.xml><?xml version="1.0" encoding="utf-8"?>
<p:tagLst xmlns:p="http://schemas.openxmlformats.org/presentationml/2006/main">
  <p:tag name="KSO_WM_ASSEMBLE_CHIP_INDEX" val="63f94afde5c34b97873e77cb20ec95bd"/>
  <p:tag name="KSO_WM_BEAUTIFY_FLAG" val="#wm#"/>
  <p:tag name="KSO_WM_CHIP_GROUPID" val="5e6b05596848fb12bee65ac8"/>
  <p:tag name="KSO_WM_CHIP_XID" val="5e6b05596848fb12bee65aca"/>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_AREA_ID" val="491484f1f6ba46618794839e847e3bbd"/>
  <p:tag name="KSO_WM_UNIT_DEFAULT_FONT" val="14;20;2"/>
  <p:tag name="KSO_WM_UNIT_DIAGRAM_ISNUMVISUAL" val="0"/>
  <p:tag name="KSO_WM_UNIT_DIAGRAM_ISREFERUNIT" val="0"/>
  <p:tag name="KSO_WM_UNIT_HIGHLIGHT" val="0"/>
  <p:tag name="KSO_WM_UNIT_ID" val="diagram2020760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UBTYPE" val="a"/>
  <p:tag name="KSO_WM_UNIT_SUPPORT_UNIT_TYPE" val="[&quot;l&quot;,&quot;m&quot;,&quot;n&quot;,&quot;o&quot;,&quot;p&quot;,&quot;q&quot;,&quot;r&quot;,&quot;δ&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4"/>
</p:tagLst>
</file>

<file path=ppt/tags/tag183.xml><?xml version="1.0" encoding="utf-8"?>
<p:tagLst xmlns:p="http://schemas.openxmlformats.org/presentationml/2006/main">
  <p:tag name="KSO_WM_ASSEMBLE_CHIP_INDEX" val="63f94afde5c34b97873e77cb20ec95bd"/>
  <p:tag name="KSO_WM_BEAUTIFY_FLAG" val="#wm#"/>
  <p:tag name="KSO_WM_CHIP_GROUPID" val="5e6b05596848fb12bee65ac8"/>
  <p:tag name="KSO_WM_CHIP_XID" val="5e6b05596848fb12bee65aca"/>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_AREA_ID" val="491484f1f6ba46618794839e847e3bbd"/>
  <p:tag name="KSO_WM_UNIT_DEFAULT_FONT" val="14;20;2"/>
  <p:tag name="KSO_WM_UNIT_DIAGRAM_ISNUMVISUAL" val="0"/>
  <p:tag name="KSO_WM_UNIT_DIAGRAM_ISREFERUNIT" val="0"/>
  <p:tag name="KSO_WM_UNIT_HIGHLIGHT" val="0"/>
  <p:tag name="KSO_WM_UNIT_ID" val="diagram2020760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UBTYPE" val="a"/>
  <p:tag name="KSO_WM_UNIT_SUPPORT_UNIT_TYPE" val="[&quot;l&quot;,&quot;m&quot;,&quot;n&quot;,&quot;o&quot;,&quot;p&quot;,&quot;q&quot;,&quot;r&quot;,&quot;δ&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4"/>
</p:tagLst>
</file>

<file path=ppt/tags/tag184.xml><?xml version="1.0" encoding="utf-8"?>
<p:tagLst xmlns:p="http://schemas.openxmlformats.org/presentationml/2006/main">
  <p:tag name="KSO_WM_BEAUTIFY_FLAG" val="#wm#"/>
  <p:tag name="KSO_WM_CHIP_FILLPROP" val="[[{&quot;fill_id&quot;:&quot;4b3d06a1f10d40ff8e06d4f6d0ab0ea3&quot;,&quot;fill_align&quot;:&quot;rm&quot;,&quot;text_align&quot;:&quot;l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cm&quot;,&quot;text_align&quot;:&quot;cm&quot;,&quot;text_direction&quot;:&quot;horizontal&quot;,&quot;chip_types&quot;:[&quot;picture&quot;,&quot;diagram&quot;,&quot;pictext&quot;,&quot;table&quot;,&quot;chart&quot;,&quot;video&quot;],&quot;support_features&quot;:[&quot;collage&quot;,&quot;carousel&quot;,&quot;creativecrop&quot;]}]]"/>
  <p:tag name="KSO_WM_CHIP_GROUPID" val="5e757e9369be4861f5f86151"/>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7600a5c2fe05cf1f263aea"/>
  <p:tag name="KSO_WM_SLIDE_BACKGROUND" val="[&quot;general&quot;]"/>
  <p:tag name="KSO_WM_SLIDE_BACKGROUND_TYPE" val="general"/>
  <p:tag name="KSO_WM_SLIDE_BK_DARK_LIGHT" val="2"/>
  <p:tag name="KSO_WM_SLIDE_ID" val="diagram2020760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6-17T10:55:32&quot;,&quot;maxSize&quot;:{&quot;size1&quot;:43.799999999999997},&quot;minSize&quot;:{&quot;size1&quot;:38.799999999999997},&quot;normalSize&quot;:{&quot;size1&quot;:43.799999999999997},&quot;subLayout&quot;:[{&quot;id&quot;:&quot;2020-06-17T10:55:32&quot;,&quot;margin&quot;:{&quot;bottom&quot;:3.809999942779541,&quot;left&quot;:2.1170001029968262,&quot;right&quot;:0.42300000786781311,&quot;top&quot;:3.809999942779541},&quot;type&quot;:0},{&quot;id&quot;:&quot;2020-06-17T10:55:32&quot;,&quot;margin&quot;:{&quot;bottom&quot;:2.1170001029968262,&quot;left&quot;:0,&quot;right&quot;:2.1170001029968262,&quot;top&quot;:2.1170001029968262},&quot;type&quot;:0}],&quot;type&quot;:0}"/>
  <p:tag name="KSO_WM_SLIDE_POSITION" val="36*23"/>
  <p:tag name="KSO_WM_SLIDE_RATIO" val="1.777778"/>
  <p:tag name="KSO_WM_SLIDE_SIZE" val="889*480"/>
  <p:tag name="KSO_WM_SLIDE_SUBTYPE" val="pureTxt"/>
  <p:tag name="KSO_WM_SLIDE_SUPPORT_FEATURE_TYPE" val="0"/>
  <p:tag name="KSO_WM_SLIDE_TYPE" val="text"/>
  <p:tag name="KSO_WM_TAG_VERSION" val="1.0"/>
  <p:tag name="KSO_WM_TEMPLATE_ASSEMBLE_GROUPID" val="5ee986149390e3092d7977e2"/>
  <p:tag name="KSO_WM_TEMPLATE_ASSEMBLE_XID" val="5ee986149390e3092d7977e2"/>
  <p:tag name="KSO_WM_TEMPLATE_CATEGORY" val="diagram"/>
  <p:tag name="KSO_WM_TEMPLATE_COLOR_TYPE" val="1"/>
  <p:tag name="KSO_WM_TEMPLATE_INDEX" val="20207609"/>
  <p:tag name="KSO_WM_TEMPLATE_MASTER_TYPE" val="0"/>
  <p:tag name="KSO_WM_TEMPLATE_SUBCATEGORY" val="21"/>
</p:tagLst>
</file>

<file path=ppt/tags/tag185.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ef22858770fdf8a85bd4665"/>
  <p:tag name="KSO_WM_TEMPLATE_ASSEMBLE_XID" val="5ef22858770fdf8a85bd4665"/>
  <p:tag name="KSO_WM_TEMPLATE_CATEGORY" val="diagram"/>
  <p:tag name="KSO_WM_TEMPLATE_INDEX" val="20208351"/>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35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86.xml><?xml version="1.0" encoding="utf-8"?>
<p:tagLst xmlns:p="http://schemas.openxmlformats.org/presentationml/2006/main">
  <p:tag name="KSO_WM_ASSEMBLE_CHIP_INDEX" val="a979b2223af9462496ab201725eea149"/>
  <p:tag name="KSO_WM_BEAUTIFY_FLAG" val="#wm#"/>
  <p:tag name="KSO_WM_CHIP_GROUPID" val="5e7881253197e252a37019b5"/>
  <p:tag name="KSO_WM_CHIP_XID" val="5e7881253197e252a37019b6"/>
  <p:tag name="KSO_WM_TAG_VERSION" val="1.0"/>
  <p:tag name="KSO_WM_TEMPLATE_ASSEMBLE_GROUPID" val="5ef22858770fdf8a85bd4665"/>
  <p:tag name="KSO_WM_TEMPLATE_ASSEMBLE_XID" val="5ef22858770fdf8a85bd4665"/>
  <p:tag name="KSO_WM_TEMPLATE_CATEGORY" val="diagram"/>
  <p:tag name="KSO_WM_TEMPLATE_INDEX" val="20208351"/>
  <p:tag name="KSO_WM_UNIT_BLOCK" val="0"/>
  <p:tag name="KSO_WM_UNIT_COMPATIBLE" val="0"/>
  <p:tag name="KSO_WM_UNIT_DEC_AREA_ID" val="a482ad93eb444c72a317fb59d8d00bcd"/>
  <p:tag name="KSO_WM_UNIT_DEFAULT_FONT" val="24;44;4"/>
  <p:tag name="KSO_WM_UNIT_DIAGRAM_ISNUMVISUAL" val="0"/>
  <p:tag name="KSO_WM_UNIT_DIAGRAM_ISREFERUNIT" val="0"/>
  <p:tag name="KSO_WM_UNIT_HIGHLIGHT" val="0"/>
  <p:tag name="KSO_WM_UNIT_ID" val="diagram2020835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6-24T00:05:45&quot;,&#10;    &quot;max&quot;: 22.897952755905493,&#10;    &quot;topChanged&quot;: 11.448971683084402&#10;}&#10;"/>
  <p:tag name="KSO_WM_UNIT_TEXT_FILL_FORE_SCHEMECOLOR_INDEX" val="13"/>
  <p:tag name="KSO_WM_UNIT_TEXT_FILL_FORE_SCHEMECOLOR_INDEX_BRIGHTNESS" val="0"/>
  <p:tag name="KSO_WM_UNIT_TEXT_FILL_TYPE" val="1"/>
  <p:tag name="KSO_WM_UNIT_TYPE" val="a"/>
  <p:tag name="KSO_WM_UNIT_VALUE" val="30"/>
</p:tagLst>
</file>

<file path=ppt/tags/tag187.xml><?xml version="1.0" encoding="utf-8"?>
<p:tagLst xmlns:p="http://schemas.openxmlformats.org/presentationml/2006/main">
  <p:tag name="KSO_WM_ASSEMBLE_CHIP_INDEX" val="b79e81c4596d47f8b6bbdd40fa4577e7"/>
  <p:tag name="KSO_WM_BEAUTIFY_FLAG" val="#wm#"/>
  <p:tag name="KSO_WM_CHIP_GROUPID" val="5e6b05596848fb12bee65ac8"/>
  <p:tag name="KSO_WM_CHIP_XID" val="5e6b05596848fb12bee65aca"/>
  <p:tag name="KSO_WM_TAG_VERSION" val="1.0"/>
  <p:tag name="KSO_WM_TEMPLATE_ASSEMBLE_GROUPID" val="5ef22858770fdf8a85bd4665"/>
  <p:tag name="KSO_WM_TEMPLATE_ASSEMBLE_XID" val="5ef22858770fdf8a85bd4665"/>
  <p:tag name="KSO_WM_TEMPLATE_CATEGORY" val="diagram"/>
  <p:tag name="KSO_WM_TEMPLATE_INDEX" val="20208351"/>
  <p:tag name="KSO_WM_UNIT_BLOCK" val="0"/>
  <p:tag name="KSO_WM_UNIT_COMPATIBLE" val="0"/>
  <p:tag name="KSO_WM_UNIT_DEC_AREA_ID" val="823e91bc12c34e78bd371d9c08fc1da7"/>
  <p:tag name="KSO_WM_UNIT_DEFAULT_FONT" val="14;20;2"/>
  <p:tag name="KSO_WM_UNIT_DIAGRAM_ISNUMVISUAL" val="0"/>
  <p:tag name="KSO_WM_UNIT_DIAGRAM_ISREFERUNIT" val="0"/>
  <p:tag name="KSO_WM_UNIT_HIGHLIGHT" val="0"/>
  <p:tag name="KSO_WM_UNIT_ID" val="diagram2020835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3"/>
</p:tagLst>
</file>

<file path=ppt/tags/tag188.xml><?xml version="1.0" encoding="utf-8"?>
<p:tagLst xmlns:p="http://schemas.openxmlformats.org/presentationml/2006/main">
  <p:tag name="KSO_WM_BEAUTIFY_FLAG" val="#wm#"/>
  <p:tag name="KSO_WM_CHIP_FILLPROP" val="[[{&quot;fill_id&quot;:&quot;f56cd11dce384c67a04fddbd387da9e0&quot;,&quot;fill_align&quot;:&quot;rm&quot;,&quot;text_align&quot;:&quot;lm&quot;,&quot;text_direction&quot;:&quot;horizontal&quot;,&quot;chip_types&quot;:[&quot;pictext&quot;,&quot;picture&quot;,&quot;header&quot;,&quot;chart&quot;,&quot;table&quot;],&quot;support_features&quot;:[&quot;collage&quot;,&quot;carousel&quot;]},{&quot;fill_id&quot;:&quot;afd76a6f628c418d84be99318ed3c332&quot;,&quot;fill_align&quot;:&quot;lm&quot;,&quot;text_align&quot;:&quot;lm&quot;,&quot;text_direction&quot;:&quot;horizontal&quot;,&quot;chip_types&quot;:[&quot;diagram&quot;,&quot;pictext&quot;,&quot;text&quot;,&quot;picture&quot;,&quot;chart&quot;,&quot;table&quot;,&quot;video&quot;],&quot;support_features&quot;:[&quot;collage&quot;,&quot;carousel&quot;]}],[{&quot;fill_id&quot;:&quot;f56cd11dce384c67a04fddbd387da9e0&quot;,&quot;fill_align&quot;:&quot;rt&quot;,&quot;text_align&quot;:&quot;lt&quot;,&quot;text_direction&quot;:&quot;horizontal&quot;,&quot;chip_types&quot;:[&quot;text&quot;,&quot;header&quot;]},{&quot;fill_id&quot;:&quot;afd76a6f628c418d84be99318ed3c332&quot;,&quot;fill_align&quot;:&quot;lm&quot;,&quot;text_align&quot;:&quot;lm&quot;,&quot;text_direction&quot;:&quot;horizontal&quot;,&quot;chip_types&quot;:[&quot;diagram&quot;,&quot;pictext&quot;,&quot;picture&quot;,&quot;chart&quot;,&quot;table&quot;,&quot;video&quot;],&quot;support_features&quot;:[&quot;collage&quot;,&quot;carousel&quot;]}]]"/>
  <p:tag name="KSO_WM_CHIP_GROUPID" val="5e6f0058605d5daf04fe5fa3"/>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6f0058605d5daf04fe5fa4"/>
  <p:tag name="KSO_WM_SLIDE_BACKGROUND" val="[&quot;general&quot;,&quot;frame&quot;]"/>
  <p:tag name="KSO_WM_SLIDE_BACKGROUND_TYPE" val="frame"/>
  <p:tag name="KSO_WM_SLIDE_BK_DARK_LIGHT" val="2"/>
  <p:tag name="KSO_WM_SLIDE_CAN_ADD_NAVIGATION" val="1"/>
  <p:tag name="KSO_WM_SLIDE_ID" val="diagram2020835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45&quot;,&quot;maxSize&quot;:{&quot;size1&quot;:38.751022301490103},&quot;minSize&quot;:{&quot;size1&quot;:33.751022301490103},&quot;normalSize&quot;:{&quot;size1&quot;:38.43435563482344},&quot;subLayout&quot;:[{&quot;id&quot;:&quot;2020-06-24T00:05:45&quot;,&quot;margin&quot;:{&quot;bottom&quot;:1.6929999589920044,&quot;left&quot;:2.5399999618530273,&quot;right&quot;:0.0010000000474974513,&quot;top&quot;:1.6929999589920044},&quot;type&quot;:0},{&quot;id&quot;:&quot;2020-06-24T00:05:45&quot;,&quot;margin&quot;:{&quot;bottom&quot;:1.6929999589920044,&quot;left&quot;:0.84700000286102295,&quot;right&quot;:2.5399999618530273,&quot;top&quot;:1.6929999589920044},&quot;type&quot;:0}],&quot;type&quot;:0}"/>
  <p:tag name="KSO_WM_SLIDE_POSITION" val="96*143"/>
  <p:tag name="KSO_WM_SLIDE_RATIO" val="1.777778"/>
  <p:tag name="KSO_WM_SLIDE_SIZE" val="768*253"/>
  <p:tag name="KSO_WM_SLIDE_SUBTYPE" val="pureTxt"/>
  <p:tag name="KSO_WM_SLIDE_SUPPORT_FEATURE_TYPE" val="0"/>
  <p:tag name="KSO_WM_SLIDE_TYPE" val="text"/>
  <p:tag name="KSO_WM_TAG_VERSION" val="1.0"/>
  <p:tag name="KSO_WM_TEMPLATE_ASSEMBLE_GROUPID" val="5ef22858770fdf8a85bd4665"/>
  <p:tag name="KSO_WM_TEMPLATE_ASSEMBLE_XID" val="5ef22858770fdf8a85bd4665"/>
  <p:tag name="KSO_WM_TEMPLATE_CATEGORY" val="diagram"/>
  <p:tag name="KSO_WM_TEMPLATE_COLOR_TYPE" val="1"/>
  <p:tag name="KSO_WM_TEMPLATE_INDEX" val="20208351"/>
  <p:tag name="KSO_WM_TEMPLATE_MASTER_TYPE" val="0"/>
  <p:tag name="KSO_WM_TEMPLATE_SUBCATEGORY" val="21"/>
</p:tagLst>
</file>

<file path=ppt/tags/tag189.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FILL_BACK_SCHEMECOLOR_INDEX" val="16"/>
  <p:tag name="KSO_WM_UNIT_FILL_BACK_SCHEMECOLOR_INDEX_BRIGHTNESS" val="0"/>
  <p:tag name="KSO_WM_UNIT_FILL_FORE_SCHEMECOLOR_INDEX" val="16"/>
  <p:tag name="KSO_WM_UNIT_FILL_FORE_SCHEMECOLOR_INDEX_BRIGHTNESS" val="-0.15"/>
  <p:tag name="KSO_WM_UNIT_FILL_TYPE" val="2"/>
  <p:tag name="KSO_WM_UNIT_HIGHLIGHT" val="0"/>
  <p:tag name="KSO_WM_UNIT_ID" val="diagram20202305_1*i*1"/>
  <p:tag name="KSO_WM_UNIT_INDEX" val="1"/>
  <p:tag name="KSO_WM_UNIT_LAYERLEVEL" val="1"/>
  <p:tag name="KSO_WM_UNIT_PLACING_PICTURE_MD4" val="0"/>
  <p:tag name="KSO_WM_UNIT_SM_LIMIT_TYPE" val="2"/>
  <p:tag name="KSO_WM_UNIT_SUBTYPE" val="h"/>
  <p:tag name="KSO_WM_UNIT_TYPE" val="i"/>
</p:tagLst>
</file>

<file path=ppt/tags/tag19.xml><?xml version="1.0" encoding="utf-8"?>
<p:tagLst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ef55431ea5a3ac527a189d6"/>
  <p:tag name="KSO_WM_TEMPLATE_ASSEMBLE_XID" val="5ef55431ea5a3ac527a189d6"/>
  <p:tag name="KSO_WM_TEMPLATE_CATEGORY" val="diagram"/>
  <p:tag name="KSO_WM_TEMPLATE_INDEX" val="20208724"/>
  <p:tag name="KSO_WM_UNIT_BLOCK" val="0"/>
  <p:tag name="KSO_WM_UNIT_COMPATIBLE" val="0"/>
  <p:tag name="KSO_WM_UNIT_DEC_AREA_ID" val="0f6c0b05a22942f4ac20396f9aa5ba6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90.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2305_1*i*4"/>
  <p:tag name="KSO_WM_UNIT_INDEX" val="4"/>
  <p:tag name="KSO_WM_UNIT_LAYERLEVEL" val="1"/>
  <p:tag name="KSO_WM_UNIT_PLACING_PICTURE_MD4" val="0"/>
  <p:tag name="KSO_WM_UNIT_SHADOW_SCHEMECOLOR_INDEX" val="13"/>
  <p:tag name="KSO_WM_UNIT_SHADOW_SCHEMECOLOR_INDEX_BRIGHTNESS" val="0"/>
  <p:tag name="KSO_WM_UNIT_SM_LIMIT_TYPE" val="2"/>
  <p:tag name="KSO_WM_UNIT_TYPE" val="i"/>
</p:tagLst>
</file>

<file path=ppt/tags/tag191.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FAULT_FONT" val="16;24;2"/>
  <p:tag name="KSO_WM_UNIT_DIAGRAM_ISNUMVISUAL" val="0"/>
  <p:tag name="KSO_WM_UNIT_DIAGRAM_ISREFERUNIT" val="0"/>
  <p:tag name="KSO_WM_UNIT_HIGHLIGHT" val="0"/>
  <p:tag name="KSO_WM_UNIT_ID" val="diagram20202305_1*f*1"/>
  <p:tag name="KSO_WM_UNIT_INDEX" val="1"/>
  <p:tag name="KSO_WM_UNIT_LAYERLEVEL" val="1"/>
  <p:tag name="KSO_WM_UNIT_NOCLEAR" val="0"/>
  <p:tag name="KSO_WM_UNIT_PLACING_PICTURE_MD4" val="0"/>
  <p:tag name="KSO_WM_UNIT_PRESET_TEXT" val="我们是致力于研究AI智能创作PPT的一个团队;我们潜心钻研幻灯片的演示规律与创作思路，希望通过人工智能解放用户双手，不仅高效，且精准。&#13;我们拥有金山办公软件30年的技术积累，以及一支富有研究精神，匠心做事的团队。"/>
  <p:tag name="KSO_WM_UNIT_SM_LIMIT_TYPE" val="1"/>
  <p:tag name="KSO_WM_UNIT_TEXT_FILL_FORE_SCHEMECOLOR_INDEX" val="13"/>
  <p:tag name="KSO_WM_UNIT_TEXT_FILL_FORE_SCHEMECOLOR_INDEX_BRIGHTNESS" val="0.35"/>
  <p:tag name="KSO_WM_UNIT_TEXT_FILL_TYPE" val="1"/>
  <p:tag name="KSO_WM_UNIT_TYPE" val="f"/>
  <p:tag name="KSO_WM_UNIT_VALUE" val="564"/>
</p:tagLst>
</file>

<file path=ppt/tags/tag192.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305_1*i*1"/>
  <p:tag name="KSO_WM_UNIT_INDEX" val="1"/>
  <p:tag name="KSO_WM_UNIT_LAYERLEVEL" val="1"/>
  <p:tag name="KSO_WM_UNIT_PLACING_PICTURE_MD4" val="0"/>
  <p:tag name="KSO_WM_UNIT_SM_LIMIT_TYPE" val="1"/>
  <p:tag name="KSO_WM_UNIT_TYPE" val="i"/>
</p:tagLst>
</file>

<file path=ppt/tags/tag193.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1"/>
  <p:tag name="KSO_WM_UNIT_COMPATIBLE" val="0"/>
  <p:tag name="KSO_WM_UNIT_DEFAULT_FONT" val="32;36;4"/>
  <p:tag name="KSO_WM_UNIT_DIAGRAM_ISNUMVISUAL" val="0"/>
  <p:tag name="KSO_WM_UNIT_DIAGRAM_ISREFERUNIT" val="0"/>
  <p:tag name="KSO_WM_UNIT_HIGHLIGHT" val="0"/>
  <p:tag name="KSO_WM_UNIT_ID" val="diagram20202305_1*a*1"/>
  <p:tag name="KSO_WM_UNIT_INDEX" val="1"/>
  <p:tag name="KSO_WM_UNIT_ISCONTENTSTITLE" val="0"/>
  <p:tag name="KSO_WM_UNIT_ISNUMDGMTITLE" val="0"/>
  <p:tag name="KSO_WM_UNIT_LAST_MAX_FONTSIZE" val="720"/>
  <p:tag name="KSO_WM_UNIT_LAYERLEVEL" val="1"/>
  <p:tag name="KSO_WM_UNIT_NOCLEAR" val="0"/>
  <p:tag name="KSO_WM_UNIT_PLACING_PICTURE_MD4" val="0"/>
  <p:tag name="KSO_WM_UNIT_PRESET_TEXT" val="WPS-极墨产品部"/>
  <p:tag name="KSO_WM_UNIT_SM_LIMIT_TYPE" val="1"/>
  <p:tag name="KSO_WM_UNIT_TYPE" val="a"/>
  <p:tag name="KSO_WM_UNIT_VALUE" val="26"/>
</p:tagLst>
</file>

<file path=ppt/tags/tag194.xml><?xml version="1.0" encoding="utf-8"?>
<p:tagLst xmlns:p="http://schemas.openxmlformats.org/presentationml/2006/main">
  <p:tag name="KSO_WM_BEAUTIFY_FLAG" val="#wm#"/>
  <p:tag name="KSO_WM_SLIDE_BACKGROUND" val="[&quot;general&quot;,&quot;topBottom&quot;]"/>
  <p:tag name="KSO_WM_SLIDE_CAN_ADD_NAVIGATION" val="1"/>
  <p:tag name="KSO_WM_SLIDE_ID" val="diagram20202305_1"/>
  <p:tag name="KSO_WM_SLIDE_INDEX" val="1"/>
  <p:tag name="KSO_WM_SLIDE_ITEM_CNT" val="0"/>
  <p:tag name="KSO_WM_SLIDE_LAYOUT" val="a_f_i"/>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9-03T08:55:05&quot;,&quot;maxSize&quot;:{&quot;size1&quot;:22.600000000000001},&quot;minSize&quot;:{&quot;size1&quot;:22.600000000000001},&quot;normalSize&quot;:{&quot;size1&quot;:22.600000000000001},&quot;subLayout&quot;:[{&quot;id&quot;:&quot;2020-09-03T08:55:05&quot;,&quot;margin&quot;:{&quot;bottom&quot;:0.82400000095367432,&quot;left&quot;:1.2699999809265137,&quot;right&quot;:1.2699999809265137,&quot;top&quot;:1.690000057220459},&quot;type&quot;:0},{&quot;backgroundInfo&quot;:[{&quot;bottom&quot;:0,&quot;bottomAbs&quot;:false,&quot;left&quot;:0,&quot;leftAbs&quot;:false,&quot;right&quot;:0,&quot;rightAbs&quot;:false,&quot;top&quot;:0.30275765100000002,&quot;topAbs&quot;:false,&quot;type&quot;:&quot;topBottom&quot;}],&quot;id&quot;:&quot;2020-09-03T08:55:05&quot;,&quot;margin&quot;:{&quot;bottom&quot;:2.5399999618530273,&quot;left&quot;:2.119999885559082,&quot;right&quot;:2.119999885559082,&quot;top&quot;:0.87599998712539673},&quot;type&quot;:0}],&quot;type&quot;:0}"/>
  <p:tag name="KSO_WM_SLIDE_POSITION" val="0*47"/>
  <p:tag name="KSO_WM_SLIDE_RATIO" val="1.777778"/>
  <p:tag name="KSO_WM_SLIDE_SIZE" val="960*494"/>
  <p:tag name="KSO_WM_SLIDE_SUBTYPE" val="pureTxt"/>
  <p:tag name="KSO_WM_SLIDE_TYPE" val="text"/>
  <p:tag name="KSO_WM_TAG_VERSION" val="1.0"/>
  <p:tag name="KSO_WM_TEMPLATE_CATEGORY" val="diagram"/>
  <p:tag name="KSO_WM_TEMPLATE_COLOR_TYPE" val="1"/>
  <p:tag name="KSO_WM_TEMPLATE_INDEX" val="20202305"/>
  <p:tag name="KSO_WM_TEMPLATE_MASTER_TYPE" val="0"/>
  <p:tag name="KSO_WM_TEMPLATE_SUBCATEGORY" val="11"/>
</p:tagLst>
</file>

<file path=ppt/tags/tag195.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FILL_BACK_SCHEMECOLOR_INDEX" val="16"/>
  <p:tag name="KSO_WM_UNIT_FILL_BACK_SCHEMECOLOR_INDEX_BRIGHTNESS" val="0"/>
  <p:tag name="KSO_WM_UNIT_FILL_FORE_SCHEMECOLOR_INDEX" val="16"/>
  <p:tag name="KSO_WM_UNIT_FILL_FORE_SCHEMECOLOR_INDEX_BRIGHTNESS" val="-0.15"/>
  <p:tag name="KSO_WM_UNIT_FILL_TYPE" val="2"/>
  <p:tag name="KSO_WM_UNIT_HIGHLIGHT" val="0"/>
  <p:tag name="KSO_WM_UNIT_ID" val="diagram20202305_1*i*1"/>
  <p:tag name="KSO_WM_UNIT_INDEX" val="1"/>
  <p:tag name="KSO_WM_UNIT_LAYERLEVEL" val="1"/>
  <p:tag name="KSO_WM_UNIT_PLACING_PICTURE_MD4" val="0"/>
  <p:tag name="KSO_WM_UNIT_SM_LIMIT_TYPE" val="2"/>
  <p:tag name="KSO_WM_UNIT_SUBTYPE" val="h"/>
  <p:tag name="KSO_WM_UNIT_TYPE" val="i"/>
</p:tagLst>
</file>

<file path=ppt/tags/tag196.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2305_1*i*4"/>
  <p:tag name="KSO_WM_UNIT_INDEX" val="4"/>
  <p:tag name="KSO_WM_UNIT_LAYERLEVEL" val="1"/>
  <p:tag name="KSO_WM_UNIT_PLACING_PICTURE_MD4" val="0"/>
  <p:tag name="KSO_WM_UNIT_SHADOW_SCHEMECOLOR_INDEX" val="13"/>
  <p:tag name="KSO_WM_UNIT_SHADOW_SCHEMECOLOR_INDEX_BRIGHTNESS" val="0"/>
  <p:tag name="KSO_WM_UNIT_SM_LIMIT_TYPE" val="2"/>
  <p:tag name="KSO_WM_UNIT_TYPE" val="i"/>
</p:tagLst>
</file>

<file path=ppt/tags/tag197.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FAULT_FONT" val="16;24;2"/>
  <p:tag name="KSO_WM_UNIT_DIAGRAM_ISNUMVISUAL" val="0"/>
  <p:tag name="KSO_WM_UNIT_DIAGRAM_ISREFERUNIT" val="0"/>
  <p:tag name="KSO_WM_UNIT_HIGHLIGHT" val="0"/>
  <p:tag name="KSO_WM_UNIT_ID" val="diagram20202305_1*f*1"/>
  <p:tag name="KSO_WM_UNIT_INDEX" val="1"/>
  <p:tag name="KSO_WM_UNIT_LAYERLEVEL" val="1"/>
  <p:tag name="KSO_WM_UNIT_NOCLEAR" val="0"/>
  <p:tag name="KSO_WM_UNIT_PLACING_PICTURE_MD4" val="0"/>
  <p:tag name="KSO_WM_UNIT_PRESET_TEXT" val="我们是致力于研究AI智能创作PPT的一个团队;我们潜心钻研幻灯片的演示规律与创作思路，希望通过人工智能解放用户双手，不仅高效，且精准。&#13;我们拥有金山办公软件30年的技术积累，以及一支富有研究精神，匠心做事的团队。"/>
  <p:tag name="KSO_WM_UNIT_SM_LIMIT_TYPE" val="1"/>
  <p:tag name="KSO_WM_UNIT_TEXT_FILL_FORE_SCHEMECOLOR_INDEX" val="13"/>
  <p:tag name="KSO_WM_UNIT_TEXT_FILL_FORE_SCHEMECOLOR_INDEX_BRIGHTNESS" val="0.35"/>
  <p:tag name="KSO_WM_UNIT_TEXT_FILL_TYPE" val="1"/>
  <p:tag name="KSO_WM_UNIT_TYPE" val="f"/>
  <p:tag name="KSO_WM_UNIT_VALUE" val="564"/>
</p:tagLst>
</file>

<file path=ppt/tags/tag198.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305_1*i*1"/>
  <p:tag name="KSO_WM_UNIT_INDEX" val="1"/>
  <p:tag name="KSO_WM_UNIT_LAYERLEVEL" val="1"/>
  <p:tag name="KSO_WM_UNIT_PLACING_PICTURE_MD4" val="0"/>
  <p:tag name="KSO_WM_UNIT_SM_LIMIT_TYPE" val="1"/>
  <p:tag name="KSO_WM_UNIT_TYPE" val="i"/>
</p:tagLst>
</file>

<file path=ppt/tags/tag199.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1"/>
  <p:tag name="KSO_WM_UNIT_COMPATIBLE" val="0"/>
  <p:tag name="KSO_WM_UNIT_DEFAULT_FONT" val="32;36;4"/>
  <p:tag name="KSO_WM_UNIT_DIAGRAM_ISNUMVISUAL" val="0"/>
  <p:tag name="KSO_WM_UNIT_DIAGRAM_ISREFERUNIT" val="0"/>
  <p:tag name="KSO_WM_UNIT_HIGHLIGHT" val="0"/>
  <p:tag name="KSO_WM_UNIT_ID" val="diagram20202305_1*a*1"/>
  <p:tag name="KSO_WM_UNIT_INDEX" val="1"/>
  <p:tag name="KSO_WM_UNIT_ISCONTENTSTITLE" val="0"/>
  <p:tag name="KSO_WM_UNIT_ISNUMDGMTITLE" val="0"/>
  <p:tag name="KSO_WM_UNIT_LAST_MAX_FONTSIZE" val="720"/>
  <p:tag name="KSO_WM_UNIT_LAYERLEVEL" val="1"/>
  <p:tag name="KSO_WM_UNIT_NOCLEAR" val="0"/>
  <p:tag name="KSO_WM_UNIT_PLACING_PICTURE_MD4" val="0"/>
  <p:tag name="KSO_WM_UNIT_PRESET_TEXT" val="WPS-极墨产品部"/>
  <p:tag name="KSO_WM_UNIT_SM_LIMIT_TYPE" val="1"/>
  <p:tag name="KSO_WM_UNIT_TYPE" val="a"/>
  <p:tag name="KSO_WM_UNIT_VALUE" val="26"/>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xml><?xml version="1.0" encoding="utf-8"?>
<p:tagLst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ef55431ea5a3ac527a189d6"/>
  <p:tag name="KSO_WM_TEMPLATE_ASSEMBLE_XID" val="5ef55431ea5a3ac527a189d6"/>
  <p:tag name="KSO_WM_TEMPLATE_CATEGORY" val="diagram"/>
  <p:tag name="KSO_WM_TEMPLATE_INDEX" val="20208724"/>
  <p:tag name="KSO_WM_UNIT_BLOCK" val="0"/>
  <p:tag name="KSO_WM_UNIT_COMPATIBLE" val="0"/>
  <p:tag name="KSO_WM_UNIT_DEC_AREA_ID" val="ba7081483e1b462196cb4cf6d67e99ee"/>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724_1*i*5"/>
  <p:tag name="KSO_WM_UNIT_INDEX" val="5"/>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00.xml><?xml version="1.0" encoding="utf-8"?>
<p:tagLst xmlns:p="http://schemas.openxmlformats.org/presentationml/2006/main">
  <p:tag name="KSO_WM_BEAUTIFY_FLAG" val="#wm#"/>
  <p:tag name="KSO_WM_SLIDE_BACKGROUND" val="[&quot;general&quot;,&quot;topBottom&quot;]"/>
  <p:tag name="KSO_WM_SLIDE_CAN_ADD_NAVIGATION" val="1"/>
  <p:tag name="KSO_WM_SLIDE_ID" val="diagram20202305_1"/>
  <p:tag name="KSO_WM_SLIDE_INDEX" val="1"/>
  <p:tag name="KSO_WM_SLIDE_ITEM_CNT" val="0"/>
  <p:tag name="KSO_WM_SLIDE_LAYOUT" val="a_f_i"/>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9-03T08:58:01&quot;,&quot;maxSize&quot;:{&quot;size1&quot;:22.600000000000001},&quot;minSize&quot;:{&quot;size1&quot;:22.600000000000001},&quot;normalSize&quot;:{&quot;size1&quot;:22.600000000000001},&quot;subLayout&quot;:[{&quot;id&quot;:&quot;2020-09-03T08:58:01&quot;,&quot;margin&quot;:{&quot;bottom&quot;:0.82400000095367432,&quot;left&quot;:1.2699999809265137,&quot;right&quot;:1.2699999809265137,&quot;top&quot;:1.690000057220459},&quot;type&quot;:0},{&quot;backgroundInfo&quot;:[{&quot;bottom&quot;:0,&quot;bottomAbs&quot;:false,&quot;left&quot;:0,&quot;leftAbs&quot;:false,&quot;right&quot;:0,&quot;rightAbs&quot;:false,&quot;top&quot;:0.30275765100000002,&quot;topAbs&quot;:false,&quot;type&quot;:&quot;topBottom&quot;}],&quot;id&quot;:&quot;2020-09-03T08:58:01&quot;,&quot;margin&quot;:{&quot;bottom&quot;:2.5399999618530273,&quot;left&quot;:2.119999885559082,&quot;right&quot;:2.119999885559082,&quot;top&quot;:0.87599998712539673},&quot;type&quot;:0}],&quot;type&quot;:0}"/>
  <p:tag name="KSO_WM_SLIDE_POSITION" val="0*47"/>
  <p:tag name="KSO_WM_SLIDE_RATIO" val="1.777778"/>
  <p:tag name="KSO_WM_SLIDE_SIZE" val="960*494"/>
  <p:tag name="KSO_WM_SLIDE_SUBTYPE" val="pureTxt"/>
  <p:tag name="KSO_WM_SLIDE_TYPE" val="text"/>
  <p:tag name="KSO_WM_TAG_VERSION" val="1.0"/>
  <p:tag name="KSO_WM_TEMPLATE_CATEGORY" val="diagram"/>
  <p:tag name="KSO_WM_TEMPLATE_COLOR_TYPE" val="1"/>
  <p:tag name="KSO_WM_TEMPLATE_INDEX" val="20202305"/>
  <p:tag name="KSO_WM_TEMPLATE_MASTER_TYPE" val="0"/>
  <p:tag name="KSO_WM_TEMPLATE_SUBCATEGORY" val="11"/>
</p:tagLst>
</file>

<file path=ppt/tags/tag201.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FILL_BACK_SCHEMECOLOR_INDEX" val="16"/>
  <p:tag name="KSO_WM_UNIT_FILL_BACK_SCHEMECOLOR_INDEX_BRIGHTNESS" val="0"/>
  <p:tag name="KSO_WM_UNIT_FILL_FORE_SCHEMECOLOR_INDEX" val="16"/>
  <p:tag name="KSO_WM_UNIT_FILL_FORE_SCHEMECOLOR_INDEX_BRIGHTNESS" val="-0.15"/>
  <p:tag name="KSO_WM_UNIT_FILL_TYPE" val="2"/>
  <p:tag name="KSO_WM_UNIT_HIGHLIGHT" val="0"/>
  <p:tag name="KSO_WM_UNIT_ID" val="diagram20202305_1*i*1"/>
  <p:tag name="KSO_WM_UNIT_INDEX" val="1"/>
  <p:tag name="KSO_WM_UNIT_LAYERLEVEL" val="1"/>
  <p:tag name="KSO_WM_UNIT_PLACING_PICTURE_MD4" val="0"/>
  <p:tag name="KSO_WM_UNIT_SM_LIMIT_TYPE" val="2"/>
  <p:tag name="KSO_WM_UNIT_SUBTYPE" val="h"/>
  <p:tag name="KSO_WM_UNIT_TYPE" val="i"/>
</p:tagLst>
</file>

<file path=ppt/tags/tag202.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2305_1*i*4"/>
  <p:tag name="KSO_WM_UNIT_INDEX" val="4"/>
  <p:tag name="KSO_WM_UNIT_LAYERLEVEL" val="1"/>
  <p:tag name="KSO_WM_UNIT_PLACING_PICTURE_MD4" val="0"/>
  <p:tag name="KSO_WM_UNIT_SHADOW_SCHEMECOLOR_INDEX" val="13"/>
  <p:tag name="KSO_WM_UNIT_SHADOW_SCHEMECOLOR_INDEX_BRIGHTNESS" val="0"/>
  <p:tag name="KSO_WM_UNIT_SM_LIMIT_TYPE" val="2"/>
  <p:tag name="KSO_WM_UNIT_TYPE" val="i"/>
</p:tagLst>
</file>

<file path=ppt/tags/tag203.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FAULT_FONT" val="16;24;2"/>
  <p:tag name="KSO_WM_UNIT_DIAGRAM_ISNUMVISUAL" val="0"/>
  <p:tag name="KSO_WM_UNIT_DIAGRAM_ISREFERUNIT" val="0"/>
  <p:tag name="KSO_WM_UNIT_HIGHLIGHT" val="0"/>
  <p:tag name="KSO_WM_UNIT_ID" val="diagram20202305_1*f*1"/>
  <p:tag name="KSO_WM_UNIT_INDEX" val="1"/>
  <p:tag name="KSO_WM_UNIT_LAYERLEVEL" val="1"/>
  <p:tag name="KSO_WM_UNIT_NOCLEAR" val="0"/>
  <p:tag name="KSO_WM_UNIT_PLACING_PICTURE_MD4" val="0"/>
  <p:tag name="KSO_WM_UNIT_PRESET_TEXT" val="我们是致力于研究AI智能创作PPT的一个团队;我们潜心钻研幻灯片的演示规律与创作思路，希望通过人工智能解放用户双手，不仅高效，且精准。&#13;我们拥有金山办公软件30年的技术积累，以及一支富有研究精神，匠心做事的团队。"/>
  <p:tag name="KSO_WM_UNIT_SM_LIMIT_TYPE" val="1"/>
  <p:tag name="KSO_WM_UNIT_TEXT_FILL_FORE_SCHEMECOLOR_INDEX" val="13"/>
  <p:tag name="KSO_WM_UNIT_TEXT_FILL_FORE_SCHEMECOLOR_INDEX_BRIGHTNESS" val="0.35"/>
  <p:tag name="KSO_WM_UNIT_TEXT_FILL_TYPE" val="1"/>
  <p:tag name="KSO_WM_UNIT_TYPE" val="f"/>
  <p:tag name="KSO_WM_UNIT_VALUE" val="564"/>
</p:tagLst>
</file>

<file path=ppt/tags/tag204.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305_1*i*1"/>
  <p:tag name="KSO_WM_UNIT_INDEX" val="1"/>
  <p:tag name="KSO_WM_UNIT_LAYERLEVEL" val="1"/>
  <p:tag name="KSO_WM_UNIT_PLACING_PICTURE_MD4" val="0"/>
  <p:tag name="KSO_WM_UNIT_SM_LIMIT_TYPE" val="1"/>
  <p:tag name="KSO_WM_UNIT_TYPE" val="i"/>
</p:tagLst>
</file>

<file path=ppt/tags/tag205.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1"/>
  <p:tag name="KSO_WM_UNIT_COMPATIBLE" val="0"/>
  <p:tag name="KSO_WM_UNIT_DEFAULT_FONT" val="32;36;4"/>
  <p:tag name="KSO_WM_UNIT_DIAGRAM_ISNUMVISUAL" val="0"/>
  <p:tag name="KSO_WM_UNIT_DIAGRAM_ISREFERUNIT" val="0"/>
  <p:tag name="KSO_WM_UNIT_HIGHLIGHT" val="0"/>
  <p:tag name="KSO_WM_UNIT_ID" val="diagram20202305_1*a*1"/>
  <p:tag name="KSO_WM_UNIT_INDEX" val="1"/>
  <p:tag name="KSO_WM_UNIT_ISCONTENTSTITLE" val="0"/>
  <p:tag name="KSO_WM_UNIT_ISNUMDGMTITLE" val="0"/>
  <p:tag name="KSO_WM_UNIT_LAST_MAX_FONTSIZE" val="720"/>
  <p:tag name="KSO_WM_UNIT_LAYERLEVEL" val="1"/>
  <p:tag name="KSO_WM_UNIT_NOCLEAR" val="0"/>
  <p:tag name="KSO_WM_UNIT_PLACING_PICTURE_MD4" val="0"/>
  <p:tag name="KSO_WM_UNIT_PRESET_TEXT" val="WPS-极墨产品部"/>
  <p:tag name="KSO_WM_UNIT_SM_LIMIT_TYPE" val="1"/>
  <p:tag name="KSO_WM_UNIT_TYPE" val="a"/>
  <p:tag name="KSO_WM_UNIT_VALUE" val="26"/>
</p:tagLst>
</file>

<file path=ppt/tags/tag206.xml><?xml version="1.0" encoding="utf-8"?>
<p:tagLst xmlns:p="http://schemas.openxmlformats.org/presentationml/2006/main">
  <p:tag name="KSO_WM_BEAUTIFY_FLAG" val="#wm#"/>
  <p:tag name="KSO_WM_SLIDE_BACKGROUND" val="[&quot;general&quot;,&quot;topBottom&quot;]"/>
  <p:tag name="KSO_WM_SLIDE_CAN_ADD_NAVIGATION" val="1"/>
  <p:tag name="KSO_WM_SLIDE_ID" val="diagram20202305_1"/>
  <p:tag name="KSO_WM_SLIDE_INDEX" val="1"/>
  <p:tag name="KSO_WM_SLIDE_ITEM_CNT" val="0"/>
  <p:tag name="KSO_WM_SLIDE_LAYOUT" val="a_f_i"/>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9-03T08:58:01&quot;,&quot;maxSize&quot;:{&quot;size1&quot;:22.600000000000001},&quot;minSize&quot;:{&quot;size1&quot;:22.600000000000001},&quot;normalSize&quot;:{&quot;size1&quot;:22.600000000000001},&quot;subLayout&quot;:[{&quot;id&quot;:&quot;2020-09-03T08:58:01&quot;,&quot;margin&quot;:{&quot;bottom&quot;:0.82400000095367432,&quot;left&quot;:1.2699999809265137,&quot;right&quot;:1.2699999809265137,&quot;top&quot;:1.690000057220459},&quot;type&quot;:0},{&quot;backgroundInfo&quot;:[{&quot;bottom&quot;:0,&quot;bottomAbs&quot;:false,&quot;left&quot;:0,&quot;leftAbs&quot;:false,&quot;right&quot;:0,&quot;rightAbs&quot;:false,&quot;top&quot;:0.30275765100000002,&quot;topAbs&quot;:false,&quot;type&quot;:&quot;topBottom&quot;}],&quot;id&quot;:&quot;2020-09-03T08:58:01&quot;,&quot;margin&quot;:{&quot;bottom&quot;:2.5399999618530273,&quot;left&quot;:2.119999885559082,&quot;right&quot;:2.119999885559082,&quot;top&quot;:0.87599998712539673},&quot;type&quot;:0}],&quot;type&quot;:0}"/>
  <p:tag name="KSO_WM_SLIDE_POSITION" val="0*47"/>
  <p:tag name="KSO_WM_SLIDE_RATIO" val="1.777778"/>
  <p:tag name="KSO_WM_SLIDE_SIZE" val="960*494"/>
  <p:tag name="KSO_WM_SLIDE_SUBTYPE" val="pureTxt"/>
  <p:tag name="KSO_WM_SLIDE_TYPE" val="text"/>
  <p:tag name="KSO_WM_TAG_VERSION" val="1.0"/>
  <p:tag name="KSO_WM_TEMPLATE_CATEGORY" val="diagram"/>
  <p:tag name="KSO_WM_TEMPLATE_COLOR_TYPE" val="1"/>
  <p:tag name="KSO_WM_TEMPLATE_INDEX" val="20202305"/>
  <p:tag name="KSO_WM_TEMPLATE_MASTER_TYPE" val="0"/>
  <p:tag name="KSO_WM_TEMPLATE_SUBCATEGORY" val="11"/>
</p:tagLst>
</file>

<file path=ppt/tags/tag207.xml><?xml version="1.0" encoding="utf-8"?>
<p:tagLst xmlns:p="http://schemas.openxmlformats.org/presentationml/2006/main">
  <p:tag name="KSO_WM_ASSEMBLE_CHIP_INDEX" val="5775d218530144d69f70c2989c3ef68e"/>
  <p:tag name="KSO_WM_BEAUTIFY_FLAG" val="#wm#"/>
  <p:tag name="KSO_WM_CHIP_GROUPID" val="5e7310da9a230a26b9e88a19"/>
  <p:tag name="KSO_WM_CHIP_XID" val="5e7310da9a230a26b9e88a1a"/>
  <p:tag name="KSO_WM_TAG_VERSION" val="1.0"/>
  <p:tag name="KSO_WM_TEMPLATE_ASSEMBLE_GROUPID" val="5f239834671cac347436d7f6"/>
  <p:tag name="KSO_WM_TEMPLATE_ASSEMBLE_XID" val="5f239834671cac347436d7f6"/>
  <p:tag name="KSO_WM_TEMPLATE_CATEGORY" val="diagram"/>
  <p:tag name="KSO_WM_TEMPLATE_INDEX" val="20208183"/>
  <p:tag name="KSO_WM_UNIT_COMPATIBLE" val="0"/>
  <p:tag name="KSO_WM_UNIT_DEC_AREA_ID" val="cf7fb3f73c1a4315aa0f2670e10d10f9"/>
  <p:tag name="KSO_WM_UNIT_DIAGRAM_ISNUMVISUAL" val="0"/>
  <p:tag name="KSO_WM_UNIT_DIAGRAM_ISREFERUNIT" val="0"/>
  <p:tag name="KSO_WM_UNIT_HIGHLIGHT" val="0"/>
  <p:tag name="KSO_WM_UNIT_ID" val="diagram20208183_1*d*1"/>
  <p:tag name="KSO_WM_UNIT_INDEX" val="1"/>
  <p:tag name="KSO_WM_UNIT_LAYERLEVEL" val="1"/>
  <p:tag name="KSO_WM_UNIT_PICTURE_CLIP_FLAG" val="0"/>
  <p:tag name="KSO_WM_UNIT_PLACING_PICTURE" val="5775d218530144d69f70c2989c3ef68e"/>
  <p:tag name="KSO_WM_UNIT_SUPPORT_UNIT_TYPE" val="[&quot;l&quot;,&quot;m&quot;,&quot;n&quot;,&quot;o&quot;,&quot;p&quot;,&quot;q&quot;,&quot;r&quot;,&quot;δ&quot;,&quot;ε&quot;,&quot;ζ&quot;,&quot;η&quot;,&quot;d&quot;,&quot;α&quot;,&quot;β&quot;,&quot;θ&quot;]"/>
  <p:tag name="KSO_WM_UNIT_TYPE" val="d"/>
  <p:tag name="KSO_WM_UNIT_VALUE" val="1269*1904"/>
</p:tagLst>
</file>

<file path=ppt/tags/tag208.xml><?xml version="1.0" encoding="utf-8"?>
<p:tagLst xmlns:p="http://schemas.openxmlformats.org/presentationml/2006/main">
  <p:tag name="KSO_WM_ASSEMBLE_CHIP_INDEX" val="d368d066419b4cb0ba172111190f4166"/>
  <p:tag name="KSO_WM_BEAUTIFY_FLAG" val="#wm#"/>
  <p:tag name="KSO_WM_CHIP_GROUPID" val="5e7881253197e252a37019b5"/>
  <p:tag name="KSO_WM_CHIP_XID" val="5e7881253197e252a37019b6"/>
  <p:tag name="KSO_WM_TAG_VERSION" val="1.0"/>
  <p:tag name="KSO_WM_TEMPLATE_ASSEMBLE_GROUPID" val="5f239834671cac347436d7f6"/>
  <p:tag name="KSO_WM_TEMPLATE_ASSEMBLE_XID" val="5f239834671cac347436d7f6"/>
  <p:tag name="KSO_WM_TEMPLATE_CATEGORY" val="diagram"/>
  <p:tag name="KSO_WM_TEMPLATE_INDEX" val="20208183"/>
  <p:tag name="KSO_WM_UNIT_BLOCK" val="0"/>
  <p:tag name="KSO_WM_UNIT_COMPATIBLE" val="0"/>
  <p:tag name="KSO_WM_UNIT_DEC_AREA_ID" val="bd092bdd75bb4ca98483f32a518fb3df"/>
  <p:tag name="KSO_WM_UNIT_DEFAULT_FONT" val="24;44;4"/>
  <p:tag name="KSO_WM_UNIT_DIAGRAM_ISNUMVISUAL" val="0"/>
  <p:tag name="KSO_WM_UNIT_DIAGRAM_ISREFERUNIT" val="0"/>
  <p:tag name="KSO_WM_UNIT_HIGHLIGHT" val="0"/>
  <p:tag name="KSO_WM_UNIT_ID" val="diagram2020818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ARTLAYOUT_COMPRESS_INFO" val="{&#10;    &quot;id&quot;: &quot;2020-07-31T12:04:04&quot;,&#10;    &quot;max&quot;: 13.234893520084881,&#10;    &quot;parentMax&quot;: {&#10;        &quot;max&quot;: 20.955027739757639&#10;    },&#10;    &quot;topChanged&quot;: 13.234893520084881&#10;}&#10;"/>
  <p:tag name="KSO_WM_UNIT_TEXT_FILL_FORE_SCHEMECOLOR_INDEX" val="13"/>
  <p:tag name="KSO_WM_UNIT_TEXT_FILL_FORE_SCHEMECOLOR_INDEX_BRIGHTNESS" val="0"/>
  <p:tag name="KSO_WM_UNIT_TEXT_FILL_TYPE" val="1"/>
  <p:tag name="KSO_WM_UNIT_TYPE" val="a"/>
  <p:tag name="KSO_WM_UNIT_VALUE" val="7"/>
</p:tagLst>
</file>

<file path=ppt/tags/tag209.xml><?xml version="1.0" encoding="utf-8"?>
<p:tagLst xmlns:p="http://schemas.openxmlformats.org/presentationml/2006/main">
  <p:tag name="KSO_WM_ASSEMBLE_CHIP_INDEX" val="39e0f00a38314c3da642dfdfb3f4914c"/>
  <p:tag name="KSO_WM_BEAUTIFY_FLAG" val="#wm#"/>
  <p:tag name="KSO_WM_CHIP_GROUPID" val="5e6b05596848fb12bee65ac8"/>
  <p:tag name="KSO_WM_CHIP_XID" val="5e6b05596848fb12bee65aca"/>
  <p:tag name="KSO_WM_TAG_VERSION" val="1.0"/>
  <p:tag name="KSO_WM_TEMPLATE_ASSEMBLE_GROUPID" val="5f239834671cac347436d7f6"/>
  <p:tag name="KSO_WM_TEMPLATE_ASSEMBLE_XID" val="5f239834671cac347436d7f6"/>
  <p:tag name="KSO_WM_TEMPLATE_CATEGORY" val="diagram"/>
  <p:tag name="KSO_WM_TEMPLATE_INDEX" val="20208183"/>
  <p:tag name="KSO_WM_UNIT_BLOCK" val="0"/>
  <p:tag name="KSO_WM_UNIT_COMPATIBLE" val="0"/>
  <p:tag name="KSO_WM_UNIT_DEC_AREA_ID" val="317692ebe72e4a60ba4a3f830bf29976"/>
  <p:tag name="KSO_WM_UNIT_DEFAULT_FONT" val="14;20;2"/>
  <p:tag name="KSO_WM_UNIT_DIAGRAM_ISNUMVISUAL" val="0"/>
  <p:tag name="KSO_WM_UNIT_DIAGRAM_ISREFERUNIT" val="0"/>
  <p:tag name="KSO_WM_UNIT_HIGHLIGHT" val="0"/>
  <p:tag name="KSO_WM_UNIT_ID" val="diagram20208183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6"/>
</p:tagLst>
</file>

<file path=ppt/tags/tag21.xml><?xml version="1.0" encoding="utf-8"?>
<p:tagLst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ef55431ea5a3ac527a189d6"/>
  <p:tag name="KSO_WM_TEMPLATE_ASSEMBLE_XID" val="5ef55431ea5a3ac527a189d6"/>
  <p:tag name="KSO_WM_TEMPLATE_CATEGORY" val="diagram"/>
  <p:tag name="KSO_WM_TEMPLATE_INDEX" val="20208724"/>
  <p:tag name="KSO_WM_UNIT_BLOCK" val="0"/>
  <p:tag name="KSO_WM_UNIT_COMPATIBLE" val="0"/>
  <p:tag name="KSO_WM_UNIT_DEC_AREA_ID" val="d82ac3d2021f4a4e883509ca1c1b252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724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10.xml><?xml version="1.0" encoding="utf-8"?>
<p:tagLst xmlns:p="http://schemas.openxmlformats.org/presentationml/2006/main">
  <p:tag name="KSO_WM_BEAUTIFY_FLAG" val="#wm#"/>
  <p:tag name="KSO_WM_CHIP_GROUPID" val="5e9e580e73d2384101fd953b"/>
  <p:tag name="KSO_WM_CHIP_XID" val="5e9e580e73d2384101fd953c"/>
  <p:tag name="KSO_WM_TAG_VERSION" val="1.0"/>
  <p:tag name="KSO_WM_TEMPLATE_ASSEMBLE_GROUPID" val="5f239834671cac347436d7f6"/>
  <p:tag name="KSO_WM_TEMPLATE_ASSEMBLE_XID" val="5f239834671cac347436d7f6"/>
  <p:tag name="KSO_WM_TEMPLATE_CATEGORY" val="diagram"/>
  <p:tag name="KSO_WM_TEMPLATE_INDEX" val="20208183"/>
  <p:tag name="KSO_WM_UNIT_BLOCK" val="0"/>
  <p:tag name="KSO_WM_UNIT_COMPATIBLE" val="0"/>
  <p:tag name="KSO_WM_UNIT_DEC_AREA_ID" val="ea1f6b76c75143b084b50d3a08d3d9c2"/>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183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
</p:tagLst>
</file>

<file path=ppt/tags/tag211.xml><?xml version="1.0" encoding="utf-8"?>
<p:tagLst xmlns:p="http://schemas.openxmlformats.org/presentationml/2006/main">
  <p:tag name="KSO_WM_BEAUTIFY_FLAG" val="#wm#"/>
  <p:tag name="KSO_WM_CHIP_FILLPROP" val="[[{&quot;fill_id&quot;:&quot;b65846cd445d4d1583a065ba62d6aedd&quot;,&quot;fill_align&quot;:&quot;cm&quot;,&quot;text_align&quot;:&quot;lm&quot;,&quot;text_direction&quot;:&quot;horizontal&quot;,&quot;chip_types&quot;:[&quot;diagram&quot;,&quot;picture&quot;,&quot;chart&quot;,&quot;table&quot;,&quot;video&quot;]},{&quot;fill_id&quot;:&quot;5d207215ddee4279ba33d9631abf83e4&quot;,&quot;fill_align&quot;:&quot;lb&quot;,&quot;text_align&quot;:&quot;lb&quot;,&quot;text_direction&quot;:&quot;horizontal&quot;,&quot;chip_types&quot;:[&quot;text&quot;,&quot;header&quot;]},{&quot;fill_id&quot;:&quot;a3cb1cb1581745268eab03ecb1d66a07&quot;,&quot;fill_align&quot;:&quot;lt&quot;,&quot;text_align&quot;:&quot;lt&quot;,&quot;text_direction&quot;:&quot;horizontal&quot;,&quot;chip_types&quot;:[&quot;text&quot;]}]]"/>
  <p:tag name="KSO_WM_CHIP_GROUPID" val="5e9e580e73d2384101fd953b"/>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9e580e73d2384101fd953c"/>
  <p:tag name="KSO_WM_SLIDE_BACKGROUND" val="[&quot;general&quot;]"/>
  <p:tag name="KSO_WM_SLIDE_BACKGROUND_TYPE" val="general"/>
  <p:tag name="KSO_WM_SLIDE_BK_DARK_LIGHT" val="2"/>
  <p:tag name="KSO_WM_SLIDE_ID" val="diagram2020818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7-31T12:04:04&quot;,&quot;maxSize&quot;:{&quot;size1&quot;:65},&quot;minSize&quot;:{&quot;size1&quot;:65},&quot;normalSize&quot;:{&quot;size1&quot;:65},&quot;subLayout&quot;:[{&quot;id&quot;:&quot;2020-07-31T12:04:04&quot;,&quot;margin&quot;:{&quot;bottom&quot;:2.1170001029968262,&quot;left&quot;:2.1170001029968262,&quot;right&quot;:0.84700000286102295,&quot;top&quot;:2.1170001029968262},&quot;type&quot;:0},{&quot;id&quot;:&quot;2020-07-31T12:04:04&quot;,&quot;maxSize&quot;:{&quot;size1&quot;:46.904447442513927},&quot;minSize&quot;:{&quot;size1&quot;:35.804447442513919},&quot;normalSize&quot;:{&quot;size1&quot;:39.685008135061629},&quot;subLayout&quot;:[{&quot;id&quot;:&quot;2020-07-31T12:04:04&quot;,&quot;margin&quot;:{&quot;bottom&quot;:0,&quot;left&quot;:0.84700000286102295,&quot;right&quot;:1.6929999589920044,&quot;top&quot;:5.5029997825622559},&quot;type&quot;:0},{&quot;id&quot;:&quot;2020-07-31T12:04:04&quot;,&quot;margin&quot;:{&quot;bottom&quot;:5.0799999237060547,&quot;left&quot;:0.84700000286102295,&quot;right&quot;:1.6929999589920044,&quot;top&quot;:0.42300000786781311},&quot;type&quot;:0}],&quot;type&quot;:0}],&quot;type&quot;:0}"/>
  <p:tag name="KSO_WM_SLIDE_POSITION" val="60*24"/>
  <p:tag name="KSO_WM_SLIDE_RATIO" val="1.777778"/>
  <p:tag name="KSO_WM_SLIDE_SIZE" val="901*425"/>
  <p:tag name="KSO_WM_SLIDE_SUBTYPE" val="picTxt"/>
  <p:tag name="KSO_WM_SLIDE_SUPPORT_FEATURE_TYPE" val="0"/>
  <p:tag name="KSO_WM_SLIDE_TYPE" val="text"/>
  <p:tag name="KSO_WM_TAG_VERSION" val="1.0"/>
  <p:tag name="KSO_WM_TEMPLATE_ASSEMBLE_GROUPID" val="5f239834671cac347436d7f6"/>
  <p:tag name="KSO_WM_TEMPLATE_ASSEMBLE_XID" val="5f239834671cac347436d7f6"/>
  <p:tag name="KSO_WM_TEMPLATE_CATEGORY" val="diagram"/>
  <p:tag name="KSO_WM_TEMPLATE_COLOR_TYPE" val="1"/>
  <p:tag name="KSO_WM_TEMPLATE_INDEX" val="20208183"/>
  <p:tag name="KSO_WM_TEMPLATE_MASTER_TYPE" val="0"/>
  <p:tag name="KSO_WM_TEMPLATE_SUBCATEGORY" val="21"/>
</p:tagLst>
</file>

<file path=ppt/tags/tag212.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5f48a2c2f3f92eac73830e28"/>
  <p:tag name="KSO_WM_TEMPLATE_ASSEMBLE_XID" val="5f48a2c2f3f92eac73830e28"/>
  <p:tag name="KSO_WM_TEMPLATE_CATEGORY" val="diagram"/>
  <p:tag name="KSO_WM_TEMPLATE_INDEX" val="20207646"/>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6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13.xml><?xml version="1.0" encoding="utf-8"?>
<p:tagLst xmlns:p="http://schemas.openxmlformats.org/presentationml/2006/main">
  <p:tag name="KSO_WM_ASSEMBLE_CHIP_INDEX" val="8ac134d351804b748ed326985d0b08e0"/>
  <p:tag name="KSO_WM_BEAUTIFY_FLAG" val="#wm#"/>
  <p:tag name="KSO_WM_CHIP_FILLAREA_FILL_RULE" val="{&quot;fill_align&quot;:&quot;lm&quot;,&quot;fill_mode&quot;:&quot;full&quot;}"/>
  <p:tag name="KSO_WM_CHIP_GROUPID" val="5e7881253197e252a37019b5"/>
  <p:tag name="KSO_WM_CHIP_XID" val="5e7881253197e252a37019b6"/>
  <p:tag name="KSO_WM_TAG_VERSION" val="1.0"/>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2b73efd7b73943258ea2e16364741fe5"/>
  <p:tag name="KSO_WM_UNIT_DEFAULT_FONT" val="24;44;4"/>
  <p:tag name="KSO_WM_UNIT_DIAGRAM_ISNUMVISUAL" val="0"/>
  <p:tag name="KSO_WM_UNIT_DIAGRAM_ISREFERUNIT" val="0"/>
  <p:tag name="KSO_WM_UNIT_HIGHLIGHT" val="0"/>
  <p:tag name="KSO_WM_UNIT_ID" val="diagram202076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8-28T14:23:05&quot;,&#10;    &quot;max&quot;: 0.0095277452844353405,&#10;    &quot;topChanged&quot;: 0.0095277452844353405&#10;}&#10;"/>
  <p:tag name="KSO_WM_UNIT_TEXT_FILL_FORE_SCHEMECOLOR_INDEX" val="13"/>
  <p:tag name="KSO_WM_UNIT_TEXT_FILL_FORE_SCHEMECOLOR_INDEX_BRIGHTNESS" val="0"/>
  <p:tag name="KSO_WM_UNIT_TEXT_FILL_TYPE" val="1"/>
  <p:tag name="KSO_WM_UNIT_TYPE" val="a"/>
  <p:tag name="KSO_WM_UNIT_VALUE" val="31"/>
</p:tagLst>
</file>

<file path=ppt/tags/tag214.xml><?xml version="1.0" encoding="utf-8"?>
<p:tagLst xmlns:p="http://schemas.openxmlformats.org/presentationml/2006/main">
  <p:tag name="KSO_WM_ASSEMBLE_CHIP_INDEX" val="b658e78ce8c04e71b1f4a5ac91f3263e"/>
  <p:tag name="KSO_WM_BEAUTIFY_FLAG" val="#wm#"/>
  <p:tag name="KSO_WM_CHIP_FILLAREA_FILL_RULE" val="{&quot;fill_align&quot;:&quot;cm&quot;,&quot;fill_mode&quot;:&quot;full&quot;}"/>
  <p:tag name="KSO_WM_CHIP_GROUPID" val="5e6b05596848fb12bee65ac8"/>
  <p:tag name="KSO_WM_CHIP_XID" val="5e6b05596848fb12bee65aca"/>
  <p:tag name="KSO_WM_TAG_VERSION" val="1.0"/>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895dc05c29934aed898becc166dede22"/>
  <p:tag name="KSO_WM_UNIT_DEFAULT_FONT" val="14;20;2"/>
  <p:tag name="KSO_WM_UNIT_DIAGRAM_ISNUMVISUAL" val="0"/>
  <p:tag name="KSO_WM_UNIT_DIAGRAM_ISREFERUNIT" val="0"/>
  <p:tag name="KSO_WM_UNIT_HIGHLIGHT" val="0"/>
  <p:tag name="KSO_WM_UNIT_ID" val="diagram202076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d&quot;,&quot;l&quot;,&quot;m&quot;,&quot;n&quot;,&quot;o&quot;,&quot;p&quot;,&quot;q&quot;,&quot;r&quot;,&quot;δ&quot;,&quot;ε&quot;,&quot;ζ&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74"/>
</p:tagLst>
</file>

<file path=ppt/tags/tag21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16.xml><?xml version="1.0" encoding="utf-8"?>
<p:tagLst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GROUPID" val="5eeaeb09008addf29f4264c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b09008addf29f4264c3"/>
  <p:tag name="KSO_WM_SLIDE_BACKGROUND" val="[&quot;navigation&quot;]"/>
  <p:tag name="KSO_WM_SLIDE_BACKGROUND_TYPE" val="navigation"/>
  <p:tag name="KSO_WM_SLIDE_BK_DARK_LIGHT" val="2"/>
  <p:tag name="KSO_WM_SLIDE_CAN_ADD_NAVIGATION" val="1"/>
  <p:tag name="KSO_WM_SLIDE_ID" val="diagram20207646_1"/>
  <p:tag name="KSO_WM_SLIDE_INDEX" val="1"/>
  <p:tag name="KSO_WM_SLIDE_ITEM_CNT" val="0"/>
  <p:tag name="KSO_WM_SLIDE_LAYOUT" val="a_f"/>
  <p:tag name="KSO_WM_SLIDE_LAYOUT_CNT" val="1_1"/>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POSITION" val="24*12"/>
  <p:tag name="KSO_WM_SLIDE_RATIO" val="1.777778"/>
  <p:tag name="KSO_WM_SLIDE_SIZE" val="912*456"/>
  <p:tag name="KSO_WM_SLIDE_SUBTYPE" val="pureTxt"/>
  <p:tag name="KSO_WM_SLIDE_SUPPORT_FEATURE_TYPE" val="0"/>
  <p:tag name="KSO_WM_SLIDE_TYPE" val="text"/>
  <p:tag name="KSO_WM_TAG_VERSION" val="1.0"/>
  <p:tag name="KSO_WM_TEMPLATE_ASSEMBLE_GROUPID" val="5f48a2c2f3f92eac73830e28"/>
  <p:tag name="KSO_WM_TEMPLATE_ASSEMBLE_XID" val="5f48a2c2f3f92eac73830e28"/>
  <p:tag name="KSO_WM_TEMPLATE_CATEGORY" val="diagram"/>
  <p:tag name="KSO_WM_TEMPLATE_COLOR_TYPE" val="1"/>
  <p:tag name="KSO_WM_TEMPLATE_INDEX" val="20207646"/>
  <p:tag name="KSO_WM_TEMPLATE_MASTER_TYPE" val="0"/>
  <p:tag name="KSO_WM_TEMPLATE_SUBCATEGORY" val="21"/>
</p:tagLst>
</file>

<file path=ppt/tags/tag217.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5f48a2c2f3f92eac73830e28"/>
  <p:tag name="KSO_WM_TEMPLATE_ASSEMBLE_XID" val="5f48a2c2f3f92eac73830e28"/>
  <p:tag name="KSO_WM_TEMPLATE_CATEGORY" val="diagram"/>
  <p:tag name="KSO_WM_TEMPLATE_INDEX" val="20207646"/>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6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18.xml><?xml version="1.0" encoding="utf-8"?>
<p:tagLst xmlns:p="http://schemas.openxmlformats.org/presentationml/2006/main">
  <p:tag name="KSO_WM_ASSEMBLE_CHIP_INDEX" val="8ac134d351804b748ed326985d0b08e0"/>
  <p:tag name="KSO_WM_BEAUTIFY_FLAG" val="#wm#"/>
  <p:tag name="KSO_WM_CHIP_FILLAREA_FILL_RULE" val="{&quot;fill_align&quot;:&quot;lm&quot;,&quot;fill_mode&quot;:&quot;full&quot;}"/>
  <p:tag name="KSO_WM_CHIP_GROUPID" val="5e7881253197e252a37019b5"/>
  <p:tag name="KSO_WM_CHIP_XID" val="5e7881253197e252a37019b6"/>
  <p:tag name="KSO_WM_TAG_VERSION" val="1.0"/>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2b73efd7b73943258ea2e16364741fe5"/>
  <p:tag name="KSO_WM_UNIT_DEFAULT_FONT" val="24;44;4"/>
  <p:tag name="KSO_WM_UNIT_DIAGRAM_ISNUMVISUAL" val="0"/>
  <p:tag name="KSO_WM_UNIT_DIAGRAM_ISREFERUNIT" val="0"/>
  <p:tag name="KSO_WM_UNIT_HIGHLIGHT" val="0"/>
  <p:tag name="KSO_WM_UNIT_ID" val="diagram202076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8-28T14:23:05&quot;,&#10;    &quot;max&quot;: 0.0095277452844353405,&#10;    &quot;topChanged&quot;: 0.0095277452844353405&#10;}&#10;"/>
  <p:tag name="KSO_WM_UNIT_TEXT_FILL_FORE_SCHEMECOLOR_INDEX" val="13"/>
  <p:tag name="KSO_WM_UNIT_TEXT_FILL_FORE_SCHEMECOLOR_INDEX_BRIGHTNESS" val="0"/>
  <p:tag name="KSO_WM_UNIT_TEXT_FILL_TYPE" val="1"/>
  <p:tag name="KSO_WM_UNIT_TYPE" val="a"/>
  <p:tag name="KSO_WM_UNIT_VALUE" val="31"/>
</p:tagLst>
</file>

<file path=ppt/tags/tag219.xml><?xml version="1.0" encoding="utf-8"?>
<p:tagLst xmlns:p="http://schemas.openxmlformats.org/presentationml/2006/main">
  <p:tag name="KSO_WM_ASSEMBLE_CHIP_INDEX" val="b658e78ce8c04e71b1f4a5ac91f3263e"/>
  <p:tag name="KSO_WM_BEAUTIFY_FLAG" val="#wm#"/>
  <p:tag name="KSO_WM_CHIP_FILLAREA_FILL_RULE" val="{&quot;fill_align&quot;:&quot;cm&quot;,&quot;fill_mode&quot;:&quot;full&quot;}"/>
  <p:tag name="KSO_WM_CHIP_GROUPID" val="5e6b05596848fb12bee65ac8"/>
  <p:tag name="KSO_WM_CHIP_XID" val="5e6b05596848fb12bee65aca"/>
  <p:tag name="KSO_WM_TAG_VERSION" val="1.0"/>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895dc05c29934aed898becc166dede22"/>
  <p:tag name="KSO_WM_UNIT_DEFAULT_FONT" val="14;20;2"/>
  <p:tag name="KSO_WM_UNIT_DIAGRAM_ISNUMVISUAL" val="0"/>
  <p:tag name="KSO_WM_UNIT_DIAGRAM_ISREFERUNIT" val="0"/>
  <p:tag name="KSO_WM_UNIT_HIGHLIGHT" val="0"/>
  <p:tag name="KSO_WM_UNIT_ID" val="diagram202076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d&quot;,&quot;l&quot;,&quot;m&quot;,&quot;n&quot;,&quot;o&quot;,&quot;p&quot;,&quot;q&quot;,&quot;r&quot;,&quot;δ&quot;,&quot;ε&quot;,&quot;ζ&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74"/>
</p:tagLst>
</file>

<file path=ppt/tags/tag22.xml><?xml version="1.0" encoding="utf-8"?>
<p:tagLst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ef55431ea5a3ac527a189d6"/>
  <p:tag name="KSO_WM_TEMPLATE_ASSEMBLE_XID" val="5ef55431ea5a3ac527a189d6"/>
  <p:tag name="KSO_WM_TEMPLATE_CATEGORY" val="diagram"/>
  <p:tag name="KSO_WM_TEMPLATE_INDEX" val="20208724"/>
  <p:tag name="KSO_WM_UNIT_BLOCK" val="0"/>
  <p:tag name="KSO_WM_UNIT_COMPATIBLE" val="0"/>
  <p:tag name="KSO_WM_UNIT_DEC_AREA_ID" val="226a164df99f463d8be38aadee09ed6f"/>
  <p:tag name="KSO_WM_UNIT_DECORATE_INFO" val="{&quot;DecorateInfoH&quot;:{&quot;IsAbs&quot;:true},&quot;DecorateInfoW&quot;:{&quot;IsAbs&quot;:true},&quot;DecorateInfoX&quot;:{&quot;IsAbs&quot;:true,&quot;Pos&quot;:1},&quot;DecorateInfoY&quot;:{&quot;IsAbs&quot;:true,&quot;Pos&quot;:1},&quot;ReferentInfo&quot;:{&quot;Id&quot;:&quot;b7f9b00760c64eb1b67f74238d25a7d1&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4_1*i*7"/>
  <p:tag name="KSO_WM_UNIT_INDEX" val="7"/>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80"/>
</p:tagLst>
</file>

<file path=ppt/tags/tag22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21.xml><?xml version="1.0" encoding="utf-8"?>
<p:tagLst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GROUPID" val="5eeaeb09008addf29f4264c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b09008addf29f4264c3"/>
  <p:tag name="KSO_WM_SLIDE_BACKGROUND" val="[&quot;navigation&quot;]"/>
  <p:tag name="KSO_WM_SLIDE_BACKGROUND_TYPE" val="navigation"/>
  <p:tag name="KSO_WM_SLIDE_BK_DARK_LIGHT" val="2"/>
  <p:tag name="KSO_WM_SLIDE_CAN_ADD_NAVIGATION" val="1"/>
  <p:tag name="KSO_WM_SLIDE_ID" val="diagram20207646_1"/>
  <p:tag name="KSO_WM_SLIDE_INDEX" val="1"/>
  <p:tag name="KSO_WM_SLIDE_ITEM_CNT" val="0"/>
  <p:tag name="KSO_WM_SLIDE_LAYOUT" val="a_f"/>
  <p:tag name="KSO_WM_SLIDE_LAYOUT_CNT" val="1_1"/>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POSITION" val="24*12"/>
  <p:tag name="KSO_WM_SLIDE_RATIO" val="1.777778"/>
  <p:tag name="KSO_WM_SLIDE_SIZE" val="912*456"/>
  <p:tag name="KSO_WM_SLIDE_SUBTYPE" val="pureTxt"/>
  <p:tag name="KSO_WM_SLIDE_SUPPORT_FEATURE_TYPE" val="0"/>
  <p:tag name="KSO_WM_SLIDE_TYPE" val="text"/>
  <p:tag name="KSO_WM_TAG_VERSION" val="1.0"/>
  <p:tag name="KSO_WM_TEMPLATE_ASSEMBLE_GROUPID" val="5f48a2c2f3f92eac73830e28"/>
  <p:tag name="KSO_WM_TEMPLATE_ASSEMBLE_XID" val="5f48a2c2f3f92eac73830e28"/>
  <p:tag name="KSO_WM_TEMPLATE_CATEGORY" val="diagram"/>
  <p:tag name="KSO_WM_TEMPLATE_COLOR_TYPE" val="1"/>
  <p:tag name="KSO_WM_TEMPLATE_INDEX" val="20207646"/>
  <p:tag name="KSO_WM_TEMPLATE_MASTER_TYPE" val="0"/>
  <p:tag name="KSO_WM_TEMPLATE_SUBCATEGORY" val="21"/>
</p:tagLst>
</file>

<file path=ppt/tags/tag222.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5f48a2c2f3f92eac73830e28"/>
  <p:tag name="KSO_WM_TEMPLATE_ASSEMBLE_XID" val="5f48a2c2f3f92eac73830e28"/>
  <p:tag name="KSO_WM_TEMPLATE_CATEGORY" val="diagram"/>
  <p:tag name="KSO_WM_TEMPLATE_INDEX" val="20207646"/>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6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23.xml><?xml version="1.0" encoding="utf-8"?>
<p:tagLst xmlns:p="http://schemas.openxmlformats.org/presentationml/2006/main">
  <p:tag name="KSO_WM_ASSEMBLE_CHIP_INDEX" val="8ac134d351804b748ed326985d0b08e0"/>
  <p:tag name="KSO_WM_BEAUTIFY_FLAG" val="#wm#"/>
  <p:tag name="KSO_WM_CHIP_FILLAREA_FILL_RULE" val="{&quot;fill_align&quot;:&quot;lm&quot;,&quot;fill_mode&quot;:&quot;full&quot;}"/>
  <p:tag name="KSO_WM_CHIP_GROUPID" val="5e7881253197e252a37019b5"/>
  <p:tag name="KSO_WM_CHIP_XID" val="5e7881253197e252a37019b6"/>
  <p:tag name="KSO_WM_TAG_VERSION" val="1.0"/>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2b73efd7b73943258ea2e16364741fe5"/>
  <p:tag name="KSO_WM_UNIT_DEFAULT_FONT" val="24;44;4"/>
  <p:tag name="KSO_WM_UNIT_DIAGRAM_ISNUMVISUAL" val="0"/>
  <p:tag name="KSO_WM_UNIT_DIAGRAM_ISREFERUNIT" val="0"/>
  <p:tag name="KSO_WM_UNIT_HIGHLIGHT" val="0"/>
  <p:tag name="KSO_WM_UNIT_ID" val="diagram202076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8-28T14:23:05&quot;,&#10;    &quot;max&quot;: 0.0095277452844353405,&#10;    &quot;topChanged&quot;: 0.0095277452844353405&#10;}&#10;"/>
  <p:tag name="KSO_WM_UNIT_TEXT_FILL_FORE_SCHEMECOLOR_INDEX" val="13"/>
  <p:tag name="KSO_WM_UNIT_TEXT_FILL_FORE_SCHEMECOLOR_INDEX_BRIGHTNESS" val="0"/>
  <p:tag name="KSO_WM_UNIT_TEXT_FILL_TYPE" val="1"/>
  <p:tag name="KSO_WM_UNIT_TYPE" val="a"/>
  <p:tag name="KSO_WM_UNIT_VALUE" val="31"/>
</p:tagLst>
</file>

<file path=ppt/tags/tag224.xml><?xml version="1.0" encoding="utf-8"?>
<p:tagLst xmlns:p="http://schemas.openxmlformats.org/presentationml/2006/main">
  <p:tag name="KSO_WM_ASSEMBLE_CHIP_INDEX" val="b658e78ce8c04e71b1f4a5ac91f3263e"/>
  <p:tag name="KSO_WM_BEAUTIFY_FLAG" val="#wm#"/>
  <p:tag name="KSO_WM_CHIP_FILLAREA_FILL_RULE" val="{&quot;fill_align&quot;:&quot;cm&quot;,&quot;fill_mode&quot;:&quot;full&quot;}"/>
  <p:tag name="KSO_WM_CHIP_GROUPID" val="5e6b05596848fb12bee65ac8"/>
  <p:tag name="KSO_WM_CHIP_XID" val="5e6b05596848fb12bee65aca"/>
  <p:tag name="KSO_WM_TAG_VERSION" val="1.0"/>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895dc05c29934aed898becc166dede22"/>
  <p:tag name="KSO_WM_UNIT_DEFAULT_FONT" val="14;20;2"/>
  <p:tag name="KSO_WM_UNIT_DIAGRAM_ISNUMVISUAL" val="0"/>
  <p:tag name="KSO_WM_UNIT_DIAGRAM_ISREFERUNIT" val="0"/>
  <p:tag name="KSO_WM_UNIT_HIGHLIGHT" val="0"/>
  <p:tag name="KSO_WM_UNIT_ID" val="diagram202076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d&quot;,&quot;l&quot;,&quot;m&quot;,&quot;n&quot;,&quot;o&quot;,&quot;p&quot;,&quot;q&quot;,&quot;r&quot;,&quot;δ&quot;,&quot;ε&quot;,&quot;ζ&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74"/>
</p:tagLst>
</file>

<file path=ppt/tags/tag22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26.xml><?xml version="1.0" encoding="utf-8"?>
<p:tagLst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GROUPID" val="5eeaeb09008addf29f4264c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b09008addf29f4264c3"/>
  <p:tag name="KSO_WM_SLIDE_BACKGROUND" val="[&quot;navigation&quot;]"/>
  <p:tag name="KSO_WM_SLIDE_BACKGROUND_TYPE" val="navigation"/>
  <p:tag name="KSO_WM_SLIDE_BK_DARK_LIGHT" val="2"/>
  <p:tag name="KSO_WM_SLIDE_CAN_ADD_NAVIGATION" val="1"/>
  <p:tag name="KSO_WM_SLIDE_ID" val="diagram20207646_1"/>
  <p:tag name="KSO_WM_SLIDE_INDEX" val="1"/>
  <p:tag name="KSO_WM_SLIDE_ITEM_CNT" val="0"/>
  <p:tag name="KSO_WM_SLIDE_LAYOUT" val="a_f"/>
  <p:tag name="KSO_WM_SLIDE_LAYOUT_CNT" val="1_1"/>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POSITION" val="24*12"/>
  <p:tag name="KSO_WM_SLIDE_RATIO" val="1.777778"/>
  <p:tag name="KSO_WM_SLIDE_SIZE" val="912*456"/>
  <p:tag name="KSO_WM_SLIDE_SUBTYPE" val="pureTxt"/>
  <p:tag name="KSO_WM_SLIDE_SUPPORT_FEATURE_TYPE" val="0"/>
  <p:tag name="KSO_WM_SLIDE_TYPE" val="text"/>
  <p:tag name="KSO_WM_TAG_VERSION" val="1.0"/>
  <p:tag name="KSO_WM_TEMPLATE_ASSEMBLE_GROUPID" val="5f48a2c2f3f92eac73830e28"/>
  <p:tag name="KSO_WM_TEMPLATE_ASSEMBLE_XID" val="5f48a2c2f3f92eac73830e28"/>
  <p:tag name="KSO_WM_TEMPLATE_CATEGORY" val="diagram"/>
  <p:tag name="KSO_WM_TEMPLATE_COLOR_TYPE" val="1"/>
  <p:tag name="KSO_WM_TEMPLATE_INDEX" val="20207646"/>
  <p:tag name="KSO_WM_TEMPLATE_MASTER_TYPE" val="0"/>
  <p:tag name="KSO_WM_TEMPLATE_SUBCATEGORY" val="21"/>
</p:tagLst>
</file>

<file path=ppt/tags/tag227.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6768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250"/>
</p:tagLst>
</file>

<file path=ppt/tags/tag228.xml><?xml version="1.0" encoding="utf-8"?>
<p:tagLst xmlns:p="http://schemas.openxmlformats.org/presentationml/2006/main">
  <p:tag name="KSO_WM_ASSEMBLE_CHIP_INDEX" val="e79db54728fb4e33a18de3e1d89fd775"/>
  <p:tag name="KSO_WM_BEAUTIFY_FLAG" val="#wm#"/>
  <p:tag name="KSO_WM_CHIP_GROUPID" val="5e7310da9a230a26b9e88a19"/>
  <p:tag name="KSO_WM_CHIP_XID" val="5e7310da9a230a26b9e88a1a"/>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COMPATIBLE" val="1"/>
  <p:tag name="KSO_WM_UNIT_DEC_AREA_ID" val="21a21ef8c74d4140968e3616d6a2d426"/>
  <p:tag name="KSO_WM_UNIT_DIAGRAM_ISNUMVISUAL" val="0"/>
  <p:tag name="KSO_WM_UNIT_DIAGRAM_ISREFERUNIT" val="0"/>
  <p:tag name="KSO_WM_UNIT_HIGHLIGHT" val="0"/>
  <p:tag name="KSO_WM_UNIT_ID" val="diagram20206768_1*d*1"/>
  <p:tag name="KSO_WM_UNIT_INDEX" val="1"/>
  <p:tag name="KSO_WM_UNIT_LAYERLEVEL" val="1"/>
  <p:tag name="KSO_WM_UNIT_PLACING_PICTURE" val="e79db54728fb4e33a18de3e1d89fd775"/>
  <p:tag name="KSO_WM_UNIT_SUPPORT_UNIT_TYPE" val="[&quot;θ&quot;]"/>
  <p:tag name="KSO_WM_UNIT_TYPE" val="d"/>
  <p:tag name="KSO_WM_UNIT_VALUE" val="1565*1565"/>
</p:tagLst>
</file>

<file path=ppt/tags/tag229.xml><?xml version="1.0" encoding="utf-8"?>
<p:tagLst xmlns:p="http://schemas.openxmlformats.org/presentationml/2006/main">
  <p:tag name="KSO_WM_BEAUTIFY_FLAG" val="#wm#"/>
  <p:tag name="KSO_WM_CHIP_GROUPID" val="5ea10349660c33b3b8e66bfe"/>
  <p:tag name="KSO_WM_CHIP_XID" val="5ea10349660c33b3b8e66bff"/>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676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3.xml><?xml version="1.0" encoding="utf-8"?>
<p:tagLst xmlns:p="http://schemas.openxmlformats.org/presentationml/2006/main">
  <p:tag name="KSO_WM_ASSEMBLE_CHIP_INDEX" val="ffd065f35db34e468c63e6489902ef67"/>
  <p:tag name="KSO_WM_BEAUTIFY_FLAG" val="#wm#"/>
  <p:tag name="KSO_WM_CHIP_GROUPID" val="5e7881253197e252a37019b5"/>
  <p:tag name="KSO_WM_CHIP_XID" val="5e7881253197e252a37019b6"/>
  <p:tag name="KSO_WM_TAG_VERSION" val="1.0"/>
  <p:tag name="KSO_WM_TEMPLATE_ASSEMBLE_GROUPID" val="5ef55431ea5a3ac527a189d6"/>
  <p:tag name="KSO_WM_TEMPLATE_ASSEMBLE_XID" val="5ef55431ea5a3ac527a189d6"/>
  <p:tag name="KSO_WM_TEMPLATE_CATEGORY" val="diagram"/>
  <p:tag name="KSO_WM_TEMPLATE_INDEX" val="20208724"/>
  <p:tag name="KSO_WM_UNIT_BLOCK" val="0"/>
  <p:tag name="KSO_WM_UNIT_COMPATIBLE" val="0"/>
  <p:tag name="KSO_WM_UNIT_DEC_AREA_ID" val="fbd01e1cb70546b89dcbaf4a2c63b178"/>
  <p:tag name="KSO_WM_UNIT_DEFAULT_FONT" val="24;44;4"/>
  <p:tag name="KSO_WM_UNIT_DIAGRAM_ISNUMVISUAL" val="0"/>
  <p:tag name="KSO_WM_UNIT_DIAGRAM_ISREFERUNIT" val="0"/>
  <p:tag name="KSO_WM_UNIT_HIGHLIGHT" val="0"/>
  <p:tag name="KSO_WM_UNIT_ID" val="diagram2020872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6-26T09:49:38&quot;,&#10;    &quot;max&quot;: 9.9162592137854944,&#10;    &quot;parentMax&quot;: {&#10;        &quot;max&quot;: 2.3643707074743503&#10;    },&#10;    &quot;topChanged&quot;: 9.8720436156265237&#10;}&#10;"/>
  <p:tag name="KSO_WM_UNIT_TEXT_FILL_FORE_SCHEMECOLOR_INDEX" val="13"/>
  <p:tag name="KSO_WM_UNIT_TEXT_FILL_FORE_SCHEMECOLOR_INDEX_BRIGHTNESS" val="0"/>
  <p:tag name="KSO_WM_UNIT_TEXT_FILL_TYPE" val="1"/>
  <p:tag name="KSO_WM_UNIT_TYPE" val="a"/>
  <p:tag name="KSO_WM_UNIT_VALUE" val="27"/>
</p:tagLst>
</file>

<file path=ppt/tags/tag230.xml><?xml version="1.0" encoding="utf-8"?>
<p:tagLst xmlns:p="http://schemas.openxmlformats.org/presentationml/2006/main">
  <p:tag name="KSO_WM_ASSEMBLE_CHIP_INDEX" val="bf288304504b4d0383124a180169df94"/>
  <p:tag name="KSO_WM_BEAUTIFY_FLAG" val="#wm#"/>
  <p:tag name="KSO_WM_CHIP_GROUPID" val="5e7881253197e252a37019b5"/>
  <p:tag name="KSO_WM_CHIP_XID" val="5e7881253197e252a37019b6"/>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cc2c32e5ba84646a92939bd82d205ef"/>
  <p:tag name="KSO_WM_UNIT_DEFAULT_FONT" val="24;44;4"/>
  <p:tag name="KSO_WM_UNIT_DIAGRAM_ISNUMVISUAL" val="0"/>
  <p:tag name="KSO_WM_UNIT_DIAGRAM_ISREFERUNIT" val="0"/>
  <p:tag name="KSO_WM_UNIT_HIGHLIGHT" val="0"/>
  <p:tag name="KSO_WM_UNIT_ID" val="diagram2020676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ARTLAYOUT_COMPRESS_INFO" val="{&#10;    &quot;id&quot;: &quot;2020-06-19T21:18:33&quot;,&#10;    &quot;max&quot;: 0,&#10;    &quot;topChanged&quot;: 0&#10;}&#10;"/>
  <p:tag name="KSO_WM_UNIT_TEXT_FILL_FORE_SCHEMECOLOR_INDEX" val="13"/>
  <p:tag name="KSO_WM_UNIT_TEXT_FILL_FORE_SCHEMECOLOR_INDEX_BRIGHTNESS" val="0"/>
  <p:tag name="KSO_WM_UNIT_TEXT_FILL_TYPE" val="1"/>
  <p:tag name="KSO_WM_UNIT_TYPE" val="a"/>
  <p:tag name="KSO_WM_UNIT_VALUE" val="12"/>
</p:tagLst>
</file>

<file path=ppt/tags/tag231.xml><?xml version="1.0" encoding="utf-8"?>
<p:tagLst xmlns:p="http://schemas.openxmlformats.org/presentationml/2006/main">
  <p:tag name="KSO_WM_ASSEMBLE_CHIP_INDEX" val="9581e57ec30643678ed0bfe5bd447ae5"/>
  <p:tag name="KSO_WM_BEAUTIFY_FLAG" val="#wm#"/>
  <p:tag name="KSO_WM_CHIP_GROUPID" val="5e6b05596848fb12bee65ac8"/>
  <p:tag name="KSO_WM_CHIP_XID" val="5e6b05596848fb12bee65aca"/>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d90336203464aa2b162a46067f90318"/>
  <p:tag name="KSO_WM_UNIT_DEFAULT_FONT" val="14;20;2"/>
  <p:tag name="KSO_WM_UNIT_DIAGRAM_ISNUMVISUAL" val="0"/>
  <p:tag name="KSO_WM_UNIT_DIAGRAM_ISREFERUNIT" val="0"/>
  <p:tag name="KSO_WM_UNIT_HIGHLIGHT" val="0"/>
  <p:tag name="KSO_WM_UNIT_ID" val="diagram202067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232.xml><?xml version="1.0" encoding="utf-8"?>
<p:tagLst xmlns:p="http://schemas.openxmlformats.org/presentationml/2006/main">
  <p:tag name="KSO_WM_BEAUTIFY_FLAG" val="#wm#"/>
  <p:tag name="KSO_WM_CHIP_FILLPROP" val="[[{&quot;fill_id&quot;:&quot;f59f42cc9e8241e5a380b9934ca90159&quot;,&quot;fill_align&quot;:&quot;rm&quot;,&quot;text_align&quot;:&quot;cm&quot;,&quot;text_direction&quot;:&quot;horizontal&quot;,&quot;chip_types&quot;:[&quot;picture&quot;,&quot;video&quot;]},{&quot;fill_id&quot;:&quot;ca842c895a2d467daa4170a192854c5a&quot;,&quot;fill_align&quot;:&quot;lb&quot;,&quot;text_align&quot;:&quot;lb&quot;,&quot;text_direction&quot;:&quot;horizontal&quot;,&quot;chip_types&quot;:[&quot;header&quot;]},{&quot;fill_id&quot;:&quot;577385a202f444e8bb2f1f389189e65b&quot;,&quot;fill_align&quot;:&quot;lt&quot;,&quot;text_align&quot;:&quot;lt&quot;,&quot;text_direction&quot;:&quot;horizontal&quot;,&quot;chip_types&quot;:[&quot;text&quot;]}]]"/>
  <p:tag name="KSO_WM_CHIP_GROUPID" val="5ea10349660c33b3b8e66bfe"/>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a10349660c33b3b8e66bff"/>
  <p:tag name="KSO_WM_SLIDE_BACKGROUND" val="[&quot;leftRight&quot;]"/>
  <p:tag name="KSO_WM_SLIDE_BACKGROUND_TYPE" val="leftRight"/>
  <p:tag name="KSO_WM_SLIDE_BK_DARK_LIGHT" val="2"/>
  <p:tag name="KSO_WM_SLIDE_ID" val="diagram20206768_1"/>
  <p:tag name="KSO_WM_SLIDE_INDEX" val="1"/>
  <p:tag name="KSO_WM_SLIDE_ITEM_CNT" val="0"/>
  <p:tag name="KSO_WM_SLIDE_LAYOUT" val="a_d_f"/>
  <p:tag name="KSO_WM_SLIDE_LAYOUT_CNT" val="1_1_1"/>
  <p:tag name="KSO_WM_SLIDE_LAYOUT_INFO" val="{&quot;direction&quot;:1,&quot;id&quot;:&quot;2020-06-19T21:18:33&quot;,&quot;maxSize&quot;:{&quot;size1&quot;:53.799999999999997},&quot;minSize&quot;:{&quot;size1&quot;:53.799999999999997},&quot;normalSize&quot;:{&quot;size1&quot;:53.799999999999997},&quot;subLayout&quot;:[{&quot;backgroundInfo&quot;:[{&quot;bottom&quot;:0,&quot;bottomAbs&quot;:false,&quot;left&quot;:0,&quot;leftAbs&quot;:false,&quot;right&quot;:0.61885730000000005,&quot;rightAbs&quot;:false,&quot;top&quot;:0,&quot;topAbs&quot;:false,&quot;type&quot;:&quot;leftRight&quot;}],&quot;id&quot;:&quot;2020-06-19T21:18:33&quot;,&quot;margin&quot;:{&quot;bottom&quot;:1.6929999589920044,&quot;left&quot;:2.5399999618530273,&quot;right&quot;:0,&quot;top&quot;:1.6929999589920044},&quot;type&quot;:0},{&quot;id&quot;:&quot;2020-06-19T21:18:33&quot;,&quot;maxSize&quot;:{&quot;size1&quot;:44.39959931105237},&quot;minSize&quot;:{&quot;size1&quot;:35.599599311052373},&quot;normalSize&quot;:{&quot;size1&quot;:44.39959931105237},&quot;subLayout&quot;:[{&quot;id&quot;:&quot;2020-06-19T21:18:33&quot;,&quot;margin&quot;:{&quot;bottom&quot;:0,&quot;left&quot;:2.1170001029968262,&quot;right&quot;:1.6929999589920044,&quot;top&quot;:4.6570000648498535},&quot;type&quot;:0},{&quot;id&quot;:&quot;2020-06-19T21:18:33&quot;,&quot;margin&quot;:{&quot;bottom&quot;:3.809999942779541,&quot;left&quot;:2.1170001029968262,&quot;right&quot;:1.6929999589920044,&quot;top&quot;:0.42300000786781311},&quot;type&quot;:0}],&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eecbafda758c1ec0b708c10"/>
  <p:tag name="KSO_WM_TEMPLATE_ASSEMBLE_XID" val="5eecbafda758c1ec0b708c10"/>
  <p:tag name="KSO_WM_TEMPLATE_CATEGORY" val="diagram"/>
  <p:tag name="KSO_WM_TEMPLATE_COLOR_TYPE" val="1"/>
  <p:tag name="KSO_WM_TEMPLATE_INDEX" val="20206768"/>
  <p:tag name="KSO_WM_TEMPLATE_MASTER_TYPE" val="0"/>
  <p:tag name="KSO_WM_TEMPLATE_SUBCATEGORY" val="21"/>
</p:tagLst>
</file>

<file path=ppt/tags/tag23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4.xml><?xml version="1.0" encoding="utf-8"?>
<p:tagLst xmlns:p="http://schemas.openxmlformats.org/presentationml/2006/main">
  <p:tag name="KSO_WM_ASSEMBLE_CHIP_INDEX" val="622c19d9c32f4fbe957c5071e0d0a7fe"/>
  <p:tag name="KSO_WM_BEAUTIFY_FLAG" val="#wm#"/>
  <p:tag name="KSO_WM_CHIP_GROUPID" val="5e6b05596848fb12bee65ac8"/>
  <p:tag name="KSO_WM_CHIP_XID" val="5e6b05596848fb12bee65aca"/>
  <p:tag name="KSO_WM_TAG_VERSION" val="1.0"/>
  <p:tag name="KSO_WM_TEMPLATE_ASSEMBLE_GROUPID" val="5ef55431ea5a3ac527a189d6"/>
  <p:tag name="KSO_WM_TEMPLATE_ASSEMBLE_XID" val="5ef55431ea5a3ac527a189d6"/>
  <p:tag name="KSO_WM_TEMPLATE_CATEGORY" val="diagram"/>
  <p:tag name="KSO_WM_TEMPLATE_INDEX" val="20208724"/>
  <p:tag name="KSO_WM_UNIT_BLOCK" val="0"/>
  <p:tag name="KSO_WM_UNIT_COMPATIBLE" val="0"/>
  <p:tag name="KSO_WM_UNIT_DEC_AREA_ID" val="b7f9b00760c64eb1b67f74238d25a7d1"/>
  <p:tag name="KSO_WM_UNIT_DEFAULT_FONT" val="14;20;2"/>
  <p:tag name="KSO_WM_UNIT_DIAGRAM_ISNUMVISUAL" val="0"/>
  <p:tag name="KSO_WM_UNIT_DIAGRAM_ISREFERUNIT" val="0"/>
  <p:tag name="KSO_WM_UNIT_HIGHLIGHT" val="0"/>
  <p:tag name="KSO_WM_UNIT_ID" val="diagram2020872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88"/>
</p:tagLst>
</file>

<file path=ppt/tags/tag25.xml><?xml version="1.0" encoding="utf-8"?>
<p:tagLst xmlns:p="http://schemas.openxmlformats.org/presentationml/2006/main">
  <p:tag name="KSO_WM_BEAUTIFY_FLAG" val="#wm#"/>
  <p:tag name="KSO_WM_CHIP_FILLPROP" val="[[{&quot;fill_id&quot;:&quot;ae62fc3b35c9411d905b7bc231385e5c&quot;,&quot;fill_align&quot;:&quot;cm&quot;,&quot;text_align&quot;:&quot;cm&quot;,&quot;text_direction&quot;:&quot;horizontal&quot;,&quot;chip_types&quot;:[&quot;header&quot;]},{&quot;fill_id&quot;:&quot;fd2aa0c658d24d49b39a205f095b05d5&quot;,&quot;fill_align&quot;:&quot;cm&quot;,&quot;text_align&quot;:&quot;lm&quot;,&quot;text_direction&quot;:&quot;horizontal&quot;,&quot;chip_types&quot;:[&quot;text&quot;]}],[{&quot;fill_id&quot;:&quot;ae62fc3b35c9411d905b7bc231385e5c&quot;,&quot;fill_align&quot;:&quot;cm&quot;,&quot;text_align&quot;:&quot;cm&quot;,&quot;text_direction&quot;:&quot;horizontal&quot;,&quot;chip_types&quot;:[&quot;header&quot;]},{&quot;fill_id&quot;:&quot;fd2aa0c658d24d49b39a205f095b05d5&quot;,&quot;fill_align&quot;:&quot;cm&quot;,&quot;text_align&quot;:&quot;cm&quot;,&quot;text_direction&quot;:&quot;horizontal&quot;,&quot;chip_types&quot;:[&quot;diagram&quot;,&quot;pictext&quot;,&quot;picture&quot;,&quot;chart&quot;,&quot;table&quot;,&quot;video&quot;]}]]"/>
  <p:tag name="KSO_WM_CHIP_GROUPID" val="5ef16cf55bb2a422ac9a2b3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16cf55bb2a422ac9a2b3a"/>
  <p:tag name="KSO_WM_SLIDE_BACKGROUND" val="[&quot;general&quot;]"/>
  <p:tag name="KSO_WM_SLIDE_BACKGROUND_TYPE" val="general"/>
  <p:tag name="KSO_WM_SLIDE_BK_DARK_LIGHT" val="2"/>
  <p:tag name="KSO_WM_SLIDE_ID" val="diagram2020872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9:49:38&quot;,&quot;maxSize&quot;:{&quot;size1&quot;:31.395491917928059},&quot;minSize&quot;:{&quot;size1&quot;:22.49549191792806},&quot;normalSize&quot;:{&quot;size1&quot;:25.774264271164057},&quot;subLayout&quot;:[{&quot;id&quot;:&quot;2020-06-26T09:49:38&quot;,&quot;margin&quot;:{&quot;bottom&quot;:0.42300000786781311,&quot;left&quot;:5.5029997825622559,&quot;right&quot;:5.5029997825622559,&quot;top&quot;:2.9630000591278076},&quot;type&quot;:0},{&quot;id&quot;:&quot;2020-06-26T09:49:38&quot;,&quot;margin&quot;:{&quot;bottom&quot;:2.5399999618530273,&quot;left&quot;:5.5029997825622559,&quot;right&quot;:5.5029997825622559,&quot;top&quot;:2.1170001029968262},&quot;type&quot;:0}],&quot;type&quot;:0}"/>
  <p:tag name="KSO_WM_SLIDE_POSITION" val="0*33"/>
  <p:tag name="KSO_WM_SLIDE_RATIO" val="1.777778"/>
  <p:tag name="KSO_WM_SLIDE_SIZE" val="960*507"/>
  <p:tag name="KSO_WM_SLIDE_SUBTYPE" val="pureTxt"/>
  <p:tag name="KSO_WM_SLIDE_SUPPORT_FEATURE_TYPE" val="0"/>
  <p:tag name="KSO_WM_SLIDE_TYPE" val="text"/>
  <p:tag name="KSO_WM_TAG_VERSION" val="1.0"/>
  <p:tag name="KSO_WM_TEMPLATE_ASSEMBLE_GROUPID" val="5ef55431ea5a3ac527a189d6"/>
  <p:tag name="KSO_WM_TEMPLATE_ASSEMBLE_XID" val="5ef55431ea5a3ac527a189d6"/>
  <p:tag name="KSO_WM_TEMPLATE_CATEGORY" val="diagram"/>
  <p:tag name="KSO_WM_TEMPLATE_COLOR_TYPE" val="1"/>
  <p:tag name="KSO_WM_TEMPLATE_INDEX" val="20208724"/>
  <p:tag name="KSO_WM_TEMPLATE_MASTER_TYPE" val="0"/>
  <p:tag name="KSO_WM_TEMPLATE_SUBCATEGORY" val="21"/>
</p:tagLst>
</file>

<file path=ppt/tags/tag26.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BLOCK" val="0"/>
  <p:tag name="KSO_WM_UNIT_COMPATIBLE" val="0"/>
  <p:tag name="KSO_WM_UNIT_DEC_AREA_ID" val="01ce4b6322414d829c2bf67fd975e20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8717_1*i*1"/>
  <p:tag name="KSO_WM_UNIT_INDEX" val="1"/>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44"/>
</p:tagLst>
</file>

<file path=ppt/tags/tag27.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BLOCK" val="0"/>
  <p:tag name="KSO_WM_UNIT_COMPATIBLE" val="0"/>
  <p:tag name="KSO_WM_UNIT_DEC_AREA_ID" val="97dfe7bac9b34d39ba51c7a60a5cdabe"/>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8717_1*i*2"/>
  <p:tag name="KSO_WM_UNIT_INDEX" val="2"/>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90"/>
</p:tagLst>
</file>

<file path=ppt/tags/tag28.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BLOCK" val="0"/>
  <p:tag name="KSO_WM_UNIT_COMPATIBLE" val="0"/>
  <p:tag name="KSO_WM_UNIT_DEC_AREA_ID" val="87d16a5fd8004a03af2e09f03448e1b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717_1*i*3"/>
  <p:tag name="KSO_WM_UNIT_INDEX" val="3"/>
  <p:tag name="KSO_WM_UNIT_LAYERLEVEL" val="1"/>
  <p:tag name="KSO_WM_UNIT_SM_LIMIT_TYPE" val="1"/>
  <p:tag name="KSO_WM_UNIT_TYPE" val="i"/>
</p:tagLst>
</file>

<file path=ppt/tags/tag29.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0.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5"/>
  <p:tag name="KSO_WM_UNIT_INDEX" val="5"/>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31.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6"/>
  <p:tag name="KSO_WM_UNIT_INDEX" val="6"/>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32.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7"/>
  <p:tag name="KSO_WM_UNIT_INDEX" val="7"/>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33.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8"/>
  <p:tag name="KSO_WM_UNIT_INDEX" val="8"/>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34.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9"/>
  <p:tag name="KSO_WM_UNIT_INDEX" val="9"/>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35.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10"/>
  <p:tag name="KSO_WM_UNIT_INDEX" val="10"/>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36.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BLOCK" val="0"/>
  <p:tag name="KSO_WM_UNIT_COMPATIBLE" val="0"/>
  <p:tag name="KSO_WM_UNIT_DEC_AREA_ID" val="baf8659539b443ed8eb644b8c37c40e1"/>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8"/>
  <p:tag name="KSO_WM_UNIT_FILL_TYPE" val="1"/>
  <p:tag name="KSO_WM_UNIT_HIGHLIGHT" val="0"/>
  <p:tag name="KSO_WM_UNIT_ID" val="diagram20208717_1*i*11"/>
  <p:tag name="KSO_WM_UNIT_INDEX" val="11"/>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4"/>
</p:tagLst>
</file>

<file path=ppt/tags/tag37.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BLOCK" val="0"/>
  <p:tag name="KSO_WM_UNIT_COMPATIBLE" val="0"/>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17_1*i*12"/>
  <p:tag name="KSO_WM_UNIT_INDEX" val="12"/>
  <p:tag name="KSO_WM_UNIT_LAYERLEVEL" val="1"/>
  <p:tag name="KSO_WM_UNIT_LINE_FILL_TYPE" val="2"/>
  <p:tag name="KSO_WM_UNIT_LINE_FORE_SCHEMECOLOR_INDEX" val="15"/>
  <p:tag name="KSO_WM_UNIT_LINE_FORE_SCHEMECOLOR_INDEX_BRIGHTNESS" val="-0.25"/>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38.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BLOCK" val="0"/>
  <p:tag name="KSO_WM_UNIT_COMPATIBL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17_1*i*13"/>
  <p:tag name="KSO_WM_UNIT_INDEX" val="13"/>
  <p:tag name="KSO_WM_UNIT_LAYERLEVEL" val="1"/>
  <p:tag name="KSO_WM_UNIT_LINE_FILL_TYPE" val="2"/>
  <p:tag name="KSO_WM_UNIT_LINE_FORE_SCHEMECOLOR_INDEX" val="14"/>
  <p:tag name="KSO_WM_UNIT_LINE_FORE_SCHEMECOLOR_INDEX_BRIGHTNESS" val="0"/>
  <p:tag name="KSO_WM_UNIT_SM_LIMIT_TYPE" val="0"/>
  <p:tag name="KSO_WM_UNIT_TEXT_FILL_FORE_SCHEMECOLOR_INDEX" val="13"/>
  <p:tag name="KSO_WM_UNIT_TEXT_FILL_FORE_SCHEMECOLOR_INDEX_BRIGHTNESS" val="0"/>
  <p:tag name="KSO_WM_UNIT_TEXT_FILL_TYPE" val="1"/>
  <p:tag name="KSO_WM_UNIT_TYPE" val="i"/>
  <p:tag name="KSO_WM_UNIT_VALUE" val="1"/>
</p:tagLst>
</file>

<file path=ppt/tags/tag39.xml><?xml version="1.0" encoding="utf-8"?>
<p:tagLst xmlns:p="http://schemas.openxmlformats.org/presentationml/2006/main">
  <p:tag name="KSO_WM_ASSEMBLE_CHIP_INDEX" val="b131bfb3db5f46699da9cfefd2917184"/>
  <p:tag name="KSO_WM_BEAUTIFY_FLAG" val="#wm#"/>
  <p:tag name="KSO_WM_CHIP_GROUPID" val="5e7881253197e252a37019b5"/>
  <p:tag name="KSO_WM_CHIP_XID" val="5e7881253197e252a37019b6"/>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BLOCK" val="0"/>
  <p:tag name="KSO_WM_UNIT_COMPATIBLE" val="0"/>
  <p:tag name="KSO_WM_UNIT_DEC_AREA_ID" val="0924cbe80ecd4be3a45305911fa4e6db"/>
  <p:tag name="KSO_WM_UNIT_DEFAULT_FONT" val="24;44;4"/>
  <p:tag name="KSO_WM_UNIT_DIAGRAM_ISNUMVISUAL" val="0"/>
  <p:tag name="KSO_WM_UNIT_DIAGRAM_ISREFERUNIT" val="0"/>
  <p:tag name="KSO_WM_UNIT_HIGHLIGHT" val="0"/>
  <p:tag name="KSO_WM_UNIT_ID" val="diagram202087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6-26T09:49:38&quot;,&#10;    &quot;max&quot;: 9.3151968503937042,&#10;    &quot;topChanged&quot;: 9.1453766274125439&#10;}&#10;"/>
  <p:tag name="KSO_WM_UNIT_TEXT_FILL_FORE_SCHEMECOLOR_INDEX" val="13"/>
  <p:tag name="KSO_WM_UNIT_TEXT_FILL_FORE_SCHEMECOLOR_INDEX_BRIGHTNESS" val="0"/>
  <p:tag name="KSO_WM_UNIT_TEXT_FILL_TYPE" val="1"/>
  <p:tag name="KSO_WM_UNIT_TYPE" val="a"/>
  <p:tag name="KSO_WM_UNIT_VALUE" val="19"/>
</p:tagLst>
</file>

<file path=ppt/tags/tag4.xml><?xml version="1.0" encoding="utf-8"?>
<p:tagLst xmlns:p="http://schemas.openxmlformats.org/presentationml/2006/main">
  <p:tag name="KSO_WM_TAG_VERSION" val="1.0"/>
  <p:tag name="KSO_WM_TEMPLATE_CATEGORY" val="custom"/>
  <p:tag name="KSO_WM_TEMPLATE_INDEX" val="20181606"/>
</p:tagLst>
</file>

<file path=ppt/tags/tag40.xml><?xml version="1.0" encoding="utf-8"?>
<p:tagLst xmlns:p="http://schemas.openxmlformats.org/presentationml/2006/main">
  <p:tag name="KSO_WM_ASSEMBLE_CHIP_INDEX" val="b8337d627742498c841ff8774a5fd067"/>
  <p:tag name="KSO_WM_BEAUTIFY_FLAG" val="#wm#"/>
  <p:tag name="KSO_WM_CHIP_GROUPID" val="5e6b05596848fb12bee65ac8"/>
  <p:tag name="KSO_WM_CHIP_XID" val="5e6b05596848fb12bee65aca"/>
  <p:tag name="KSO_WM_TAG_VERSION" val="1.0"/>
  <p:tag name="KSO_WM_TEMPLATE_ASSEMBLE_GROUPID" val="5ef55431ea5a3ac527a189d5"/>
  <p:tag name="KSO_WM_TEMPLATE_ASSEMBLE_XID" val="5ef55431ea5a3ac527a189d5"/>
  <p:tag name="KSO_WM_TEMPLATE_CATEGORY" val="diagram"/>
  <p:tag name="KSO_WM_TEMPLATE_INDEX" val="20208717"/>
  <p:tag name="KSO_WM_UNIT_BLOCK" val="0"/>
  <p:tag name="KSO_WM_UNIT_COMPATIBLE" val="0"/>
  <p:tag name="KSO_WM_UNIT_DEC_AREA_ID" val="f75326a4082b40ed9a2e282625b9d69b"/>
  <p:tag name="KSO_WM_UNIT_DEFAULT_FONT" val="14;20;2"/>
  <p:tag name="KSO_WM_UNIT_DIAGRAM_ISNUMVISUAL" val="0"/>
  <p:tag name="KSO_WM_UNIT_DIAGRAM_ISREFERUNIT" val="0"/>
  <p:tag name="KSO_WM_UNIT_HIGHLIGHT" val="0"/>
  <p:tag name="KSO_WM_UNIT_ID" val="diagram2020871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78"/>
</p:tagLst>
</file>

<file path=ppt/tags/tag41.xml><?xml version="1.0" encoding="utf-8"?>
<p:tagLst xmlns:p="http://schemas.openxmlformats.org/presentationml/2006/main">
  <p:tag name="KSO_WM_BEAUTIFY_FLAG" val="#wm#"/>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GROUPID" val="5ef1707e5bb2a422ac9a2b53"/>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1707e5bb2a422ac9a2b54"/>
  <p:tag name="KSO_WM_SLIDE_BACKGROUND" val="[&quot;general&quot;]"/>
  <p:tag name="KSO_WM_SLIDE_BACKGROUND_TYPE" val="general"/>
  <p:tag name="KSO_WM_SLIDE_BK_DARK_LIGHT" val="2"/>
  <p:tag name="KSO_WM_SLIDE_ID" val="diagram202087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9:49:38&quot;,&quot;maxSize&quot;:{&quot;size1&quot;:22.399999999999999},&quot;minSize&quot;:{&quot;size1&quot;:20},&quot;normalSize&quot;:{&quot;size1&quot;:20},&quot;subLayout&quot;:[{&quot;id&quot;:&quot;2020-06-26T09:49:38&quot;,&quot;margin&quot;:{&quot;bottom&quot;:0.026000002399086952,&quot;left&quot;:1.6929999589920044,&quot;right&quot;:8.0430002212524414,&quot;top&quot;:1.6929999589920044},&quot;type&quot;:0},{&quot;id&quot;:&quot;2020-06-26T09:49:38&quot;,&quot;margin&quot;:{&quot;bottom&quot;:2.9630000591278076,&quot;left&quot;:3.3870000839233398,&quot;right&quot;:3.3859999179840088,&quot;top&quot;:2.0899999141693115},&quot;type&quot;:0}],&quot;type&quot;:0}"/>
  <p:tag name="KSO_WM_SLIDE_POSITION" val="-19*0"/>
  <p:tag name="KSO_WM_SLIDE_RATIO" val="1.777778"/>
  <p:tag name="KSO_WM_SLIDE_SIZE" val="979*480"/>
  <p:tag name="KSO_WM_SLIDE_SUBTYPE" val="pureTxt"/>
  <p:tag name="KSO_WM_SLIDE_SUPPORT_FEATURE_TYPE" val="0"/>
  <p:tag name="KSO_WM_SLIDE_TYPE" val="text"/>
  <p:tag name="KSO_WM_TAG_VERSION" val="1.0"/>
  <p:tag name="KSO_WM_TEMPLATE_ASSEMBLE_GROUPID" val="5ef55431ea5a3ac527a189d5"/>
  <p:tag name="KSO_WM_TEMPLATE_ASSEMBLE_XID" val="5ef55431ea5a3ac527a189d5"/>
  <p:tag name="KSO_WM_TEMPLATE_CATEGORY" val="diagram"/>
  <p:tag name="KSO_WM_TEMPLATE_COLOR_TYPE" val="1"/>
  <p:tag name="KSO_WM_TEMPLATE_INDEX" val="20208717"/>
  <p:tag name="KSO_WM_TEMPLATE_MASTER_TYPE" val="0"/>
  <p:tag name="KSO_WM_TEMPLATE_SUBCATEGORY" val="21"/>
</p:tagLst>
</file>

<file path=ppt/tags/tag42.xml><?xml version="1.0" encoding="utf-8"?>
<p:tagLst xmlns:p="http://schemas.openxmlformats.org/presentationml/2006/main">
  <p:tag name="KSO_WM_BEAUTIFY_FLAG" val="#wm#"/>
  <p:tag name="KSO_WM_TAG_VERSION" val="1.0"/>
  <p:tag name="KSO_WM_TEMPLATE_CATEGORY" val="custom"/>
  <p:tag name="KSO_WM_TEMPLATE_INDEX" val="20181606"/>
  <p:tag name="KSO_WM_UNIT_CLEAR" val="0"/>
  <p:tag name="KSO_WM_UNIT_COMPATIBLE" val="0"/>
  <p:tag name="KSO_WM_UNIT_HIGHLIGHT" val="0"/>
  <p:tag name="KSO_WM_UNIT_ID" val="custom20181606_20*h_d*1_1"/>
  <p:tag name="KSO_WM_UNIT_INDEX" val="1_1"/>
  <p:tag name="KSO_WM_UNIT_LAYERLEVEL" val="1_1"/>
  <p:tag name="KSO_WM_UNIT_TYPE" val="h_d"/>
  <p:tag name="KSO_WM_UNIT_VALUE" val="707*1221"/>
</p:tagLst>
</file>

<file path=ppt/tags/tag43.xml><?xml version="1.0" encoding="utf-8"?>
<p:tagLst xmlns:p="http://schemas.openxmlformats.org/presentationml/2006/main">
  <p:tag name="KSO_WM_BEAUTIFY_FLAG" val="#wm#"/>
  <p:tag name="KSO_WM_TAG_VERSION" val="1.0"/>
  <p:tag name="KSO_WM_TEMPLATE_CATEGORY" val="custom"/>
  <p:tag name="KSO_WM_TEMPLATE_INDEX" val="20181606"/>
  <p:tag name="KSO_WM_UNIT_ID" val="custom20181606_20*i*1"/>
  <p:tag name="KSO_WM_UNIT_INDEX" val="1"/>
  <p:tag name="KSO_WM_UNIT_TYPE" val="i"/>
</p:tagLst>
</file>

<file path=ppt/tags/tag44.xml><?xml version="1.0" encoding="utf-8"?>
<p:tagLst xmlns:p="http://schemas.openxmlformats.org/presentationml/2006/main">
  <p:tag name="KSO_WM_BEAUTIFY_FLAG" val="#wm#"/>
  <p:tag name="KSO_WM_TAG_VERSION" val="1.0"/>
  <p:tag name="KSO_WM_TEMPLATE_CATEGORY" val="custom"/>
  <p:tag name="KSO_WM_TEMPLATE_INDEX" val="20181606"/>
  <p:tag name="KSO_WM_UNIT_ID" val="custom20181606_20*i*2"/>
  <p:tag name="KSO_WM_UNIT_INDEX" val="2"/>
  <p:tag name="KSO_WM_UNIT_TYPE" val="i"/>
</p:tagLst>
</file>

<file path=ppt/tags/tag45.xml><?xml version="1.0" encoding="utf-8"?>
<p:tagLst xmlns:p="http://schemas.openxmlformats.org/presentationml/2006/main">
  <p:tag name="KSO_WM_BEAUTIFY_FLAG" val="#wm#"/>
  <p:tag name="KSO_WM_TAG_VERSION" val="1.0"/>
  <p:tag name="KSO_WM_TEMPLATE_CATEGORY" val="custom"/>
  <p:tag name="KSO_WM_TEMPLATE_INDEX" val="20181606"/>
  <p:tag name="KSO_WM_UNIT_CLEAR" val="0"/>
  <p:tag name="KSO_WM_UNIT_COMPATIBLE" val="0"/>
  <p:tag name="KSO_WM_UNIT_HIGHLIGHT" val="0"/>
  <p:tag name="KSO_WM_UNIT_ID" val="custom20181606_20*a*1"/>
  <p:tag name="KSO_WM_UNIT_INDEX" val="1"/>
  <p:tag name="KSO_WM_UNIT_ISCONTENTSTITLE" val="0"/>
  <p:tag name="KSO_WM_UNIT_LAYERLEVEL" val="1"/>
  <p:tag name="KSO_WM_UNIT_PRESET_TEXT_INDEX" val="0"/>
  <p:tag name="KSO_WM_UNIT_PRESET_TEXT_LEN" val="9"/>
  <p:tag name="KSO_WM_UNIT_TYPE" val="a"/>
  <p:tag name="KSO_WM_UNIT_VALUE" val="14"/>
</p:tagLst>
</file>

<file path=ppt/tags/tag46.xml><?xml version="1.0" encoding="utf-8"?>
<p:tagLst xmlns:p="http://schemas.openxmlformats.org/presentationml/2006/main">
  <p:tag name="KSO_WM_BEAUTIFY_FLAG" val="#wm#"/>
  <p:tag name="KSO_WM_TAG_VERSION" val="1.0"/>
  <p:tag name="KSO_WM_TEMPLATE_CATEGORY" val="custom"/>
  <p:tag name="KSO_WM_TEMPLATE_INDEX" val="20181606"/>
  <p:tag name="KSO_WM_UNIT_CLEAR" val="0"/>
  <p:tag name="KSO_WM_UNIT_COMPATIBLE" val="0"/>
  <p:tag name="KSO_WM_UNIT_HIGHLIGHT" val="0"/>
  <p:tag name="KSO_WM_UNIT_ID" val="custom20181606_20*h_a*1_1"/>
  <p:tag name="KSO_WM_UNIT_INDEX" val="1_1"/>
  <p:tag name="KSO_WM_UNIT_LAYERLEVEL" val="1_1"/>
  <p:tag name="KSO_WM_UNIT_PRESET_TEXT_INDEX" val="0"/>
  <p:tag name="KSO_WM_UNIT_PRESET_TEXT_LEN" val="9"/>
  <p:tag name="KSO_WM_UNIT_TYPE" val="h_a"/>
  <p:tag name="KSO_WM_UNIT_VALUE" val="16"/>
</p:tagLst>
</file>

<file path=ppt/tags/tag47.xml><?xml version="1.0" encoding="utf-8"?>
<p:tagLst xmlns:p="http://schemas.openxmlformats.org/presentationml/2006/main">
  <p:tag name="KSO_WM_BEAUTIFY_FLAG" val="#wm#"/>
  <p:tag name="KSO_WM_TAG_VERSION" val="1.0"/>
  <p:tag name="KSO_WM_TEMPLATE_CATEGORY" val="custom"/>
  <p:tag name="KSO_WM_TEMPLATE_INDEX" val="20181606"/>
  <p:tag name="KSO_WM_UNIT_CLEAR" val="0"/>
  <p:tag name="KSO_WM_UNIT_COMPATIBLE" val="0"/>
  <p:tag name="KSO_WM_UNIT_HIGHLIGHT" val="0"/>
  <p:tag name="KSO_WM_UNIT_ID" val="custom20181606_20*h_f*1_1"/>
  <p:tag name="KSO_WM_UNIT_INDEX" val="1_1"/>
  <p:tag name="KSO_WM_UNIT_LAYERLEVEL" val="1_1"/>
  <p:tag name="KSO_WM_UNIT_PRESET_TEXT" val="WPS Office专业版是针对企业用户提供的办公软件产品，强大的系统集成能力，目前已经与超过240家系统开发厂商建立合作关系，实现了与主流中间件、应用系统的无缝集成，完成企业中应用系统的零成本迁移。WPS Office专业版是针对企业用户提供的办公软件产品，强大的系统集成能力，目前已经与超过240家系统开发厂商建立合作关系，实现了与主流中间件、应用系统的无缝集成。"/>
  <p:tag name="KSO_WM_UNIT_TYPE" val="h_f"/>
  <p:tag name="KSO_WM_UNIT_VALUE" val="170"/>
</p:tagLst>
</file>

<file path=ppt/tags/tag48.xml><?xml version="1.0" encoding="utf-8"?>
<p:tagLst xmlns:p="http://schemas.openxmlformats.org/presentationml/2006/main">
  <p:tag name="KSO_WM_BEAUTIFY_FLAG" val="#wm#"/>
  <p:tag name="KSO_WM_COMBINE_RELATE_SLIDE_ID" val="background20180956_9"/>
  <p:tag name="KSO_WM_SLIDE_ID" val="custom20181606_20"/>
  <p:tag name="KSO_WM_SLIDE_INDEX" val="20"/>
  <p:tag name="KSO_WM_SLIDE_ITEM_CNT" val="1"/>
  <p:tag name="KSO_WM_SLIDE_LAYOUT" val="a_h"/>
  <p:tag name="KSO_WM_SLIDE_LAYOUT_CNT" val="1_1"/>
  <p:tag name="KSO_WM_SLIDE_POSITION" val="166*158"/>
  <p:tag name="KSO_WM_SLIDE_SIZE" val="661*334"/>
  <p:tag name="KSO_WM_SLIDE_TYPE" val="text"/>
  <p:tag name="KSO_WM_TAG_VERSION" val="1.0"/>
  <p:tag name="KSO_WM_TEMPLATE_CATEGORY" val="custom"/>
  <p:tag name="KSO_WM_TEMPLATE_INDEX" val="20181606"/>
  <p:tag name="KSO_WM_TEMPLATE_SUBCATEGORY" val="combine"/>
</p:tagLst>
</file>

<file path=ppt/tags/tag49.xml><?xml version="1.0" encoding="utf-8"?>
<p:tagLst xmlns:p="http://schemas.openxmlformats.org/presentationml/2006/main">
  <p:tag name="KSO_WM_BEAUTIFY_FLAG" val="#wm#"/>
  <p:tag name="KSO_WM_TAG_VERSION" val="1.0"/>
  <p:tag name="KSO_WM_TEMPLATE_CATEGORY" val="custom"/>
  <p:tag name="KSO_WM_TEMPLATE_INDEX" val="20181606"/>
  <p:tag name="KSO_WM_UNIT_CLEAR" val="0"/>
  <p:tag name="KSO_WM_UNIT_COMPATIBLE" val="0"/>
  <p:tag name="KSO_WM_UNIT_HIGHLIGHT" val="0"/>
  <p:tag name="KSO_WM_UNIT_ID" val="custom20181606_20*h_d*1_1"/>
  <p:tag name="KSO_WM_UNIT_INDEX" val="1_1"/>
  <p:tag name="KSO_WM_UNIT_LAYERLEVEL" val="1_1"/>
  <p:tag name="KSO_WM_UNIT_TYPE" val="h_d"/>
  <p:tag name="KSO_WM_UNIT_VALUE" val="707*1221"/>
</p:tagLst>
</file>

<file path=ppt/tags/tag5.xml><?xml version="1.0" encoding="utf-8"?>
<p:tagLst xmlns:p="http://schemas.openxmlformats.org/presentationml/2006/main">
  <p:tag name="KSO_WM_TAG_VERSION" val="1.0"/>
  <p:tag name="KSO_WM_TEMPLATE_CATEGORY" val="custom"/>
  <p:tag name="KSO_WM_TEMPLATE_INDEX" val="20181606"/>
</p:tagLst>
</file>

<file path=ppt/tags/tag50.xml><?xml version="1.0" encoding="utf-8"?>
<p:tagLst xmlns:p="http://schemas.openxmlformats.org/presentationml/2006/main">
  <p:tag name="KSO_WM_BEAUTIFY_FLAG" val="#wm#"/>
  <p:tag name="KSO_WM_TAG_VERSION" val="1.0"/>
  <p:tag name="KSO_WM_TEMPLATE_CATEGORY" val="custom"/>
  <p:tag name="KSO_WM_TEMPLATE_INDEX" val="20181606"/>
  <p:tag name="KSO_WM_UNIT_ID" val="custom20181606_20*i*1"/>
  <p:tag name="KSO_WM_UNIT_INDEX" val="1"/>
  <p:tag name="KSO_WM_UNIT_TYPE" val="i"/>
</p:tagLst>
</file>

<file path=ppt/tags/tag51.xml><?xml version="1.0" encoding="utf-8"?>
<p:tagLst xmlns:p="http://schemas.openxmlformats.org/presentationml/2006/main">
  <p:tag name="KSO_WM_BEAUTIFY_FLAG" val="#wm#"/>
  <p:tag name="KSO_WM_TAG_VERSION" val="1.0"/>
  <p:tag name="KSO_WM_TEMPLATE_CATEGORY" val="custom"/>
  <p:tag name="KSO_WM_TEMPLATE_INDEX" val="20181606"/>
  <p:tag name="KSO_WM_UNIT_ID" val="custom20181606_20*i*2"/>
  <p:tag name="KSO_WM_UNIT_INDEX" val="2"/>
  <p:tag name="KSO_WM_UNIT_TYPE" val="i"/>
</p:tagLst>
</file>

<file path=ppt/tags/tag52.xml><?xml version="1.0" encoding="utf-8"?>
<p:tagLst xmlns:p="http://schemas.openxmlformats.org/presentationml/2006/main">
  <p:tag name="KSO_WM_BEAUTIFY_FLAG" val="#wm#"/>
  <p:tag name="KSO_WM_TAG_VERSION" val="1.0"/>
  <p:tag name="KSO_WM_TEMPLATE_CATEGORY" val="custom"/>
  <p:tag name="KSO_WM_TEMPLATE_INDEX" val="20181606"/>
  <p:tag name="KSO_WM_UNIT_CLEAR" val="0"/>
  <p:tag name="KSO_WM_UNIT_COMPATIBLE" val="0"/>
  <p:tag name="KSO_WM_UNIT_HIGHLIGHT" val="0"/>
  <p:tag name="KSO_WM_UNIT_ID" val="custom20181606_20*a*1"/>
  <p:tag name="KSO_WM_UNIT_INDEX" val="1"/>
  <p:tag name="KSO_WM_UNIT_ISCONTENTSTITLE" val="0"/>
  <p:tag name="KSO_WM_UNIT_LAYERLEVEL" val="1"/>
  <p:tag name="KSO_WM_UNIT_PRESET_TEXT_INDEX" val="0"/>
  <p:tag name="KSO_WM_UNIT_PRESET_TEXT_LEN" val="9"/>
  <p:tag name="KSO_WM_UNIT_TYPE" val="a"/>
  <p:tag name="KSO_WM_UNIT_VALUE" val="14"/>
</p:tagLst>
</file>

<file path=ppt/tags/tag53.xml><?xml version="1.0" encoding="utf-8"?>
<p:tagLst xmlns:p="http://schemas.openxmlformats.org/presentationml/2006/main">
  <p:tag name="KSO_WM_BEAUTIFY_FLAG" val="#wm#"/>
  <p:tag name="KSO_WM_TAG_VERSION" val="1.0"/>
  <p:tag name="KSO_WM_TEMPLATE_CATEGORY" val="custom"/>
  <p:tag name="KSO_WM_TEMPLATE_INDEX" val="20181606"/>
  <p:tag name="KSO_WM_UNIT_CLEAR" val="0"/>
  <p:tag name="KSO_WM_UNIT_COMPATIBLE" val="0"/>
  <p:tag name="KSO_WM_UNIT_HIGHLIGHT" val="0"/>
  <p:tag name="KSO_WM_UNIT_ID" val="custom20181606_20*h_a*1_1"/>
  <p:tag name="KSO_WM_UNIT_INDEX" val="1_1"/>
  <p:tag name="KSO_WM_UNIT_LAYERLEVEL" val="1_1"/>
  <p:tag name="KSO_WM_UNIT_PRESET_TEXT_INDEX" val="0"/>
  <p:tag name="KSO_WM_UNIT_PRESET_TEXT_LEN" val="9"/>
  <p:tag name="KSO_WM_UNIT_TYPE" val="h_a"/>
  <p:tag name="KSO_WM_UNIT_VALUE" val="16"/>
</p:tagLst>
</file>

<file path=ppt/tags/tag54.xml><?xml version="1.0" encoding="utf-8"?>
<p:tagLst xmlns:p="http://schemas.openxmlformats.org/presentationml/2006/main">
  <p:tag name="KSO_WM_BEAUTIFY_FLAG" val="#wm#"/>
  <p:tag name="KSO_WM_COMBINE_RELATE_SLIDE_ID" val="background20180956_9"/>
  <p:tag name="KSO_WM_SLIDE_ID" val="custom20181606_20"/>
  <p:tag name="KSO_WM_SLIDE_INDEX" val="20"/>
  <p:tag name="KSO_WM_SLIDE_ITEM_CNT" val="1"/>
  <p:tag name="KSO_WM_SLIDE_LAYOUT" val="a_h"/>
  <p:tag name="KSO_WM_SLIDE_LAYOUT_CNT" val="1_1"/>
  <p:tag name="KSO_WM_SLIDE_POSITION" val="166*158"/>
  <p:tag name="KSO_WM_SLIDE_SIZE" val="661*334"/>
  <p:tag name="KSO_WM_SLIDE_TYPE" val="text"/>
  <p:tag name="KSO_WM_TAG_VERSION" val="1.0"/>
  <p:tag name="KSO_WM_TEMPLATE_CATEGORY" val="custom"/>
  <p:tag name="KSO_WM_TEMPLATE_INDEX" val="20181606"/>
  <p:tag name="KSO_WM_TEMPLATE_SUBCATEGORY" val="combine"/>
</p:tagLst>
</file>

<file path=ppt/tags/tag55.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FILL_BACK_SCHEMECOLOR_INDEX" val="16"/>
  <p:tag name="KSO_WM_UNIT_FILL_BACK_SCHEMECOLOR_INDEX_BRIGHTNESS" val="0"/>
  <p:tag name="KSO_WM_UNIT_FILL_FORE_SCHEMECOLOR_INDEX" val="16"/>
  <p:tag name="KSO_WM_UNIT_FILL_FORE_SCHEMECOLOR_INDEX_BRIGHTNESS" val="-0.15"/>
  <p:tag name="KSO_WM_UNIT_FILL_TYPE" val="2"/>
  <p:tag name="KSO_WM_UNIT_HIGHLIGHT" val="0"/>
  <p:tag name="KSO_WM_UNIT_ID" val="diagram20202305_1*i*1"/>
  <p:tag name="KSO_WM_UNIT_INDEX" val="1"/>
  <p:tag name="KSO_WM_UNIT_LAYERLEVEL" val="1"/>
  <p:tag name="KSO_WM_UNIT_PLACING_PICTURE_MD4" val="0"/>
  <p:tag name="KSO_WM_UNIT_SM_LIMIT_TYPE" val="2"/>
  <p:tag name="KSO_WM_UNIT_SUBTYPE" val="h"/>
  <p:tag name="KSO_WM_UNIT_TYPE" val="i"/>
</p:tagLst>
</file>

<file path=ppt/tags/tag56.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2305_1*i*4"/>
  <p:tag name="KSO_WM_UNIT_INDEX" val="4"/>
  <p:tag name="KSO_WM_UNIT_LAYERLEVEL" val="1"/>
  <p:tag name="KSO_WM_UNIT_PLACING_PICTURE_MD4" val="0"/>
  <p:tag name="KSO_WM_UNIT_SHADOW_SCHEMECOLOR_INDEX" val="13"/>
  <p:tag name="KSO_WM_UNIT_SHADOW_SCHEMECOLOR_INDEX_BRIGHTNESS" val="0"/>
  <p:tag name="KSO_WM_UNIT_SM_LIMIT_TYPE" val="2"/>
  <p:tag name="KSO_WM_UNIT_TYPE" val="i"/>
</p:tagLst>
</file>

<file path=ppt/tags/tag57.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FAULT_FONT" val="16;24;2"/>
  <p:tag name="KSO_WM_UNIT_DIAGRAM_ISNUMVISUAL" val="0"/>
  <p:tag name="KSO_WM_UNIT_DIAGRAM_ISREFERUNIT" val="0"/>
  <p:tag name="KSO_WM_UNIT_HIGHLIGHT" val="0"/>
  <p:tag name="KSO_WM_UNIT_ID" val="diagram20202305_1*f*1"/>
  <p:tag name="KSO_WM_UNIT_INDEX" val="1"/>
  <p:tag name="KSO_WM_UNIT_LAYERLEVEL" val="1"/>
  <p:tag name="KSO_WM_UNIT_NOCLEAR" val="0"/>
  <p:tag name="KSO_WM_UNIT_PLACING_PICTURE_MD4" val="0"/>
  <p:tag name="KSO_WM_UNIT_PRESET_TEXT" val="我们是致力于研究AI智能创作PPT的一个团队;我们潜心钻研幻灯片的演示规律与创作思路，希望通过人工智能解放用户双手，不仅高效，且精准。&#13;我们拥有金山办公软件30年的技术积累，以及一支富有研究精神，匠心做事的团队。"/>
  <p:tag name="KSO_WM_UNIT_SM_LIMIT_TYPE" val="1"/>
  <p:tag name="KSO_WM_UNIT_TEXT_FILL_FORE_SCHEMECOLOR_INDEX" val="13"/>
  <p:tag name="KSO_WM_UNIT_TEXT_FILL_FORE_SCHEMECOLOR_INDEX_BRIGHTNESS" val="0.35"/>
  <p:tag name="KSO_WM_UNIT_TEXT_FILL_TYPE" val="1"/>
  <p:tag name="KSO_WM_UNIT_TYPE" val="f"/>
  <p:tag name="KSO_WM_UNIT_VALUE" val="564"/>
</p:tagLst>
</file>

<file path=ppt/tags/tag58.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305_1*i*1"/>
  <p:tag name="KSO_WM_UNIT_INDEX" val="1"/>
  <p:tag name="KSO_WM_UNIT_LAYERLEVEL" val="1"/>
  <p:tag name="KSO_WM_UNIT_PLACING_PICTURE_MD4" val="0"/>
  <p:tag name="KSO_WM_UNIT_SM_LIMIT_TYPE" val="1"/>
  <p:tag name="KSO_WM_UNIT_TYPE" val="i"/>
</p:tagLst>
</file>

<file path=ppt/tags/tag59.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1"/>
  <p:tag name="KSO_WM_UNIT_COMPATIBLE" val="0"/>
  <p:tag name="KSO_WM_UNIT_DEFAULT_FONT" val="32;36;4"/>
  <p:tag name="KSO_WM_UNIT_DIAGRAM_ISNUMVISUAL" val="0"/>
  <p:tag name="KSO_WM_UNIT_DIAGRAM_ISREFERUNIT" val="0"/>
  <p:tag name="KSO_WM_UNIT_HIGHLIGHT" val="0"/>
  <p:tag name="KSO_WM_UNIT_ID" val="diagram20202305_1*a*1"/>
  <p:tag name="KSO_WM_UNIT_INDEX" val="1"/>
  <p:tag name="KSO_WM_UNIT_ISCONTENTSTITLE" val="0"/>
  <p:tag name="KSO_WM_UNIT_ISNUMDGMTITLE" val="0"/>
  <p:tag name="KSO_WM_UNIT_LAST_MAX_FONTSIZE" val="720"/>
  <p:tag name="KSO_WM_UNIT_LAYERLEVEL" val="1"/>
  <p:tag name="KSO_WM_UNIT_NOCLEAR" val="0"/>
  <p:tag name="KSO_WM_UNIT_PLACING_PICTURE_MD4" val="0"/>
  <p:tag name="KSO_WM_UNIT_PRESET_TEXT" val="WPS-极墨产品部"/>
  <p:tag name="KSO_WM_UNIT_SM_LIMIT_TYPE" val="1"/>
  <p:tag name="KSO_WM_UNIT_TYPE" val="a"/>
  <p:tag name="KSO_WM_UNIT_VALUE" val="26"/>
</p:tagLst>
</file>

<file path=ppt/tags/tag6.xml><?xml version="1.0" encoding="utf-8"?>
<p:tagLst xmlns:p="http://schemas.openxmlformats.org/presentationml/2006/main">
  <p:tag name="KSO_WM_BEAUTIFY_FLAG" val="#wm#"/>
  <p:tag name="KSO_WM_COMBINE_RELATE_SLIDE_ID" val="background20180956_1"/>
  <p:tag name="KSO_WM_TAG_VERSION" val="1.0"/>
  <p:tag name="KSO_WM_TEMPLATE_CATEGORY" val="custom"/>
  <p:tag name="KSO_WM_TEMPLATE_INDEX" val="20181606"/>
  <p:tag name="KSO_WM_TEMPLATE_SUBCATEGORY" val="combine"/>
  <p:tag name="KSO_WM_TEMPLATE_THUMBS_INDEX" val="1、4、5、6、12、13、20、21"/>
</p:tagLst>
</file>

<file path=ppt/tags/tag60.xml><?xml version="1.0" encoding="utf-8"?>
<p:tagLst xmlns:p="http://schemas.openxmlformats.org/presentationml/2006/main">
  <p:tag name="KSO_WM_BEAUTIFY_FLAG" val="#wm#"/>
  <p:tag name="KSO_WM_SLIDE_BACKGROUND" val="[&quot;general&quot;,&quot;topBottom&quot;]"/>
  <p:tag name="KSO_WM_SLIDE_CAN_ADD_NAVIGATION" val="1"/>
  <p:tag name="KSO_WM_SLIDE_ID" val="diagram20202305_1"/>
  <p:tag name="KSO_WM_SLIDE_INDEX" val="1"/>
  <p:tag name="KSO_WM_SLIDE_ITEM_CNT" val="0"/>
  <p:tag name="KSO_WM_SLIDE_LAYOUT" val="a_f_i"/>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9-03T08:02:48&quot;,&quot;maxSize&quot;:{&quot;size1&quot;:22.600000000000001},&quot;minSize&quot;:{&quot;size1&quot;:22.600000000000001},&quot;normalSize&quot;:{&quot;size1&quot;:22.600000000000001},&quot;subLayout&quot;:[{&quot;id&quot;:&quot;2020-09-03T08:02:48&quot;,&quot;margin&quot;:{&quot;bottom&quot;:0.82400000095367432,&quot;left&quot;:1.2699999809265137,&quot;right&quot;:1.2699999809265137,&quot;top&quot;:1.690000057220459},&quot;type&quot;:0},{&quot;backgroundInfo&quot;:[{&quot;bottom&quot;:0,&quot;bottomAbs&quot;:false,&quot;left&quot;:0,&quot;leftAbs&quot;:false,&quot;right&quot;:0,&quot;rightAbs&quot;:false,&quot;top&quot;:0.30275765100000002,&quot;topAbs&quot;:false,&quot;type&quot;:&quot;topBottom&quot;}],&quot;id&quot;:&quot;2020-09-03T08:02:48&quot;,&quot;margin&quot;:{&quot;bottom&quot;:2.5399999618530273,&quot;left&quot;:2.119999885559082,&quot;right&quot;:2.119999885559082,&quot;top&quot;:0.87599998712539673},&quot;type&quot;:0}],&quot;type&quot;:0}"/>
  <p:tag name="KSO_WM_SLIDE_POSITION" val="0*47"/>
  <p:tag name="KSO_WM_SLIDE_RATIO" val="1.777778"/>
  <p:tag name="KSO_WM_SLIDE_SIZE" val="960*494"/>
  <p:tag name="KSO_WM_SLIDE_SUBTYPE" val="pureTxt"/>
  <p:tag name="KSO_WM_SLIDE_TYPE" val="text"/>
  <p:tag name="KSO_WM_TAG_VERSION" val="1.0"/>
  <p:tag name="KSO_WM_TEMPLATE_CATEGORY" val="diagram"/>
  <p:tag name="KSO_WM_TEMPLATE_COLOR_TYPE" val="1"/>
  <p:tag name="KSO_WM_TEMPLATE_INDEX" val="20202305"/>
  <p:tag name="KSO_WM_TEMPLATE_MASTER_TYPE" val="0"/>
  <p:tag name="KSO_WM_TEMPLATE_SUBCATEGORY" val="11"/>
</p:tagLst>
</file>

<file path=ppt/tags/tag61.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eeccd1aa758c1ec0b708d84"/>
  <p:tag name="KSO_WM_TEMPLATE_ASSEMBLE_XID" val="5eeccd1aa758c1ec0b708d84"/>
  <p:tag name="KSO_WM_TEMPLATE_CATEGORY" val="diagram"/>
  <p:tag name="KSO_WM_TEMPLATE_INDEX" val="20206178"/>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6178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500"/>
</p:tagLst>
</file>

<file path=ppt/tags/tag62.xml><?xml version="1.0" encoding="utf-8"?>
<p:tagLst xmlns:p="http://schemas.openxmlformats.org/presentationml/2006/main">
  <p:tag name="KSO_WM_BEAUTIFY_FLAG" val="#wm#"/>
  <p:tag name="KSO_WM_UNIT_TABLE_BEAUTIFY" val="smartTable{10803016-076f-48c5-a178-56d8c9d5c14b}"/>
  <p:tag name="KSO_WM_UNIT_TYPE" val="β"/>
  <p:tag name="TABLE_COLORIDX" val="c"/>
  <p:tag name="TABLE_SKINIDX" val="2"/>
</p:tagLst>
</file>

<file path=ppt/tags/tag63.xml><?xml version="1.0" encoding="utf-8"?>
<p:tagLst xmlns:p="http://schemas.openxmlformats.org/presentationml/2006/main">
  <p:tag name="KSO_WM_ASSEMBLE_CHIP_INDEX" val="a76b72e9e1aa4cb8aeef85125b27a066"/>
  <p:tag name="KSO_WM_BEAUTIFY_FLAG" val="#wm#"/>
  <p:tag name="KSO_WM_CHIP_GROUPID" val="5e7881253197e252a37019b5"/>
  <p:tag name="KSO_WM_CHIP_XID" val="5e7881253197e252a37019b6"/>
  <p:tag name="KSO_WM_TAG_VERSION" val="1.0"/>
  <p:tag name="KSO_WM_TEMPLATE_ASSEMBLE_GROUPID" val="5eeccd1aa758c1ec0b708d84"/>
  <p:tag name="KSO_WM_TEMPLATE_ASSEMBLE_XID" val="5eeccd1aa758c1ec0b708d84"/>
  <p:tag name="KSO_WM_TEMPLATE_CATEGORY" val="diagram"/>
  <p:tag name="KSO_WM_TEMPLATE_INDEX" val="20206178"/>
  <p:tag name="KSO_WM_UNIT_BLOCK" val="0"/>
  <p:tag name="KSO_WM_UNIT_COMPATIBLE" val="0"/>
  <p:tag name="KSO_WM_UNIT_DEC_AREA_ID" val="34bb90d9624e4f4b945baff48be77f70"/>
  <p:tag name="KSO_WM_UNIT_DEFAULT_FONT" val="24;44;4"/>
  <p:tag name="KSO_WM_UNIT_DIAGRAM_ISNUMVISUAL" val="0"/>
  <p:tag name="KSO_WM_UNIT_DIAGRAM_ISREFERUNIT" val="0"/>
  <p:tag name="KSO_WM_UNIT_HIGHLIGHT" val="0"/>
  <p:tag name="KSO_WM_UNIT_ID" val="diagram2020617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64.xml><?xml version="1.0" encoding="utf-8"?>
<p:tagLst xmlns:p="http://schemas.openxmlformats.org/presentationml/2006/main">
  <p:tag name="KSO_WM_BEAUTIFY_FLAG" val="#wm#"/>
  <p:tag name="KSO_WM_CHIP_FILLPROP" val="[[{&quot;fill_id&quot;:&quot;64c88a2f93074d78ad317745c10fcd9a&quot;,&quot;fill_align&quot;:&quot;cm&quot;,&quot;text_align&quot;:&quot;cm&quot;,&quot;text_direction&quot;:&quot;horizontal&quot;,&quot;chip_types&quot;:[&quot;diagram&quot;,&quot;picture&quot;,&quot;chart&quot;,&quot;table&quot;,&quot;video&quot;]},{&quot;fill_id&quot;:&quot;de16023a2a2f4285a53407bd63298359&quot;,&quot;fill_align&quot;:&quot;lm&quot;,&quot;text_align&quot;:&quot;lm&quot;,&quot;text_direction&quot;:&quot;horizontal&quot;,&quot;chip_types&quot;:[&quot;text&quot;,&quot;header&quot;]}],[{&quot;fill_id&quot;:&quot;64c88a2f93074d78ad317745c10fcd9a&quot;,&quot;fill_align&quot;:&quot;cm&quot;,&quot;text_align&quot;:&quot;lm&quot;,&quot;text_direction&quot;:&quot;horizontal&quot;,&quot;chip_types&quot;:[&quot;diagram&quot;,&quot;picture&quot;,&quot;chart&quot;,&quot;table&quot;,&quot;video&quot;]},{&quot;fill_id&quot;:&quot;de16023a2a2f4285a53407bd63298359&quot;,&quot;fill_align&quot;:&quot;lm&quot;,&quot;text_align&quot;:&quot;lm&quot;,&quot;text_direction&quot;:&quot;horizontal&quot;,&quot;chip_types&quot;:[&quot;text&quot;,&quot;header&quot;]}]]"/>
  <p:tag name="KSO_WM_CHIP_GROUPID" val="5e9e5c7a73d2384101fd9cde"/>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9e5c7a73d2384101fd9cdf"/>
  <p:tag name="KSO_WM_SLIDE_BACKGROUND" val="[&quot;leftRight&quot;]"/>
  <p:tag name="KSO_WM_SLIDE_BACKGROUND_TYPE" val="leftRight"/>
  <p:tag name="KSO_WM_SLIDE_BK_DARK_LIGHT" val="2"/>
  <p:tag name="KSO_WM_SLIDE_ID" val="diagram20206178_1"/>
  <p:tag name="KSO_WM_SLIDE_INDEX" val="1"/>
  <p:tag name="KSO_WM_SLIDE_ITEM_CNT" val="0"/>
  <p:tag name="KSO_WM_SLIDE_LAYOUT" val="a_d"/>
  <p:tag name="KSO_WM_SLIDE_LAYOUT_CNT" val="1_1"/>
  <p:tag name="KSO_WM_SLIDE_LAYOUT_INFO" val="{&quot;direction&quot;:1,&quot;id&quot;:&quot;2020-06-19T22:35:11&quot;,&quot;maxSize&quot;:{&quot;size1&quot;:35},&quot;minSize&quot;:{&quot;size1&quot;:35},&quot;normalSize&quot;:{&quot;size1&quot;:35},&quot;subLayout&quot;:[{&quot;backgroundInfo&quot;:[{&quot;bottom&quot;:0,&quot;bottomAbs&quot;:false,&quot;left&quot;:0,&quot;leftAbs&quot;:false,&quot;right&quot;:-0.071428574600000003,&quot;rightAbs&quot;:false,&quot;top&quot;:0,&quot;topAbs&quot;:false,&quot;type&quot;:&quot;leftRight&quot;}],&quot;id&quot;:&quot;2020-06-19T22:35:11&quot;,&quot;margin&quot;:{&quot;bottom&quot;:2.752000093460083,&quot;left&quot;:2.1170001029968262,&quot;right&quot;:1.2699999809265137,&quot;top&quot;:2.6809999942779541},&quot;type&quot;:0},{&quot;id&quot;:&quot;2020-06-19T22:35:11&quot;,&quot;margin&quot;:{&quot;bottom&quot;:0,&quot;left&quot;:0.84700000286102295,&quot;right&quot;:0,&quot;top&quot;:0},&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eeccd1aa758c1ec0b708d84"/>
  <p:tag name="KSO_WM_TEMPLATE_ASSEMBLE_XID" val="5eeccd1aa758c1ec0b708d84"/>
  <p:tag name="KSO_WM_TEMPLATE_CATEGORY" val="diagram"/>
  <p:tag name="KSO_WM_TEMPLATE_COLOR_TYPE" val="1"/>
  <p:tag name="KSO_WM_TEMPLATE_INDEX" val="20206178"/>
  <p:tag name="KSO_WM_TEMPLATE_MASTER_TYPE" val="0"/>
  <p:tag name="KSO_WM_TEMPLATE_SUBCATEGORY" val="21"/>
</p:tagLst>
</file>

<file path=ppt/tags/tag6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l_i*1_1"/>
  <p:tag name="KSO_WM_UNIT_INDEX" val="1_1"/>
  <p:tag name="KSO_WM_UNIT_LAYERLEVEL" val="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i"/>
  <p:tag name="KSO_WM_UNIT_USESOURCEFORMAT_APPLY" val="1"/>
</p:tagLst>
</file>

<file path=ppt/tags/tag6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l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405"/>
</p:tagLst>
</file>

<file path=ppt/tags/tag6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YPE" val="a"/>
  <p:tag name="KSO_WM_UNIT_USESOURCEFORMAT_APPLY" val="1"/>
  <p:tag name="KSO_WM_UNIT_VALUE" val="24"/>
</p:tagLst>
</file>

<file path=ppt/tags/tag6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l_i*1_2"/>
  <p:tag name="KSO_WM_UNIT_INDEX" val="1_2"/>
  <p:tag name="KSO_WM_UNIT_LAYERLEVEL" val="1_1"/>
  <p:tag name="KSO_WM_UNIT_LINE_FILL_TYPE" val="2"/>
  <p:tag name="KSO_WM_UNIT_LINE_FORE_SCHEMECOLOR_INDEX" val="5"/>
  <p:tag name="KSO_WM_UNIT_LINE_FORE_SCHEMECOLOR_INDEX_BRIGHTNESS" val="-0.5"/>
  <p:tag name="KSO_WM_UNIT_TYPE" val="l_i"/>
  <p:tag name="KSO_WM_UNIT_USESOURCEFORMAT_APPLY" val="1"/>
</p:tagLst>
</file>

<file path=ppt/tags/tag6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405"/>
</p:tagLst>
</file>

<file path=ppt/tags/tag7.xml><?xml version="1.0" encoding="utf-8"?>
<p:tagLst xmlns:p="http://schemas.openxmlformats.org/presentationml/2006/main">
  <p:tag name="KSO_WM_UNIT_PLACING_PICTURE_USER_VIEWPORT" val="{&quot;height&quot;:5625,&quot;width&quot;:7500}"/>
</p:tagLst>
</file>

<file path=ppt/tags/tag70.xml><?xml version="1.0" encoding="utf-8"?>
<p:tagLst xmlns:p="http://schemas.openxmlformats.org/presentationml/2006/main">
  <p:tag name="KSO_WM_BEAUTIFY_FLAG" val="#wm#"/>
  <p:tag name="KSO_WM_DIAGRAM_GROUP_CODE" val="l1-1"/>
  <p:tag name="KSO_WM_SLIDE_DIAGTYPE" val="l"/>
  <p:tag name="KSO_WM_SLIDE_ID" val="diagram20204638_1"/>
  <p:tag name="KSO_WM_SLIDE_INDEX" val="1"/>
  <p:tag name="KSO_WM_SLIDE_ITEM_CNT" val="2"/>
  <p:tag name="KSO_WM_SLIDE_LAYOUT" val="a_l"/>
  <p:tag name="KSO_WM_SLIDE_LAYOUT_CNT" val="1_1"/>
  <p:tag name="KSO_WM_SLIDE_POSITION" val="25.1479*120.209"/>
  <p:tag name="KSO_WM_SLIDE_SIZE" val="909.704*382.539"/>
  <p:tag name="KSO_WM_SLIDE_SUBTYPE" val="diag"/>
  <p:tag name="KSO_WM_SLIDE_TYPE" val="text"/>
  <p:tag name="KSO_WM_TAG_VERSION" val="1.0"/>
  <p:tag name="KSO_WM_TEMPLATE_CATEGORY" val="diagram"/>
  <p:tag name="KSO_WM_TEMPLATE_COLOR_TYPE" val="1"/>
  <p:tag name="KSO_WM_TEMPLATE_INDEX" val="20204638"/>
  <p:tag name="KSO_WM_TEMPLATE_MASTER_TYPE" val="0"/>
  <p:tag name="KSO_WM_TEMPLATE_SUBCATEGORY" val="0"/>
</p:tagLst>
</file>

<file path=ppt/tags/tag71.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9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72.xml><?xml version="1.0" encoding="utf-8"?>
<p:tagLst xmlns:p="http://schemas.openxmlformats.org/presentationml/2006/main">
  <p:tag name="KSO_WM_ASSEMBLE_CHIP_INDEX" val="c2e0cbc9b749452293c7ed4e3eec15f8"/>
  <p:tag name="KSO_WM_BEAUTIFY_FLAG" val="#wm#"/>
  <p:tag name="KSO_WM_CHIP_GROUPID" val="5e7881253197e252a37019b5"/>
  <p:tag name="KSO_WM_CHIP_XID" val="5e7881253197e252a37019b6"/>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d684b3fc2ad84b809bcc38e4750b3761"/>
  <p:tag name="KSO_WM_UNIT_DEFAULT_FONT" val="24;44;4"/>
  <p:tag name="KSO_WM_UNIT_DIAGRAM_ISNUMVISUAL" val="0"/>
  <p:tag name="KSO_WM_UNIT_DIAGRAM_ISREFERUNIT" val="0"/>
  <p:tag name="KSO_WM_UNIT_HIGHLIGHT" val="0"/>
  <p:tag name="KSO_WM_UNIT_ID" val="diagram202079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73.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74.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75.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76.xml><?xml version="1.0" encoding="utf-8"?>
<p:tagLst xmlns:p="http://schemas.openxmlformats.org/presentationml/2006/main">
  <p:tag name="KSO_WM_BEAUTIFY_FLAG" val="#wm#"/>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CHIP_GROUPID" val="5eedabadaa51720c6c8f4f5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SLIDE_BACKGROUND" val="[&quot;general&quot;,&quot;frame&quot;]"/>
  <p:tag name="KSO_WM_SLIDE_BACKGROUND_TYPE" val="frame"/>
  <p:tag name="KSO_WM_SLIDE_BK_DARK_LIGHT" val="2"/>
  <p:tag name="KSO_WM_SLIDE_ID" val="diagram20207946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14:55&quot;,&quot;maxSize&quot;:{&quot;size1&quot;:35.600000000000001},&quot;minSize&quot;:{&quot;size1&quot;:24.399999999999999},&quot;normalSize&quot;:{&quot;size1&quot;:31.199999999999999},&quot;subLayout&quot;:[{&quot;id&quot;:&quot;2020-08-04T10:14:55&quot;,&quot;margin&quot;:{&quot;bottom&quot;:0,&quot;left&quot;:2.5399999618530273,&quot;right&quot;:2.5399999618530273,&quot;top&quot;:2.5399999618530273},&quot;type&quot;:0},{&quot;direction&quot;:1,&quot;id&quot;:&quot;2020-08-04T10:14:55&quot;,&quot;maxSize&quot;:{&quot;size1&quot;:52.5},&quot;minSize&quot;:{&quot;size1&quot;:52.5},&quot;normalSize&quot;:{&quot;size1&quot;:52.5},&quot;subLayout&quot;:[{&quot;id&quot;:&quot;2020-08-04T10:14:55&quot;,&quot;margin&quot;:{&quot;bottom&quot;:2.5399999618530273,&quot;left&quot;:2.5399999618530273,&quot;right&quot;:2.1170001029968262,&quot;top&quot;:1.2699999809265137},&quot;type&quot;:0},{&quot;id&quot;:&quot;2020-08-04T10:14:55&quot;,&quot;margin&quot;:{&quot;bottom&quot;:2.5399999618530273,&quot;left&quot;:0,&quot;right&quot;:2.5399999618530273,&quot;top&quot;:1.2699999809265137},&quot;type&quot;:0}],&quot;type&quot;:0}],&quot;type&quot;:0}"/>
  <p:tag name="KSO_WM_SLIDE_POSITION" val="72*108"/>
  <p:tag name="KSO_WM_SLIDE_RATIO" val="1.777778"/>
  <p:tag name="KSO_WM_SLIDE_SIZE" val="816*312"/>
  <p:tag name="KSO_WM_SLIDE_SUBTYPE" val="pureTxt"/>
  <p:tag name="KSO_WM_SLIDE_SUPPORT_FEATURE_TYPE" val="0"/>
  <p:tag name="KSO_WM_SLIDE_TYPE" val="text"/>
  <p:tag name="KSO_WM_TAG_VERSION" val="1.0"/>
  <p:tag name="KSO_WM_TEMPLATE_ASSEMBLE_GROUPID" val="5f28c49a671cac347437116c"/>
  <p:tag name="KSO_WM_TEMPLATE_ASSEMBLE_XID" val="5f28c49a671cac347437116c"/>
  <p:tag name="KSO_WM_TEMPLATE_CATEGORY" val="diagram"/>
  <p:tag name="KSO_WM_TEMPLATE_COLOR_TYPE" val="1"/>
  <p:tag name="KSO_WM_TEMPLATE_INDEX" val="20207946"/>
  <p:tag name="KSO_WM_TEMPLATE_MASTER_TYPE" val="0"/>
  <p:tag name="KSO_WM_TEMPLATE_SUBCATEGORY" val="21"/>
</p:tagLst>
</file>

<file path=ppt/tags/tag77.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9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78.xml><?xml version="1.0" encoding="utf-8"?>
<p:tagLst xmlns:p="http://schemas.openxmlformats.org/presentationml/2006/main">
  <p:tag name="KSO_WM_ASSEMBLE_CHIP_INDEX" val="c2e0cbc9b749452293c7ed4e3eec15f8"/>
  <p:tag name="KSO_WM_BEAUTIFY_FLAG" val="#wm#"/>
  <p:tag name="KSO_WM_CHIP_GROUPID" val="5e7881253197e252a37019b5"/>
  <p:tag name="KSO_WM_CHIP_XID" val="5e7881253197e252a37019b6"/>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d684b3fc2ad84b809bcc38e4750b3761"/>
  <p:tag name="KSO_WM_UNIT_DEFAULT_FONT" val="24;44;4"/>
  <p:tag name="KSO_WM_UNIT_DIAGRAM_ISNUMVISUAL" val="0"/>
  <p:tag name="KSO_WM_UNIT_DIAGRAM_ISREFERUNIT" val="0"/>
  <p:tag name="KSO_WM_UNIT_HIGHLIGHT" val="0"/>
  <p:tag name="KSO_WM_UNIT_ID" val="diagram202079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79.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8.xml><?xml version="1.0" encoding="utf-8"?>
<p:tagLst xmlns:p="http://schemas.openxmlformats.org/presentationml/2006/main">
  <p:tag name="KSO_WM_ASSEMBLE_CHIP_INDEX" val="e9b21b2b9ea845a99dc8a063ac2ed6f2"/>
  <p:tag name="KSO_WM_BEAUTIFY_FLAG" val="#wm#"/>
  <p:tag name="KSO_WM_CHIP_GROUPID" val="5e7881253197e252a37019b5"/>
  <p:tag name="KSO_WM_CHIP_XID" val="5e7881253197e252a37019b6"/>
  <p:tag name="KSO_WM_TAG_VERSION" val="1.0"/>
  <p:tag name="KSO_WM_TEMPLATE_ASSEMBLE_GROUPID" val="5eecbaf6a758c1ec0b708abb"/>
  <p:tag name="KSO_WM_TEMPLATE_ASSEMBLE_XID" val="5eecbaf6a758c1ec0b708abb"/>
  <p:tag name="KSO_WM_TEMPLATE_CATEGORY" val="diagram"/>
  <p:tag name="KSO_WM_TEMPLATE_INDEX" val="20207005"/>
  <p:tag name="KSO_WM_UNIT_BLOCK" val="0"/>
  <p:tag name="KSO_WM_UNIT_COMPATIBLE" val="0"/>
  <p:tag name="KSO_WM_UNIT_DEC_AREA_ID" val="ba29160c8d814b1caec6429c4a2d1705"/>
  <p:tag name="KSO_WM_UNIT_DEFAULT_FONT" val="24;44;4"/>
  <p:tag name="KSO_WM_UNIT_DIAGRAM_ISNUMVISUAL" val="0"/>
  <p:tag name="KSO_WM_UNIT_DIAGRAM_ISREFERUNIT" val="0"/>
  <p:tag name="KSO_WM_UNIT_HIGHLIGHT" val="0"/>
  <p:tag name="KSO_WM_UNIT_ID" val="diagram2020700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80.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81.xml><?xml version="1.0" encoding="utf-8"?>
<p:tagLst xmlns:p="http://schemas.openxmlformats.org/presentationml/2006/main">
  <p:tag name="KSO_WM_BEAUTIFY_FLAG" val="#wm#"/>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CHIP_GROUPID" val="5eedabadaa51720c6c8f4f5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SLIDE_BACKGROUND" val="[&quot;general&quot;,&quot;frame&quot;]"/>
  <p:tag name="KSO_WM_SLIDE_BACKGROUND_TYPE" val="frame"/>
  <p:tag name="KSO_WM_SLIDE_BK_DARK_LIGHT" val="2"/>
  <p:tag name="KSO_WM_SLIDE_ID" val="diagram20207946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14:55&quot;,&quot;maxSize&quot;:{&quot;size1&quot;:35.600000000000001},&quot;minSize&quot;:{&quot;size1&quot;:24.399999999999999},&quot;normalSize&quot;:{&quot;size1&quot;:31.199999999999999},&quot;subLayout&quot;:[{&quot;id&quot;:&quot;2020-08-04T10:14:55&quot;,&quot;margin&quot;:{&quot;bottom&quot;:0,&quot;left&quot;:2.5399999618530273,&quot;right&quot;:2.5399999618530273,&quot;top&quot;:2.5399999618530273},&quot;type&quot;:0},{&quot;direction&quot;:1,&quot;id&quot;:&quot;2020-08-04T10:14:55&quot;,&quot;maxSize&quot;:{&quot;size1&quot;:52.5},&quot;minSize&quot;:{&quot;size1&quot;:52.5},&quot;normalSize&quot;:{&quot;size1&quot;:52.5},&quot;subLayout&quot;:[{&quot;id&quot;:&quot;2020-08-04T10:14:55&quot;,&quot;margin&quot;:{&quot;bottom&quot;:2.5399999618530273,&quot;left&quot;:2.5399999618530273,&quot;right&quot;:2.1170001029968262,&quot;top&quot;:1.2699999809265137},&quot;type&quot;:0},{&quot;id&quot;:&quot;2020-08-04T10:14:55&quot;,&quot;margin&quot;:{&quot;bottom&quot;:2.5399999618530273,&quot;left&quot;:0,&quot;right&quot;:2.5399999618530273,&quot;top&quot;:1.2699999809265137},&quot;type&quot;:0}],&quot;type&quot;:0}],&quot;type&quot;:0}"/>
  <p:tag name="KSO_WM_SLIDE_POSITION" val="72*108"/>
  <p:tag name="KSO_WM_SLIDE_RATIO" val="1.777778"/>
  <p:tag name="KSO_WM_SLIDE_SIZE" val="816*312"/>
  <p:tag name="KSO_WM_SLIDE_SUBTYPE" val="pureTxt"/>
  <p:tag name="KSO_WM_SLIDE_SUPPORT_FEATURE_TYPE" val="0"/>
  <p:tag name="KSO_WM_SLIDE_TYPE" val="text"/>
  <p:tag name="KSO_WM_TAG_VERSION" val="1.0"/>
  <p:tag name="KSO_WM_TEMPLATE_ASSEMBLE_GROUPID" val="5f28c49a671cac347437116c"/>
  <p:tag name="KSO_WM_TEMPLATE_ASSEMBLE_XID" val="5f28c49a671cac347437116c"/>
  <p:tag name="KSO_WM_TEMPLATE_CATEGORY" val="diagram"/>
  <p:tag name="KSO_WM_TEMPLATE_COLOR_TYPE" val="1"/>
  <p:tag name="KSO_WM_TEMPLATE_INDEX" val="20207946"/>
  <p:tag name="KSO_WM_TEMPLATE_MASTER_TYPE" val="0"/>
  <p:tag name="KSO_WM_TEMPLATE_SUBCATEGORY" val="21"/>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94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83.xml><?xml version="1.0" encoding="utf-8"?>
<p:tagLst xmlns:p="http://schemas.openxmlformats.org/presentationml/2006/main">
  <p:tag name="KSO_WM_ASSEMBLE_CHIP_INDEX" val="c2e0cbc9b749452293c7ed4e3eec15f8"/>
  <p:tag name="KSO_WM_BEAUTIFY_FLAG" val="#wm#"/>
  <p:tag name="KSO_WM_CHIP_GROUPID" val="5e7881253197e252a37019b5"/>
  <p:tag name="KSO_WM_CHIP_XID" val="5e7881253197e252a37019b6"/>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d684b3fc2ad84b809bcc38e4750b3761"/>
  <p:tag name="KSO_WM_UNIT_DEFAULT_FONT" val="24;44;4"/>
  <p:tag name="KSO_WM_UNIT_DIAGRAM_ISNUMVISUAL" val="0"/>
  <p:tag name="KSO_WM_UNIT_DIAGRAM_ISREFERUNIT" val="0"/>
  <p:tag name="KSO_WM_UNIT_HIGHLIGHT" val="0"/>
  <p:tag name="KSO_WM_UNIT_ID" val="diagram202079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84.xml><?xml version="1.0" encoding="utf-8"?>
<p:tagLst xmlns:p="http://schemas.openxmlformats.org/presentationml/2006/main">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85.xml><?xml version="1.0" encoding="utf-8"?>
<p:tagLst xmlns:p="http://schemas.openxmlformats.org/presentationml/2006/main">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86.xml><?xml version="1.0" encoding="utf-8"?>
<p:tagLst xmlns:p="http://schemas.openxmlformats.org/presentationml/2006/main">
  <p:tag name="KSO_WM_BEAUTIFY_FLAG" val="#wm#"/>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CHIP_GROUPID" val="5eedabadaa51720c6c8f4f5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SLIDE_BACKGROUND" val="[&quot;general&quot;,&quot;frame&quot;]"/>
  <p:tag name="KSO_WM_SLIDE_BACKGROUND_TYPE" val="frame"/>
  <p:tag name="KSO_WM_SLIDE_BK_DARK_LIGHT" val="2"/>
  <p:tag name="KSO_WM_SLIDE_ID" val="diagram20207946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14:55&quot;,&quot;maxSize&quot;:{&quot;size1&quot;:35.600000000000001},&quot;minSize&quot;:{&quot;size1&quot;:24.399999999999999},&quot;normalSize&quot;:{&quot;size1&quot;:31.199999999999999},&quot;subLayout&quot;:[{&quot;id&quot;:&quot;2020-08-04T10:14:55&quot;,&quot;margin&quot;:{&quot;bottom&quot;:0,&quot;left&quot;:2.5399999618530273,&quot;right&quot;:2.5399999618530273,&quot;top&quot;:2.5399999618530273},&quot;type&quot;:0},{&quot;direction&quot;:1,&quot;id&quot;:&quot;2020-08-04T10:14:55&quot;,&quot;maxSize&quot;:{&quot;size1&quot;:52.5},&quot;minSize&quot;:{&quot;size1&quot;:52.5},&quot;normalSize&quot;:{&quot;size1&quot;:52.5},&quot;subLayout&quot;:[{&quot;id&quot;:&quot;2020-08-04T10:14:55&quot;,&quot;margin&quot;:{&quot;bottom&quot;:2.5399999618530273,&quot;left&quot;:2.5399999618530273,&quot;right&quot;:2.1170001029968262,&quot;top&quot;:1.2699999809265137},&quot;type&quot;:0},{&quot;id&quot;:&quot;2020-08-04T10:14:55&quot;,&quot;margin&quot;:{&quot;bottom&quot;:2.5399999618530273,&quot;left&quot;:0,&quot;right&quot;:2.5399999618530273,&quot;top&quot;:1.2699999809265137},&quot;type&quot;:0}],&quot;type&quot;:0}],&quot;type&quot;:0}"/>
  <p:tag name="KSO_WM_SLIDE_POSITION" val="72*108"/>
  <p:tag name="KSO_WM_SLIDE_RATIO" val="1.777778"/>
  <p:tag name="KSO_WM_SLIDE_SIZE" val="816*312"/>
  <p:tag name="KSO_WM_SLIDE_SUBTYPE" val="pureTxt"/>
  <p:tag name="KSO_WM_SLIDE_SUPPORT_FEATURE_TYPE" val="0"/>
  <p:tag name="KSO_WM_SLIDE_TYPE" val="text"/>
  <p:tag name="KSO_WM_TAG_VERSION" val="1.0"/>
  <p:tag name="KSO_WM_TEMPLATE_ASSEMBLE_GROUPID" val="5f28c49a671cac347437116c"/>
  <p:tag name="KSO_WM_TEMPLATE_ASSEMBLE_XID" val="5f28c49a671cac347437116c"/>
  <p:tag name="KSO_WM_TEMPLATE_CATEGORY" val="diagram"/>
  <p:tag name="KSO_WM_TEMPLATE_COLOR_TYPE" val="1"/>
  <p:tag name="KSO_WM_TEMPLATE_INDEX" val="20207946"/>
  <p:tag name="KSO_WM_TEMPLATE_MASTER_TYPE" val="0"/>
  <p:tag name="KSO_WM_TEMPLATE_SUBCATEGORY" val="21"/>
</p:tagLst>
</file>

<file path=ppt/tags/tag87.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ef53ffdea5a3ac527a18974"/>
  <p:tag name="KSO_WM_TEMPLATE_ASSEMBLE_XID" val="5ef53ffdea5a3ac527a18974"/>
  <p:tag name="KSO_WM_TEMPLATE_CATEGORY" val="diagram"/>
  <p:tag name="KSO_WM_TEMPLATE_INDEX" val="20208557"/>
  <p:tag name="KSO_WM_UNIT_BLOCK" val="0"/>
  <p:tag name="KSO_WM_UNIT_COMPATIBLE" val="0"/>
  <p:tag name="KSO_WM_UNIT_DEC_AREA_ID" val="f43db63a1bf644c78865d15c43542aff"/>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557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368"/>
</p:tagLst>
</file>

<file path=ppt/tags/tag88.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ef53ffdea5a3ac527a18974"/>
  <p:tag name="KSO_WM_TEMPLATE_ASSEMBLE_XID" val="5ef53ffdea5a3ac527a18974"/>
  <p:tag name="KSO_WM_TEMPLATE_CATEGORY" val="diagram"/>
  <p:tag name="KSO_WM_TEMPLATE_INDEX" val="20208557"/>
  <p:tag name="KSO_WM_UNIT_BLOCK" val="0"/>
  <p:tag name="KSO_WM_UNIT_COMPATIBLE" val="0"/>
  <p:tag name="KSO_WM_UNIT_DEC_AREA_ID" val="bfc6aae100d546ff901883ad23056572"/>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552"/>
</p:tagLst>
</file>

<file path=ppt/tags/tag89.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ef53ffdea5a3ac527a18974"/>
  <p:tag name="KSO_WM_TEMPLATE_ASSEMBLE_XID" val="5ef53ffdea5a3ac527a18974"/>
  <p:tag name="KSO_WM_TEMPLATE_CATEGORY" val="diagram"/>
  <p:tag name="KSO_WM_TEMPLATE_INDEX" val="20208557"/>
  <p:tag name="KSO_WM_UNIT_BLOCK" val="0"/>
  <p:tag name="KSO_WM_UNIT_COMPATIBLE" val="0"/>
  <p:tag name="KSO_WM_UNIT_DEC_AREA_ID" val="37571c104da84b349b73f9efa9d2e77c"/>
  <p:tag name="KSO_WM_UNIT_DECORATE_INFO" val="{&quot;DecorateInfoH&quot;:{&quot;IsAbs&quot;:true},&quot;DecorateInfoW&quot;:{&quot;IsAbs&quot;:true},&quot;DecorateInfoX&quot;:{&quot;IsAbs&quot;:true,&quot;Pos&quot;:1},&quot;DecorateInfoY&quot;:{&quot;IsAbs&quot;:true,&quot;Pos&quot;:1},&quot;ReferentInfo&quot;:{&quot;Id&quot;:&quot;dc41944ce12e43eaaa1301641ffa7ede&quot;,&quot;X&quot;:{&quot;Pos&quot;:1},&quot;Y&quot;:{&quot;Pos&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7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9.xml><?xml version="1.0" encoding="utf-8"?>
<p:tagLst xmlns:p="http://schemas.openxmlformats.org/presentationml/2006/main">
  <p:tag name="KSO_WM_ASSEMBLE_CHIP_INDEX" val="380a470ecb78477792e08cb603f1232a"/>
  <p:tag name="KSO_WM_BEAUTIFY_FLAG" val="#wm#"/>
  <p:tag name="KSO_WM_CHIP_GROUPID" val="5e6b05596848fb12bee65ac8"/>
  <p:tag name="KSO_WM_CHIP_XID" val="5e6b05596848fb12bee65aca"/>
  <p:tag name="KSO_WM_TAG_VERSION" val="1.0"/>
  <p:tag name="KSO_WM_TEMPLATE_ASSEMBLE_GROUPID" val="5eecbaf6a758c1ec0b708abb"/>
  <p:tag name="KSO_WM_TEMPLATE_ASSEMBLE_XID" val="5eecbaf6a758c1ec0b708abb"/>
  <p:tag name="KSO_WM_TEMPLATE_CATEGORY" val="diagram"/>
  <p:tag name="KSO_WM_TEMPLATE_INDEX" val="20207005"/>
  <p:tag name="KSO_WM_UNIT_BLOCK" val="0"/>
  <p:tag name="KSO_WM_UNIT_COMPATIBLE" val="0"/>
  <p:tag name="KSO_WM_UNIT_DEC_AREA_ID" val="de66a2c95683434b94246dbe4ba8e9e0"/>
  <p:tag name="KSO_WM_UNIT_DEFAULT_FONT" val="14;20;2"/>
  <p:tag name="KSO_WM_UNIT_DIAGRAM_ISNUMVISUAL" val="0"/>
  <p:tag name="KSO_WM_UNIT_DIAGRAM_ISREFERUNIT" val="0"/>
  <p:tag name="KSO_WM_UNIT_HIGHLIGHT" val="0"/>
  <p:tag name="KSO_WM_UNIT_ID" val="diagram2020700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42"/>
</p:tagLst>
</file>

<file path=ppt/tags/tag90.xml><?xml version="1.0" encoding="utf-8"?>
<p:tagLst xmlns:p="http://schemas.openxmlformats.org/presentationml/2006/main">
  <p:tag name="KSO_WM_ASSEMBLE_CHIP_INDEX" val="0b21dd566bca4625bec2963d287aa388"/>
  <p:tag name="KSO_WM_BEAUTIFY_FLAG" val="#wm#"/>
  <p:tag name="KSO_WM_CHIP_GROUPID" val="5e7881253197e252a37019b5"/>
  <p:tag name="KSO_WM_CHIP_XID" val="5e7881253197e252a37019b6"/>
  <p:tag name="KSO_WM_TAG_VERSION" val="1.0"/>
  <p:tag name="KSO_WM_TEMPLATE_ASSEMBLE_GROUPID" val="5ef53ffdea5a3ac527a18974"/>
  <p:tag name="KSO_WM_TEMPLATE_ASSEMBLE_XID" val="5ef53ffdea5a3ac527a18974"/>
  <p:tag name="KSO_WM_TEMPLATE_CATEGORY" val="diagram"/>
  <p:tag name="KSO_WM_TEMPLATE_INDEX" val="20208557"/>
  <p:tag name="KSO_WM_UNIT_BLOCK" val="0"/>
  <p:tag name="KSO_WM_UNIT_COMPATIBLE" val="0"/>
  <p:tag name="KSO_WM_UNIT_DEC_AREA_ID" val="3c3840072bcb4216a04e45d97c80ce78"/>
  <p:tag name="KSO_WM_UNIT_DEFAULT_FONT" val="24;44;4"/>
  <p:tag name="KSO_WM_UNIT_DIAGRAM_ISNUMVISUAL" val="0"/>
  <p:tag name="KSO_WM_UNIT_DIAGRAM_ISREFERUNIT" val="0"/>
  <p:tag name="KSO_WM_UNIT_HIGHLIGHT" val="0"/>
  <p:tag name="KSO_WM_UNIT_ID" val="diagram2020855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7"/>
</p:tagLst>
</file>

<file path=ppt/tags/tag9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085"/>
  <p:tag name="KSO_WM_UNIT_COMPATIBLE" val="0"/>
  <p:tag name="KSO_WM_UNIT_DIAGRAM_ISNUMVISUAL" val="0"/>
  <p:tag name="KSO_WM_UNIT_DIAGRAM_ISREFERUNIT" val="0"/>
  <p:tag name="KSO_WM_UNIT_HIGHLIGHT" val="0"/>
  <p:tag name="KSO_WM_UNIT_ID" val="diagram20210085_2*l_h_i*1_1_1"/>
  <p:tag name="KSO_WM_UNIT_INDEX" val="1_1_1"/>
  <p:tag name="KSO_WM_UNIT_LAYERLEVEL" val="1_1_1"/>
  <p:tag name="KSO_WM_UNIT_LINE_FILL_TYPE" val="2"/>
  <p:tag name="KSO_WM_UNIT_LINE_FORE_SCHEMECOLOR_INDEX" val="6"/>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9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085"/>
  <p:tag name="KSO_WM_UNIT_COMPATIBLE" val="0"/>
  <p:tag name="KSO_WM_UNIT_DIAGRAM_ISNUMVISUAL" val="0"/>
  <p:tag name="KSO_WM_UNIT_DIAGRAM_ISREFERUNIT" val="0"/>
  <p:tag name="KSO_WM_UNIT_HIGHLIGHT" val="0"/>
  <p:tag name="KSO_WM_UNIT_ID" val="diagram20210085_2*l_h_f*1_1_1"/>
  <p:tag name="KSO_WM_UNIT_INDEX" val="1_1_1"/>
  <p:tag name="KSO_WM_UNIT_LAYERLEVEL" val="1_1_1"/>
  <p:tag name="KSO_WM_UNIT_NOCLEAR" val="0"/>
  <p:tag name="KSO_WM_UNIT_PRESET_TEXT" val="在此输入你想要阐述的观点。"/>
  <p:tag name="KSO_WM_UNIT_SUBTYPE" val="a"/>
  <p:tag name="KSO_WM_UNIT_TEXT_FILL_FORE_SCHEMECOLOR_INDEX" val="6"/>
  <p:tag name="KSO_WM_UNIT_TEXT_FILL_FORE_SCHEMECOLOR_INDEX_BRIGHTNESS" val="-0.25"/>
  <p:tag name="KSO_WM_UNIT_TEXT_FILL_TYPE" val="1"/>
  <p:tag name="KSO_WM_UNIT_TYPE" val="l_h_f"/>
  <p:tag name="KSO_WM_UNIT_USESOURCEFORMAT_APPLY" val="1"/>
  <p:tag name="KSO_WM_UNIT_VALUE" val="12"/>
</p:tagLst>
</file>

<file path=ppt/tags/tag9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085"/>
  <p:tag name="KSO_WM_UNIT_COMPATIBLE" val="0"/>
  <p:tag name="KSO_WM_UNIT_DIAGRAM_ISNUMVISUAL" val="0"/>
  <p:tag name="KSO_WM_UNIT_DIAGRAM_ISREFERUNIT" val="0"/>
  <p:tag name="KSO_WM_UNIT_FILL_FORE_SCHEMECOLOR_INDEX" val="6"/>
  <p:tag name="KSO_WM_UNIT_FILL_FORE_SCHEMECOLOR_INDEX_BRIGHTNESS" val="0.6"/>
  <p:tag name="KSO_WM_UNIT_FILL_TYPE" val="1"/>
  <p:tag name="KSO_WM_UNIT_HIGHLIGHT" val="0"/>
  <p:tag name="KSO_WM_UNIT_ID" val="diagram20210085_2*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9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085"/>
  <p:tag name="KSO_WM_UNIT_COMPATIBLE" val="0"/>
  <p:tag name="KSO_WM_UNIT_DIAGRAM_ISNUMVISUAL" val="0"/>
  <p:tag name="KSO_WM_UNIT_DIAGRAM_ISREFERUNIT" val="0"/>
  <p:tag name="KSO_WM_UNIT_HIGHLIGHT" val="0"/>
  <p:tag name="KSO_WM_UNIT_ID" val="diagram20210085_2*l_h_i*1_2_1"/>
  <p:tag name="KSO_WM_UNIT_INDEX" val="1_2_1"/>
  <p:tag name="KSO_WM_UNIT_LAYERLEVEL" val="1_1_1"/>
  <p:tag name="KSO_WM_UNIT_LINE_FILL_TYPE" val="2"/>
  <p:tag name="KSO_WM_UNIT_LINE_FORE_SCHEMECOLOR_INDEX" val="7"/>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9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085"/>
  <p:tag name="KSO_WM_UNIT_COMPATIBLE" val="0"/>
  <p:tag name="KSO_WM_UNIT_DIAGRAM_ISNUMVISUAL" val="0"/>
  <p:tag name="KSO_WM_UNIT_DIAGRAM_ISREFERUNIT" val="0"/>
  <p:tag name="KSO_WM_UNIT_HIGHLIGHT" val="0"/>
  <p:tag name="KSO_WM_UNIT_ID" val="diagram20210085_2*l_h_f*1_2_1"/>
  <p:tag name="KSO_WM_UNIT_INDEX" val="1_2_1"/>
  <p:tag name="KSO_WM_UNIT_LAYERLEVEL" val="1_1_1"/>
  <p:tag name="KSO_WM_UNIT_NOCLEAR" val="0"/>
  <p:tag name="KSO_WM_UNIT_PRESET_TEXT" val="在此输入你想要阐述的观点。"/>
  <p:tag name="KSO_WM_UNIT_SUBTYPE" val="a"/>
  <p:tag name="KSO_WM_UNIT_TEXT_FILL_FORE_SCHEMECOLOR_INDEX" val="7"/>
  <p:tag name="KSO_WM_UNIT_TEXT_FILL_FORE_SCHEMECOLOR_INDEX_BRIGHTNESS" val="-0.25"/>
  <p:tag name="KSO_WM_UNIT_TEXT_FILL_TYPE" val="1"/>
  <p:tag name="KSO_WM_UNIT_TYPE" val="l_h_f"/>
  <p:tag name="KSO_WM_UNIT_USESOURCEFORMAT_APPLY" val="1"/>
  <p:tag name="KSO_WM_UNIT_VALUE" val="12"/>
</p:tagLst>
</file>

<file path=ppt/tags/tag9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085"/>
  <p:tag name="KSO_WM_UNIT_COMPATIBLE" val="0"/>
  <p:tag name="KSO_WM_UNIT_DIAGRAM_ISNUMVISUAL" val="0"/>
  <p:tag name="KSO_WM_UNIT_DIAGRAM_ISREFERUNIT" val="0"/>
  <p:tag name="KSO_WM_UNIT_FILL_FORE_SCHEMECOLOR_INDEX" val="7"/>
  <p:tag name="KSO_WM_UNIT_FILL_FORE_SCHEMECOLOR_INDEX_BRIGHTNESS" val="0.6"/>
  <p:tag name="KSO_WM_UNIT_FILL_TYPE" val="1"/>
  <p:tag name="KSO_WM_UNIT_HIGHLIGHT" val="0"/>
  <p:tag name="KSO_WM_UNIT_ID" val="diagram20210085_2*l_h_i*1_2_2"/>
  <p:tag name="KSO_WM_UNIT_INDEX" val="1_2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9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085"/>
  <p:tag name="KSO_WM_UNIT_COMPATIBLE" val="0"/>
  <p:tag name="KSO_WM_UNIT_DIAGRAM_ISNUMVISUAL" val="0"/>
  <p:tag name="KSO_WM_UNIT_DIAGRAM_ISREFERUNIT" val="0"/>
  <p:tag name="KSO_WM_UNIT_HIGHLIGHT" val="0"/>
  <p:tag name="KSO_WM_UNIT_ID" val="diagram20210085_2*l_h_i*1_3_1"/>
  <p:tag name="KSO_WM_UNIT_INDEX" val="1_3_1"/>
  <p:tag name="KSO_WM_UNIT_LAYERLEVEL" val="1_1_1"/>
  <p:tag name="KSO_WM_UNIT_LINE_FILL_TYPE" val="2"/>
  <p:tag name="KSO_WM_UNIT_LINE_FORE_SCHEMECOLOR_INDEX" val="8"/>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9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085"/>
  <p:tag name="KSO_WM_UNIT_COMPATIBLE" val="0"/>
  <p:tag name="KSO_WM_UNIT_DIAGRAM_ISNUMVISUAL" val="0"/>
  <p:tag name="KSO_WM_UNIT_DIAGRAM_ISREFERUNIT" val="0"/>
  <p:tag name="KSO_WM_UNIT_HIGHLIGHT" val="0"/>
  <p:tag name="KSO_WM_UNIT_ID" val="diagram20210085_2*l_h_f*1_3_1"/>
  <p:tag name="KSO_WM_UNIT_INDEX" val="1_3_1"/>
  <p:tag name="KSO_WM_UNIT_LAYERLEVEL" val="1_1_1"/>
  <p:tag name="KSO_WM_UNIT_NOCLEAR" val="0"/>
  <p:tag name="KSO_WM_UNIT_PRESET_TEXT" val="在此输入你想要阐述的观点。"/>
  <p:tag name="KSO_WM_UNIT_SUBTYPE" val="a"/>
  <p:tag name="KSO_WM_UNIT_TEXT_FILL_FORE_SCHEMECOLOR_INDEX" val="8"/>
  <p:tag name="KSO_WM_UNIT_TEXT_FILL_FORE_SCHEMECOLOR_INDEX_BRIGHTNESS" val="-0.25"/>
  <p:tag name="KSO_WM_UNIT_TEXT_FILL_TYPE" val="1"/>
  <p:tag name="KSO_WM_UNIT_TYPE" val="l_h_f"/>
  <p:tag name="KSO_WM_UNIT_USESOURCEFORMAT_APPLY" val="1"/>
  <p:tag name="KSO_WM_UNIT_VALUE" val="12"/>
</p:tagLst>
</file>

<file path=ppt/tags/tag9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085"/>
  <p:tag name="KSO_WM_UNIT_COMPATIBLE" val="0"/>
  <p:tag name="KSO_WM_UNIT_DIAGRAM_ISNUMVISUAL" val="0"/>
  <p:tag name="KSO_WM_UNIT_DIAGRAM_ISREFERUNIT" val="0"/>
  <p:tag name="KSO_WM_UNIT_FILL_FORE_SCHEMECOLOR_INDEX" val="8"/>
  <p:tag name="KSO_WM_UNIT_FILL_FORE_SCHEMECOLOR_INDEX_BRIGHTNESS" val="0.6"/>
  <p:tag name="KSO_WM_UNIT_FILL_TYPE" val="1"/>
  <p:tag name="KSO_WM_UNIT_HIGHLIGHT" val="0"/>
  <p:tag name="KSO_WM_UNIT_ID" val="diagram20210085_2*l_h_i*1_3_2"/>
  <p:tag name="KSO_WM_UNIT_INDEX" val="1_3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1_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1_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1_Office 主题">
  <a:themeElements>
    <a:clrScheme name="Office">
      <a:dk1>
        <a:srgbClr val="000000"/>
      </a:dk1>
      <a:lt1>
        <a:srgbClr val="FFFFFF"/>
      </a:lt1>
      <a:dk2>
        <a:srgbClr val="C00102"/>
      </a:dk2>
      <a:lt2>
        <a:srgbClr val="E7E6E6"/>
      </a:lt2>
      <a:accent1>
        <a:srgbClr val="C00102"/>
      </a:accent1>
      <a:accent2>
        <a:srgbClr val="3E4150"/>
      </a:accent2>
      <a:accent3>
        <a:srgbClr val="FFFFFF"/>
      </a:accent3>
      <a:accent4>
        <a:srgbClr val="FFC000"/>
      </a:accent4>
      <a:accent5>
        <a:srgbClr val="4472C4"/>
      </a:accent5>
      <a:accent6>
        <a:srgbClr val="70AD47"/>
      </a:accent6>
      <a:hlink>
        <a:srgbClr val="0563C1"/>
      </a:hlink>
      <a:folHlink>
        <a:srgbClr val="954F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rgbClr val="000000"/>
    </a:dk1>
    <a:lt1>
      <a:srgbClr val="FFFFFF"/>
    </a:lt1>
    <a:dk2>
      <a:srgbClr val="C00102"/>
    </a:dk2>
    <a:lt2>
      <a:srgbClr val="E7E6E6"/>
    </a:lt2>
    <a:accent1>
      <a:srgbClr val="C00102"/>
    </a:accent1>
    <a:accent2>
      <a:srgbClr val="3E4150"/>
    </a:accent2>
    <a:accent3>
      <a:srgbClr val="FFFFFF"/>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r="http://schemas.openxmlformats.org/officeDocument/2006/relationships" xmlns:a="http://schemas.openxmlformats.org/drawingml/2006/main">
  <a:clrScheme name="Office">
    <a:dk1>
      <a:srgbClr val="000000"/>
    </a:dk1>
    <a:lt1>
      <a:srgbClr val="FFFFFF"/>
    </a:lt1>
    <a:dk2>
      <a:srgbClr val="C00102"/>
    </a:dk2>
    <a:lt2>
      <a:srgbClr val="E7E6E6"/>
    </a:lt2>
    <a:accent1>
      <a:srgbClr val="C00102"/>
    </a:accent1>
    <a:accent2>
      <a:srgbClr val="3E4150"/>
    </a:accent2>
    <a:accent3>
      <a:srgbClr val="FFFFFF"/>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
  <PresentationFormat>自定义</PresentationFormat>
  <Paragraphs>160</Paragraphs>
  <Slides>37</Slides>
  <Notes>10</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37</vt:i4>
      </vt:variant>
    </vt:vector>
  </HeadingPairs>
  <TitlesOfParts>
    <vt:vector baseType="lpstr" size="51">
      <vt:lpstr>Arial</vt:lpstr>
      <vt:lpstr>等线 Light</vt:lpstr>
      <vt:lpstr>等线</vt:lpstr>
      <vt:lpstr>宋体</vt:lpstr>
      <vt:lpstr>Wingdings</vt:lpstr>
      <vt:lpstr>Verdana</vt:lpstr>
      <vt:lpstr>华文行楷</vt:lpstr>
      <vt:lpstr>黑体</vt:lpstr>
      <vt:lpstr>微软雅黑</vt:lpstr>
      <vt:lpstr>Calibri</vt:lpstr>
      <vt:lpstr>Segoe UI</vt:lpstr>
      <vt:lpstr>新宋体</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愚笨的樵夫</cp:lastModifiedBy>
  <cp:revision>40</cp:revision>
  <dcterms:created xsi:type="dcterms:W3CDTF">2018-01-27T12:58:00Z</dcterms:created>
  <dcterms:modified xsi:type="dcterms:W3CDTF">2020-09-23T04:59:59Z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