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notesMasterIdLst>
    <p:notesMasterId r:id="rId4"/>
  </p:notesMasterIdLst>
  <p:sldIdLst>
    <p:sldId id="410" r:id="rId5"/>
    <p:sldId id="411" r:id="rId6"/>
    <p:sldId id="412" r:id="rId7"/>
    <p:sldId id="413" r:id="rId8"/>
    <p:sldId id="414" r:id="rId9"/>
    <p:sldId id="415" r:id="rId10"/>
    <p:sldId id="416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26" r:id="rId21"/>
    <p:sldId id="427" r:id="rId22"/>
    <p:sldId id="428" r:id="rId23"/>
    <p:sldId id="429" r:id="rId24"/>
    <p:sldId id="430" r:id="rId25"/>
    <p:sldId id="431" r:id="rId26"/>
    <p:sldId id="432" r:id="rId27"/>
    <p:sldId id="433" r:id="rId28"/>
    <p:sldId id="434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60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tags" Target="tags/tag397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838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6121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111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6260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821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9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360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2301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693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8705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8341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470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0571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555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333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083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277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98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975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714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526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194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837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46311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63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64.xml" /><Relationship Id="rId21" Type="http://schemas.openxmlformats.org/officeDocument/2006/relationships/tags" Target="../tags/tag165.xml" /><Relationship Id="rId22" Type="http://schemas.openxmlformats.org/officeDocument/2006/relationships/tags" Target="../tags/tag166.xml" /><Relationship Id="rId23" Type="http://schemas.openxmlformats.org/officeDocument/2006/relationships/tags" Target="../tags/tag167.xml" /><Relationship Id="rId24" Type="http://schemas.openxmlformats.org/officeDocument/2006/relationships/tags" Target="../tags/tag168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57.xml" /><Relationship Id="rId11" Type="http://schemas.openxmlformats.org/officeDocument/2006/relationships/tags" Target="../tags/tag258.xml" /><Relationship Id="rId12" Type="http://schemas.openxmlformats.org/officeDocument/2006/relationships/tags" Target="../tags/tag259.xml" /><Relationship Id="rId13" Type="http://schemas.openxmlformats.org/officeDocument/2006/relationships/tags" Target="../tags/tag260.xml" /><Relationship Id="rId14" Type="http://schemas.openxmlformats.org/officeDocument/2006/relationships/tags" Target="../tags/tag261.xml" /><Relationship Id="rId15" Type="http://schemas.openxmlformats.org/officeDocument/2006/relationships/tags" Target="../tags/tag262.xml" /><Relationship Id="rId16" Type="http://schemas.openxmlformats.org/officeDocument/2006/relationships/tags" Target="../tags/tag263.xml" /><Relationship Id="rId17" Type="http://schemas.openxmlformats.org/officeDocument/2006/relationships/tags" Target="../tags/tag264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72.xml" /><Relationship Id="rId11" Type="http://schemas.openxmlformats.org/officeDocument/2006/relationships/tags" Target="../tags/tag273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tags" Target="../tags/tag269.xml" /><Relationship Id="rId8" Type="http://schemas.openxmlformats.org/officeDocument/2006/relationships/tags" Target="../tags/tag270.xml" /><Relationship Id="rId9" Type="http://schemas.openxmlformats.org/officeDocument/2006/relationships/tags" Target="../tags/tag27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81.xml" /><Relationship Id="rId11" Type="http://schemas.openxmlformats.org/officeDocument/2006/relationships/tags" Target="../tags/tag28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tags" Target="../tags/tag278.xml" /><Relationship Id="rId8" Type="http://schemas.openxmlformats.org/officeDocument/2006/relationships/tags" Target="../tags/tag279.xml" /><Relationship Id="rId9" Type="http://schemas.openxmlformats.org/officeDocument/2006/relationships/tags" Target="../tags/tag28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90.xml" /><Relationship Id="rId11" Type="http://schemas.openxmlformats.org/officeDocument/2006/relationships/tags" Target="../tags/tag291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tags" Target="../tags/tag285.xml" /><Relationship Id="rId6" Type="http://schemas.openxmlformats.org/officeDocument/2006/relationships/tags" Target="../tags/tag286.xml" /><Relationship Id="rId7" Type="http://schemas.openxmlformats.org/officeDocument/2006/relationships/tags" Target="../tags/tag287.xml" /><Relationship Id="rId8" Type="http://schemas.openxmlformats.org/officeDocument/2006/relationships/tags" Target="../tags/tag288.xml" /><Relationship Id="rId9" Type="http://schemas.openxmlformats.org/officeDocument/2006/relationships/tags" Target="../tags/tag28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00.xml" /><Relationship Id="rId11" Type="http://schemas.openxmlformats.org/officeDocument/2006/relationships/tags" Target="../tags/tag301.xml" /><Relationship Id="rId12" Type="http://schemas.openxmlformats.org/officeDocument/2006/relationships/tags" Target="../tags/tag302.xml" /><Relationship Id="rId13" Type="http://schemas.openxmlformats.org/officeDocument/2006/relationships/tags" Target="../tags/tag303.xml" /><Relationship Id="rId14" Type="http://schemas.openxmlformats.org/officeDocument/2006/relationships/tags" Target="../tags/tag304.xml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Relationship Id="rId9" Type="http://schemas.openxmlformats.org/officeDocument/2006/relationships/tags" Target="../tags/tag29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image" Target="../media/image2.jpeg" /><Relationship Id="rId8" Type="http://schemas.openxmlformats.org/officeDocument/2006/relationships/tags" Target="../tags/tag309.xml" /><Relationship Id="rId9" Type="http://schemas.openxmlformats.org/officeDocument/2006/relationships/tags" Target="../tags/tag3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18.xml" /><Relationship Id="rId11" Type="http://schemas.openxmlformats.org/officeDocument/2006/relationships/tags" Target="../tags/tag319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27.xml" /><Relationship Id="rId11" Type="http://schemas.openxmlformats.org/officeDocument/2006/relationships/tags" Target="../tags/tag328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tags" Target="../tags/tag323.xml" /><Relationship Id="rId7" Type="http://schemas.openxmlformats.org/officeDocument/2006/relationships/tags" Target="../tags/tag324.xml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36.xml" /><Relationship Id="rId11" Type="http://schemas.openxmlformats.org/officeDocument/2006/relationships/tags" Target="../tags/tag337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tags" Target="../tags/tag332.xml" /><Relationship Id="rId7" Type="http://schemas.openxmlformats.org/officeDocument/2006/relationships/tags" Target="../tags/tag333.xml" /><Relationship Id="rId8" Type="http://schemas.openxmlformats.org/officeDocument/2006/relationships/tags" Target="../tags/tag334.xml" /><Relationship Id="rId9" Type="http://schemas.openxmlformats.org/officeDocument/2006/relationships/tags" Target="../tags/tag33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45.xml" /><Relationship Id="rId11" Type="http://schemas.openxmlformats.org/officeDocument/2006/relationships/tags" Target="../tags/tag346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38.xml" /><Relationship Id="rId4" Type="http://schemas.openxmlformats.org/officeDocument/2006/relationships/tags" Target="../tags/tag339.xml" /><Relationship Id="rId5" Type="http://schemas.openxmlformats.org/officeDocument/2006/relationships/tags" Target="../tags/tag340.xml" /><Relationship Id="rId6" Type="http://schemas.openxmlformats.org/officeDocument/2006/relationships/tags" Target="../tags/tag341.xml" /><Relationship Id="rId7" Type="http://schemas.openxmlformats.org/officeDocument/2006/relationships/tags" Target="../tags/tag342.xml" /><Relationship Id="rId8" Type="http://schemas.openxmlformats.org/officeDocument/2006/relationships/tags" Target="../tags/tag343.xml" /><Relationship Id="rId9" Type="http://schemas.openxmlformats.org/officeDocument/2006/relationships/tags" Target="../tags/tag34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180.xml" /><Relationship Id="rId11" Type="http://schemas.openxmlformats.org/officeDocument/2006/relationships/tags" Target="../tags/tag181.xml" /><Relationship Id="rId12" Type="http://schemas.openxmlformats.org/officeDocument/2006/relationships/tags" Target="../tags/tag182.xml" /><Relationship Id="rId13" Type="http://schemas.openxmlformats.org/officeDocument/2006/relationships/tags" Target="../tags/tag183.xml" /><Relationship Id="rId14" Type="http://schemas.openxmlformats.org/officeDocument/2006/relationships/tags" Target="../tags/tag18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54.xml" /><Relationship Id="rId11" Type="http://schemas.openxmlformats.org/officeDocument/2006/relationships/tags" Target="../tags/tag355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tags" Target="../tags/tag349.xml" /><Relationship Id="rId6" Type="http://schemas.openxmlformats.org/officeDocument/2006/relationships/tags" Target="../tags/tag350.xml" /><Relationship Id="rId7" Type="http://schemas.openxmlformats.org/officeDocument/2006/relationships/tags" Target="../tags/tag351.xml" /><Relationship Id="rId8" Type="http://schemas.openxmlformats.org/officeDocument/2006/relationships/tags" Target="../tags/tag352.xml" /><Relationship Id="rId9" Type="http://schemas.openxmlformats.org/officeDocument/2006/relationships/tags" Target="../tags/tag35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63.xml" /><Relationship Id="rId11" Type="http://schemas.openxmlformats.org/officeDocument/2006/relationships/tags" Target="../tags/tag364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tags" Target="../tags/tag358.xml" /><Relationship Id="rId6" Type="http://schemas.openxmlformats.org/officeDocument/2006/relationships/tags" Target="../tags/tag359.xml" /><Relationship Id="rId7" Type="http://schemas.openxmlformats.org/officeDocument/2006/relationships/tags" Target="../tags/tag360.xml" /><Relationship Id="rId8" Type="http://schemas.openxmlformats.org/officeDocument/2006/relationships/tags" Target="../tags/tag361.xml" /><Relationship Id="rId9" Type="http://schemas.openxmlformats.org/officeDocument/2006/relationships/tags" Target="../tags/tag36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72.xml" /><Relationship Id="rId11" Type="http://schemas.openxmlformats.org/officeDocument/2006/relationships/tags" Target="../tags/tag373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tags" Target="../tags/tag37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81.xml" /><Relationship Id="rId11" Type="http://schemas.openxmlformats.org/officeDocument/2006/relationships/tags" Target="../tags/tag382.xml" /><Relationship Id="rId12" Type="http://schemas.openxmlformats.org/officeDocument/2006/relationships/tags" Target="../tags/tag383.xml" /><Relationship Id="rId13" Type="http://schemas.openxmlformats.org/officeDocument/2006/relationships/tags" Target="../tags/tag384.xml" /><Relationship Id="rId14" Type="http://schemas.openxmlformats.org/officeDocument/2006/relationships/tags" Target="../tags/tag385.xml" /><Relationship Id="rId15" Type="http://schemas.openxmlformats.org/officeDocument/2006/relationships/tags" Target="../tags/tag386.xml" /><Relationship Id="rId16" Type="http://schemas.openxmlformats.org/officeDocument/2006/relationships/tags" Target="../tags/tag387.xml" /><Relationship Id="rId17" Type="http://schemas.openxmlformats.org/officeDocument/2006/relationships/tags" Target="../tags/tag388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374.xml" /><Relationship Id="rId4" Type="http://schemas.openxmlformats.org/officeDocument/2006/relationships/tags" Target="../tags/tag375.xml" /><Relationship Id="rId5" Type="http://schemas.openxmlformats.org/officeDocument/2006/relationships/tags" Target="../tags/tag376.xml" /><Relationship Id="rId6" Type="http://schemas.openxmlformats.org/officeDocument/2006/relationships/tags" Target="../tags/tag377.xml" /><Relationship Id="rId7" Type="http://schemas.openxmlformats.org/officeDocument/2006/relationships/tags" Target="../tags/tag378.xml" /><Relationship Id="rId8" Type="http://schemas.openxmlformats.org/officeDocument/2006/relationships/tags" Target="../tags/tag379.xml" /><Relationship Id="rId9" Type="http://schemas.openxmlformats.org/officeDocument/2006/relationships/tags" Target="../tags/tag38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image" Target="../media/image2.jpeg" /><Relationship Id="rId8" Type="http://schemas.openxmlformats.org/officeDocument/2006/relationships/tags" Target="../tags/tag393.xml" /><Relationship Id="rId9" Type="http://schemas.openxmlformats.org/officeDocument/2006/relationships/tags" Target="../tags/tag39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395.xml" /><Relationship Id="rId4" Type="http://schemas.openxmlformats.org/officeDocument/2006/relationships/image" Target="../media/image3.png" /><Relationship Id="rId5" Type="http://schemas.openxmlformats.org/officeDocument/2006/relationships/tags" Target="../tags/tag39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197.xml" /><Relationship Id="rId11" Type="http://schemas.openxmlformats.org/officeDocument/2006/relationships/tags" Target="../tags/tag198.xml" /><Relationship Id="rId12" Type="http://schemas.openxmlformats.org/officeDocument/2006/relationships/tags" Target="../tags/tag199.xml" /><Relationship Id="rId13" Type="http://schemas.openxmlformats.org/officeDocument/2006/relationships/tags" Target="../tags/tag200.xml" /><Relationship Id="rId14" Type="http://schemas.openxmlformats.org/officeDocument/2006/relationships/tags" Target="../tags/tag201.xml" /><Relationship Id="rId15" Type="http://schemas.openxmlformats.org/officeDocument/2006/relationships/image" Target="../media/image1.jpeg" /><Relationship Id="rId16" Type="http://schemas.openxmlformats.org/officeDocument/2006/relationships/tags" Target="../tags/tag202.xml" /><Relationship Id="rId17" Type="http://schemas.openxmlformats.org/officeDocument/2006/relationships/tags" Target="../tags/tag203.xml" /><Relationship Id="rId18" Type="http://schemas.openxmlformats.org/officeDocument/2006/relationships/tags" Target="../tags/tag204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14" Type="http://schemas.openxmlformats.org/officeDocument/2006/relationships/tags" Target="../tags/tag222.xml" /><Relationship Id="rId15" Type="http://schemas.openxmlformats.org/officeDocument/2006/relationships/tags" Target="../tags/tag223.xml" /><Relationship Id="rId16" Type="http://schemas.openxmlformats.org/officeDocument/2006/relationships/tags" Target="../tags/tag224.xml" /><Relationship Id="rId17" Type="http://schemas.openxmlformats.org/officeDocument/2006/relationships/tags" Target="../tags/tag225.xml" /><Relationship Id="rId18" Type="http://schemas.openxmlformats.org/officeDocument/2006/relationships/tags" Target="../tags/tag226.xml" /><Relationship Id="rId19" Type="http://schemas.openxmlformats.org/officeDocument/2006/relationships/tags" Target="../tags/tag227.xml" /><Relationship Id="rId2" Type="http://schemas.openxmlformats.org/officeDocument/2006/relationships/tags" Target="../tags/tag210.xml" /><Relationship Id="rId20" Type="http://schemas.openxmlformats.org/officeDocument/2006/relationships/tags" Target="../tags/tag228.xml" /><Relationship Id="rId21" Type="http://schemas.openxmlformats.org/officeDocument/2006/relationships/tags" Target="../tags/tag229.xml" /><Relationship Id="rId22" Type="http://schemas.openxmlformats.org/officeDocument/2006/relationships/tags" Target="../tags/tag23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Relationship Id="rId7" Type="http://schemas.openxmlformats.org/officeDocument/2006/relationships/tags" Target="../tags/tag23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43.xml" /><Relationship Id="rId11" Type="http://schemas.openxmlformats.org/officeDocument/2006/relationships/tags" Target="../tags/tag244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tags" Target="../tags/tag239.xml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tags" Target="../tags/tag24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人教统编版 选择性必修上册 第三单元</a:t>
            </a:r>
          </a:p>
        </p:txBody>
      </p:sp>
      <p:sp>
        <p:nvSpPr>
          <p:cNvPr id="6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00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5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2021-04-01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2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导入新课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/>
          <a:p>
            <a:pPr algn="ctr"/>
            <a:r>
              <a:rPr lang="zh-CN" altLang="en-US" sz="36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教学过程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历史的发展总是夹带着文明之间的交流与碰撞。当一个闭塞的小村庄被卷进世界文明的浪潮，被迫前行时，又会发生些什么呢？今天，让我们跟着马尔克斯一起，走近那个如梦似幻的“马孔多”，一探究竟。</a:t>
            </a:r>
          </a:p>
        </p:txBody>
      </p:sp>
      <p:sp>
        <p:nvSpPr>
          <p:cNvPr id="14" name="椭圆 13"/>
          <p:cNvSpPr/>
          <p:nvPr>
            <p:custDataLst>
              <p:tags r:id="rId8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10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1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2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3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4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5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6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7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1830年至19世纪末的70年间，哥伦比亚爆发过几十次内战，使数十万人丧生。该书以很大的篇幅描述了这方面的史实，并且通过书中主人公带有传奇色彩的生涯集中表现出来。政客们的虚伪，统治者们的残忍，民众的盲从和愚昧等都写得淋漓尽致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0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加西亚 马尔克斯（927--2014），哥伦比亚作家，魔幻现实主义文学代表人物。马尔克斯1927年出生于哥伦比亚，童年与外祖父母一起生活。1936 年随父母迁居苏克雷。1947年考入波哥大国立大学。1948年因内战辍学，进入报界。五十年代开始出版文学作品。六十年代初移居墨西哥。1967年出版《百年孤独》。1982年获诺贝尔文学奖。加西亚 马尔克斯作品的主要特色是幻想与现实的巧妙结合，以此来反映社会现实生活，审视人生和世界。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0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家在书中刻画了性格鲜明的众多人物，描绘了整个家族的孤独精神。在这个家族中，夫妻之间、父子之间、母女之间、兄弟姐妹之间没有感情沟通，缺乏信任和了解。尽管很多人为打破孤独进行过种种艰苦的探索，但由于无法找到一种有效的办法把分散的力量统一起来，最后均以失败告终。这种孤独不仅弥漫在布恩迪亚家族和马孔多镇，而且渗入了狭隘思想，成为阻碍民族向上、国家进步的一大包袱。作家写出这一点，是希望拉丁美洲民众团结起来，共同努力摆脱孤独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901"/>
          <p:cNvSpPr txBox="1"/>
          <p:nvPr>
            <p:custDataLst>
              <p:tags r:id="rId2"/>
            </p:custDataLst>
          </p:nvPr>
        </p:nvSpPr>
        <p:spPr>
          <a:xfrm>
            <a:off x="609562" y="609544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3"/>
            </p:custDataLst>
          </p:nvPr>
        </p:nvSpPr>
        <p:spPr>
          <a:xfrm>
            <a:off x="609562" y="1387418"/>
            <a:ext cx="10972876" cy="44511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层次结构</a:t>
            </a:r>
          </a:p>
        </p:txBody>
      </p:sp>
      <p:sp>
        <p:nvSpPr>
          <p:cNvPr id="3" name="等腰三角形 2"/>
          <p:cNvSpPr/>
          <p:nvPr>
            <p:custDataLst>
              <p:tags r:id="rId4"/>
            </p:custDataLst>
          </p:nvPr>
        </p:nvSpPr>
        <p:spPr>
          <a:xfrm>
            <a:off x="4210866" y="2910193"/>
            <a:ext cx="3628878" cy="2493885"/>
          </a:xfrm>
          <a:prstGeom prst="triangle">
            <a:avLst/>
          </a:prstGeom>
          <a:noFill/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 rot="2157230">
            <a:off x="7380878" y="4949532"/>
            <a:ext cx="917733" cy="917733"/>
          </a:xfrm>
          <a:custGeom>
            <a:gdLst>
              <a:gd name="connsiteX0" fmla="*/ 0 w 1635124"/>
              <a:gd name="connsiteY0" fmla="*/ 817562 h 1635124"/>
              <a:gd name="connsiteX1" fmla="*/ 817562 w 1635124"/>
              <a:gd name="connsiteY1" fmla="*/ 0 h 1635124"/>
              <a:gd name="connsiteX2" fmla="*/ 1635124 w 1635124"/>
              <a:gd name="connsiteY2" fmla="*/ 817562 h 1635124"/>
              <a:gd name="connsiteX3" fmla="*/ 817562 w 1635124"/>
              <a:gd name="connsiteY3" fmla="*/ 1635124 h 1635124"/>
              <a:gd name="connsiteX4" fmla="*/ 0 w 1635124"/>
              <a:gd name="connsiteY4" fmla="*/ 817562 h 163512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124" h="1635124">
                <a:moveTo>
                  <a:pt x="0" y="817562"/>
                </a:moveTo>
                <a:cubicBezTo>
                  <a:pt x="0" y="366035"/>
                  <a:pt x="366035" y="0"/>
                  <a:pt x="817562" y="0"/>
                </a:cubicBezTo>
                <a:cubicBezTo>
                  <a:pt x="1269089" y="0"/>
                  <a:pt x="1635124" y="366035"/>
                  <a:pt x="1635124" y="817562"/>
                </a:cubicBezTo>
                <a:cubicBezTo>
                  <a:pt x="1635124" y="1269089"/>
                  <a:pt x="1269089" y="1635124"/>
                  <a:pt x="817562" y="1635124"/>
                </a:cubicBezTo>
                <a:cubicBezTo>
                  <a:pt x="366035" y="1635124"/>
                  <a:pt x="0" y="1269089"/>
                  <a:pt x="0" y="8175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0098" tIns="280098" rIns="280098" bIns="280098" numCol="1" spcCol="1270" anchor="ctr" anchorCtr="0">
            <a:normAutofit fontScale="62500"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6"/>
            </p:custDataLst>
          </p:nvPr>
        </p:nvSpPr>
        <p:spPr>
          <a:xfrm rot="2157230">
            <a:off x="5558734" y="2515401"/>
            <a:ext cx="917733" cy="917733"/>
          </a:xfrm>
          <a:custGeom>
            <a:gdLst>
              <a:gd name="connsiteX0" fmla="*/ 0 w 1635124"/>
              <a:gd name="connsiteY0" fmla="*/ 817562 h 1635124"/>
              <a:gd name="connsiteX1" fmla="*/ 817562 w 1635124"/>
              <a:gd name="connsiteY1" fmla="*/ 0 h 1635124"/>
              <a:gd name="connsiteX2" fmla="*/ 1635124 w 1635124"/>
              <a:gd name="connsiteY2" fmla="*/ 817562 h 1635124"/>
              <a:gd name="connsiteX3" fmla="*/ 817562 w 1635124"/>
              <a:gd name="connsiteY3" fmla="*/ 1635124 h 1635124"/>
              <a:gd name="connsiteX4" fmla="*/ 0 w 1635124"/>
              <a:gd name="connsiteY4" fmla="*/ 817562 h 163512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124" h="1635124">
                <a:moveTo>
                  <a:pt x="0" y="817562"/>
                </a:moveTo>
                <a:cubicBezTo>
                  <a:pt x="0" y="366035"/>
                  <a:pt x="366035" y="0"/>
                  <a:pt x="817562" y="0"/>
                </a:cubicBezTo>
                <a:cubicBezTo>
                  <a:pt x="1269089" y="0"/>
                  <a:pt x="1635124" y="366035"/>
                  <a:pt x="1635124" y="817562"/>
                </a:cubicBezTo>
                <a:cubicBezTo>
                  <a:pt x="1635124" y="1269089"/>
                  <a:pt x="1269089" y="1635124"/>
                  <a:pt x="817562" y="1635124"/>
                </a:cubicBezTo>
                <a:cubicBezTo>
                  <a:pt x="366035" y="1635124"/>
                  <a:pt x="0" y="1269089"/>
                  <a:pt x="0" y="8175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0098" tIns="280098" rIns="280098" bIns="280098" numCol="1" spcCol="1270" anchor="ctr" anchorCtr="0">
            <a:normAutofit fontScale="62500"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6606850" y="2583459"/>
            <a:ext cx="1899881" cy="92333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da-DK" altLang="zh-CN" sz="1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本文共分为两个部分：</a:t>
            </a:r>
          </a:p>
        </p:txBody>
      </p:sp>
      <p:sp>
        <p:nvSpPr>
          <p:cNvPr id="21" name="Freeform 5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766643" y="2724547"/>
            <a:ext cx="409011" cy="499441"/>
          </a:xfrm>
          <a:custGeom>
            <a:gdLst>
              <a:gd name="T0" fmla="*/ 162 w 206"/>
              <a:gd name="T1" fmla="*/ 102 h 252"/>
              <a:gd name="T2" fmla="*/ 183 w 206"/>
              <a:gd name="T3" fmla="*/ 107 h 252"/>
              <a:gd name="T4" fmla="*/ 183 w 206"/>
              <a:gd name="T5" fmla="*/ 116 h 252"/>
              <a:gd name="T6" fmla="*/ 155 w 206"/>
              <a:gd name="T7" fmla="*/ 116 h 252"/>
              <a:gd name="T8" fmla="*/ 162 w 206"/>
              <a:gd name="T9" fmla="*/ 102 h 252"/>
              <a:gd name="T10" fmla="*/ 70 w 206"/>
              <a:gd name="T11" fmla="*/ 173 h 252"/>
              <a:gd name="T12" fmla="*/ 91 w 206"/>
              <a:gd name="T13" fmla="*/ 143 h 252"/>
              <a:gd name="T14" fmla="*/ 113 w 206"/>
              <a:gd name="T15" fmla="*/ 170 h 252"/>
              <a:gd name="T16" fmla="*/ 84 w 206"/>
              <a:gd name="T17" fmla="*/ 195 h 252"/>
              <a:gd name="T18" fmla="*/ 71 w 206"/>
              <a:gd name="T19" fmla="*/ 198 h 252"/>
              <a:gd name="T20" fmla="*/ 0 w 206"/>
              <a:gd name="T21" fmla="*/ 176 h 252"/>
              <a:gd name="T22" fmla="*/ 0 w 206"/>
              <a:gd name="T23" fmla="*/ 164 h 252"/>
              <a:gd name="T24" fmla="*/ 70 w 206"/>
              <a:gd name="T25" fmla="*/ 173 h 252"/>
              <a:gd name="T26" fmla="*/ 113 w 206"/>
              <a:gd name="T27" fmla="*/ 98 h 252"/>
              <a:gd name="T28" fmla="*/ 129 w 206"/>
              <a:gd name="T29" fmla="*/ 65 h 252"/>
              <a:gd name="T30" fmla="*/ 102 w 206"/>
              <a:gd name="T31" fmla="*/ 71 h 252"/>
              <a:gd name="T32" fmla="*/ 113 w 206"/>
              <a:gd name="T33" fmla="*/ 98 h 252"/>
              <a:gd name="T34" fmla="*/ 169 w 206"/>
              <a:gd name="T35" fmla="*/ 67 h 252"/>
              <a:gd name="T36" fmla="*/ 168 w 206"/>
              <a:gd name="T37" fmla="*/ 71 h 252"/>
              <a:gd name="T38" fmla="*/ 141 w 206"/>
              <a:gd name="T39" fmla="*/ 126 h 252"/>
              <a:gd name="T40" fmla="*/ 188 w 206"/>
              <a:gd name="T41" fmla="*/ 174 h 252"/>
              <a:gd name="T42" fmla="*/ 192 w 206"/>
              <a:gd name="T43" fmla="*/ 181 h 252"/>
              <a:gd name="T44" fmla="*/ 206 w 206"/>
              <a:gd name="T45" fmla="*/ 252 h 252"/>
              <a:gd name="T46" fmla="*/ 195 w 206"/>
              <a:gd name="T47" fmla="*/ 252 h 252"/>
              <a:gd name="T48" fmla="*/ 169 w 206"/>
              <a:gd name="T49" fmla="*/ 191 h 252"/>
              <a:gd name="T50" fmla="*/ 107 w 206"/>
              <a:gd name="T51" fmla="*/ 151 h 252"/>
              <a:gd name="T52" fmla="*/ 100 w 206"/>
              <a:gd name="T53" fmla="*/ 124 h 252"/>
              <a:gd name="T54" fmla="*/ 103 w 206"/>
              <a:gd name="T55" fmla="*/ 119 h 252"/>
              <a:gd name="T56" fmla="*/ 113 w 206"/>
              <a:gd name="T57" fmla="*/ 125 h 252"/>
              <a:gd name="T58" fmla="*/ 115 w 206"/>
              <a:gd name="T59" fmla="*/ 121 h 252"/>
              <a:gd name="T60" fmla="*/ 107 w 206"/>
              <a:gd name="T61" fmla="*/ 110 h 252"/>
              <a:gd name="T62" fmla="*/ 105 w 206"/>
              <a:gd name="T63" fmla="*/ 107 h 252"/>
              <a:gd name="T64" fmla="*/ 80 w 206"/>
              <a:gd name="T65" fmla="*/ 70 h 252"/>
              <a:gd name="T66" fmla="*/ 79 w 206"/>
              <a:gd name="T67" fmla="*/ 68 h 252"/>
              <a:gd name="T68" fmla="*/ 84 w 206"/>
              <a:gd name="T69" fmla="*/ 58 h 252"/>
              <a:gd name="T70" fmla="*/ 138 w 206"/>
              <a:gd name="T71" fmla="*/ 34 h 252"/>
              <a:gd name="T72" fmla="*/ 145 w 206"/>
              <a:gd name="T73" fmla="*/ 32 h 252"/>
              <a:gd name="T74" fmla="*/ 147 w 206"/>
              <a:gd name="T75" fmla="*/ 32 h 252"/>
              <a:gd name="T76" fmla="*/ 171 w 206"/>
              <a:gd name="T77" fmla="*/ 57 h 252"/>
              <a:gd name="T78" fmla="*/ 169 w 206"/>
              <a:gd name="T79" fmla="*/ 67 h 252"/>
              <a:gd name="T80" fmla="*/ 164 w 206"/>
              <a:gd name="T81" fmla="*/ 19 h 252"/>
              <a:gd name="T82" fmla="*/ 182 w 206"/>
              <a:gd name="T83" fmla="*/ 0 h 252"/>
              <a:gd name="T84" fmla="*/ 201 w 206"/>
              <a:gd name="T85" fmla="*/ 19 h 252"/>
              <a:gd name="T86" fmla="*/ 182 w 206"/>
              <a:gd name="T87" fmla="*/ 38 h 252"/>
              <a:gd name="T88" fmla="*/ 164 w 206"/>
              <a:gd name="T89" fmla="*/ 19 h 2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6" h="251">
                <a:moveTo>
                  <a:pt x="162" y="102"/>
                </a:moveTo>
                <a:cubicBezTo>
                  <a:pt x="183" y="107"/>
                  <a:pt x="183" y="107"/>
                  <a:pt x="183" y="107"/>
                </a:cubicBezTo>
                <a:cubicBezTo>
                  <a:pt x="183" y="116"/>
                  <a:pt x="183" y="116"/>
                  <a:pt x="183" y="116"/>
                </a:cubicBezTo>
                <a:cubicBezTo>
                  <a:pt x="155" y="116"/>
                  <a:pt x="155" y="116"/>
                  <a:pt x="155" y="116"/>
                </a:cubicBezTo>
                <a:cubicBezTo>
                  <a:pt x="162" y="102"/>
                  <a:pt x="162" y="102"/>
                  <a:pt x="162" y="102"/>
                </a:cubicBezTo>
                <a:close/>
                <a:moveTo>
                  <a:pt x="70" y="173"/>
                </a:moveTo>
                <a:cubicBezTo>
                  <a:pt x="91" y="143"/>
                  <a:pt x="91" y="143"/>
                  <a:pt x="91" y="143"/>
                </a:cubicBezTo>
                <a:cubicBezTo>
                  <a:pt x="113" y="170"/>
                  <a:pt x="113" y="170"/>
                  <a:pt x="113" y="170"/>
                </a:cubicBezTo>
                <a:cubicBezTo>
                  <a:pt x="84" y="195"/>
                  <a:pt x="84" y="195"/>
                  <a:pt x="84" y="195"/>
                </a:cubicBezTo>
                <a:cubicBezTo>
                  <a:pt x="81" y="199"/>
                  <a:pt x="76" y="199"/>
                  <a:pt x="71" y="198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64"/>
                  <a:pt x="0" y="164"/>
                  <a:pt x="0" y="164"/>
                </a:cubicBezTo>
                <a:cubicBezTo>
                  <a:pt x="70" y="173"/>
                  <a:pt x="70" y="173"/>
                  <a:pt x="70" y="173"/>
                </a:cubicBezTo>
                <a:close/>
                <a:moveTo>
                  <a:pt x="113" y="98"/>
                </a:moveTo>
                <a:cubicBezTo>
                  <a:pt x="129" y="65"/>
                  <a:pt x="129" y="65"/>
                  <a:pt x="129" y="65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13" y="98"/>
                  <a:pt x="113" y="98"/>
                  <a:pt x="113" y="98"/>
                </a:cubicBezTo>
                <a:close/>
                <a:moveTo>
                  <a:pt x="169" y="67"/>
                </a:moveTo>
                <a:cubicBezTo>
                  <a:pt x="169" y="69"/>
                  <a:pt x="168" y="70"/>
                  <a:pt x="168" y="71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88" y="174"/>
                  <a:pt x="188" y="174"/>
                  <a:pt x="188" y="174"/>
                </a:cubicBezTo>
                <a:cubicBezTo>
                  <a:pt x="190" y="176"/>
                  <a:pt x="191" y="178"/>
                  <a:pt x="192" y="181"/>
                </a:cubicBezTo>
                <a:cubicBezTo>
                  <a:pt x="206" y="252"/>
                  <a:pt x="206" y="252"/>
                  <a:pt x="206" y="252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69" y="191"/>
                  <a:pt x="169" y="191"/>
                  <a:pt x="169" y="191"/>
                </a:cubicBezTo>
                <a:cubicBezTo>
                  <a:pt x="157" y="184"/>
                  <a:pt x="116" y="156"/>
                  <a:pt x="107" y="151"/>
                </a:cubicBezTo>
                <a:cubicBezTo>
                  <a:pt x="98" y="145"/>
                  <a:pt x="95" y="134"/>
                  <a:pt x="100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13" y="125"/>
                  <a:pt x="113" y="125"/>
                  <a:pt x="113" y="125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07" y="110"/>
                  <a:pt x="107" y="110"/>
                  <a:pt x="107" y="110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80" y="70"/>
                  <a:pt x="80" y="70"/>
                  <a:pt x="80" y="70"/>
                </a:cubicBezTo>
                <a:cubicBezTo>
                  <a:pt x="80" y="69"/>
                  <a:pt x="79" y="69"/>
                  <a:pt x="79" y="68"/>
                </a:cubicBezTo>
                <a:cubicBezTo>
                  <a:pt x="78" y="64"/>
                  <a:pt x="80" y="59"/>
                  <a:pt x="84" y="58"/>
                </a:cubicBezTo>
                <a:cubicBezTo>
                  <a:pt x="138" y="34"/>
                  <a:pt x="138" y="34"/>
                  <a:pt x="138" y="34"/>
                </a:cubicBezTo>
                <a:cubicBezTo>
                  <a:pt x="140" y="33"/>
                  <a:pt x="143" y="32"/>
                  <a:pt x="145" y="32"/>
                </a:cubicBezTo>
                <a:cubicBezTo>
                  <a:pt x="145" y="32"/>
                  <a:pt x="146" y="32"/>
                  <a:pt x="147" y="32"/>
                </a:cubicBezTo>
                <a:cubicBezTo>
                  <a:pt x="160" y="32"/>
                  <a:pt x="171" y="43"/>
                  <a:pt x="171" y="57"/>
                </a:cubicBezTo>
                <a:cubicBezTo>
                  <a:pt x="171" y="61"/>
                  <a:pt x="171" y="64"/>
                  <a:pt x="169" y="67"/>
                </a:cubicBezTo>
                <a:close/>
                <a:moveTo>
                  <a:pt x="164" y="19"/>
                </a:moveTo>
                <a:cubicBezTo>
                  <a:pt x="164" y="9"/>
                  <a:pt x="172" y="0"/>
                  <a:pt x="182" y="0"/>
                </a:cubicBezTo>
                <a:cubicBezTo>
                  <a:pt x="193" y="0"/>
                  <a:pt x="201" y="9"/>
                  <a:pt x="201" y="19"/>
                </a:cubicBezTo>
                <a:cubicBezTo>
                  <a:pt x="201" y="29"/>
                  <a:pt x="193" y="38"/>
                  <a:pt x="182" y="38"/>
                </a:cubicBezTo>
                <a:cubicBezTo>
                  <a:pt x="172" y="38"/>
                  <a:pt x="164" y="29"/>
                  <a:pt x="164" y="1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3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7556791" y="5166291"/>
            <a:ext cx="565904" cy="484215"/>
          </a:xfrm>
          <a:custGeom>
            <a:gdLst>
              <a:gd name="T0" fmla="*/ 194 w 200"/>
              <a:gd name="T1" fmla="*/ 155 h 170"/>
              <a:gd name="T2" fmla="*/ 186 w 200"/>
              <a:gd name="T3" fmla="*/ 99 h 170"/>
              <a:gd name="T4" fmla="*/ 183 w 200"/>
              <a:gd name="T5" fmla="*/ 95 h 170"/>
              <a:gd name="T6" fmla="*/ 120 w 200"/>
              <a:gd name="T7" fmla="*/ 96 h 170"/>
              <a:gd name="T8" fmla="*/ 119 w 200"/>
              <a:gd name="T9" fmla="*/ 119 h 170"/>
              <a:gd name="T10" fmla="*/ 105 w 200"/>
              <a:gd name="T11" fmla="*/ 74 h 170"/>
              <a:gd name="T12" fmla="*/ 142 w 200"/>
              <a:gd name="T13" fmla="*/ 65 h 170"/>
              <a:gd name="T14" fmla="*/ 132 w 200"/>
              <a:gd name="T15" fmla="*/ 45 h 170"/>
              <a:gd name="T16" fmla="*/ 131 w 200"/>
              <a:gd name="T17" fmla="*/ 1 h 170"/>
              <a:gd name="T18" fmla="*/ 69 w 200"/>
              <a:gd name="T19" fmla="*/ 0 h 170"/>
              <a:gd name="T20" fmla="*/ 65 w 200"/>
              <a:gd name="T21" fmla="*/ 4 h 170"/>
              <a:gd name="T22" fmla="*/ 58 w 200"/>
              <a:gd name="T23" fmla="*/ 60 h 170"/>
              <a:gd name="T24" fmla="*/ 55 w 200"/>
              <a:gd name="T25" fmla="*/ 65 h 170"/>
              <a:gd name="T26" fmla="*/ 53 w 200"/>
              <a:gd name="T27" fmla="*/ 71 h 170"/>
              <a:gd name="T28" fmla="*/ 55 w 200"/>
              <a:gd name="T29" fmla="*/ 74 h 170"/>
              <a:gd name="T30" fmla="*/ 92 w 200"/>
              <a:gd name="T31" fmla="*/ 74 h 170"/>
              <a:gd name="T32" fmla="*/ 79 w 200"/>
              <a:gd name="T33" fmla="*/ 119 h 170"/>
              <a:gd name="T34" fmla="*/ 78 w 200"/>
              <a:gd name="T35" fmla="*/ 96 h 170"/>
              <a:gd name="T36" fmla="*/ 16 w 200"/>
              <a:gd name="T37" fmla="*/ 95 h 170"/>
              <a:gd name="T38" fmla="*/ 12 w 200"/>
              <a:gd name="T39" fmla="*/ 99 h 170"/>
              <a:gd name="T40" fmla="*/ 4 w 200"/>
              <a:gd name="T41" fmla="*/ 155 h 170"/>
              <a:gd name="T42" fmla="*/ 2 w 200"/>
              <a:gd name="T43" fmla="*/ 160 h 170"/>
              <a:gd name="T44" fmla="*/ 0 w 200"/>
              <a:gd name="T45" fmla="*/ 166 h 170"/>
              <a:gd name="T46" fmla="*/ 2 w 200"/>
              <a:gd name="T47" fmla="*/ 170 h 170"/>
              <a:gd name="T48" fmla="*/ 86 w 200"/>
              <a:gd name="T49" fmla="*/ 170 h 170"/>
              <a:gd name="T50" fmla="*/ 86 w 200"/>
              <a:gd name="T51" fmla="*/ 155 h 170"/>
              <a:gd name="T52" fmla="*/ 79 w 200"/>
              <a:gd name="T53" fmla="*/ 133 h 170"/>
              <a:gd name="T54" fmla="*/ 119 w 200"/>
              <a:gd name="T55" fmla="*/ 140 h 170"/>
              <a:gd name="T56" fmla="*/ 111 w 200"/>
              <a:gd name="T57" fmla="*/ 157 h 170"/>
              <a:gd name="T58" fmla="*/ 108 w 200"/>
              <a:gd name="T59" fmla="*/ 163 h 170"/>
              <a:gd name="T60" fmla="*/ 107 w 200"/>
              <a:gd name="T61" fmla="*/ 168 h 170"/>
              <a:gd name="T62" fmla="*/ 112 w 200"/>
              <a:gd name="T63" fmla="*/ 170 h 170"/>
              <a:gd name="T64" fmla="*/ 196 w 200"/>
              <a:gd name="T65" fmla="*/ 160 h 170"/>
              <a:gd name="T66" fmla="*/ 23 w 200"/>
              <a:gd name="T67" fmla="*/ 133 h 170"/>
              <a:gd name="T68" fmla="*/ 68 w 200"/>
              <a:gd name="T69" fmla="*/ 106 h 170"/>
              <a:gd name="T70" fmla="*/ 76 w 200"/>
              <a:gd name="T71" fmla="*/ 37 h 170"/>
              <a:gd name="T72" fmla="*/ 121 w 200"/>
              <a:gd name="T73" fmla="*/ 10 h 170"/>
              <a:gd name="T74" fmla="*/ 76 w 200"/>
              <a:gd name="T75" fmla="*/ 37 h 170"/>
              <a:gd name="T76" fmla="*/ 130 w 200"/>
              <a:gd name="T77" fmla="*/ 133 h 170"/>
              <a:gd name="T78" fmla="*/ 175 w 200"/>
              <a:gd name="T79" fmla="*/ 106 h 17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0" h="170">
                <a:moveTo>
                  <a:pt x="196" y="160"/>
                </a:moveTo>
                <a:cubicBezTo>
                  <a:pt x="196" y="159"/>
                  <a:pt x="195" y="157"/>
                  <a:pt x="194" y="155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6" y="99"/>
                  <a:pt x="186" y="99"/>
                  <a:pt x="186" y="99"/>
                </a:cubicBezTo>
                <a:cubicBezTo>
                  <a:pt x="186" y="98"/>
                  <a:pt x="186" y="97"/>
                  <a:pt x="185" y="96"/>
                </a:cubicBezTo>
                <a:cubicBezTo>
                  <a:pt x="184" y="96"/>
                  <a:pt x="184" y="95"/>
                  <a:pt x="183" y="95"/>
                </a:cubicBezTo>
                <a:cubicBezTo>
                  <a:pt x="123" y="95"/>
                  <a:pt x="123" y="95"/>
                  <a:pt x="123" y="95"/>
                </a:cubicBezTo>
                <a:cubicBezTo>
                  <a:pt x="122" y="95"/>
                  <a:pt x="121" y="96"/>
                  <a:pt x="120" y="96"/>
                </a:cubicBezTo>
                <a:cubicBezTo>
                  <a:pt x="119" y="97"/>
                  <a:pt x="119" y="98"/>
                  <a:pt x="119" y="99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05" y="74"/>
                  <a:pt x="105" y="74"/>
                  <a:pt x="105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5" y="74"/>
                  <a:pt x="145" y="71"/>
                  <a:pt x="142" y="65"/>
                </a:cubicBezTo>
                <a:cubicBezTo>
                  <a:pt x="142" y="64"/>
                  <a:pt x="141" y="62"/>
                  <a:pt x="140" y="60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2" y="4"/>
                  <a:pt x="132" y="4"/>
                  <a:pt x="132" y="4"/>
                </a:cubicBezTo>
                <a:cubicBezTo>
                  <a:pt x="132" y="3"/>
                  <a:pt x="132" y="2"/>
                  <a:pt x="131" y="1"/>
                </a:cubicBezTo>
                <a:cubicBezTo>
                  <a:pt x="130" y="0"/>
                  <a:pt x="129" y="0"/>
                  <a:pt x="128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8" y="0"/>
                  <a:pt x="67" y="0"/>
                  <a:pt x="66" y="1"/>
                </a:cubicBezTo>
                <a:cubicBezTo>
                  <a:pt x="66" y="2"/>
                  <a:pt x="65" y="3"/>
                  <a:pt x="65" y="4"/>
                </a:cubicBezTo>
                <a:cubicBezTo>
                  <a:pt x="65" y="45"/>
                  <a:pt x="65" y="45"/>
                  <a:pt x="65" y="45"/>
                </a:cubicBezTo>
                <a:cubicBezTo>
                  <a:pt x="58" y="60"/>
                  <a:pt x="58" y="60"/>
                  <a:pt x="58" y="60"/>
                </a:cubicBezTo>
                <a:cubicBezTo>
                  <a:pt x="57" y="61"/>
                  <a:pt x="57" y="61"/>
                  <a:pt x="57" y="61"/>
                </a:cubicBezTo>
                <a:cubicBezTo>
                  <a:pt x="56" y="63"/>
                  <a:pt x="56" y="64"/>
                  <a:pt x="55" y="65"/>
                </a:cubicBezTo>
                <a:cubicBezTo>
                  <a:pt x="55" y="65"/>
                  <a:pt x="54" y="66"/>
                  <a:pt x="54" y="68"/>
                </a:cubicBezTo>
                <a:cubicBezTo>
                  <a:pt x="53" y="69"/>
                  <a:pt x="53" y="70"/>
                  <a:pt x="53" y="71"/>
                </a:cubicBezTo>
                <a:cubicBezTo>
                  <a:pt x="53" y="71"/>
                  <a:pt x="53" y="72"/>
                  <a:pt x="53" y="73"/>
                </a:cubicBezTo>
                <a:cubicBezTo>
                  <a:pt x="54" y="73"/>
                  <a:pt x="54" y="74"/>
                  <a:pt x="55" y="74"/>
                </a:cubicBezTo>
                <a:cubicBezTo>
                  <a:pt x="56" y="74"/>
                  <a:pt x="57" y="75"/>
                  <a:pt x="58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119"/>
                  <a:pt x="92" y="119"/>
                  <a:pt x="92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9" y="99"/>
                  <a:pt x="79" y="99"/>
                  <a:pt x="79" y="99"/>
                </a:cubicBezTo>
                <a:cubicBezTo>
                  <a:pt x="79" y="98"/>
                  <a:pt x="78" y="97"/>
                  <a:pt x="78" y="96"/>
                </a:cubicBezTo>
                <a:cubicBezTo>
                  <a:pt x="77" y="96"/>
                  <a:pt x="76" y="95"/>
                  <a:pt x="75" y="95"/>
                </a:cubicBezTo>
                <a:cubicBezTo>
                  <a:pt x="16" y="95"/>
                  <a:pt x="16" y="95"/>
                  <a:pt x="16" y="95"/>
                </a:cubicBezTo>
                <a:cubicBezTo>
                  <a:pt x="14" y="95"/>
                  <a:pt x="14" y="96"/>
                  <a:pt x="13" y="96"/>
                </a:cubicBezTo>
                <a:cubicBezTo>
                  <a:pt x="12" y="97"/>
                  <a:pt x="12" y="98"/>
                  <a:pt x="12" y="99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4" y="155"/>
                  <a:pt x="4" y="155"/>
                  <a:pt x="4" y="155"/>
                </a:cubicBezTo>
                <a:cubicBezTo>
                  <a:pt x="4" y="155"/>
                  <a:pt x="4" y="156"/>
                  <a:pt x="3" y="157"/>
                </a:cubicBezTo>
                <a:cubicBezTo>
                  <a:pt x="3" y="158"/>
                  <a:pt x="2" y="159"/>
                  <a:pt x="2" y="160"/>
                </a:cubicBezTo>
                <a:cubicBezTo>
                  <a:pt x="1" y="161"/>
                  <a:pt x="1" y="162"/>
                  <a:pt x="0" y="163"/>
                </a:cubicBezTo>
                <a:cubicBezTo>
                  <a:pt x="0" y="165"/>
                  <a:pt x="0" y="165"/>
                  <a:pt x="0" y="166"/>
                </a:cubicBezTo>
                <a:cubicBezTo>
                  <a:pt x="0" y="167"/>
                  <a:pt x="0" y="168"/>
                  <a:pt x="0" y="168"/>
                </a:cubicBezTo>
                <a:cubicBezTo>
                  <a:pt x="0" y="169"/>
                  <a:pt x="1" y="169"/>
                  <a:pt x="2" y="170"/>
                </a:cubicBezTo>
                <a:cubicBezTo>
                  <a:pt x="2" y="170"/>
                  <a:pt x="3" y="170"/>
                  <a:pt x="5" y="170"/>
                </a:cubicBezTo>
                <a:cubicBezTo>
                  <a:pt x="86" y="170"/>
                  <a:pt x="86" y="170"/>
                  <a:pt x="86" y="170"/>
                </a:cubicBezTo>
                <a:cubicBezTo>
                  <a:pt x="91" y="170"/>
                  <a:pt x="92" y="167"/>
                  <a:pt x="89" y="160"/>
                </a:cubicBezTo>
                <a:cubicBezTo>
                  <a:pt x="89" y="159"/>
                  <a:pt x="88" y="157"/>
                  <a:pt x="86" y="155"/>
                </a:cubicBezTo>
                <a:cubicBezTo>
                  <a:pt x="79" y="140"/>
                  <a:pt x="79" y="140"/>
                  <a:pt x="79" y="140"/>
                </a:cubicBezTo>
                <a:cubicBezTo>
                  <a:pt x="79" y="133"/>
                  <a:pt x="79" y="133"/>
                  <a:pt x="79" y="133"/>
                </a:cubicBezTo>
                <a:cubicBezTo>
                  <a:pt x="119" y="133"/>
                  <a:pt x="119" y="133"/>
                  <a:pt x="119" y="133"/>
                </a:cubicBezTo>
                <a:cubicBezTo>
                  <a:pt x="119" y="140"/>
                  <a:pt x="119" y="140"/>
                  <a:pt x="119" y="140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5"/>
                  <a:pt x="111" y="156"/>
                  <a:pt x="111" y="157"/>
                </a:cubicBezTo>
                <a:cubicBezTo>
                  <a:pt x="110" y="158"/>
                  <a:pt x="109" y="159"/>
                  <a:pt x="109" y="160"/>
                </a:cubicBezTo>
                <a:cubicBezTo>
                  <a:pt x="109" y="161"/>
                  <a:pt x="108" y="162"/>
                  <a:pt x="108" y="163"/>
                </a:cubicBezTo>
                <a:cubicBezTo>
                  <a:pt x="107" y="165"/>
                  <a:pt x="107" y="165"/>
                  <a:pt x="107" y="166"/>
                </a:cubicBezTo>
                <a:cubicBezTo>
                  <a:pt x="107" y="167"/>
                  <a:pt x="107" y="168"/>
                  <a:pt x="107" y="168"/>
                </a:cubicBezTo>
                <a:cubicBezTo>
                  <a:pt x="108" y="169"/>
                  <a:pt x="108" y="169"/>
                  <a:pt x="109" y="170"/>
                </a:cubicBezTo>
                <a:cubicBezTo>
                  <a:pt x="110" y="170"/>
                  <a:pt x="111" y="170"/>
                  <a:pt x="112" y="170"/>
                </a:cubicBezTo>
                <a:cubicBezTo>
                  <a:pt x="194" y="170"/>
                  <a:pt x="194" y="170"/>
                  <a:pt x="194" y="170"/>
                </a:cubicBezTo>
                <a:cubicBezTo>
                  <a:pt x="199" y="170"/>
                  <a:pt x="200" y="167"/>
                  <a:pt x="196" y="160"/>
                </a:cubicBezTo>
                <a:close/>
                <a:moveTo>
                  <a:pt x="68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68" y="106"/>
                  <a:pt x="68" y="106"/>
                  <a:pt x="68" y="106"/>
                </a:cubicBezTo>
                <a:lnTo>
                  <a:pt x="68" y="133"/>
                </a:lnTo>
                <a:close/>
                <a:moveTo>
                  <a:pt x="76" y="37"/>
                </a:moveTo>
                <a:cubicBezTo>
                  <a:pt x="76" y="10"/>
                  <a:pt x="76" y="10"/>
                  <a:pt x="76" y="10"/>
                </a:cubicBezTo>
                <a:cubicBezTo>
                  <a:pt x="121" y="10"/>
                  <a:pt x="121" y="10"/>
                  <a:pt x="121" y="10"/>
                </a:cubicBezTo>
                <a:cubicBezTo>
                  <a:pt x="121" y="37"/>
                  <a:pt x="121" y="37"/>
                  <a:pt x="121" y="37"/>
                </a:cubicBezTo>
                <a:lnTo>
                  <a:pt x="76" y="37"/>
                </a:lnTo>
                <a:close/>
                <a:moveTo>
                  <a:pt x="175" y="133"/>
                </a:moveTo>
                <a:cubicBezTo>
                  <a:pt x="130" y="133"/>
                  <a:pt x="130" y="133"/>
                  <a:pt x="130" y="133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75" y="106"/>
                  <a:pt x="175" y="106"/>
                  <a:pt x="175" y="106"/>
                </a:cubicBezTo>
                <a:lnTo>
                  <a:pt x="175" y="13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10"/>
            </p:custDataLst>
          </p:nvPr>
        </p:nvSpPr>
        <p:spPr>
          <a:xfrm>
            <a:off x="8480606" y="4946732"/>
            <a:ext cx="1899881" cy="92333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da-DK" altLang="zh-CN" sz="1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（第1-2段）：写原本封闭的马孔多与外界沟通后变了样。</a:t>
            </a:r>
          </a:p>
        </p:txBody>
      </p:sp>
      <p:sp>
        <p:nvSpPr>
          <p:cNvPr id="9" name="任意多边形 8"/>
          <p:cNvSpPr/>
          <p:nvPr>
            <p:custDataLst>
              <p:tags r:id="rId11"/>
            </p:custDataLst>
          </p:nvPr>
        </p:nvSpPr>
        <p:spPr>
          <a:xfrm rot="2157230">
            <a:off x="3807529" y="4951571"/>
            <a:ext cx="917733" cy="917733"/>
          </a:xfrm>
          <a:custGeom>
            <a:gdLst>
              <a:gd name="connsiteX0" fmla="*/ 0 w 1635124"/>
              <a:gd name="connsiteY0" fmla="*/ 817562 h 1635124"/>
              <a:gd name="connsiteX1" fmla="*/ 817562 w 1635124"/>
              <a:gd name="connsiteY1" fmla="*/ 0 h 1635124"/>
              <a:gd name="connsiteX2" fmla="*/ 1635124 w 1635124"/>
              <a:gd name="connsiteY2" fmla="*/ 817562 h 1635124"/>
              <a:gd name="connsiteX3" fmla="*/ 817562 w 1635124"/>
              <a:gd name="connsiteY3" fmla="*/ 1635124 h 1635124"/>
              <a:gd name="connsiteX4" fmla="*/ 0 w 1635124"/>
              <a:gd name="connsiteY4" fmla="*/ 817562 h 163512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124" h="1635124">
                <a:moveTo>
                  <a:pt x="0" y="817562"/>
                </a:moveTo>
                <a:cubicBezTo>
                  <a:pt x="0" y="366035"/>
                  <a:pt x="366035" y="0"/>
                  <a:pt x="817562" y="0"/>
                </a:cubicBezTo>
                <a:cubicBezTo>
                  <a:pt x="1269089" y="0"/>
                  <a:pt x="1635124" y="366035"/>
                  <a:pt x="1635124" y="817562"/>
                </a:cubicBezTo>
                <a:cubicBezTo>
                  <a:pt x="1635124" y="1269089"/>
                  <a:pt x="1269089" y="1635124"/>
                  <a:pt x="817562" y="1635124"/>
                </a:cubicBezTo>
                <a:cubicBezTo>
                  <a:pt x="366035" y="1635124"/>
                  <a:pt x="0" y="1269089"/>
                  <a:pt x="0" y="81756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0098" tIns="280098" rIns="280098" bIns="280098" numCol="1" spcCol="1270" anchor="ctr" anchorCtr="0">
            <a:normAutofit fontScale="62500"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KSO_Shape"/>
          <p:cNvSpPr/>
          <p:nvPr>
            <p:custDataLst>
              <p:tags r:id="rId12"/>
            </p:custDataLst>
          </p:nvPr>
        </p:nvSpPr>
        <p:spPr bwMode="auto">
          <a:xfrm flipV="1">
            <a:off x="4069036" y="5227551"/>
            <a:ext cx="394714" cy="365768"/>
          </a:xfrm>
          <a:custGeom>
            <a:gdLst>
              <a:gd name="T0" fmla="*/ 2147483646 w 5982"/>
              <a:gd name="T1" fmla="*/ 0 h 5544"/>
              <a:gd name="T2" fmla="*/ 2147483646 w 5982"/>
              <a:gd name="T3" fmla="*/ 2147483646 h 5544"/>
              <a:gd name="T4" fmla="*/ 2147483646 w 5982"/>
              <a:gd name="T5" fmla="*/ 2147483646 h 5544"/>
              <a:gd name="T6" fmla="*/ 2147483646 w 5982"/>
              <a:gd name="T7" fmla="*/ 2147483646 h 5544"/>
              <a:gd name="T8" fmla="*/ 2147483646 w 5982"/>
              <a:gd name="T9" fmla="*/ 2147483646 h 5544"/>
              <a:gd name="T10" fmla="*/ 1840863726 w 5982"/>
              <a:gd name="T11" fmla="*/ 2147483646 h 5544"/>
              <a:gd name="T12" fmla="*/ 904306876 w 5982"/>
              <a:gd name="T13" fmla="*/ 2147483646 h 5544"/>
              <a:gd name="T14" fmla="*/ 290651983 w 5982"/>
              <a:gd name="T15" fmla="*/ 2147483646 h 5544"/>
              <a:gd name="T16" fmla="*/ 0 w 5982"/>
              <a:gd name="T17" fmla="*/ 2147483646 h 5544"/>
              <a:gd name="T18" fmla="*/ 2147483646 w 5982"/>
              <a:gd name="T19" fmla="*/ 2147483646 h 5544"/>
              <a:gd name="T20" fmla="*/ 2147483646 w 5982"/>
              <a:gd name="T21" fmla="*/ 2147483646 h 5544"/>
              <a:gd name="T22" fmla="*/ 2147483646 w 5982"/>
              <a:gd name="T23" fmla="*/ 2147483646 h 5544"/>
              <a:gd name="T24" fmla="*/ 2147483646 w 5982"/>
              <a:gd name="T25" fmla="*/ 2147483646 h 5544"/>
              <a:gd name="T26" fmla="*/ 2147483646 w 5982"/>
              <a:gd name="T27" fmla="*/ 2147483646 h 5544"/>
              <a:gd name="T28" fmla="*/ 2147483646 w 5982"/>
              <a:gd name="T29" fmla="*/ 2147483646 h 5544"/>
              <a:gd name="T30" fmla="*/ 2147483646 w 5982"/>
              <a:gd name="T31" fmla="*/ 2147483646 h 5544"/>
              <a:gd name="T32" fmla="*/ 2147483646 w 5982"/>
              <a:gd name="T33" fmla="*/ 2147483646 h 5544"/>
              <a:gd name="T34" fmla="*/ 2147483646 w 5982"/>
              <a:gd name="T35" fmla="*/ 2147483646 h 5544"/>
              <a:gd name="T36" fmla="*/ 2147483646 w 5982"/>
              <a:gd name="T37" fmla="*/ 2147483646 h 5544"/>
              <a:gd name="T38" fmla="*/ 2147483646 w 5982"/>
              <a:gd name="T39" fmla="*/ 2147483646 h 5544"/>
              <a:gd name="T40" fmla="*/ 2147483646 w 5982"/>
              <a:gd name="T41" fmla="*/ 2147483646 h 5544"/>
              <a:gd name="T42" fmla="*/ 2147483646 w 5982"/>
              <a:gd name="T43" fmla="*/ 2147483646 h 5544"/>
              <a:gd name="T44" fmla="*/ 2147483646 w 5982"/>
              <a:gd name="T45" fmla="*/ 2147483646 h 5544"/>
              <a:gd name="T46" fmla="*/ 2147483646 w 5982"/>
              <a:gd name="T47" fmla="*/ 2147483646 h 5544"/>
              <a:gd name="T48" fmla="*/ 2147483646 w 5982"/>
              <a:gd name="T49" fmla="*/ 2147483646 h 5544"/>
              <a:gd name="T50" fmla="*/ 2147483646 w 5982"/>
              <a:gd name="T51" fmla="*/ 2147483646 h 5544"/>
              <a:gd name="T52" fmla="*/ 2147483646 w 5982"/>
              <a:gd name="T53" fmla="*/ 2147483646 h 5544"/>
              <a:gd name="T54" fmla="*/ 2147483646 w 5982"/>
              <a:gd name="T55" fmla="*/ 2147483646 h 5544"/>
              <a:gd name="T56" fmla="*/ 2147483646 w 5982"/>
              <a:gd name="T57" fmla="*/ 2147483646 h 5544"/>
              <a:gd name="T58" fmla="*/ 2147483646 w 5982"/>
              <a:gd name="T59" fmla="*/ 2147483646 h 5544"/>
              <a:gd name="T60" fmla="*/ 2147483646 w 5982"/>
              <a:gd name="T61" fmla="*/ 2147483646 h 5544"/>
              <a:gd name="T62" fmla="*/ 2147483646 w 5982"/>
              <a:gd name="T63" fmla="*/ 2147483646 h 5544"/>
              <a:gd name="T64" fmla="*/ 2147483646 w 5982"/>
              <a:gd name="T65" fmla="*/ 2147483646 h 5544"/>
              <a:gd name="T66" fmla="*/ 2147483646 w 5982"/>
              <a:gd name="T67" fmla="*/ 2147483646 h 5544"/>
              <a:gd name="T68" fmla="*/ 2147483646 w 5982"/>
              <a:gd name="T69" fmla="*/ 2147483646 h 5544"/>
              <a:gd name="T70" fmla="*/ 2147483646 w 5982"/>
              <a:gd name="T71" fmla="*/ 2147483646 h 5544"/>
              <a:gd name="T72" fmla="*/ 2147483646 w 5982"/>
              <a:gd name="T73" fmla="*/ 2147483646 h 5544"/>
              <a:gd name="T74" fmla="*/ 2147483646 w 5982"/>
              <a:gd name="T75" fmla="*/ 2147483646 h 5544"/>
              <a:gd name="T76" fmla="*/ 2147483646 w 5982"/>
              <a:gd name="T77" fmla="*/ 2147483646 h 5544"/>
              <a:gd name="T78" fmla="*/ 2147483646 w 5982"/>
              <a:gd name="T79" fmla="*/ 2147483646 h 5544"/>
              <a:gd name="T80" fmla="*/ 2147483646 w 5982"/>
              <a:gd name="T81" fmla="*/ 2147483646 h 5544"/>
              <a:gd name="T82" fmla="*/ 2147483646 w 5982"/>
              <a:gd name="T83" fmla="*/ 2147483646 h 5544"/>
              <a:gd name="T84" fmla="*/ 2147483646 w 5982"/>
              <a:gd name="T85" fmla="*/ 2147483646 h 5544"/>
              <a:gd name="T86" fmla="*/ 2147483646 w 5982"/>
              <a:gd name="T87" fmla="*/ 2147483646 h 5544"/>
              <a:gd name="T88" fmla="*/ 2147483646 w 5982"/>
              <a:gd name="T89" fmla="*/ 2147483646 h 5544"/>
              <a:gd name="T90" fmla="*/ 2147483646 w 5982"/>
              <a:gd name="T91" fmla="*/ 2147483646 h 5544"/>
              <a:gd name="T92" fmla="*/ 2147483646 w 5982"/>
              <a:gd name="T93" fmla="*/ 2147483646 h 5544"/>
              <a:gd name="T94" fmla="*/ 2147483646 w 5982"/>
              <a:gd name="T95" fmla="*/ 2147483646 h 5544"/>
              <a:gd name="T96" fmla="*/ 2147483646 w 5982"/>
              <a:gd name="T97" fmla="*/ 2147483646 h 5544"/>
              <a:gd name="T98" fmla="*/ 2147483646 w 5982"/>
              <a:gd name="T99" fmla="*/ 2147483646 h 5544"/>
              <a:gd name="T100" fmla="*/ 2147483646 w 5982"/>
              <a:gd name="T101" fmla="*/ 2147483646 h 5544"/>
              <a:gd name="T102" fmla="*/ 2147483646 w 5982"/>
              <a:gd name="T103" fmla="*/ 2147483646 h 5544"/>
              <a:gd name="T104" fmla="*/ 2147483646 w 5982"/>
              <a:gd name="T105" fmla="*/ 2147483646 h 5544"/>
              <a:gd name="T106" fmla="*/ 2147483646 w 5982"/>
              <a:gd name="T107" fmla="*/ 2147483646 h 5544"/>
              <a:gd name="T108" fmla="*/ 2147483646 w 5982"/>
              <a:gd name="T109" fmla="*/ 2147483646 h 5544"/>
              <a:gd name="T110" fmla="*/ 2147483646 w 5982"/>
              <a:gd name="T111" fmla="*/ 2147483646 h 5544"/>
              <a:gd name="T112" fmla="*/ 2147483646 w 5982"/>
              <a:gd name="T113" fmla="*/ 2147483646 h 5544"/>
              <a:gd name="T114" fmla="*/ 2147483646 w 5982"/>
              <a:gd name="T115" fmla="*/ 2147483646 h 5544"/>
              <a:gd name="T116" fmla="*/ 2147483646 w 5982"/>
              <a:gd name="T117" fmla="*/ 2147483646 h 5544"/>
              <a:gd name="T118" fmla="*/ 2147483646 w 5982"/>
              <a:gd name="T119" fmla="*/ 2147483646 h 5544"/>
              <a:gd name="T120" fmla="*/ 2147483646 w 5982"/>
              <a:gd name="T121" fmla="*/ 2147483646 h 5544"/>
              <a:gd name="T122" fmla="*/ 2147483646 w 5982"/>
              <a:gd name="T123" fmla="*/ 2147483646 h 5544"/>
              <a:gd name="T124" fmla="*/ 2147483646 w 5982"/>
              <a:gd name="T125" fmla="*/ 2147483646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normAutofit fontScale="90000"/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>
            <p:custDataLst>
              <p:tags r:id="rId13"/>
            </p:custDataLst>
          </p:nvPr>
        </p:nvSpPr>
        <p:spPr>
          <a:xfrm>
            <a:off x="1811245" y="4942413"/>
            <a:ext cx="1899881" cy="92333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r"/>
            <a:r>
              <a:rPr lang="da-DK" altLang="zh-CN" sz="1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（第3-14段）：写丽贝卡的吃土症和失眠症的表现以及给马孔多带来的影响。</a:t>
            </a: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538924"/>
            <a:ext cx="42672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392894"/>
            <a:ext cx="42672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简要分析本文中乌尔苏拉的形象特点。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分析布恩迪亚家族的孤独有什么特点？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小说运用魔幻现实主义的手法创作，其中“现实主义”体现在哪些方面？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课文中的“失眠症”的描写有什么寓意？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080" y="914400"/>
            <a:ext cx="53911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简要分析本文中乌尔苏拉的形象特点。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简要分析本文中乌尔苏拉的形象特点。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乌尔苏拉在《百年孤独》中是一个伟大的母亲。她顽强、睿智、执着、独立，并不逊色于她的丈夫，是布恩迪亚家族的灵魂，是整个家族的支撑者。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简要分析本文中乌尔苏拉的形象特点。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她不愿与现实生活妥协，在一次次历史关头担当重任，从不愿意也未曾在苦难和挫折面前屈服。在旁人无法治愈丽贝卡的吃土症的困境中，乌尔苏拉采取“药物治疗加上皮带抽打”的手段，不但让丽贝卡在几个星期后显出康复的迹象，还让丽贝卡把她视为家庭成员中最亲近的人。在危害十足的失眠症面前，一开始何塞 阿尔卡蒂奥 布恩迪亚对失眠症的危害缺乏正确认识，而乌尔苏拉“将丽贝卡和其他孩子隔离开来”，并用从母亲那里学过的对草药的认识，开展了草药治疗。她以全部的心力经营着整个家族。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55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简要分析本文中乌尔苏拉的形象特点。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她为孩子们的“孤独入骨”“守旧顽固”等怪癖感到痛心，她的身上有着一种维持家族生存下去的顽强毅力，体现着人性的光辉和母爱的伟大，表现出对布恩迪亚家族前途命运的担忧。她用自己的爱去温暖身边的每一个人，哪怕是远道而来的、孤独多病的远方表亲丽贝卡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97505" y="1515110"/>
            <a:ext cx="76200" cy="922655"/>
          </a:xfrm>
          <a:prstGeom prst="rect">
            <a:avLst/>
          </a:prstGeom>
          <a:solidFill>
            <a:schemeClr val="dk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5768975" y="193611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01.</a:t>
            </a: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5768975" y="294830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02.</a:t>
            </a:r>
          </a:p>
        </p:txBody>
      </p:sp>
      <p:sp>
        <p:nvSpPr>
          <p:cNvPr id="29" name="文本框 28"/>
          <p:cNvSpPr txBox="1"/>
          <p:nvPr>
            <p:custDataLst>
              <p:tags r:id="rId6"/>
            </p:custDataLst>
          </p:nvPr>
        </p:nvSpPr>
        <p:spPr>
          <a:xfrm>
            <a:off x="5768975" y="396049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03.</a:t>
            </a: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>
          <a:xfrm>
            <a:off x="5768975" y="497268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04.</a:t>
            </a:r>
          </a:p>
        </p:txBody>
      </p:sp>
      <p:cxnSp>
        <p:nvCxnSpPr>
          <p:cNvPr id="38" name="直接连接符 37"/>
          <p:cNvCxnSpPr/>
          <p:nvPr>
            <p:custDataLst>
              <p:tags r:id="rId8"/>
            </p:custDataLst>
          </p:nvPr>
        </p:nvCxnSpPr>
        <p:spPr>
          <a:xfrm>
            <a:off x="5876925" y="1515110"/>
            <a:ext cx="5248275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212215" y="1592262"/>
            <a:ext cx="1526540" cy="7683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r"/>
            <a:r>
              <a:rPr lang="zh-CN" altLang="en-US" sz="4445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6878956" y="206725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 fontScale="90000" lnSpcReduction="20000"/>
          </a:bodyPr>
          <a:lstStyle/>
          <a:p>
            <a:r>
              <a:rPr lang="zh-CN" altLang="en-US" sz="2055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*百年孤独（节选）/加西亚•马尔克斯 教学设计</a:t>
            </a: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6878956" y="307944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22" name="文本框 21"/>
          <p:cNvSpPr txBox="1"/>
          <p:nvPr>
            <p:custDataLst>
              <p:tags r:id="rId12"/>
            </p:custDataLst>
          </p:nvPr>
        </p:nvSpPr>
        <p:spPr>
          <a:xfrm>
            <a:off x="6878956" y="409163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教学重难点</a:t>
            </a:r>
          </a:p>
        </p:txBody>
      </p: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6878956" y="510382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简要分析本文中乌尔苏拉的形象特点。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而伟大的母爱在冷漠的现实、沉重的孤独面前也显得苍白无力——“正当她哀叹自己命不好，认定儿女们的怪癖与猪尾巴同样可怕时，奥雷里亚诺眼神定定地望着她，令她感到一阵茫然”。这种生活使她成为一个独立坚强的人，一个伟大的孤独者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分析布恩迪亚家族的孤独有什么特点？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1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1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孤独是布恩迪亚家族的家徽，每一个成员都自觉不自觉地佩戴着它。同时，孤独在他们的世界里又是一把双刃剑。他们害怕自己陷于孤独的泥淖，而以自己独特的方式在反抗孤独，但是他们的生存又离不开这种孤独，他们渴望保持孤独的高傲姿态。可见，布恩迪亚家族成员的孤独带有一定的矛盾性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6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小说运用魔幻现实主义的手法创作，其中“现实主义”体现在哪些方面？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家认为自己是一个现实主义作家，是因为长期经验和多年间和社会坚持不懈接触的结晶。拉美的政治统治、社会制度、军人寡头政权，殖民掠夺，内忧外患，拉美加勒比海的奋斗史、苦难史，拉美知识分子的反抗倾向、抵制精神、悲凉心境、绝望心理的反映，都是现实主义风格的体现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2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课文中的“失眠症”的描写有什么寓意？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/>
          <a:p>
            <a:pPr algn="ctr"/>
            <a:r>
              <a:rPr lang="zh-CN" altLang="en-US" sz="36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全文分析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明确：</a:t>
            </a:r>
          </a:p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作者通过描写马孔多人患上了失眠症，比喻拉丁美洲的人民由于无法摆脱封闭、孤独、与世隔绝的生活，正在逐步遗忘自己的历史，遗忘自己摆脱宿命控制的初衷，最终将沦为一具失去过往、失去自我鲜活生命的空壳。</a:t>
            </a:r>
          </a:p>
        </p:txBody>
      </p:sp>
      <p:sp>
        <p:nvSpPr>
          <p:cNvPr id="14" name="椭圆 13"/>
          <p:cNvSpPr/>
          <p:nvPr>
            <p:custDataLst>
              <p:tags r:id="rId8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10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1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2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3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4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5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6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7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538924"/>
            <a:ext cx="42672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写作特点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392894"/>
            <a:ext cx="42672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8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魔幻现实主义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加西亚 马尔克斯遵循“变现实为幻想而又不失其真”的魔幻现实主义的创作原则，经过巧妙的构思和想象，把现实和幻想结合起来，形成色彩斑斓、风格独特的图画。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神话、典故的运用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印第安传说、东方神话以及《圣经》典故的运用，进一步加强了本书的神秘气氛。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080" y="914400"/>
            <a:ext cx="53911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感谢聆听</a:t>
            </a:r>
          </a:p>
        </p:txBody>
      </p:sp>
      <p:pic>
        <p:nvPicPr>
          <p:cNvPr id="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661900" y="12674600"/>
            <a:ext cx="304800" cy="2286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60000"/>
          </a:bodyPr>
          <a:lstStyle/>
          <a:p>
            <a:r>
              <a:rPr lang="zh-CN" altLang="en-US" sz="433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*百年孤独（节选）/加西亚•马尔克斯 教学设计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" name="直角三角形 76"/>
          <p:cNvSpPr/>
          <p:nvPr>
            <p:custDataLst>
              <p:tags r:id="rId3"/>
            </p:custDataLst>
          </p:nvPr>
        </p:nvSpPr>
        <p:spPr>
          <a:xfrm rot="10556773">
            <a:off x="8080427" y="293839"/>
            <a:ext cx="1121087" cy="1014043"/>
          </a:xfrm>
          <a:prstGeom prst="rtTriangle">
            <a:avLst/>
          </a:prstGeom>
          <a:pattFill prst="zigZ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直角三角形 77"/>
          <p:cNvSpPr/>
          <p:nvPr>
            <p:custDataLst>
              <p:tags r:id="rId4"/>
            </p:custDataLst>
          </p:nvPr>
        </p:nvSpPr>
        <p:spPr>
          <a:xfrm rot="7372940">
            <a:off x="6093271" y="2241755"/>
            <a:ext cx="2144432" cy="1939676"/>
          </a:xfrm>
          <a:prstGeom prst="rtTriangle">
            <a:avLst/>
          </a:prstGeom>
          <a:pattFill prst="zigZ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直角三角形 62"/>
          <p:cNvSpPr/>
          <p:nvPr>
            <p:custDataLst>
              <p:tags r:id="rId5"/>
            </p:custDataLst>
          </p:nvPr>
        </p:nvSpPr>
        <p:spPr>
          <a:xfrm>
            <a:off x="0" y="0"/>
            <a:ext cx="6858000" cy="6858000"/>
          </a:xfrm>
          <a:prstGeom prst="rtTriangle">
            <a:avLst/>
          </a:prstGeom>
          <a:pattFill prst="dashUpDiag">
            <a:fgClr>
              <a:schemeClr val="lt1">
                <a:lumMod val="8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>
            <p:custDataLst>
              <p:tags r:id="rId6"/>
            </p:custDataLst>
          </p:nvPr>
        </p:nvSpPr>
        <p:spPr>
          <a:xfrm>
            <a:off x="870857" y="684664"/>
            <a:ext cx="10755086" cy="5844268"/>
          </a:xfrm>
          <a:prstGeom prst="rect">
            <a:avLst/>
          </a:prstGeom>
          <a:noFill/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>
            <p:custDataLst>
              <p:tags r:id="rId7"/>
            </p:custDataLst>
          </p:nvPr>
        </p:nvSpPr>
        <p:spPr>
          <a:xfrm>
            <a:off x="718457" y="532264"/>
            <a:ext cx="10755086" cy="5844268"/>
          </a:xfrm>
          <a:prstGeom prst="rect">
            <a:avLst/>
          </a:prstGeom>
          <a:noFill/>
          <a:ln w="38100">
            <a:solidFill>
              <a:schemeClr val="dk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>
            <p:custDataLst>
              <p:tags r:id="rId8"/>
            </p:custDataLst>
          </p:nvPr>
        </p:nvSpPr>
        <p:spPr>
          <a:xfrm>
            <a:off x="1571499" y="1229573"/>
            <a:ext cx="3511554" cy="4811007"/>
          </a:xfrm>
          <a:prstGeom prst="rect">
            <a:avLst/>
          </a:prstGeom>
          <a:noFill/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 rot="10800000">
            <a:off x="10154735" y="1458599"/>
            <a:ext cx="747240" cy="652043"/>
            <a:chOff x="1168400" y="1347856"/>
            <a:chExt cx="723913" cy="631688"/>
          </a:xfrm>
          <a:solidFill>
            <a:schemeClr val="bg1">
              <a:lumMod val="95000"/>
            </a:schemeClr>
          </a:solidFill>
        </p:grpSpPr>
        <p:sp>
          <p:nvSpPr>
            <p:cNvPr id="75" name="任意多边形: 形状 74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: 形状 75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>
            <p:custDataLst>
              <p:tags r:id="rId12"/>
            </p:custDataLst>
          </p:nvPr>
        </p:nvGrpSpPr>
        <p:grpSpPr>
          <a:xfrm rot="10800000">
            <a:off x="9981129" y="1284993"/>
            <a:ext cx="747240" cy="652043"/>
            <a:chOff x="1168400" y="1347856"/>
            <a:chExt cx="723913" cy="631688"/>
          </a:xfrm>
          <a:noFill/>
        </p:grpSpPr>
        <p:sp>
          <p:nvSpPr>
            <p:cNvPr id="73" name="任意多边形: 形状 72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dk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: 形状 73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dk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19200" y="1833245"/>
            <a:ext cx="3657600" cy="36576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60" h="5760">
                <a:moveTo>
                  <a:pt x="0" y="0"/>
                </a:moveTo>
                <a:lnTo>
                  <a:pt x="5760" y="0"/>
                </a:lnTo>
                <a:lnTo>
                  <a:pt x="576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7"/>
            </p:custDataLst>
          </p:nvPr>
        </p:nvSpPr>
        <p:spPr>
          <a:xfrm>
            <a:off x="5638845" y="3200426"/>
            <a:ext cx="5181638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*百年孤独（节选）/加西亚•马尔克斯 教学设计</a:t>
            </a:r>
          </a:p>
        </p:txBody>
      </p:sp>
    </p:spTree>
    <p:custDataLst>
      <p:tags r:id="rId18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教学目标与核心素养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267200" cy="6858000"/>
          </a:xfrm>
          <a:prstGeom prst="rect">
            <a:avLst/>
          </a:prstGeom>
          <a:solidFill>
            <a:schemeClr val="lt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448310" y="1019175"/>
            <a:ext cx="908685" cy="0"/>
          </a:xfrm>
          <a:prstGeom prst="line">
            <a:avLst/>
          </a:prstGeom>
          <a:ln w="25400" cap="rnd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457200" y="6096049"/>
            <a:ext cx="291465" cy="0"/>
          </a:xfrm>
          <a:prstGeom prst="line">
            <a:avLst/>
          </a:prstGeom>
          <a:ln w="25400" cap="rnd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11278235" y="609600"/>
            <a:ext cx="230505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11278235" y="670560"/>
            <a:ext cx="141605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48314" y="1219210"/>
            <a:ext cx="3352825" cy="140462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 sz="4000" b="1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教学目标与核心素养</a:t>
            </a: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448314" y="2694950"/>
            <a:ext cx="3351555" cy="505473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pc="100">
                <a:solidFill>
                  <a:schemeClr val="lt1">
                    <a:lumMod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29" name="Rounded  28"/>
          <p:cNvSpPr/>
          <p:nvPr>
            <p:custDataLst>
              <p:tags r:id="rId9"/>
            </p:custDataLst>
          </p:nvPr>
        </p:nvSpPr>
        <p:spPr>
          <a:xfrm>
            <a:off x="5772935" y="1734172"/>
            <a:ext cx="983987" cy="7846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31"/>
          <p:cNvSpPr/>
          <p:nvPr>
            <p:custDataLst>
              <p:tags r:id="rId10"/>
            </p:custDataLst>
          </p:nvPr>
        </p:nvSpPr>
        <p:spPr>
          <a:xfrm>
            <a:off x="6166564" y="1734172"/>
            <a:ext cx="1698936" cy="784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32"/>
          <p:cNvSpPr/>
          <p:nvPr>
            <p:custDataLst>
              <p:tags r:id="rId11"/>
            </p:custDataLst>
          </p:nvPr>
        </p:nvSpPr>
        <p:spPr>
          <a:xfrm>
            <a:off x="7865500" y="1734172"/>
            <a:ext cx="1698936" cy="7846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Isosceles  33"/>
          <p:cNvSpPr/>
          <p:nvPr>
            <p:custDataLst>
              <p:tags r:id="rId12"/>
            </p:custDataLst>
          </p:nvPr>
        </p:nvSpPr>
        <p:spPr>
          <a:xfrm rot="5400000">
            <a:off x="9695220" y="1603389"/>
            <a:ext cx="784699" cy="104626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Isosceles  34"/>
          <p:cNvSpPr/>
          <p:nvPr>
            <p:custDataLst>
              <p:tags r:id="rId13"/>
            </p:custDataLst>
          </p:nvPr>
        </p:nvSpPr>
        <p:spPr>
          <a:xfrm rot="5400000">
            <a:off x="10285489" y="1940312"/>
            <a:ext cx="278008" cy="372419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Oval 19"/>
          <p:cNvSpPr/>
          <p:nvPr>
            <p:custDataLst>
              <p:tags r:id="rId14"/>
            </p:custDataLst>
          </p:nvPr>
        </p:nvSpPr>
        <p:spPr>
          <a:xfrm>
            <a:off x="8665968" y="2618540"/>
            <a:ext cx="129721" cy="1297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Straight  20"/>
          <p:cNvCxnSpPr/>
          <p:nvPr>
            <p:custDataLst>
              <p:tags r:id="rId15"/>
            </p:custDataLst>
          </p:nvPr>
        </p:nvCxnSpPr>
        <p:spPr>
          <a:xfrm flipH="1" flipV="1">
            <a:off x="8730829" y="2735720"/>
            <a:ext cx="0" cy="331317"/>
          </a:xfrm>
          <a:prstGeom prst="line">
            <a:avLst/>
          </a:prstGeom>
          <a:ln w="19050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>
            <p:custDataLst>
              <p:tags r:id="rId16"/>
            </p:custDataLst>
          </p:nvPr>
        </p:nvSpPr>
        <p:spPr>
          <a:xfrm>
            <a:off x="8586210" y="3057550"/>
            <a:ext cx="289235" cy="2892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22"/>
          <p:cNvSpPr/>
          <p:nvPr>
            <p:custDataLst>
              <p:tags r:id="rId17"/>
            </p:custDataLst>
          </p:nvPr>
        </p:nvSpPr>
        <p:spPr>
          <a:xfrm>
            <a:off x="6964750" y="2602959"/>
            <a:ext cx="129721" cy="1297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Straight  23"/>
          <p:cNvCxnSpPr/>
          <p:nvPr>
            <p:custDataLst>
              <p:tags r:id="rId18"/>
            </p:custDataLst>
          </p:nvPr>
        </p:nvCxnSpPr>
        <p:spPr>
          <a:xfrm flipH="1" flipV="1">
            <a:off x="7029611" y="2720139"/>
            <a:ext cx="0" cy="1119753"/>
          </a:xfrm>
          <a:prstGeom prst="line">
            <a:avLst/>
          </a:prstGeom>
          <a:ln w="190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>
            <p:custDataLst>
              <p:tags r:id="rId19"/>
            </p:custDataLst>
          </p:nvPr>
        </p:nvSpPr>
        <p:spPr>
          <a:xfrm>
            <a:off x="6884992" y="3801244"/>
            <a:ext cx="289235" cy="2892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11"/>
          <p:cNvSpPr txBox="1"/>
          <p:nvPr>
            <p:custDataLst>
              <p:tags r:id="rId20"/>
            </p:custDataLst>
          </p:nvPr>
        </p:nvSpPr>
        <p:spPr>
          <a:xfrm flipH="1">
            <a:off x="5794562" y="4351836"/>
            <a:ext cx="2400341" cy="771992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rmAutofit fontScale="90000" lnSpcReduction="1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了解马尔克斯生平及其作品，了解“魔幻现实主义”，积累文学常识；</a:t>
            </a:r>
          </a:p>
        </p:txBody>
      </p:sp>
      <p:sp>
        <p:nvSpPr>
          <p:cNvPr id="59" name="TextBox 11"/>
          <p:cNvSpPr txBox="1"/>
          <p:nvPr>
            <p:custDataLst>
              <p:tags r:id="rId21"/>
            </p:custDataLst>
          </p:nvPr>
        </p:nvSpPr>
        <p:spPr>
          <a:xfrm flipH="1">
            <a:off x="7530658" y="3552412"/>
            <a:ext cx="2400341" cy="771992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Medium" panose="020f0502020204030203" pitchFamily="34" charset="0"/>
              </a:rPr>
              <a:t>梳理主要内容，概括人物形象。</a:t>
            </a:r>
          </a:p>
        </p:txBody>
      </p:sp>
    </p:spTree>
    <p:custDataLst>
      <p:tags r:id="rId2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教学重难点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教学重点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分析小说中人物形象。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教学过程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：极墨产品部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3"/>
  <p:tag name="KSO_WM_UNIT_INDEX" val="3"/>
  <p:tag name="KSO_WM_UNIT_ISCONTENTSTITLE" val="0"/>
  <p:tag name="KSO_WM_UNIT_ISNUMDGMTITLE" val="0"/>
  <p:tag name="KSO_WM_UNIT_LAYERLEVEL" val="1"/>
  <p:tag name="KSO_WM_UNIT_NOCLEAR" val="0"/>
  <p:tag name="KSO_WM_UNIT_PRESET_TEXT" val="汇报日期：2020/10/10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1"/>
</p:tagLst>
</file>

<file path=ppt/tags/tag172.xml><?xml version="1.0" encoding="utf-8"?>
<p:tagLst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2990_4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1_1"/>
  <p:tag name="KSO_WM_UNIT_INDEX" val="1_1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2_1"/>
  <p:tag name="KSO_WM_UNIT_INDEX" val="1_2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3_1"/>
  <p:tag name="KSO_WM_UNIT_INDEX" val="1_3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4_1"/>
  <p:tag name="KSO_WM_UNIT_INDEX" val="1_4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</p:tagLst>
</file>

<file path=ppt/tags/tag17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4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2990_4"/>
  <p:tag name="KSO_WM_SLIDE_INDEX" val="4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7"/>
  <p:tag name="KSO_WM_UNIT_BLOCK" val="0"/>
  <p:tag name="KSO_WM_UNIT_COLOR_SCHEME_PARENT_PAGE" val="0_1"/>
  <p:tag name="KSO_WM_UNIT_COLOR_SCHEME_SHAPE_ID" val="77"/>
  <p:tag name="KSO_WM_UNIT_COMPATIBLE" val="0"/>
  <p:tag name="KSO_WM_UNIT_DEC_AREA_ID" val="26f667020e184cfcb5fdc8f0ef51eae4"/>
  <p:tag name="KSO_WM_UNIT_DECORATE_INFO" val="{&quot;ReferentInfo&quot;:{&quot;Id&quot;:&quot;slide&quot;,&quot;X&quot;:{&quot;Pos&quot;:1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213638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91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8"/>
  <p:tag name="KSO_WM_UNIT_BLOCK" val="0"/>
  <p:tag name="KSO_WM_UNIT_COLOR_SCHEME_PARENT_PAGE" val="0_1"/>
  <p:tag name="KSO_WM_UNIT_COLOR_SCHEME_SHAPE_ID" val="78"/>
  <p:tag name="KSO_WM_UNIT_COMPATIBLE" val="0"/>
  <p:tag name="KSO_WM_UNIT_DEC_AREA_ID" val="7dc30cdb887247c48f6ce60dbda0bf98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213638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3"/>
</p:tagLst>
</file>

<file path=ppt/tags/tag192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3"/>
  <p:tag name="KSO_WM_UNIT_BLOCK" val="0"/>
  <p:tag name="KSO_WM_UNIT_COLOR_SCHEME_PARENT_PAGE" val="0_1"/>
  <p:tag name="KSO_WM_UNIT_COLOR_SCHEME_SHAPE_ID" val="63"/>
  <p:tag name="KSO_WM_UNIT_COMPATIBLE" val="0"/>
  <p:tag name="KSO_WM_UNIT_DEC_AREA_ID" val="fd79299ae80242808b6b38814397d7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15"/>
  <p:tag name="KSO_WM_UNIT_FILL_TYPE" val="2"/>
  <p:tag name="KSO_WM_UNIT_HIGHLIGHT" val="0"/>
  <p:tag name="KSO_WM_UNIT_ID" val="diagram20213638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50"/>
</p:tagLst>
</file>

<file path=ppt/tags/tag193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4"/>
  <p:tag name="KSO_WM_UNIT_BLOCK" val="0"/>
  <p:tag name="KSO_WM_UNIT_COLOR_SCHEME_PARENT_PAGE" val="0_1"/>
  <p:tag name="KSO_WM_UNIT_COLOR_SCHEME_SHAPE_ID" val="64"/>
  <p:tag name="KSO_WM_UNIT_COMPATIBLE" val="0"/>
  <p:tag name="KSO_WM_UNIT_DEC_AREA_ID" val="60990a4491a046b0998955ad9d9fad09"/>
  <p:tag name="KSO_WM_UNIT_DECOLORIZATION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87"/>
</p:tagLst>
</file>

<file path=ppt/tags/tag194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5"/>
  <p:tag name="KSO_WM_UNIT_BLOCK" val="0"/>
  <p:tag name="KSO_WM_UNIT_COLOR_SCHEME_PARENT_PAGE" val="0_1"/>
  <p:tag name="KSO_WM_UNIT_COLOR_SCHEME_SHAPE_ID" val="65"/>
  <p:tag name="KSO_WM_UNIT_COMPATIBLE" val="0"/>
  <p:tag name="KSO_WM_UNIT_DEC_AREA_ID" val="64f98742acdb40a2bf23a4620074bd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87"/>
</p:tagLst>
</file>

<file path=ppt/tags/tag195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8"/>
  <p:tag name="KSO_WM_UNIT_BLOCK" val="0"/>
  <p:tag name="KSO_WM_UNIT_COLOR_SCHEME_PARENT_PAGE" val="0_1"/>
  <p:tag name="KSO_WM_UNIT_COLOR_SCHEME_SHAPE_ID" val="68"/>
  <p:tag name="KSO_WM_UNIT_COMPATIBLE" val="0"/>
  <p:tag name="KSO_WM_UNIT_DEC_AREA_ID" val="094935a61e8a4176ae5df096d2c04d84"/>
  <p:tag name="KSO_WM_UNIT_DECOLORIZATION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5"/>
</p:tagLst>
</file>

<file path=ppt/tags/tag196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1"/>
  <p:tag name="KSO_WM_UNIT_BLOCK" val="0"/>
  <p:tag name="KSO_WM_UNIT_COLOR_SCHEME_PARENT_PAGE" val="0_1"/>
  <p:tag name="KSO_WM_UNIT_COLOR_SCHEME_SHAPE_ID" val="71"/>
  <p:tag name="KSO_WM_UNIT_COMPATIBLE" val="0"/>
  <p:tag name="KSO_WM_UNIT_DEC_AREA_ID" val="6f74c30187c54981af0610fc807a3d68"/>
  <p:tag name="KSO_WM_UNIT_DECOLORIZATION" val="1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7"/>
  <p:tag name="KSO_WM_UNIT_INDEX" val="7"/>
  <p:tag name="KSO_WM_UNIT_LAYERLEVEL" val="1"/>
  <p:tag name="KSO_WM_UNIT_SM_LIMIT_TYPE" val="2"/>
  <p:tag name="KSO_WM_UNIT_TYPE" val="i"/>
</p:tagLst>
</file>

<file path=ppt/tags/tag197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5"/>
  <p:tag name="KSO_WM_UNIT_COLOR_SCHEME_PARENT_PAGE" val="0_1"/>
  <p:tag name="KSO_WM_UNIT_COLOR_SCHEME_SHAPE_ID" val="7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638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98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6"/>
  <p:tag name="KSO_WM_UNIT_COLOR_SCHEME_PARENT_PAGE" val="0_1"/>
  <p:tag name="KSO_WM_UNIT_COLOR_SCHEME_SHAPE_ID" val="76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638_1*i*9"/>
  <p:tag name="KSO_WM_UNIT_INDEX" val="9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99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2"/>
  <p:tag name="KSO_WM_UNIT_BLOCK" val="0"/>
  <p:tag name="KSO_WM_UNIT_COLOR_SCHEME_PARENT_PAGE" val="0_1"/>
  <p:tag name="KSO_WM_UNIT_COLOR_SCHEME_SHAPE_ID" val="72"/>
  <p:tag name="KSO_WM_UNIT_COMPATIBLE" val="0"/>
  <p:tag name="KSO_WM_UNIT_DEC_AREA_ID" val="e630323a977c44c78b283d41e994cc2a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10"/>
  <p:tag name="KSO_WM_UNIT_INDEX" val="10"/>
  <p:tag name="KSO_WM_UNIT_LAYERLEVEL" val="1"/>
  <p:tag name="KSO_WM_UNIT_SM_LIMIT_TYPE" val="2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3"/>
  <p:tag name="KSO_WM_UNIT_COLOR_SCHEME_PARENT_PAGE" val="0_1"/>
  <p:tag name="KSO_WM_UNIT_COLOR_SCHEME_SHAPE_ID" val="73"/>
  <p:tag name="KSO_WM_UNIT_COMPATIBLE" val="0"/>
  <p:tag name="KSO_WM_UNIT_DIAGRAM_ISNUMVISUAL" val="0"/>
  <p:tag name="KSO_WM_UNIT_DIAGRAM_ISREFERUNIT" val="0"/>
  <p:tag name="KSO_WM_UNIT_HIGHLIGHT" val="0"/>
  <p:tag name="KSO_WM_UNIT_ID" val="diagram20213638_1*i*11"/>
  <p:tag name="KSO_WM_UNIT_INDEX" val="11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01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4"/>
  <p:tag name="KSO_WM_UNIT_COLOR_SCHEME_PARENT_PAGE" val="0_1"/>
  <p:tag name="KSO_WM_UNIT_COLOR_SCHEME_SHAPE_ID" val="74"/>
  <p:tag name="KSO_WM_UNIT_COMPATIBLE" val="0"/>
  <p:tag name="KSO_WM_UNIT_DIAGRAM_ISNUMVISUAL" val="0"/>
  <p:tag name="KSO_WM_UNIT_DIAGRAM_ISREFERUNIT" val="0"/>
  <p:tag name="KSO_WM_UNIT_HIGHLIGHT" val="0"/>
  <p:tag name="KSO_WM_UNIT_ID" val="diagram20213638_1*i*12"/>
  <p:tag name="KSO_WM_UNIT_INDEX" val="12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02.xml><?xml version="1.0" encoding="utf-8"?>
<p:tagLst xmlns:p="http://schemas.openxmlformats.org/presentationml/2006/main">
  <p:tag name="KSO_WM_ASSEMBLE_CHIP_INDEX" val="4f73e84d3a1a42aabe2f45b963dd5ce2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COMPATIBLE" val="1"/>
  <p:tag name="KSO_WM_UNIT_DEC_AREA_ID" val="d7eb410fb16a4aa2a24520237feaad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638_1*d*1"/>
  <p:tag name="KSO_WM_UNIT_INDEX" val="1"/>
  <p:tag name="KSO_WM_UNIT_LAYERLEVEL" val="1"/>
  <p:tag name="KSO_WM_UNIT_PLACING_PICTURE" val="4f73e84d3a1a42aabe2f45b963dd5ce2"/>
  <p:tag name="KSO_WM_UNIT_SM_LIMIT_TYPE" val="2"/>
  <p:tag name="KSO_WM_UNIT_TYPE" val="d"/>
  <p:tag name="KSO_WM_UNIT_VALUE" val="1015*1015"/>
</p:tagLst>
</file>

<file path=ppt/tags/tag203.xml><?xml version="1.0" encoding="utf-8"?>
<p:tagLst xmlns:p="http://schemas.openxmlformats.org/presentationml/2006/main">
  <p:tag name="KSO_WM_ASSEMBLE_CHIP_INDEX" val="c2790f81aa7b46699ccdf849101afcb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BLOCK" val="0"/>
  <p:tag name="KSO_WM_UNIT_COMPATIBLE" val="0"/>
  <p:tag name="KSO_WM_UNIT_DEC_AREA_ID" val="d753ccba224a4c29b7aab923a8ebfe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38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4"/>
</p:tagLst>
</file>

<file path=ppt/tags/tag20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8c3789e782d64a8db1011494b7f8e4c2&quot;,&quot;fill_align&quot;:&quot;lm&quot;,&quot;chip_types&quot;:[&quot;picture&quot;]},{&quot;text_align&quot;:&quot;cm&quot;,&quot;text_direction&quot;:&quot;horizontal&quot;,&quot;support_big_font&quot;:true,&quot;fill_id&quot;:&quot;438c312198694d7e90d6eeedb9ae7024&quot;,&quot;fill_align&quot;:&quot;cm&quot;,&quot;chip_types&quot;:[&quot;header&quot;]}],[{&quot;text_align&quot;:&quot;lm&quot;,&quot;text_direction&quot;:&quot;horizontal&quot;,&quot;support_big_font&quot;:false,&quot;fill_id&quot;:&quot;8c3789e782d64a8db1011494b7f8e4c2&quot;,&quot;fill_align&quot;:&quot;lm&quot;,&quot;chip_types&quot;:[&quot;picture&quot;]},{&quot;text_align&quot;:&quot;lm&quot;,&quot;text_direction&quot;:&quot;horizontal&quot;,&quot;support_big_font&quot;:true,&quot;fill_id&quot;:&quot;438c312198694d7e90d6eeedb9ae7024&quot;,&quot;fill_align&quot;:&quot;cm&quot;,&quot;chip_types&quot;:[&quot;text&quot;]}]]"/>
  <p:tag name="KSO_WM_CHIP_GROUPID" val="5efd8d2c81ee359a788b1dc0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8d2c81ee359a788b1dc1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9%5d%2c%22serialConstraintIndex%22%3a-1%2c%22areatextmark%22%3a0%2c%22pictureprocessmark%22%3a0%7d%5d%7d%7d"/>
  <p:tag name="KSO_WM_SLIDE_ID" val="diagram20213638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34:33&quot;,&quot;maxSize&quot;:{&quot;size1&quot;:41.200000000000003},&quot;minSize&quot;:{&quot;size1&quot;:41.200000000000003},&quot;normalSize&quot;:{&quot;size1&quot;:41.200000000000003},&quot;subLayout&quot;:[{&quot;id&quot;:&quot;2020-12-09T22:34:33&quot;,&quot;margin&quot;:{&quot;bottom&quot;:2.5399999618530273,&quot;left&quot;:3.3870000839233398,&quot;right&quot;:0.42300000786781311,&quot;top&quot;:2.9630000591278076},&quot;type&quot;:0},{&quot;id&quot;:&quot;2020-12-09T22:34:33&quot;,&quot;margin&quot;:{&quot;bottom&quot;:6.7729997634887695,&quot;left&quot;:1.7020000219345093,&quot;right&quot;:3.809999942779541,&quot;top&quot;:8.0430002212524414},&quot;type&quot;:0}],&quot;type&quot;:0}"/>
  <p:tag name="KSO_WM_SLIDE_POSITION" val="0*0"/>
  <p:tag name="KSO_WM_SLIDE_RATIO" val="1.777778"/>
  <p:tag name="KSO_WM_SLIDE_SIZE" val="914*540"/>
  <p:tag name="KSO_WM_SLIDE_SUBTYPE" val="picTxt"/>
  <p:tag name="KSO_WM_SLIDE_SUPPORT_FEATURE_TYPE" val="0"/>
  <p:tag name="KSO_WM_SLIDE_TYPE" val="text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COLOR_TYPE" val="1"/>
  <p:tag name="KSO_WM_TEMPLATE_INDEX" val="20213638"/>
  <p:tag name="KSO_WM_TEMPLATE_MASTER_TYPE" val="0"/>
  <p:tag name="KSO_WM_TEMPLATE_SUBCATEGORY" val="2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c5951fa9d42129dd6ffd"/>
  <p:tag name="KSO_WM_TEMPLATE_ASSEMBLE_XID" val="5fd0c5951fa9d42129dd6ffd"/>
  <p:tag name="KSO_WM_TEMPLATE_CATEGORY" val="diagram"/>
  <p:tag name="KSO_WM_TEMPLATE_INDEX" val="20211483"/>
  <p:tag name="KSO_WM_UNIT_BLOCK" val="0"/>
  <p:tag name="KSO_WM_UNIT_COMPATIBLE" val="0"/>
  <p:tag name="KSO_WM_UNIT_DEC_AREA_ID" val="e24cf69af5c44dfb80597a9df8af8dd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483_1*i*2"/>
  <p:tag name="KSO_WM_UNIT_INDEX" val="2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2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c5951fa9d42129dd6ffd"/>
  <p:tag name="KSO_WM_TEMPLATE_ASSEMBLE_XID" val="5fd0c5951fa9d42129dd6ffd"/>
  <p:tag name="KSO_WM_TEMPLATE_CATEGORY" val="diagram"/>
  <p:tag name="KSO_WM_TEMPLATE_INDEX" val="20211483"/>
  <p:tag name="KSO_WM_UNIT_BLOCK" val="0"/>
  <p:tag name="KSO_WM_UNIT_COMPATIBLE" val="0"/>
  <p:tag name="KSO_WM_UNIT_DEC_AREA_ID" val="95a8901f6987490aae7593183023a668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483_1*i*3"/>
  <p:tag name="KSO_WM_UNIT_INDEX" val="3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2"/>
  <p:tag name="KSO_WM_UNIT_TYPE" val="i"/>
</p:tagLst>
</file>

<file path=ppt/tags/tag213.xml><?xml version="1.0" encoding="utf-8"?>
<p:tagLst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c5951fa9d42129dd6ffd"/>
  <p:tag name="KSO_WM_TEMPLATE_ASSEMBLE_XID" val="5fd0c5951fa9d42129dd6ffd"/>
  <p:tag name="KSO_WM_TEMPLATE_CATEGORY" val="diagram"/>
  <p:tag name="KSO_WM_TEMPLATE_INDEX" val="20211483"/>
  <p:tag name="KSO_WM_UNIT_BLOCK" val="0"/>
  <p:tag name="KSO_WM_UNIT_COMPATIBLE" val="0"/>
  <p:tag name="KSO_WM_UNIT_DEC_AREA_ID" val="2244a0f1b14b4a268f8a2990b42fe12d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483_1*i*4"/>
  <p:tag name="KSO_WM_UNIT_INDEX" val="4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YPE" val="i"/>
</p:tagLst>
</file>

<file path=ppt/tags/tag214.xml><?xml version="1.0" encoding="utf-8"?>
<p:tagLst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c5951fa9d42129dd6ffd"/>
  <p:tag name="KSO_WM_TEMPLATE_ASSEMBLE_XID" val="5fd0c5951fa9d42129dd6ffd"/>
  <p:tag name="KSO_WM_TEMPLATE_CATEGORY" val="diagram"/>
  <p:tag name="KSO_WM_TEMPLATE_INDEX" val="20211483"/>
  <p:tag name="KSO_WM_UNIT_BLOCK" val="0"/>
  <p:tag name="KSO_WM_UNIT_COMPATIBLE" val="0"/>
  <p:tag name="KSO_WM_UNIT_DEC_AREA_ID" val="3e56843929ba4590b1dd56db50fbcb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483_1*i*5"/>
  <p:tag name="KSO_WM_UNIT_INDEX" val="5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YPE" val="i"/>
</p:tagLst>
</file>

<file path=ppt/tags/tag215.xml><?xml version="1.0" encoding="utf-8"?>
<p:tagLst xmlns:p="http://schemas.openxmlformats.org/presentationml/2006/main">
  <p:tag name="KSO_WM_ASSEMBLE_CHIP_INDEX" val="01139fcb670f4e57853fdfce0f2b2f7f"/>
  <p:tag name="KSO_WM_BEAUTIFY_FLAG" val="#wm#"/>
  <p:tag name="KSO_WM_CHIP_FILLAREA_FILL_RULE" val="{&quot;fill_align&quot;:&quot;cm&quot;,&quot;fill_mode&quot;:&quot;full&quot;,&quot;sacle_strategy&quot;:&quot;smart&quot;}"/>
  <p:tag name="KSO_WM_CHIP_GROUPID" val="5f461bcef3f92eac738049c8"/>
  <p:tag name="KSO_WM_CHIP_XID" val="5f461bcef3f92eac738049c9"/>
  <p:tag name="KSO_WM_TAG_VERSION" val="1.0"/>
  <p:tag name="KSO_WM_TEMPLATE_ASSEMBLE_GROUPID" val="5fd0c5951fa9d42129dd6ffd"/>
  <p:tag name="KSO_WM_TEMPLATE_ASSEMBLE_XID" val="5fd0c5951fa9d42129dd6ffd"/>
  <p:tag name="KSO_WM_TEMPLATE_CATEGORY" val="diagram"/>
  <p:tag name="KSO_WM_TEMPLATE_INDEX" val="20211483"/>
  <p:tag name="KSO_WM_UNIT_COMPATIBLE" val="0"/>
  <p:tag name="KSO_WM_UNIT_DEC_AREA_ID" val="9dadcbda64b9493cb1f6dcedfc0c41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4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216.xml><?xml version="1.0" encoding="utf-8"?>
<p:tagLst xmlns:p="http://schemas.openxmlformats.org/presentationml/2006/main">
  <p:tag name="KSO_WM_ASSEMBLE_CHIP_INDEX" val="01139fcb670f4e57853fdfce0f2b2f7f"/>
  <p:tag name="KSO_WM_BEAUTIFY_FLAG" val="#wm#"/>
  <p:tag name="KSO_WM_CHIP_FILLAREA_FILL_RULE" val="{&quot;fill_align&quot;:&quot;cm&quot;,&quot;fill_mode&quot;:&quot;full&quot;,&quot;sacle_strategy&quot;:&quot;smart&quot;}"/>
  <p:tag name="KSO_WM_CHIP_GROUPID" val="5f461bcef3f92eac738049c8"/>
  <p:tag name="KSO_WM_CHIP_XID" val="5f461bcef3f92eac738049c9"/>
  <p:tag name="KSO_WM_TAG_VERSION" val="1.0"/>
  <p:tag name="KSO_WM_TEMPLATE_ASSEMBLE_GROUPID" val="5fd0c5951fa9d42129dd6ffd"/>
  <p:tag name="KSO_WM_TEMPLATE_ASSEMBLE_XID" val="5fd0c5951fa9d42129dd6ffd"/>
  <p:tag name="KSO_WM_TEMPLATE_CATEGORY" val="diagram"/>
  <p:tag name="KSO_WM_TEMPLATE_INDEX" val="20211483"/>
  <p:tag name="KSO_WM_UNIT_COMPATIBLE" val="0"/>
  <p:tag name="KSO_WM_UNIT_DEC_AREA_ID" val="59055d6db69c440f88207b0ee79e937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483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副标题"/>
  <p:tag name="KSO_WM_UNIT_SHOW_EDIT_AREA_INDICATION" val="1"/>
  <p:tag name="KSO_WM_UNIT_SM_LIMIT_TYPE" val="2"/>
  <p:tag name="KSO_WM_UNIT_TEXT_FILL_FORE_SCHEMECOLOR_INDEX" val="14"/>
  <p:tag name="KSO_WM_UNIT_TEXT_FILL_FORE_SCHEMECOLOR_INDEX_BRIGHTNESS" val="-0.5"/>
  <p:tag name="KSO_WM_UNIT_TEXT_FILL_TYPE" val="1"/>
  <p:tag name="KSO_WM_UNIT_TYPE" val="b"/>
  <p:tag name="KSO_WM_UNIT_VALUE" val="14"/>
</p:tagLst>
</file>

<file path=ppt/tags/tag2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16426_1*l_i*1_1"/>
  <p:tag name="KSO_WM_UNIT_INDEX" val="1_1"/>
  <p:tag name="KSO_WM_UNIT_LAYERLEVEL" val="1_1"/>
  <p:tag name="KSO_WM_UNIT_TEXT_FILL_FORE_SCHEMECOLOR_INDEX" val="2"/>
  <p:tag name="KSO_WM_UNIT_TEXT_FILL_FORE_SCHEMECOLOR_INDEX_BRIGHTNESS" val="0"/>
  <p:tag name="KSO_WM_UNIT_TEXT_FILL_TYPE" val="1"/>
  <p:tag name="KSO_WM_UNIT_TYPE" val="l_i"/>
</p:tagLst>
</file>

<file path=ppt/tags/tag2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26_1*l_h_i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16426_1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6426_1*l_i*1_2"/>
  <p:tag name="KSO_WM_UNIT_INDEX" val="1_2"/>
  <p:tag name="KSO_WM_UNIT_LAYERLEVEL" val="1_1"/>
  <p:tag name="KSO_WM_UNIT_TEXT_FILL_FORE_SCHEMECOLOR_INDEX" val="2"/>
  <p:tag name="KSO_WM_UNIT_TEXT_FILL_FORE_SCHEMECOLOR_INDEX_BRIGHTNESS" val="0"/>
  <p:tag name="KSO_WM_UNIT_TEXT_FILL_TYPE" val="1"/>
  <p:tag name="KSO_WM_UNIT_TYPE" val="l_i"/>
</p:tagLst>
</file>

<file path=ppt/tags/tag2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16426_1*l_i*1_3"/>
  <p:tag name="KSO_WM_UNIT_INDEX" val="1_3"/>
  <p:tag name="KSO_WM_UNIT_LAYERLEVEL" val="1_1"/>
  <p:tag name="KSO_WM_UNIT_TEXT_FILL_FORE_SCHEMECOLOR_INDEX" val="2"/>
  <p:tag name="KSO_WM_UNIT_TEXT_FILL_FORE_SCHEMECOLOR_INDEX_BRIGHTNESS" val="0"/>
  <p:tag name="KSO_WM_UNIT_TEXT_FILL_TYPE" val="1"/>
  <p:tag name="KSO_WM_UNIT_TYPE" val="l_i"/>
</p:tagLst>
</file>

<file path=ppt/tags/tag2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16426_1*l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HIGHLIGHT" val="0"/>
  <p:tag name="KSO_WM_UNIT_ID" val="diagram20216426_1*l_h_i*1_2_3"/>
  <p:tag name="KSO_WM_UNIT_INDEX" val="1_2_3"/>
  <p:tag name="KSO_WM_UNIT_LAYERLEVEL" val="1_1_1"/>
  <p:tag name="KSO_WM_UNIT_LINE_FILL_TYPE" val="2"/>
  <p:tag name="KSO_WM_UNIT_LINE_FORE_SCHEMECOLOR_INDEX" val="9"/>
  <p:tag name="KSO_WM_UNIT_LINE_FORE_SCHEMECOLOR_INDEX_BRIGHTNESS" val="0"/>
  <p:tag name="KSO_WM_UNIT_TYPE" val="l_h_i"/>
</p:tagLst>
</file>

<file path=ppt/tags/tag2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16426_1*l_h_i*1_2_4"/>
  <p:tag name="KSO_WM_UNIT_INDEX" val="1_2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26_1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HIGHLIGHT" val="0"/>
  <p:tag name="KSO_WM_UNIT_ID" val="diagram20216426_1*l_h_i*1_1_2"/>
  <p:tag name="KSO_WM_UNIT_INDEX" val="1_1_2"/>
  <p:tag name="KSO_WM_UNIT_LAYERLEVEL" val="1_1_1"/>
  <p:tag name="KSO_WM_UNIT_LINE_FILL_TYPE" val="2"/>
  <p:tag name="KSO_WM_UNIT_LINE_FORE_SCHEMECOLOR_INDEX" val="8"/>
  <p:tag name="KSO_WM_UNIT_LINE_FORE_SCHEMECOLOR_INDEX_BRIGHTNESS" val="0"/>
  <p:tag name="KSO_WM_UNIT_TYPE" val="l_h_i"/>
</p:tagLst>
</file>

<file path=ppt/tags/tag2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26_1*l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HIGHLIGHT" val="0"/>
  <p:tag name="KSO_WM_UNIT_ID" val="diagram20216426_1*l_h_f*1_1_1"/>
  <p:tag name="KSO_WM_UNIT_INDEX" val="1_1_1"/>
  <p:tag name="KSO_WM_UNIT_LAYERLEVEL" val="1_1_1"/>
  <p:tag name="KSO_WM_UNIT_NOCLEAR" val="0"/>
  <p:tag name="KSO_WM_UNIT_PRESET_TEXT" val="单击此处添加文本具体内容，简明描述您的观点。"/>
  <p:tag name="KSO_WM_UNIT_SUBTYPE" val="a"/>
  <p:tag name="KSO_WM_UNIT_TEXT_FILL_FORE_SCHEMECOLOR_INDEX" val="13"/>
  <p:tag name="KSO_WM_UNIT_TEXT_FILL_FORE_SCHEMECOLOR_INDEX_BRIGHTNESS" val="0.5"/>
  <p:tag name="KSO_WM_UNIT_TEXT_FILL_TYPE" val="1"/>
  <p:tag name="KSO_WM_UNIT_TYPE" val="l_h_f"/>
</p:tagLst>
</file>

<file path=ppt/tags/tag2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HIGHLIGHT" val="0"/>
  <p:tag name="KSO_WM_UNIT_ID" val="diagram20216426_1*l_h_f*1_2_1"/>
  <p:tag name="KSO_WM_UNIT_INDEX" val="1_2_1"/>
  <p:tag name="KSO_WM_UNIT_LAYERLEVEL" val="1_1_1"/>
  <p:tag name="KSO_WM_UNIT_NOCLEAR" val="0"/>
  <p:tag name="KSO_WM_UNIT_PRESET_TEXT" val="单击此处添加文本具体内容，简明描述您的观点。"/>
  <p:tag name="KSO_WM_UNIT_SUBTYPE" val="a"/>
  <p:tag name="KSO_WM_UNIT_TEXT_FILL_FORE_SCHEMECOLOR_INDEX" val="13"/>
  <p:tag name="KSO_WM_UNIT_TEXT_FILL_FORE_SCHEMECOLOR_INDEX_BRIGHTNESS" val="0.5"/>
  <p:tag name="KSO_WM_UNIT_TEXT_FILL_TYPE" val="1"/>
  <p:tag name="KSO_WM_UNIT_TYPE" val="l_h_f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350ec91c9ad44fdbb206e19c2af94b5f&quot;,&quot;fill_align&quot;:&quot;c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dc253cee86c47f8a027a0eb4441b5ce&quot;,&quot;fill_align&quot;:&quot;cm&quot;,&quot;chip_types&quot;:[&quot;diagram&quot;,&quot;text&quot;,&quot;picture&quot;,&quot;chart&quot;,&quot;table&quot;,&quot;video&quot;]}]]"/>
  <p:tag name="KSO_WM_CHIP_GROUPID" val="5f6c937b7b7ee298d401b01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c937b7b7ee298d401b01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11483_1"/>
  <p:tag name="KSO_WM_SLIDE_INDEX" val="1"/>
  <p:tag name="KSO_WM_SLIDE_ITEM_CNT" val="0"/>
  <p:tag name="KSO_WM_SLIDE_LAYOUT" val="a_b_d"/>
  <p:tag name="KSO_WM_SLIDE_LAYOUT_CNT" val="1_1_1"/>
  <p:tag name="KSO_WM_SLIDE_LAYOUT_INFO" val="{&quot;direction&quot;:1,&quot;id&quot;:&quot;2021-04-01T22:54:42&quot;,&quot;maxSize&quot;:{&quot;size1&quot;:35},&quot;minSize&quot;:{&quot;size1&quot;:35},&quot;normalSize&quot;:{&quot;size1&quot;:35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1-04-01T22:54:42&quot;,&quot;margin&quot;:{&quot;bottom&quot;:5.5029997825622559,&quot;left&quot;:1.2450000047683716,&quot;right&quot;:1.2960000038146973,&quot;top&quot;:3.3870000839233398},&quot;type&quot;:0},{&quot;id&quot;:&quot;2021-04-01T22:54:42&quot;,&quot;margin&quot;:{&quot;bottom&quot;:2.5399999618530273,&quot;left&quot;:1.6920000314712524,&quot;right&quot;:1.8980000019073486,&quot;top&quot;:2.5399999618530273},&quot;type&quot;:0}],&quot;type&quot;:0}"/>
  <p:tag name="KSO_WM_SLIDE_POSITION" val="0*0"/>
  <p:tag name="KSO_WM_SLIDE_RATIO" val="1.777778"/>
  <p:tag name="KSO_WM_SLIDE_SIZE" val="906*540"/>
  <p:tag name="KSO_WM_SLIDE_SUBTYPE" val="picTxt"/>
  <p:tag name="KSO_WM_SLIDE_SUPPORT_FEATURE_TYPE" val="3"/>
  <p:tag name="KSO_WM_SLIDE_TYPE" val="text"/>
  <p:tag name="KSO_WM_TAG_VERSION" val="1.0"/>
  <p:tag name="KSO_WM_TEMPLATE_ASSEMBLE_GROUPID" val="5fd0c5951fa9d42129dd6ffd"/>
  <p:tag name="KSO_WM_TEMPLATE_ASSEMBLE_XID" val="5fd0c5951fa9d42129dd6ffd"/>
  <p:tag name="KSO_WM_TEMPLATE_CATEGORY" val="diagram"/>
  <p:tag name="KSO_WM_TEMPLATE_COLOR_TYPE" val="1"/>
  <p:tag name="KSO_WM_TEMPLATE_INDEX" val="20211483"/>
  <p:tag name="KSO_WM_TEMPLATE_MASTER_TYPE" val="0"/>
  <p:tag name="KSO_WM_TEMPLATE_SUBCATEGORY" val="2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你的副标题"/>
  <p:tag name="KSO_WM_UNIT_TEXT_FILL_FORE_SCHEMECOLOR_INDEX" val="13"/>
  <p:tag name="KSO_WM_UNIT_TEXT_FILL_FORE_SCHEMECOLOR_INDEX_BRIGHTNESS" val="0.15"/>
  <p:tag name="KSO_WM_UNIT_TEXT_FILL_TYPE" val="1"/>
  <p:tag name="KSO_WM_UNIT_TEXT_PART_ID_V2" val="d-4-2"/>
  <p:tag name="KSO_WM_UNIT_TYPE" val="b"/>
  <p:tag name="KSO_WM_UNIT_VALUE" val="40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92.xml><?xml version="1.0" encoding="utf-8"?>
<p:tagLst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d653627287b94950ba0e15e64a440359"/>
  <p:tag name="KSO_WM_UNIT_DEFAULT_FONT" val="24;44;4"/>
  <p:tag name="KSO_WM_UNIT_DIAGRAM_ISNUMVISUAL" val="0"/>
  <p:tag name="KSO_WM_UNIT_DIAGRAM_ISREFERUNIT" val="0"/>
  <p:tag name="KSO_WM_UNIT_HIGHLIGHT" val="0"/>
  <p:tag name="KSO_WM_UNIT_ID" val="diagram20212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293.xml><?xml version="1.0" encoding="utf-8"?>
<p:tagLst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0d81cb0a745f42fcb0c57acf2e871d30"/>
  <p:tag name="KSO_WM_UNIT_DEFAULT_FONT" val="18;24;2"/>
  <p:tag name="KSO_WM_UNIT_DIAGRAM_ISNUMVISUAL" val="0"/>
  <p:tag name="KSO_WM_UNIT_DIAGRAM_ISREFERUNIT" val="0"/>
  <p:tag name="KSO_WM_UNIT_HIGHLIGHT" val="0"/>
  <p:tag name="KSO_WM_UNIT_ID" val="diagram2021289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86"/>
</p:tagLst>
</file>

<file path=ppt/tags/tag294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210699"/>
  <p:tag name="KSO_WM_UNIT_COMPATIBLE" val="0"/>
  <p:tag name="KSO_WM_UNIT_DIAGRAM_ISNUMVISUAL" val="0"/>
  <p:tag name="KSO_WM_UNIT_DIAGRAM_ISREFERUNIT" val="0"/>
  <p:tag name="KSO_WM_UNIT_HIGHLIGHT" val="0"/>
  <p:tag name="KSO_WM_UNIT_ID" val="diagram20210699_1*q_i*1_1"/>
  <p:tag name="KSO_WM_UNIT_INDEX" val="1_1"/>
  <p:tag name="KSO_WM_UNIT_LAYERLEVEL" val="1_1"/>
  <p:tag name="KSO_WM_UNIT_LINE_FILL_TYPE" val="2"/>
  <p:tag name="KSO_WM_UNIT_LINE_FORE_SCHEMECOLOR_INDEX" val="13"/>
  <p:tag name="KSO_WM_UNIT_LINE_FORE_SCHEMECOLOR_INDEX_BRIGHTNESS" val="0.5"/>
  <p:tag name="KSO_WM_UNIT_TEXT_FILL_FORE_SCHEMECOLOR_INDEX" val="2"/>
  <p:tag name="KSO_WM_UNIT_TEXT_FILL_FORE_SCHEMECOLOR_INDEX_BRIGHTNESS" val="0"/>
  <p:tag name="KSO_WM_UNIT_TEXT_FILL_TYPE" val="1"/>
  <p:tag name="KSO_WM_UNIT_TYPE" val="q_i"/>
</p:tagLst>
</file>

<file path=ppt/tags/tag295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2106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0699_1*q_i*1_2"/>
  <p:tag name="KSO_WM_UNIT_INDEX" val="1_2"/>
  <p:tag name="KSO_WM_UNIT_LAYERLEVEL" val="1_1"/>
  <p:tag name="KSO_WM_UNIT_TEXT_FILL_FORE_SCHEMECOLOR_INDEX" val="2"/>
  <p:tag name="KSO_WM_UNIT_TEXT_FILL_FORE_SCHEMECOLOR_INDEX_BRIGHTNESS" val="0"/>
  <p:tag name="KSO_WM_UNIT_TEXT_FILL_TYPE" val="1"/>
  <p:tag name="KSO_WM_UNIT_TYPE" val="q_i"/>
</p:tagLst>
</file>

<file path=ppt/tags/tag296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2106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699_1*q_i*1_3"/>
  <p:tag name="KSO_WM_UNIT_INDEX" val="1_3"/>
  <p:tag name="KSO_WM_UNIT_LAYERLEVEL" val="1_1"/>
  <p:tag name="KSO_WM_UNIT_TEXT_FILL_FORE_SCHEMECOLOR_INDEX" val="2"/>
  <p:tag name="KSO_WM_UNIT_TEXT_FILL_FORE_SCHEMECOLOR_INDEX_BRIGHTNESS" val="0"/>
  <p:tag name="KSO_WM_UNIT_TEXT_FILL_TYPE" val="1"/>
  <p:tag name="KSO_WM_UNIT_TYPE" val="q_i"/>
</p:tagLst>
</file>

<file path=ppt/tags/tag297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210699"/>
  <p:tag name="KSO_WM_UNIT_COMPATIBLE" val="0"/>
  <p:tag name="KSO_WM_UNIT_DIAGRAM_ISNUMVISUAL" val="0"/>
  <p:tag name="KSO_WM_UNIT_DIAGRAM_ISREFERUNIT" val="0"/>
  <p:tag name="KSO_WM_UNIT_HIGHLIGHT" val="0"/>
  <p:tag name="KSO_WM_UNIT_ID" val="diagram20210699_1*q_h_f*1_1_1"/>
  <p:tag name="KSO_WM_UNIT_INDEX" val="1_1_1"/>
  <p:tag name="KSO_WM_UNIT_LAYERLEVEL" val="1_1_1"/>
  <p:tag name="KSO_WM_UNIT_NOCLEAR" val="0"/>
  <p:tag name="KSO_WM_UNIT_PRESET_TEXT" val="Lorem ipsum dolor sit amet, consectetur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q_h_f"/>
  <p:tag name="KSO_WM_UNIT_VALUE" val="36"/>
</p:tagLst>
</file>

<file path=ppt/tags/tag298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210699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0699_1*q_i*1_4"/>
  <p:tag name="KSO_WM_UNIT_INDEX" val="1_4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q_i"/>
</p:tagLst>
</file>

<file path=ppt/tags/tag299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210699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0699_1*q_i*1_5"/>
  <p:tag name="KSO_WM_UNIT_INDEX" val="1_5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q_i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210699"/>
  <p:tag name="KSO_WM_UNIT_COMPATIBLE" val="0"/>
  <p:tag name="KSO_WM_UNIT_DIAGRAM_ISNUMVISUAL" val="0"/>
  <p:tag name="KSO_WM_UNIT_DIAGRAM_ISREFERUNIT" val="0"/>
  <p:tag name="KSO_WM_UNIT_HIGHLIGHT" val="0"/>
  <p:tag name="KSO_WM_UNIT_ID" val="diagram20210699_1*q_h_f*1_2_1"/>
  <p:tag name="KSO_WM_UNIT_INDEX" val="1_2_1"/>
  <p:tag name="KSO_WM_UNIT_LAYERLEVEL" val="1_1_1"/>
  <p:tag name="KSO_WM_UNIT_NOCLEAR" val="0"/>
  <p:tag name="KSO_WM_UNIT_PRESET_TEXT" val="Lorem ipsum dolor sit amet, consectetur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q_h_f"/>
  <p:tag name="KSO_WM_UNIT_VALUE" val="36"/>
</p:tagLst>
</file>

<file path=ppt/tags/tag301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210699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0699_1*q_i*1_6"/>
  <p:tag name="KSO_WM_UNIT_INDEX" val="1_6"/>
  <p:tag name="KSO_WM_UNIT_LAYERLEVEL" val="1_1"/>
  <p:tag name="KSO_WM_UNIT_TEXT_FILL_FORE_SCHEMECOLOR_INDEX" val="2"/>
  <p:tag name="KSO_WM_UNIT_TEXT_FILL_FORE_SCHEMECOLOR_INDEX_BRIGHTNESS" val="0"/>
  <p:tag name="KSO_WM_UNIT_TEXT_FILL_TYPE" val="1"/>
  <p:tag name="KSO_WM_UNIT_TYPE" val="q_i"/>
</p:tagLst>
</file>

<file path=ppt/tags/tag302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210699"/>
  <p:tag name="KSO_WM_UNIT_COMPATIBLE" val="0"/>
  <p:tag name="KSO_WM_UNIT_DIAGRAM_ISNUMVISUAL" val="0"/>
  <p:tag name="KSO_WM_UNIT_DIAGRAM_ISREFERUNIT" val="0"/>
  <p:tag name="KSO_WM_UNIT_HIGHLIGHT" val="0"/>
  <p:tag name="KSO_WM_UNIT_ID" val="diagram20210699_1*q_i*1_7"/>
  <p:tag name="KSO_WM_UNIT_INDEX" val="1_7"/>
  <p:tag name="KSO_WM_UNIT_LAYERLEVEL" val="1_1"/>
  <p:tag name="KSO_WM_UNIT_TYPE" val="q_i"/>
</p:tagLst>
</file>

<file path=ppt/tags/tag303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210699"/>
  <p:tag name="KSO_WM_UNIT_COMPATIBLE" val="0"/>
  <p:tag name="KSO_WM_UNIT_DIAGRAM_ISNUMVISUAL" val="0"/>
  <p:tag name="KSO_WM_UNIT_DIAGRAM_ISREFERUNIT" val="0"/>
  <p:tag name="KSO_WM_UNIT_HIGHLIGHT" val="0"/>
  <p:tag name="KSO_WM_UNIT_ID" val="diagram20210699_1*q_h_f*1_3_1"/>
  <p:tag name="KSO_WM_UNIT_INDEX" val="1_3_1"/>
  <p:tag name="KSO_WM_UNIT_LAYERLEVEL" val="1_1_1"/>
  <p:tag name="KSO_WM_UNIT_NOCLEAR" val="0"/>
  <p:tag name="KSO_WM_UNIT_PRESET_TEXT" val="Lorem ipsum dolor sit amet, consectetur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q_h_f"/>
  <p:tag name="KSO_WM_UNIT_VALUE" val="36"/>
</p:tagLst>
</file>

<file path=ppt/tags/tag30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2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22&quot;,&quot;maxSize&quot;:{&quot;size1&quot;:31.100451971449097},&quot;minSize&quot;:{&quot;size1&quot;:20.100451971449097},&quot;normalSize&quot;:{&quot;size1&quot;:26.820822341819461},&quot;subLayout&quot;:[{&quot;id&quot;:&quot;2020-12-09T20:38:22&quot;,&quot;margin&quot;:{&quot;bottom&quot;:0.026000002399086952,&quot;left&quot;:1.6929999589920044,&quot;right&quot;:1.6929999589920044,&quot;top&quot;:1.6929999589920044},&quot;type&quot;:0},{&quot;id&quot;:&quot;2020-12-09T20:38:22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COLOR_TYPE" val="1"/>
  <p:tag name="KSO_WM_TEMPLATE_INDEX" val="20212892"/>
  <p:tag name="KSO_WM_TEMPLATE_MASTER_TYPE" val="0"/>
  <p:tag name="KSO_WM_TEMPLATE_SUBCATEGORY" val="21"/>
</p:tagLst>
</file>

<file path=ppt/tags/tag3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07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08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09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你的副标题"/>
  <p:tag name="KSO_WM_UNIT_TEXT_FILL_FORE_SCHEMECOLOR_INDEX" val="13"/>
  <p:tag name="KSO_WM_UNIT_TEXT_FILL_FORE_SCHEMECOLOR_INDEX_BRIGHTNESS" val="0.15"/>
  <p:tag name="KSO_WM_UNIT_TEXT_FILL_TYPE" val="1"/>
  <p:tag name="KSO_WM_UNIT_TEXT_PART_ID_V2" val="d-4-2"/>
  <p:tag name="KSO_WM_UNIT_TYPE" val="b"/>
  <p:tag name="KSO_WM_UNIT_VALUE" val="40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3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91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92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93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94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5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聆听"/>
  <p:tag name="KSO_WM_UNIT_TEXT_FILL_FORE_SCHEMECOLOR_INDEX" val="13"/>
  <p:tag name="KSO_WM_UNIT_TEXT_FILL_FORE_SCHEMECOLOR_INDEX_BRIGHTNESS" val="0"/>
  <p:tag name="KSO_WM_UNIT_TEXT_FILL_TYPE" val="1"/>
  <p:tag name="KSO_WM_UNIT_TYPE" val="a"/>
</p:tagLst>
</file>

<file path=ppt/tags/tag396.xml><?xml version="1.0" encoding="utf-8"?>
<p:tagLst xmlns:p="http://schemas.openxmlformats.org/presentationml/2006/main">
  <p:tag name="KSO_WM_BEAUTIFY_FLAG" val="#wm#"/>
  <p:tag name="KSO_WM_SLIDE_ID" val="custom20202990_51"/>
  <p:tag name="KSO_WM_SLIDE_INDEX" val="51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9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83</Paragraphs>
  <Slides>25</Slides>
  <Notes>23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5">
      <vt:lpstr>Arial</vt:lpstr>
      <vt:lpstr>微软雅黑</vt:lpstr>
      <vt:lpstr>Wingdings</vt:lpstr>
      <vt:lpstr>隶书</vt:lpstr>
      <vt:lpstr>Viner Hand ITC</vt:lpstr>
      <vt:lpstr>Calibri Light</vt:lpstr>
      <vt:lpstr>Calibri</vt:lpstr>
      <vt:lpstr>Segoe UI</vt:lpstr>
      <vt:lpstr>Lato Medium</vt:lpstr>
      <vt:lpstr>Office 主题​​</vt:lpstr>
      <vt:lpstr>人教统编版 选择性必修上册 第三单元</vt:lpstr>
      <vt:lpstr>PowerPoint Presentation</vt:lpstr>
      <vt:lpstr>*百年孤独（节选）/加西亚•马尔克斯 教学设计</vt:lpstr>
      <vt:lpstr>PowerPoint Presentation</vt:lpstr>
      <vt:lpstr>教学目标与核心素养</vt:lpstr>
      <vt:lpstr>PowerPoint Presentation</vt:lpstr>
      <vt:lpstr>教学重难点</vt:lpstr>
      <vt:lpstr>PowerPoint Presentation</vt:lpstr>
      <vt:lpstr>教学过程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2021-04-02T09:29:05.728</cp:lastPrinted>
  <dcterms:created xsi:type="dcterms:W3CDTF">2021-04-02T09:29:05Z</dcterms:created>
  <dcterms:modified xsi:type="dcterms:W3CDTF">2021-04-02T01:29:07Z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