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38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55" r:id="rId99"/>
    <p:sldId id="356" r:id="rId100"/>
    <p:sldId id="357" r:id="rId101"/>
    <p:sldId id="358" r:id="rId102"/>
    <p:sldId id="359" r:id="rId103"/>
    <p:sldId id="360" r:id="rId104"/>
    <p:sldId id="361" r:id="rId105"/>
    <p:sldId id="362" r:id="rId106"/>
    <p:sldId id="363" r:id="rId107"/>
    <p:sldId id="364" r:id="rId108"/>
    <p:sldId id="365" r:id="rId109"/>
    <p:sldId id="366" r:id="rId110"/>
    <p:sldId id="367" r:id="rId111"/>
    <p:sldId id="368" r:id="rId112"/>
    <p:sldId id="369" r:id="rId113"/>
    <p:sldId id="370" r:id="rId114"/>
    <p:sldId id="371" r:id="rId115"/>
    <p:sldId id="372" r:id="rId116"/>
    <p:sldId id="373" r:id="rId117"/>
    <p:sldId id="374" r:id="rId118"/>
    <p:sldId id="375" r:id="rId119"/>
    <p:sldId id="376" r:id="rId120"/>
    <p:sldId id="377" r:id="rId121"/>
    <p:sldId id="378" r:id="rId122"/>
    <p:sldId id="379" r:id="rId123"/>
    <p:sldId id="380" r:id="rId124"/>
    <p:sldId id="381" r:id="rId125"/>
    <p:sldId id="382" r:id="rId126"/>
    <p:sldId id="383" r:id="rId127"/>
    <p:sldId id="384" r:id="rId128"/>
    <p:sldId id="385" r:id="rId1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0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emf"/><Relationship Id="rId1" Type="http://schemas.openxmlformats.org/officeDocument/2006/relationships/image" Target="../media/image111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emf"/><Relationship Id="rId1" Type="http://schemas.openxmlformats.org/officeDocument/2006/relationships/image" Target="../media/image119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emf"/><Relationship Id="rId1" Type="http://schemas.openxmlformats.org/officeDocument/2006/relationships/image" Target="../media/image13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image" Target="../media/image73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3.emf"/><Relationship Id="rId1" Type="http://schemas.openxmlformats.org/officeDocument/2006/relationships/image" Target="../media/image82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2.emf"/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89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emf"/><Relationship Id="rId1" Type="http://schemas.openxmlformats.org/officeDocument/2006/relationships/image" Target="../media/image9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9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emf"/><Relationship Id="rId1" Type="http://schemas.openxmlformats.org/officeDocument/2006/relationships/image" Target="../media/image10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371FF61-4533-4F73-A23F-28FB6682C8B0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2172D92-7BB6-49D8-B174-C3B9741ABB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856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BCEAAFD-8A2B-4410-BCA4-7F18360D166B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847DC8B-A87E-4B71-9419-444CDACE74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79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CA80C84-1B8E-4829-83DF-3539C3C1D1D5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FCF3CF2-1C26-4C65-BD19-FDB1FD5044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552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1BB9DA4-C3FD-4B2B-B634-069FB8D990E9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7D27DBB-F051-4C61-A204-F81AFBE57A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605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013EE1B-6655-42EA-AFB4-042E546DB1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0131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4855570-8123-456E-827C-89412463EEB7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595141C-A843-4091-8E93-A074DE4103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238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9AA45EE-96F5-41FC-91CF-9BC7D1608377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2D163B8-9D2E-4AA7-8D75-FD6383657B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510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0BB82CA-B61C-4BA8-A234-16AA46D599E9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AAC49E7-DEEB-47E2-B94A-1F8C0C45C8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919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FCD4E08-D1A3-4BCD-8EF5-94B99EBF9BAF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C4D39DB3-BACA-41CB-A39F-9F9F10CB06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145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764BC624-D1ED-450C-9696-9966094E4945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C72A3AE-A82A-4E36-8BD0-CCB4089468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986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A7153EC-84CC-4A55-B73F-5798AFBB62E8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03B08B9-D1D2-4BD9-B993-EBA8247A2F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15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580063" y="6381750"/>
            <a:ext cx="3095625" cy="360363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轻松预热         牛刀小试</a:t>
            </a:r>
          </a:p>
        </p:txBody>
      </p:sp>
    </p:spTree>
    <p:extLst>
      <p:ext uri="{BB962C8B-B14F-4D97-AF65-F5344CB8AC3E}">
        <p14:creationId xmlns:p14="http://schemas.microsoft.com/office/powerpoint/2010/main" val="163189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5DB0B41-34B0-4739-BE56-3C3AABDEA11A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8F53E15-9FB4-4ED0-B25D-0F87CA74C0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99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297BF6E0-7EEC-4A8F-987F-E088C03AB8E0}" type="datetimeFigureOut">
              <a:rPr lang="zh-CN" altLang="en-US"/>
              <a:pPr>
                <a:defRPr/>
              </a:pPr>
              <a:t>2018/7/30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B01C91F2-891A-4C35-84CA-BF418B4E3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987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e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9.vml"/><Relationship Id="rId6" Type="http://schemas.openxmlformats.org/officeDocument/2006/relationships/image" Target="../media/image107.emf"/><Relationship Id="rId5" Type="http://schemas.openxmlformats.org/officeDocument/2006/relationships/oleObject" Target="../embeddings/oleObject106.bin"/><Relationship Id="rId4" Type="http://schemas.openxmlformats.org/officeDocument/2006/relationships/image" Target="../media/image106.emf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0.vml"/><Relationship Id="rId4" Type="http://schemas.openxmlformats.org/officeDocument/2006/relationships/image" Target="../media/image108.emf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1.vml"/><Relationship Id="rId4" Type="http://schemas.openxmlformats.org/officeDocument/2006/relationships/image" Target="../media/image109.em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2.vml"/><Relationship Id="rId4" Type="http://schemas.openxmlformats.org/officeDocument/2006/relationships/image" Target="../media/image110.e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3.vml"/><Relationship Id="rId6" Type="http://schemas.openxmlformats.org/officeDocument/2006/relationships/image" Target="../media/image112.emf"/><Relationship Id="rId5" Type="http://schemas.openxmlformats.org/officeDocument/2006/relationships/oleObject" Target="../embeddings/oleObject111.bin"/><Relationship Id="rId4" Type="http://schemas.openxmlformats.org/officeDocument/2006/relationships/image" Target="../media/image111.emf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4.vml"/><Relationship Id="rId4" Type="http://schemas.openxmlformats.org/officeDocument/2006/relationships/image" Target="../media/image113.emf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5.vml"/><Relationship Id="rId4" Type="http://schemas.openxmlformats.org/officeDocument/2006/relationships/image" Target="../media/image114.emf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6.vml"/><Relationship Id="rId4" Type="http://schemas.openxmlformats.org/officeDocument/2006/relationships/image" Target="../media/image115.emf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7.vml"/><Relationship Id="rId4" Type="http://schemas.openxmlformats.org/officeDocument/2006/relationships/image" Target="../media/image116.emf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8.vml"/><Relationship Id="rId4" Type="http://schemas.openxmlformats.org/officeDocument/2006/relationships/image" Target="../media/image11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9.vml"/><Relationship Id="rId4" Type="http://schemas.openxmlformats.org/officeDocument/2006/relationships/image" Target="../media/image42.emf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0.vml"/><Relationship Id="rId4" Type="http://schemas.openxmlformats.org/officeDocument/2006/relationships/image" Target="../media/image118.emf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1.vml"/><Relationship Id="rId6" Type="http://schemas.openxmlformats.org/officeDocument/2006/relationships/image" Target="../media/image120.emf"/><Relationship Id="rId5" Type="http://schemas.openxmlformats.org/officeDocument/2006/relationships/oleObject" Target="../embeddings/oleObject120.bin"/><Relationship Id="rId4" Type="http://schemas.openxmlformats.org/officeDocument/2006/relationships/image" Target="../media/image119.em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2.vml"/><Relationship Id="rId4" Type="http://schemas.openxmlformats.org/officeDocument/2006/relationships/image" Target="../media/image121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3.vml"/><Relationship Id="rId4" Type="http://schemas.openxmlformats.org/officeDocument/2006/relationships/image" Target="../media/image122.emf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4.vml"/><Relationship Id="rId4" Type="http://schemas.openxmlformats.org/officeDocument/2006/relationships/image" Target="../media/image123.e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5.vml"/><Relationship Id="rId4" Type="http://schemas.openxmlformats.org/officeDocument/2006/relationships/image" Target="../media/image124.emf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6.vml"/><Relationship Id="rId4" Type="http://schemas.openxmlformats.org/officeDocument/2006/relationships/image" Target="../media/image125.e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7.vml"/><Relationship Id="rId4" Type="http://schemas.openxmlformats.org/officeDocument/2006/relationships/image" Target="../media/image126.emf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8.vml"/><Relationship Id="rId4" Type="http://schemas.openxmlformats.org/officeDocument/2006/relationships/image" Target="../media/image12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9.vml"/><Relationship Id="rId4" Type="http://schemas.openxmlformats.org/officeDocument/2006/relationships/image" Target="../media/image128.emf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0.vml"/><Relationship Id="rId4" Type="http://schemas.openxmlformats.org/officeDocument/2006/relationships/image" Target="../media/image129.emf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1.vml"/><Relationship Id="rId4" Type="http://schemas.openxmlformats.org/officeDocument/2006/relationships/image" Target="../media/image130.emf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2.vml"/><Relationship Id="rId4" Type="http://schemas.openxmlformats.org/officeDocument/2006/relationships/image" Target="../media/image131.em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3.vml"/><Relationship Id="rId4" Type="http://schemas.openxmlformats.org/officeDocument/2006/relationships/image" Target="../media/image132.emf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4.vml"/><Relationship Id="rId4" Type="http://schemas.openxmlformats.org/officeDocument/2006/relationships/image" Target="../media/image133.emf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5.vml"/><Relationship Id="rId6" Type="http://schemas.openxmlformats.org/officeDocument/2006/relationships/image" Target="../media/image135.emf"/><Relationship Id="rId5" Type="http://schemas.openxmlformats.org/officeDocument/2006/relationships/oleObject" Target="../embeddings/oleObject135.bin"/><Relationship Id="rId4" Type="http://schemas.openxmlformats.org/officeDocument/2006/relationships/image" Target="../media/image134.emf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hyperlink" Target="../../../../Administrator/Desktop/&#20316;&#19994;8.doc" TargetMode="External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8.xml"/><Relationship Id="rId5" Type="http://schemas.openxmlformats.org/officeDocument/2006/relationships/hyperlink" Target="../../../../Administrator/Desktop/2012&#24180;&#39640;&#19977;&#35838;&#20214;/&#39640;&#32771;&#35843;&#30740;&#183;&#26032;&#35838;&#26631;&#29983;&#29289;&#183;&#20108;&#36718;&#19987;&#39064;/1-2-1.doc" TargetMode="External"/><Relationship Id="rId4" Type="http://schemas.openxmlformats.org/officeDocument/2006/relationships/image" Target="../media/image137.jpeg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5.vml"/><Relationship Id="rId6" Type="http://schemas.openxmlformats.org/officeDocument/2006/relationships/image" Target="../media/image37.e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6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8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9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4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1.doc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1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2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3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4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5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6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7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8.e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9.e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50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1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2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3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4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5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11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e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3.e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3.vml"/><Relationship Id="rId6" Type="http://schemas.openxmlformats.org/officeDocument/2006/relationships/image" Target="../media/image65.e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64.e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6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7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6.vml"/><Relationship Id="rId6" Type="http://schemas.openxmlformats.org/officeDocument/2006/relationships/image" Target="../media/image69.e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68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70.e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7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2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0.vml"/><Relationship Id="rId6" Type="http://schemas.openxmlformats.org/officeDocument/2006/relationships/image" Target="../media/image74.emf"/><Relationship Id="rId5" Type="http://schemas.openxmlformats.org/officeDocument/2006/relationships/oleObject" Target="../embeddings/oleObject73.bin"/><Relationship Id="rId4" Type="http://schemas.openxmlformats.org/officeDocument/2006/relationships/image" Target="../media/image73.em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1.vml"/><Relationship Id="rId4" Type="http://schemas.openxmlformats.org/officeDocument/2006/relationships/image" Target="../media/image75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2.vml"/><Relationship Id="rId4" Type="http://schemas.openxmlformats.org/officeDocument/2006/relationships/image" Target="../media/image76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3.vml"/><Relationship Id="rId4" Type="http://schemas.openxmlformats.org/officeDocument/2006/relationships/image" Target="../media/image77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4.vml"/><Relationship Id="rId4" Type="http://schemas.openxmlformats.org/officeDocument/2006/relationships/image" Target="../media/image78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5.vml"/><Relationship Id="rId4" Type="http://schemas.openxmlformats.org/officeDocument/2006/relationships/image" Target="../media/image79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6.vml"/><Relationship Id="rId4" Type="http://schemas.openxmlformats.org/officeDocument/2006/relationships/image" Target="../media/image80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7.vml"/><Relationship Id="rId4" Type="http://schemas.openxmlformats.org/officeDocument/2006/relationships/image" Target="../media/image81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8.vml"/><Relationship Id="rId6" Type="http://schemas.openxmlformats.org/officeDocument/2006/relationships/image" Target="../media/image83.e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8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9.vml"/><Relationship Id="rId4" Type="http://schemas.openxmlformats.org/officeDocument/2006/relationships/image" Target="../media/image84.emf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0.vml"/><Relationship Id="rId4" Type="http://schemas.openxmlformats.org/officeDocument/2006/relationships/image" Target="../media/image85.em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1.vml"/><Relationship Id="rId4" Type="http://schemas.openxmlformats.org/officeDocument/2006/relationships/image" Target="../media/image86.e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2.vml"/><Relationship Id="rId4" Type="http://schemas.openxmlformats.org/officeDocument/2006/relationships/image" Target="../media/image87.emf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3.vml"/><Relationship Id="rId4" Type="http://schemas.openxmlformats.org/officeDocument/2006/relationships/image" Target="../media/image88.em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4.vml"/><Relationship Id="rId4" Type="http://schemas.openxmlformats.org/officeDocument/2006/relationships/image" Target="../media/image89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5.vml"/><Relationship Id="rId4" Type="http://schemas.openxmlformats.org/officeDocument/2006/relationships/image" Target="../media/image90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6.vml"/><Relationship Id="rId6" Type="http://schemas.openxmlformats.org/officeDocument/2006/relationships/image" Target="../media/image92.emf"/><Relationship Id="rId5" Type="http://schemas.openxmlformats.org/officeDocument/2006/relationships/oleObject" Target="../embeddings/oleObject91.bin"/><Relationship Id="rId4" Type="http://schemas.openxmlformats.org/officeDocument/2006/relationships/image" Target="../media/image91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7.vml"/><Relationship Id="rId4" Type="http://schemas.openxmlformats.org/officeDocument/2006/relationships/image" Target="../media/image93.emf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8.vml"/><Relationship Id="rId4" Type="http://schemas.openxmlformats.org/officeDocument/2006/relationships/image" Target="../media/image9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e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9.vml"/><Relationship Id="rId6" Type="http://schemas.openxmlformats.org/officeDocument/2006/relationships/image" Target="../media/image96.emf"/><Relationship Id="rId5" Type="http://schemas.openxmlformats.org/officeDocument/2006/relationships/oleObject" Target="../embeddings/oleObject95.bin"/><Relationship Id="rId4" Type="http://schemas.openxmlformats.org/officeDocument/2006/relationships/image" Target="../media/image95.emf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0.vml"/><Relationship Id="rId4" Type="http://schemas.openxmlformats.org/officeDocument/2006/relationships/image" Target="../media/image97.emf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1.vml"/><Relationship Id="rId4" Type="http://schemas.openxmlformats.org/officeDocument/2006/relationships/image" Target="../media/image98.emf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2.vml"/><Relationship Id="rId4" Type="http://schemas.openxmlformats.org/officeDocument/2006/relationships/image" Target="../media/image99.emf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3.vml"/><Relationship Id="rId4" Type="http://schemas.openxmlformats.org/officeDocument/2006/relationships/image" Target="../media/image100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0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4.vml"/><Relationship Id="rId4" Type="http://schemas.openxmlformats.org/officeDocument/2006/relationships/image" Target="../media/image101.e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5.vml"/><Relationship Id="rId4" Type="http://schemas.openxmlformats.org/officeDocument/2006/relationships/image" Target="../media/image102.emf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6.vml"/><Relationship Id="rId4" Type="http://schemas.openxmlformats.org/officeDocument/2006/relationships/image" Target="../media/image103.e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7.vml"/><Relationship Id="rId4" Type="http://schemas.openxmlformats.org/officeDocument/2006/relationships/image" Target="../media/image104.e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98.vml"/><Relationship Id="rId4" Type="http://schemas.openxmlformats.org/officeDocument/2006/relationships/image" Target="../media/image10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900113" y="2924175"/>
            <a:ext cx="7413625" cy="9906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22883" name="内容占位符 2"/>
          <p:cNvSpPr txBox="1">
            <a:spLocks/>
          </p:cNvSpPr>
          <p:nvPr/>
        </p:nvSpPr>
        <p:spPr bwMode="auto">
          <a:xfrm>
            <a:off x="1077913" y="2498725"/>
            <a:ext cx="698341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400" smtClean="0">
                <a:solidFill>
                  <a:srgbClr val="FF0000"/>
                </a:solidFill>
                <a:latin typeface="方正小标宋_GBK" pitchFamily="65" charset="-122"/>
                <a:ea typeface="方正小标宋_GBK" pitchFamily="65" charset="-122"/>
              </a:rPr>
              <a:t>高考预热 语文专题</a:t>
            </a: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2555875" y="1341438"/>
            <a:ext cx="4294188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0000FF"/>
                </a:solidFill>
              </a:rPr>
              <a:t>轻松走进</a:t>
            </a:r>
            <a:r>
              <a:rPr lang="zh-CN" altLang="en-US" sz="4000" b="1" smtClean="0">
                <a:solidFill>
                  <a:srgbClr val="0000FF"/>
                </a:solidFill>
              </a:rPr>
              <a:t>高考热点</a:t>
            </a:r>
            <a:endParaRPr lang="zh-CN" altLang="en-US" sz="4000" smtClean="0">
              <a:solidFill>
                <a:srgbClr val="0000FF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124075" y="3848100"/>
            <a:ext cx="472598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fontAlgn="base" hangingPunct="1">
              <a:spcBef>
                <a:spcPct val="20000"/>
              </a:spcBef>
              <a:spcAft>
                <a:spcPct val="0"/>
              </a:spcAft>
            </a:pPr>
            <a:r>
              <a:rPr lang="zh-CN" altLang="en-US" sz="3400" dirty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句式仿用与</a:t>
            </a:r>
            <a:r>
              <a:rPr lang="zh-CN" altLang="en-US" sz="3400" dirty="0" smtClean="0">
                <a:solidFill>
                  <a:srgbClr val="2506DC"/>
                </a:solidFill>
                <a:latin typeface="方正小标宋_GBK" pitchFamily="65" charset="-122"/>
                <a:ea typeface="方正小标宋_GBK" pitchFamily="65" charset="-122"/>
              </a:rPr>
              <a:t>变换专题</a:t>
            </a:r>
            <a:endParaRPr lang="zh-CN" altLang="en-US" sz="3400" dirty="0" smtClean="0">
              <a:solidFill>
                <a:srgbClr val="2506DC"/>
              </a:solidFill>
              <a:latin typeface="方正小标宋_GBK" pitchFamily="65" charset="-122"/>
              <a:ea typeface="方正小标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71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288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452438" y="2844800"/>
          <a:ext cx="7916862" cy="490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文档" r:id="rId3" imgW="8767200" imgH="5438592" progId="Word.Document.8">
                  <p:embed/>
                </p:oleObj>
              </mc:Choice>
              <mc:Fallback>
                <p:oleObj name="文档" r:id="rId3" imgW="8767200" imgH="5438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844800"/>
                        <a:ext cx="7916862" cy="490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501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452438" y="16843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843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43" name="Object 3"/>
          <p:cNvGraphicFramePr>
            <a:graphicFrameLocks noChangeAspect="1"/>
          </p:cNvGraphicFramePr>
          <p:nvPr/>
        </p:nvGraphicFramePr>
        <p:xfrm>
          <a:off x="538163" y="3789363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9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789363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177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452438" y="21161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161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0084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6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5" name="文档" r:id="rId3" imgW="8504255" imgH="5548386" progId="Word.Document.8">
                  <p:embed/>
                </p:oleObj>
              </mc:Choice>
              <mc:Fallback>
                <p:oleObj name="文档" r:id="rId3" imgW="8504255" imgH="55483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6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218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646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452438" y="19716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716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9139" name="Object 3"/>
          <p:cNvGraphicFramePr>
            <a:graphicFrameLocks noChangeAspect="1"/>
          </p:cNvGraphicFramePr>
          <p:nvPr/>
        </p:nvGraphicFramePr>
        <p:xfrm>
          <a:off x="542925" y="3835400"/>
          <a:ext cx="8239125" cy="153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5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835400"/>
                        <a:ext cx="8239125" cy="153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079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9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6943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20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452438" y="25066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5066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200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1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21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2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452438" y="14255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255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15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23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603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24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307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307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307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308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8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7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308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8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23915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180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104452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104453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104454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104458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459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4455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104456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457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225291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7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481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25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1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771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6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30" name="Object 2"/>
          <p:cNvGraphicFramePr>
            <a:graphicFrameLocks noChangeAspect="1"/>
          </p:cNvGraphicFramePr>
          <p:nvPr/>
        </p:nvGraphicFramePr>
        <p:xfrm>
          <a:off x="452438" y="17145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145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7331" name="Object 3"/>
          <p:cNvGraphicFramePr>
            <a:graphicFrameLocks noChangeAspect="1"/>
          </p:cNvGraphicFramePr>
          <p:nvPr/>
        </p:nvGraphicFramePr>
        <p:xfrm>
          <a:off x="538163" y="2781300"/>
          <a:ext cx="8218487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7" name="文档" r:id="rId5" imgW="8878266" imgH="3162263" progId="Word.Document.8">
                  <p:embed/>
                </p:oleObj>
              </mc:Choice>
              <mc:Fallback>
                <p:oleObj name="文档" r:id="rId5" imgW="8878266" imgH="31622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2781300"/>
                        <a:ext cx="8218487" cy="292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0543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7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19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846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9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2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5803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6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266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3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50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045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2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452438" y="2460625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59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460625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873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688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34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486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2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74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7" name="文档" r:id="rId3" imgW="8504255" imgH="6059768" progId="Word.Document.8">
                  <p:embed/>
                </p:oleObj>
              </mc:Choice>
              <mc:Fallback>
                <p:oleObj name="文档" r:id="rId3" imgW="8504255" imgH="605976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745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292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35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Object 2"/>
          <p:cNvGraphicFramePr>
            <a:graphicFrameLocks noChangeAspect="1"/>
          </p:cNvGraphicFramePr>
          <p:nvPr/>
        </p:nvGraphicFramePr>
        <p:xfrm>
          <a:off x="452438" y="2532063"/>
          <a:ext cx="8067675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1" name="文档" r:id="rId3" imgW="8504255" imgH="6719521" progId="Word.Document.8">
                  <p:embed/>
                </p:oleObj>
              </mc:Choice>
              <mc:Fallback>
                <p:oleObj name="文档" r:id="rId3" imgW="8504255" imgH="671952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532063"/>
                        <a:ext cx="8067675" cy="636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235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6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359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7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4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745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79" name="文档" r:id="rId3" imgW="8504255" imgH="6059768" progId="Word.Document.8">
                  <p:embed/>
                </p:oleObj>
              </mc:Choice>
              <mc:Fallback>
                <p:oleObj name="文档" r:id="rId3" imgW="8504255" imgH="605976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745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3165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8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864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9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2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270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452438" y="15700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1667" name="Object 3"/>
          <p:cNvGraphicFramePr>
            <a:graphicFrameLocks noChangeAspect="1"/>
          </p:cNvGraphicFramePr>
          <p:nvPr/>
        </p:nvGraphicFramePr>
        <p:xfrm>
          <a:off x="538163" y="2781300"/>
          <a:ext cx="8218487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53" name="文档" r:id="rId5" imgW="8878266" imgH="3162263" progId="Word.Document.8">
                  <p:embed/>
                </p:oleObj>
              </mc:Choice>
              <mc:Fallback>
                <p:oleObj name="文档" r:id="rId5" imgW="8878266" imgH="316226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2781300"/>
                        <a:ext cx="8218487" cy="292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1506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41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1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1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413" y="-457200"/>
            <a:ext cx="9753601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1" name="Picture 3" descr="箭头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565400"/>
            <a:ext cx="8572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172" name="Text Box 4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5867400" y="1341438"/>
            <a:ext cx="2936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/>
              <a:t>请做：专题八</a:t>
            </a:r>
          </a:p>
        </p:txBody>
      </p:sp>
    </p:spTree>
    <p:extLst>
      <p:ext uri="{BB962C8B-B14F-4D97-AF65-F5344CB8AC3E}">
        <p14:creationId xmlns:p14="http://schemas.microsoft.com/office/powerpoint/2010/main" val="42479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WordArt 2"/>
          <p:cNvSpPr>
            <a:spLocks noChangeArrowheads="1" noChangeShapeType="1" noTextEdit="1"/>
          </p:cNvSpPr>
          <p:nvPr/>
        </p:nvSpPr>
        <p:spPr bwMode="gray">
          <a:xfrm>
            <a:off x="3851275" y="2276475"/>
            <a:ext cx="4711700" cy="9366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宋体"/>
                <a:ea typeface="宋体"/>
              </a:rPr>
              <a:t>谢谢观赏！</a:t>
            </a:r>
          </a:p>
        </p:txBody>
      </p:sp>
    </p:spTree>
    <p:extLst>
      <p:ext uri="{BB962C8B-B14F-4D97-AF65-F5344CB8AC3E}">
        <p14:creationId xmlns:p14="http://schemas.microsoft.com/office/powerpoint/2010/main" val="381566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7358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509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163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22907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907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8825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15700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065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987425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7425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090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78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452438" y="15700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316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4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78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960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452438" y="20748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748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560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22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08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3" imgW="8504255" imgH="6127359" progId="Word.Document.8">
                  <p:embed/>
                </p:oleObj>
              </mc:Choice>
              <mc:Fallback>
                <p:oleObj name="文档" r:id="rId3" imgW="8504255" imgH="612735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08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02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452438" y="12827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827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260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8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17879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925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3" imgW="8504255" imgH="5692799" progId="Word.Document.8">
                  <p:embed/>
                </p:oleObj>
              </mc:Choice>
              <mc:Fallback>
                <p:oleObj name="文档" r:id="rId3" imgW="8504255" imgH="569279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40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145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601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784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452438" y="20447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447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1951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6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734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452438" y="17557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557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176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452438" y="14986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986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651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748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452438" y="976313"/>
          <a:ext cx="8067675" cy="598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文档" r:id="rId3" imgW="8504255" imgH="6305074" progId="Word.Document.8">
                  <p:embed/>
                </p:oleObj>
              </mc:Choice>
              <mc:Fallback>
                <p:oleObj name="文档" r:id="rId3" imgW="8504255" imgH="630507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76313"/>
                        <a:ext cx="8067675" cy="598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696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452438" y="19716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716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07" name="Object 3"/>
          <p:cNvGraphicFramePr>
            <a:graphicFrameLocks noChangeAspect="1"/>
          </p:cNvGraphicFramePr>
          <p:nvPr/>
        </p:nvGraphicFramePr>
        <p:xfrm>
          <a:off x="542925" y="3716338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3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3716338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970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452438" y="11382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382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113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762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65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8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048730"/>
              </p:ext>
            </p:extLst>
          </p:nvPr>
        </p:nvGraphicFramePr>
        <p:xfrm>
          <a:off x="1115616" y="3212976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Document" r:id="rId3" imgW="7843749" imgH="1596994" progId="Word.Document.8">
                  <p:embed/>
                </p:oleObj>
              </mc:Choice>
              <mc:Fallback>
                <p:oleObj name="Document" r:id="rId3" imgW="7843749" imgH="1596994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3212976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72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452438" y="13239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239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764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33796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33797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33798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33802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803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799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33800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801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54635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74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4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315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452438" y="90805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369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452438" y="20748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0748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026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467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452438" y="1044575"/>
          <a:ext cx="8067675" cy="512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44575"/>
                        <a:ext cx="8067675" cy="5121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68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922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085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99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428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955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109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452438" y="1643063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43063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011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5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449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6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452438" y="2852738"/>
          <a:ext cx="7916862" cy="490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文档" r:id="rId3" imgW="8767200" imgH="5438592" progId="Word.Document.8">
                  <p:embed/>
                </p:oleObj>
              </mc:Choice>
              <mc:Fallback>
                <p:oleObj name="文档" r:id="rId3" imgW="8767200" imgH="54385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852738"/>
                        <a:ext cx="7916862" cy="490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175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8"/>
          <p:cNvGrpSpPr>
            <a:grpSpLocks/>
          </p:cNvGrpSpPr>
          <p:nvPr/>
        </p:nvGrpSpPr>
        <p:grpSpPr bwMode="auto">
          <a:xfrm>
            <a:off x="1531938" y="2794000"/>
            <a:ext cx="6192837" cy="1441450"/>
            <a:chOff x="1202" y="1434"/>
            <a:chExt cx="2302" cy="327"/>
          </a:xfrm>
        </p:grpSpPr>
        <p:sp>
          <p:nvSpPr>
            <p:cNvPr id="48132" name="AutoShape 229"/>
            <p:cNvSpPr>
              <a:spLocks noChangeArrowheads="1"/>
            </p:cNvSpPr>
            <p:nvPr/>
          </p:nvSpPr>
          <p:spPr bwMode="auto">
            <a:xfrm>
              <a:off x="1202" y="1434"/>
              <a:ext cx="2245" cy="29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8575" cap="rnd" algn="ctr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/>
                <a:t>		</a:t>
              </a:r>
            </a:p>
          </p:txBody>
        </p:sp>
        <p:grpSp>
          <p:nvGrpSpPr>
            <p:cNvPr id="48133" name="Group 230"/>
            <p:cNvGrpSpPr>
              <a:grpSpLocks/>
            </p:cNvGrpSpPr>
            <p:nvPr/>
          </p:nvGrpSpPr>
          <p:grpSpPr bwMode="auto">
            <a:xfrm rot="-1705272">
              <a:off x="3220" y="1570"/>
              <a:ext cx="284" cy="191"/>
              <a:chOff x="1270" y="1366"/>
              <a:chExt cx="284" cy="191"/>
            </a:xfrm>
          </p:grpSpPr>
          <p:grpSp>
            <p:nvGrpSpPr>
              <p:cNvPr id="48134" name="Group 231"/>
              <p:cNvGrpSpPr>
                <a:grpSpLocks/>
              </p:cNvGrpSpPr>
              <p:nvPr/>
            </p:nvGrpSpPr>
            <p:grpSpPr bwMode="auto">
              <a:xfrm rot="-3920841">
                <a:off x="1292" y="1367"/>
                <a:ext cx="148" cy="191"/>
                <a:chOff x="2825" y="3007"/>
                <a:chExt cx="229" cy="242"/>
              </a:xfrm>
            </p:grpSpPr>
            <p:sp>
              <p:nvSpPr>
                <p:cNvPr id="48138" name="Freeform 23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139" name="Freeform 233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135" name="Group 234"/>
              <p:cNvGrpSpPr>
                <a:grpSpLocks/>
              </p:cNvGrpSpPr>
              <p:nvPr/>
            </p:nvGrpSpPr>
            <p:grpSpPr bwMode="auto">
              <a:xfrm rot="-10500000">
                <a:off x="1406" y="1366"/>
                <a:ext cx="148" cy="191"/>
                <a:chOff x="2825" y="3007"/>
                <a:chExt cx="229" cy="242"/>
              </a:xfrm>
            </p:grpSpPr>
            <p:sp>
              <p:nvSpPr>
                <p:cNvPr id="48136" name="Freeform 23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>
                    <a:gd name="T0" fmla="*/ 94 w 213"/>
                    <a:gd name="T1" fmla="*/ 19 h 343"/>
                    <a:gd name="T2" fmla="*/ 32 w 213"/>
                    <a:gd name="T3" fmla="*/ 53 h 343"/>
                    <a:gd name="T4" fmla="*/ 11 w 213"/>
                    <a:gd name="T5" fmla="*/ 165 h 343"/>
                    <a:gd name="T6" fmla="*/ 94 w 213"/>
                    <a:gd name="T7" fmla="*/ 19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137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9"/>
                </a:xfrm>
                <a:custGeom>
                  <a:avLst/>
                  <a:gdLst>
                    <a:gd name="T0" fmla="*/ 136 w 213"/>
                    <a:gd name="T1" fmla="*/ 17 h 343"/>
                    <a:gd name="T2" fmla="*/ 46 w 213"/>
                    <a:gd name="T3" fmla="*/ 47 h 343"/>
                    <a:gd name="T4" fmla="*/ 16 w 213"/>
                    <a:gd name="T5" fmla="*/ 148 h 343"/>
                    <a:gd name="T6" fmla="*/ 136 w 213"/>
                    <a:gd name="T7" fmla="*/ 17 h 3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3"/>
                    <a:gd name="T13" fmla="*/ 0 h 343"/>
                    <a:gd name="T14" fmla="*/ 213 w 213"/>
                    <a:gd name="T15" fmla="*/ 343 h 3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aphicFrame>
        <p:nvGraphicFramePr>
          <p:cNvPr id="168971" name="Object 11"/>
          <p:cNvGraphicFramePr>
            <a:graphicFrameLocks noChangeAspect="1"/>
          </p:cNvGraphicFramePr>
          <p:nvPr/>
        </p:nvGraphicFramePr>
        <p:xfrm>
          <a:off x="1022350" y="3049588"/>
          <a:ext cx="6819900" cy="138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文档" r:id="rId3" imgW="7843210" imgH="1596793" progId="Word.Document.8">
                  <p:embed/>
                </p:oleObj>
              </mc:Choice>
              <mc:Fallback>
                <p:oleObj name="文档" r:id="rId3" imgW="7843210" imgH="159679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350" y="3049588"/>
                        <a:ext cx="6819900" cy="1387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472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68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110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452438" y="706438"/>
          <a:ext cx="8196262" cy="603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文档" r:id="rId3" imgW="8647436" imgH="6365411" progId="Word.Document.8">
                  <p:embed/>
                </p:oleObj>
              </mc:Choice>
              <mc:Fallback>
                <p:oleObj name="文档" r:id="rId3" imgW="8647436" imgH="636541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06438"/>
                        <a:ext cx="8196262" cy="6035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516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452438" y="692150"/>
          <a:ext cx="8196262" cy="559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文档" r:id="rId3" imgW="8647436" imgH="5898210" progId="Word.Document.8">
                  <p:embed/>
                </p:oleObj>
              </mc:Choice>
              <mc:Fallback>
                <p:oleObj name="文档" r:id="rId3" imgW="8647436" imgH="589821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196262" cy="559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883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627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3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452438" y="12525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525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984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452438" y="15700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700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828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4465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088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69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452438" y="16129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6129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8179" name="Object 3"/>
          <p:cNvGraphicFramePr>
            <a:graphicFrameLocks noChangeAspect="1"/>
          </p:cNvGraphicFramePr>
          <p:nvPr/>
        </p:nvGraphicFramePr>
        <p:xfrm>
          <a:off x="538163" y="3357563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5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357563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33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8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452438" y="15398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5398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613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7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452438" y="981075"/>
          <a:ext cx="8067675" cy="518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文档" r:id="rId3" imgW="8504255" imgH="5548386" progId="Word.Document.8">
                  <p:embed/>
                </p:oleObj>
              </mc:Choice>
              <mc:Fallback>
                <p:oleObj name="文档" r:id="rId3" imgW="8504255" imgH="55483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1075"/>
                        <a:ext cx="8067675" cy="518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00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452438" y="17557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557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1" name="Object 3"/>
          <p:cNvGraphicFramePr>
            <a:graphicFrameLocks noChangeAspect="1"/>
          </p:cNvGraphicFramePr>
          <p:nvPr/>
        </p:nvGraphicFramePr>
        <p:xfrm>
          <a:off x="538163" y="3429000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7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429000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466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452438" y="993775"/>
          <a:ext cx="8067675" cy="531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067675" cy="531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091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881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280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125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452438" y="19304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2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9304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47" name="Object 3"/>
          <p:cNvGraphicFramePr>
            <a:graphicFrameLocks noChangeAspect="1"/>
          </p:cNvGraphicFramePr>
          <p:nvPr/>
        </p:nvGraphicFramePr>
        <p:xfrm>
          <a:off x="538163" y="3068638"/>
          <a:ext cx="82184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3" name="文档" r:id="rId5" imgW="8878266" imgH="2569442" progId="Word.Document.8">
                  <p:embed/>
                </p:oleObj>
              </mc:Choice>
              <mc:Fallback>
                <p:oleObj name="文档" r:id="rId5" imgW="8878266" imgH="256944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068638"/>
                        <a:ext cx="8218487" cy="237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204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398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452438" y="10366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366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555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7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452438" y="993775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93775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490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452438" y="963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63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051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8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247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0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452438" y="13954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3954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808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1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452438" y="976313"/>
          <a:ext cx="8067675" cy="526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文档" r:id="rId3" imgW="8504255" imgH="5548386" progId="Word.Document.8">
                  <p:embed/>
                </p:oleObj>
              </mc:Choice>
              <mc:Fallback>
                <p:oleObj name="文档" r:id="rId3" imgW="8504255" imgH="55483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76313"/>
                        <a:ext cx="8067675" cy="526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001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9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452438" y="1773238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4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73238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3539" name="Object 3"/>
          <p:cNvGraphicFramePr>
            <a:graphicFrameLocks noChangeAspect="1"/>
          </p:cNvGraphicFramePr>
          <p:nvPr/>
        </p:nvGraphicFramePr>
        <p:xfrm>
          <a:off x="538163" y="3573463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5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573463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898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9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3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24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3" imgW="8504255" imgH="5534208" progId="Word.Document.8">
                  <p:embed/>
                </p:oleObj>
              </mc:Choice>
              <mc:Fallback>
                <p:oleObj name="文档" r:id="rId3" imgW="8504255" imgH="553420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24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101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31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文档" r:id="rId3" imgW="8504255" imgH="5603118" progId="Word.Document.8">
                  <p:embed/>
                </p:oleObj>
              </mc:Choice>
              <mc:Fallback>
                <p:oleObj name="文档" r:id="rId3" imgW="8504255" imgH="560311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31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576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452438" y="11080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1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080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230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452438" y="981075"/>
          <a:ext cx="8196262" cy="522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文档" r:id="rId3" imgW="8647436" imgH="5511128" progId="Word.Document.8">
                  <p:embed/>
                </p:oleObj>
              </mc:Choice>
              <mc:Fallback>
                <p:oleObj name="文档" r:id="rId3" imgW="8647436" imgH="5511128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81075"/>
                        <a:ext cx="8196262" cy="522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5665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452438" y="1209675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9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209675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064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452438" y="17859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7859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843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452438" y="1020763"/>
          <a:ext cx="8067675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7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20763"/>
                        <a:ext cx="8067675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723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452438" y="692150"/>
          <a:ext cx="8067675" cy="581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1" name="文档" r:id="rId3" imgW="8504255" imgH="6141207" progId="Word.Document.8">
                  <p:embed/>
                </p:oleObj>
              </mc:Choice>
              <mc:Fallback>
                <p:oleObj name="文档" r:id="rId3" imgW="8504255" imgH="61412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067675" cy="581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1649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452438" y="1828800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6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828800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731" name="Object 3"/>
          <p:cNvGraphicFramePr>
            <a:graphicFrameLocks noChangeAspect="1"/>
          </p:cNvGraphicFramePr>
          <p:nvPr/>
        </p:nvGraphicFramePr>
        <p:xfrm>
          <a:off x="538163" y="3644900"/>
          <a:ext cx="821848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7" name="文档" r:id="rId5" imgW="8878266" imgH="1976291" progId="Word.Document.8">
                  <p:embed/>
                </p:oleObj>
              </mc:Choice>
              <mc:Fallback>
                <p:oleObj name="文档" r:id="rId5" imgW="8878266" imgH="1976291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163" y="3644900"/>
                        <a:ext cx="8218487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910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452438" y="2187575"/>
          <a:ext cx="8062912" cy="5129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187575"/>
                        <a:ext cx="8062912" cy="5129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633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2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452438" y="14986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3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986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043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03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611188" y="2862263"/>
          <a:ext cx="7918450" cy="164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文档" r:id="rId3" imgW="8519309" imgH="1776486" progId="Word.Document.8">
                  <p:embed/>
                </p:oleObj>
              </mc:Choice>
              <mc:Fallback>
                <p:oleObj name="文档" r:id="rId3" imgW="8519309" imgH="1776486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2862263"/>
                        <a:ext cx="7918450" cy="1646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856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452438" y="2217738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8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2217738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03" name="Object 3"/>
          <p:cNvGraphicFramePr>
            <a:graphicFrameLocks noChangeAspect="1"/>
          </p:cNvGraphicFramePr>
          <p:nvPr/>
        </p:nvGraphicFramePr>
        <p:xfrm>
          <a:off x="542925" y="4005263"/>
          <a:ext cx="8239125" cy="153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9" name="文档" r:id="rId5" imgW="8878266" imgH="1665043" progId="Word.Document.8">
                  <p:embed/>
                </p:oleObj>
              </mc:Choice>
              <mc:Fallback>
                <p:oleObj name="文档" r:id="rId5" imgW="8878266" imgH="16650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4005263"/>
                        <a:ext cx="8239125" cy="153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076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452438" y="908050"/>
          <a:ext cx="8067675" cy="537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1" name="文档" r:id="rId3" imgW="8504255" imgH="5670379" progId="Word.Document.8">
                  <p:embed/>
                </p:oleObj>
              </mc:Choice>
              <mc:Fallback>
                <p:oleObj name="文档" r:id="rId3" imgW="8504255" imgH="567037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908050"/>
                        <a:ext cx="8067675" cy="537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121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5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03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452438" y="1066800"/>
          <a:ext cx="8067675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5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067675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2395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452438" y="8366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3" name="文档" r:id="rId3" imgW="8504255" imgH="5466947" progId="Word.Document.8">
                  <p:embed/>
                </p:oleObj>
              </mc:Choice>
              <mc:Fallback>
                <p:oleObj name="文档" r:id="rId3" imgW="8504255" imgH="54669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366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892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452438" y="1066800"/>
          <a:ext cx="8196262" cy="509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7" name="文档" r:id="rId3" imgW="8647436" imgH="5381222" progId="Word.Document.8">
                  <p:embed/>
                </p:oleObj>
              </mc:Choice>
              <mc:Fallback>
                <p:oleObj name="文档" r:id="rId3" imgW="8647436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066800"/>
                        <a:ext cx="8196262" cy="509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513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452438" y="692150"/>
          <a:ext cx="8196262" cy="5691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1" name="文档" r:id="rId3" imgW="8647436" imgH="6004047" progId="Word.Document.8">
                  <p:embed/>
                </p:oleObj>
              </mc:Choice>
              <mc:Fallback>
                <p:oleObj name="文档" r:id="rId3" imgW="8647436" imgH="600404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692150"/>
                        <a:ext cx="8196262" cy="5691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5245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52438" y="811213"/>
          <a:ext cx="8067675" cy="600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5" name="文档" r:id="rId3" imgW="8504255" imgH="6329143" progId="Word.Document.8">
                  <p:embed/>
                </p:oleObj>
              </mc:Choice>
              <mc:Fallback>
                <p:oleObj name="文档" r:id="rId3" imgW="8504255" imgH="6329143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811213"/>
                        <a:ext cx="8067675" cy="600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24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452438" y="1179513"/>
          <a:ext cx="8062912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9" name="文档" r:id="rId3" imgW="8504255" imgH="5381222" progId="Word.Document.8">
                  <p:embed/>
                </p:oleObj>
              </mc:Choice>
              <mc:Fallback>
                <p:oleObj name="文档" r:id="rId3" imgW="8504255" imgH="538122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179513"/>
                        <a:ext cx="8062912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112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452438" y="765175"/>
          <a:ext cx="8067675" cy="581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3" name="文档" r:id="rId3" imgW="8504255" imgH="6141207" progId="Word.Document.8">
                  <p:embed/>
                </p:oleObj>
              </mc:Choice>
              <mc:Fallback>
                <p:oleObj name="文档" r:id="rId3" imgW="8504255" imgH="6141207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765175"/>
                        <a:ext cx="8067675" cy="581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0059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22</Words>
  <Application>Microsoft Office PowerPoint</Application>
  <PresentationFormat>全屏显示(4:3)</PresentationFormat>
  <Paragraphs>9</Paragraphs>
  <Slides>128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128</vt:i4>
      </vt:variant>
    </vt:vector>
  </HeadingPairs>
  <TitlesOfParts>
    <vt:vector size="131" baseType="lpstr">
      <vt:lpstr>Office 主题​​</vt:lpstr>
      <vt:lpstr>文档</vt:lpstr>
      <vt:lpstr>Microsoft Word 97 - 2003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李正敏</dc:creator>
  <cp:lastModifiedBy>李正敏</cp:lastModifiedBy>
  <cp:revision>2</cp:revision>
  <dcterms:created xsi:type="dcterms:W3CDTF">2018-07-30T07:58:04Z</dcterms:created>
  <dcterms:modified xsi:type="dcterms:W3CDTF">2018-07-30T08:41:21Z</dcterms:modified>
</cp:coreProperties>
</file>