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sldIdLst>
    <p:sldId id="256" r:id="rId2"/>
    <p:sldId id="287" r:id="rId3"/>
    <p:sldId id="543" r:id="rId4"/>
    <p:sldId id="294" r:id="rId5"/>
    <p:sldId id="644" r:id="rId6"/>
    <p:sldId id="641" r:id="rId7"/>
    <p:sldId id="496" r:id="rId8"/>
    <p:sldId id="497" r:id="rId9"/>
    <p:sldId id="498" r:id="rId10"/>
    <p:sldId id="499" r:id="rId11"/>
    <p:sldId id="500" r:id="rId12"/>
    <p:sldId id="441" r:id="rId13"/>
    <p:sldId id="359" r:id="rId14"/>
    <p:sldId id="360" r:id="rId15"/>
    <p:sldId id="438" r:id="rId16"/>
    <p:sldId id="284" r:id="rId17"/>
    <p:sldId id="352" r:id="rId18"/>
    <p:sldId id="353" r:id="rId19"/>
    <p:sldId id="598" r:id="rId20"/>
    <p:sldId id="380" r:id="rId21"/>
    <p:sldId id="299" r:id="rId22"/>
    <p:sldId id="304" r:id="rId23"/>
    <p:sldId id="305" r:id="rId24"/>
    <p:sldId id="306" r:id="rId25"/>
    <p:sldId id="382" r:id="rId26"/>
    <p:sldId id="260" r:id="rId27"/>
    <p:sldId id="645" r:id="rId28"/>
    <p:sldId id="362" r:id="rId29"/>
    <p:sldId id="642" r:id="rId30"/>
    <p:sldId id="643" r:id="rId31"/>
    <p:sldId id="363" r:id="rId32"/>
    <p:sldId id="440" r:id="rId33"/>
    <p:sldId id="272" r:id="rId34"/>
    <p:sldId id="281" r:id="rId35"/>
    <p:sldId id="501" r:id="rId36"/>
    <p:sldId id="542" r:id="rId37"/>
    <p:sldId id="364" r:id="rId38"/>
    <p:sldId id="365" r:id="rId39"/>
    <p:sldId id="366" r:id="rId40"/>
    <p:sldId id="368" r:id="rId41"/>
    <p:sldId id="367" r:id="rId42"/>
    <p:sldId id="599" r:id="rId43"/>
    <p:sldId id="381" r:id="rId44"/>
    <p:sldId id="303" r:id="rId45"/>
    <p:sldId id="298" r:id="rId46"/>
    <p:sldId id="544" r:id="rId47"/>
    <p:sldId id="548" r:id="rId48"/>
    <p:sldId id="545" r:id="rId49"/>
    <p:sldId id="546" r:id="rId50"/>
    <p:sldId id="371" r:id="rId51"/>
    <p:sldId id="370" r:id="rId52"/>
    <p:sldId id="372" r:id="rId53"/>
    <p:sldId id="600" r:id="rId54"/>
    <p:sldId id="373" r:id="rId55"/>
    <p:sldId id="374" r:id="rId56"/>
    <p:sldId id="375" r:id="rId57"/>
    <p:sldId id="376" r:id="rId58"/>
    <p:sldId id="377" r:id="rId59"/>
    <p:sldId id="378" r:id="rId60"/>
    <p:sldId id="379" r:id="rId61"/>
    <p:sldId id="290" r:id="rId62"/>
    <p:sldId id="495" r:id="rId63"/>
    <p:sldId id="384" r:id="rId64"/>
    <p:sldId id="259" r:id="rId65"/>
  </p:sldIdLst>
  <p:sldSz cx="12192000" cy="6858000"/>
  <p:notesSz cx="6858000" cy="9144000"/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B654"/>
    <a:srgbClr val="FAD564"/>
    <a:srgbClr val="ECEFEA"/>
    <a:srgbClr val="93AAE2"/>
    <a:srgbClr val="FFFF19"/>
    <a:srgbClr val="FFD009"/>
    <a:srgbClr val="3399FF"/>
    <a:srgbClr val="000000"/>
    <a:srgbClr val="F3F0EB"/>
    <a:srgbClr val="FFED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7" autoAdjust="0"/>
    <p:restoredTop sz="95103" autoAdjust="0"/>
  </p:normalViewPr>
  <p:slideViewPr>
    <p:cSldViewPr snapToGrid="0" showGuides="1">
      <p:cViewPr varScale="1">
        <p:scale>
          <a:sx n="123" d="100"/>
          <a:sy n="123" d="100"/>
        </p:scale>
        <p:origin x="156" y="102"/>
      </p:cViewPr>
      <p:guideLst>
        <p:guide orient="horz" pos="2150"/>
        <p:guide pos="3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784C4-3820-43E4-A6F5-A6CB9D100A9D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9FDD3-2712-45F8-A16A-0EDAA51497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1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921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614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13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24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74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25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73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84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402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9FDD3-2712-45F8-A16A-0EDAA514970E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96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9100364" y="66117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schemeClr val="bg1">
                  <a:lumMod val="9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chemeClr val="bg1">
                    <a:lumMod val="9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schemeClr val="bg1">
                  <a:lumMod val="9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tags" Target="../tags/tag12.xml"/><Relationship Id="rId18" Type="http://schemas.openxmlformats.org/officeDocument/2006/relationships/image" Target="../media/image3.png"/><Relationship Id="rId3" Type="http://schemas.openxmlformats.org/officeDocument/2006/relationships/tags" Target="../tags/tag4.xml"/><Relationship Id="rId21" Type="http://schemas.openxmlformats.org/officeDocument/2006/relationships/image" Target="../media/image6.png"/><Relationship Id="rId7" Type="http://schemas.openxmlformats.org/officeDocument/2006/relationships/tags" Target="../tags/tag8.xml"/><Relationship Id="rId12" Type="http://schemas.openxmlformats.org/officeDocument/2006/relationships/tags" Target="../tags/tag11.xml"/><Relationship Id="rId1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0.xml"/><Relationship Id="rId5" Type="http://schemas.openxmlformats.org/officeDocument/2006/relationships/tags" Target="../tags/tag6.xml"/><Relationship Id="rId15" Type="http://schemas.openxmlformats.org/officeDocument/2006/relationships/tags" Target="../tags/tag14.xml"/><Relationship Id="rId10" Type="http://schemas.openxmlformats.org/officeDocument/2006/relationships/tags" Target="../tags/tag9.xml"/><Relationship Id="rId19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audio" Target="../media/media1.mp3"/><Relationship Id="rId14" Type="http://schemas.openxmlformats.org/officeDocument/2006/relationships/tags" Target="../tags/tag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&#230;&#184;&#133;&#230;&#148;&#191;&#229;&#186;&#156;/9915502" TargetMode="External"/><Relationship Id="rId13" Type="http://schemas.openxmlformats.org/officeDocument/2006/relationships/hyperlink" Target="https://baike.baidu.com/item/&#229;&#140;&#151;&#228;&#186;&#172;&#230;&#157;&#161;&#231;&#186;&#166;/756170" TargetMode="External"/><Relationship Id="rId18" Type="http://schemas.openxmlformats.org/officeDocument/2006/relationships/hyperlink" Target="https://baike.baidu.com/item/&#230;&#150;&#176;&#231;&#149;&#140;/4878" TargetMode="External"/><Relationship Id="rId3" Type="http://schemas.openxmlformats.org/officeDocument/2006/relationships/hyperlink" Target="https://baike.baidu.com/item/&#228;&#184;&#173;&#229;&#141;&#142;&#228;&#186;&#186;&#230;&#176;&#145;&#229;&#133;&#177;&#229;&#146;&#140;&#229;&#155;&#189;" TargetMode="External"/><Relationship Id="rId7" Type="http://schemas.openxmlformats.org/officeDocument/2006/relationships/hyperlink" Target="https://baike.baidu.com/item/&#231;&#172;&#172;&#228;&#184;&#128;&#230;&#172;&#161;&#233;&#184;&#166;&#231;&#137;&#135;&#230;&#136;&#152;&#228;&#186;&#137;/880169" TargetMode="External"/><Relationship Id="rId12" Type="http://schemas.openxmlformats.org/officeDocument/2006/relationships/hyperlink" Target="https://baike.baidu.com/item/&#231;&#172;&#172;&#228;&#186;&#140;&#230;&#172;&#161;&#233;&#184;&#166;&#231;&#137;&#135;&#230;&#136;&#152;&#228;&#186;&#137;/282781" TargetMode="External"/><Relationship Id="rId17" Type="http://schemas.openxmlformats.org/officeDocument/2006/relationships/hyperlink" Target="https://baike.baidu.com/item/&#231;&#149;&#140;&#233;&#153;&#144;&#232;&#161;&#151;/2550144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https://baike.baidu.com/item/&#230;&#183;&#177;&#229;&#156;&#179;&#230;&#178;&#179;/25344" TargetMode="Externa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aike.baidu.com/item/&#228;&#184;&#173;&#229;&#141;&#142;&#228;&#186;&#186;&#230;&#176;&#145;&#229;&#133;&#177;&#229;&#146;&#140;&#229;&#155;&#189;/106554" TargetMode="External"/><Relationship Id="rId11" Type="http://schemas.openxmlformats.org/officeDocument/2006/relationships/hyperlink" Target="https://baike.baidu.com/item/&#233;&#184;&#173;&#232;&#132;&#183;&#230;&#180;&#178;/4696412" TargetMode="External"/><Relationship Id="rId5" Type="http://schemas.openxmlformats.org/officeDocument/2006/relationships/hyperlink" Target="https://baike.baidu.com/item/&#229;&#164;&#167;&#228;&#184;&#141;&#229;&#136;&#151;&#233;&#162;&#160;&#229;&#143;&#138;&#229;&#140;&#151;&#231;&#136;&#177;&#229;&#176;&#148;&#229;&#133;&#176;&#232;&#129;&#148;&#229;&#144;&#136;&#231;&#142;&#139;&#229;&#155;&#189;" TargetMode="External"/><Relationship Id="rId15" Type="http://schemas.openxmlformats.org/officeDocument/2006/relationships/hyperlink" Target="https://baike.baidu.com/item/&#229;&#177;&#149;&#230;&#139;&#147;&#233;&#166;&#153;&#230;&#184;&#175;&#231;&#149;&#140;&#229;&#157;&#128;&#228;&#184;&#147;&#230;&#157;&#161;/2716887" TargetMode="External"/><Relationship Id="rId10" Type="http://schemas.openxmlformats.org/officeDocument/2006/relationships/hyperlink" Target="https://baike.baidu.com/item/&#233;&#166;&#153;&#230;&#184;&#175;&#229;&#178;&#155;/1518805" TargetMode="External"/><Relationship Id="rId19" Type="http://schemas.openxmlformats.org/officeDocument/2006/relationships/image" Target="../media/image37.png"/><Relationship Id="rId4" Type="http://schemas.openxmlformats.org/officeDocument/2006/relationships/hyperlink" Target="https://baike.baidu.com/item/&#233;&#166;&#153;&#230;&#184;&#175;/128775" TargetMode="External"/><Relationship Id="rId9" Type="http://schemas.openxmlformats.org/officeDocument/2006/relationships/hyperlink" Target="https://baike.baidu.com/item/&#229;&#141;&#151;&#228;&#186;&#172;&#230;&#157;&#161;&#231;&#186;&#166;/359269" TargetMode="External"/><Relationship Id="rId14" Type="http://schemas.openxmlformats.org/officeDocument/2006/relationships/hyperlink" Target="https://baike.baidu.com/item/&#228;&#185;&#157;&#233;&#190;&#153;&#229;&#141;&#138;&#229;&#178;&#155;/830391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&#229;&#152;&#137;&#233;&#157;&#150;/5520882" TargetMode="External"/><Relationship Id="rId13" Type="http://schemas.openxmlformats.org/officeDocument/2006/relationships/hyperlink" Target="https://baike.baidu.com/item/&#233;&#184;&#166;&#231;&#137;&#135;&#230;&#136;&#152;&#228;&#186;&#137;/29632" TargetMode="External"/><Relationship Id="rId18" Type="http://schemas.openxmlformats.org/officeDocument/2006/relationships/hyperlink" Target="https://baike.baidu.com/item/&#232;&#183;&#175;&#231;&#142;&#175;&#229;&#178;&#155;/692275" TargetMode="External"/><Relationship Id="rId3" Type="http://schemas.openxmlformats.org/officeDocument/2006/relationships/hyperlink" Target="https://baike.baidu.com/item/&#230;&#190;&#179;&#233;&#151;&#168;/24335" TargetMode="External"/><Relationship Id="rId21" Type="http://schemas.openxmlformats.org/officeDocument/2006/relationships/hyperlink" Target="https://baike.baidu.com/item/1887&#229;&#185;&#180;/1886447" TargetMode="External"/><Relationship Id="rId7" Type="http://schemas.openxmlformats.org/officeDocument/2006/relationships/hyperlink" Target="https://baike.baidu.com/item/1553&#229;&#185;&#180;/2092844" TargetMode="External"/><Relationship Id="rId12" Type="http://schemas.openxmlformats.org/officeDocument/2006/relationships/hyperlink" Target="https://baike.baidu.com/item/1840&#229;&#185;&#180;/1888139" TargetMode="External"/><Relationship Id="rId17" Type="http://schemas.openxmlformats.org/officeDocument/2006/relationships/hyperlink" Target="https://baike.baidu.com/item/&#230;&#176;&#185;&#228;&#187;&#148;&#229;&#178;&#155;/3622613" TargetMode="External"/><Relationship Id="rId25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baike.baidu.com/item/&#230;&#190;&#179;&#233;&#151;&#168;&#229;&#141;&#138;&#229;&#178;&#155;/1578278" TargetMode="External"/><Relationship Id="rId20" Type="http://schemas.openxmlformats.org/officeDocument/2006/relationships/hyperlink" Target="https://baike.baidu.com/item/&#229;&#144;&#140;&#230;&#178;&#187;/398464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aike.baidu.com/item/&#232;&#145;&#161;&#232;&#144;&#132;&#231;&#137;&#153;/144714" TargetMode="External"/><Relationship Id="rId11" Type="http://schemas.openxmlformats.org/officeDocument/2006/relationships/hyperlink" Target="https://baike.baidu.com/item/&#233;&#166;&#153;&#229;&#177;&#177;&#229;&#142;&#191;/7384616" TargetMode="External"/><Relationship Id="rId24" Type="http://schemas.openxmlformats.org/officeDocument/2006/relationships/image" Target="../media/image38.jpeg"/><Relationship Id="rId5" Type="http://schemas.openxmlformats.org/officeDocument/2006/relationships/hyperlink" Target="https://baike.baidu.com/item/&#232;&#145;&#161;&#232;&#144;&#132;&#231;&#137;&#153;&#229;&#133;&#177;&#229;&#146;&#140;&#229;&#155;&#189;/421219" TargetMode="External"/><Relationship Id="rId15" Type="http://schemas.openxmlformats.org/officeDocument/2006/relationships/hyperlink" Target="https://baike.baidu.com/item/1849&#229;&#185;&#180;/6810151" TargetMode="External"/><Relationship Id="rId23" Type="http://schemas.openxmlformats.org/officeDocument/2006/relationships/hyperlink" Target="https://baike.baidu.com/item/&#228;&#184;&#173;&#232;&#145;&#161;&#229;&#143;&#139;&#229;&#165;&#189;&#233;&#128;&#154;&#229;&#149;&#134;&#230;&#157;&#161;&#231;&#186;&#166;/9622061" TargetMode="External"/><Relationship Id="rId10" Type="http://schemas.openxmlformats.org/officeDocument/2006/relationships/hyperlink" Target="https://baike.baidu.com/item/&#228;&#184;&#135;&#229;&#142;&#134;" TargetMode="External"/><Relationship Id="rId19" Type="http://schemas.openxmlformats.org/officeDocument/2006/relationships/hyperlink" Target="https://baike.baidu.com/item/1874&#229;&#185;&#180;/1887018" TargetMode="External"/><Relationship Id="rId4" Type="http://schemas.openxmlformats.org/officeDocument/2006/relationships/hyperlink" Target="https://baike.baidu.com/item/&#232;&#145;&#161;&#232;&#144;&#132;&#231;&#137;&#153;&#232;&#175;&#173;/676611" TargetMode="External"/><Relationship Id="rId9" Type="http://schemas.openxmlformats.org/officeDocument/2006/relationships/hyperlink" Target="https://baike.baidu.com/item/1582&#229;&#185;&#180;/2225465" TargetMode="External"/><Relationship Id="rId14" Type="http://schemas.openxmlformats.org/officeDocument/2006/relationships/hyperlink" Target="https://baike.baidu.com/item/&#230;&#184;&#133;&#230;&#148;&#191;&#229;&#186;&#156;/9915502" TargetMode="External"/><Relationship Id="rId22" Type="http://schemas.openxmlformats.org/officeDocument/2006/relationships/hyperlink" Target="https://baike.baidu.com/item/&#232;&#145;&#161;&#232;&#144;&#132;&#231;&#137;&#153;&#231;&#142;&#139;&#229;&#155;&#189;/3597353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audio" Target="../media/media4.mp3"/><Relationship Id="rId7" Type="http://schemas.microsoft.com/office/2007/relationships/hdphoto" Target="NULL"/><Relationship Id="rId2" Type="http://schemas.microsoft.com/office/2007/relationships/media" Target="../media/media4.mp3"/><Relationship Id="rId1" Type="http://schemas.openxmlformats.org/officeDocument/2006/relationships/tags" Target="../tags/tag19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5.mp3"/><Relationship Id="rId7" Type="http://schemas.openxmlformats.org/officeDocument/2006/relationships/notesSlide" Target="../notesSlides/notesSlide9.xml"/><Relationship Id="rId2" Type="http://schemas.microsoft.com/office/2007/relationships/media" Target="../media/media5.mp3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3.xml"/><Relationship Id="rId5" Type="http://schemas.openxmlformats.org/officeDocument/2006/relationships/audio" Target="../media/media6.mp3"/><Relationship Id="rId4" Type="http://schemas.microsoft.com/office/2007/relationships/media" Target="../media/media6.mp3"/><Relationship Id="rId9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notesSlide" Target="../notesSlides/notesSlide10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6" Type="http://schemas.openxmlformats.org/officeDocument/2006/relationships/image" Target="../media/image5.pn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image" Target="../media/image4.png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&#229;&#133;&#177;&#228;&#186;&#167;&#228;&#184;&#187;&#228;&#185;&#137;&#233;&#157;&#146;&#229;&#185;&#180;&#229;&#155;&#162;/10717552" TargetMode="External"/><Relationship Id="rId3" Type="http://schemas.openxmlformats.org/officeDocument/2006/relationships/hyperlink" Target="https://baike.baidu.com/item/&#228;&#184;&#173;&#229;&#155;&#189;&#229;&#176;&#145;&#229;&#185;&#180;&#229;&#133;&#136;&#233;&#148;&#139;&#233;&#152;&#159;/1141950" TargetMode="External"/><Relationship Id="rId7" Type="http://schemas.openxmlformats.org/officeDocument/2006/relationships/hyperlink" Target="https://baike.baidu.com/item/&#230;&#138;&#154;&#233;&#161;&#186;&#229;&#184;&#130;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aike.baidu.com/item/&#232;&#190;&#189;&#229;&#174;&#129;&#231;&#156;&#129;" TargetMode="External"/><Relationship Id="rId11" Type="http://schemas.openxmlformats.org/officeDocument/2006/relationships/image" Target="../media/image12.png"/><Relationship Id="rId5" Type="http://schemas.openxmlformats.org/officeDocument/2006/relationships/hyperlink" Target="https://baike.baidu.com/item/&#228;&#184;&#173;&#229;&#155;&#189;&#229;&#133;&#177;&#228;&#186;&#167;&#229;&#133;&#154;/117227" TargetMode="External"/><Relationship Id="rId10" Type="http://schemas.openxmlformats.org/officeDocument/2006/relationships/hyperlink" Target="https://baike.baidu.com/item/&#230;&#156;&#128;&#231;&#190;&#142;&#229;&#165;&#139;&#230;&#150;&#151;&#232;&#128;&#133;/23574276" TargetMode="External"/><Relationship Id="rId4" Type="http://schemas.openxmlformats.org/officeDocument/2006/relationships/hyperlink" Target="https://baike.baidu.com/item/&#228;&#184;&#173;&#229;&#155;&#189;&#228;&#186;&#186;&#230;&#176;&#145;&#232;&#167;&#163;&#230;&#148;&#190;&#229;&#134;&#155;/458031" TargetMode="External"/><Relationship Id="rId9" Type="http://schemas.openxmlformats.org/officeDocument/2006/relationships/hyperlink" Target="https://baike.baidu.com/item/&#229;&#155;&#160;&#229;&#133;&#172;&#230;&#174;&#137;&#232;&#129;&#140;/2105940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1022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8" cstate="screen"/>
          <a:srcRect t="9115" b="-5882"/>
          <a:stretch>
            <a:fillRect/>
          </a:stretch>
        </p:blipFill>
        <p:spPr>
          <a:xfrm>
            <a:off x="0" y="0"/>
            <a:ext cx="12192000" cy="6267691"/>
          </a:xfrm>
          <a:prstGeom prst="rect">
            <a:avLst/>
          </a:prstGeom>
        </p:spPr>
      </p:pic>
      <p:pic>
        <p:nvPicPr>
          <p:cNvPr id="4" name="PA-102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 cstate="screen"/>
          <a:stretch>
            <a:fillRect/>
          </a:stretch>
        </p:blipFill>
        <p:spPr>
          <a:xfrm>
            <a:off x="701002" y="3758078"/>
            <a:ext cx="4475544" cy="3196818"/>
          </a:xfrm>
          <a:prstGeom prst="rect">
            <a:avLst/>
          </a:prstGeom>
        </p:spPr>
      </p:pic>
      <p:sp>
        <p:nvSpPr>
          <p:cNvPr id="5" name="PA-10223"/>
          <p:cNvSpPr/>
          <p:nvPr>
            <p:custDataLst>
              <p:tags r:id="rId3"/>
            </p:custDataLst>
          </p:nvPr>
        </p:nvSpPr>
        <p:spPr>
          <a:xfrm>
            <a:off x="3280767" y="749178"/>
            <a:ext cx="6744182" cy="55996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  <a:defRPr/>
            </a:pPr>
            <a:r>
              <a:rPr lang="zh-CN" altLang="en-US" sz="3200" kern="0" dirty="0">
                <a:gradFill>
                  <a:gsLst>
                    <a:gs pos="31000">
                      <a:srgbClr val="5B9BD5">
                        <a:lumMod val="5000"/>
                        <a:lumOff val="95000"/>
                      </a:srgbClr>
                    </a:gs>
                    <a:gs pos="85000">
                      <a:srgbClr val="FFFF00"/>
                    </a:gs>
                  </a:gsLst>
                  <a:lin ang="5400000" scaled="1"/>
                </a:gradFill>
                <a:latin typeface="方正姚体" panose="02010601030101010101" pitchFamily="2" charset="-122"/>
                <a:ea typeface="方正姚体" panose="02010601030101010101" pitchFamily="2" charset="-122"/>
                <a:sym typeface="+mn-lt"/>
              </a:rPr>
              <a:t>庆祝中华人民共和国成立成立</a:t>
            </a:r>
            <a:r>
              <a:rPr lang="en-US" altLang="zh-CN" sz="3200" kern="0" dirty="0">
                <a:gradFill>
                  <a:gsLst>
                    <a:gs pos="31000">
                      <a:srgbClr val="5B9BD5">
                        <a:lumMod val="5000"/>
                        <a:lumOff val="95000"/>
                      </a:srgbClr>
                    </a:gs>
                    <a:gs pos="85000">
                      <a:srgbClr val="FFFF00"/>
                    </a:gs>
                  </a:gsLst>
                  <a:lin ang="5400000" scaled="1"/>
                </a:gradFill>
                <a:latin typeface="方正姚体" panose="02010601030101010101" pitchFamily="2" charset="-122"/>
                <a:ea typeface="方正姚体" panose="02010601030101010101" pitchFamily="2" charset="-122"/>
                <a:sym typeface="+mn-lt"/>
              </a:rPr>
              <a:t>70</a:t>
            </a:r>
            <a:r>
              <a:rPr lang="zh-CN" altLang="en-US" sz="3200" kern="0" dirty="0">
                <a:gradFill>
                  <a:gsLst>
                    <a:gs pos="31000">
                      <a:srgbClr val="5B9BD5">
                        <a:lumMod val="5000"/>
                        <a:lumOff val="95000"/>
                      </a:srgbClr>
                    </a:gs>
                    <a:gs pos="85000">
                      <a:srgbClr val="FFFF00"/>
                    </a:gs>
                  </a:gsLst>
                  <a:lin ang="5400000" scaled="1"/>
                </a:gradFill>
                <a:latin typeface="方正姚体" panose="02010601030101010101" pitchFamily="2" charset="-122"/>
                <a:ea typeface="方正姚体" panose="02010601030101010101" pitchFamily="2" charset="-122"/>
                <a:sym typeface="+mn-lt"/>
              </a:rPr>
              <a:t>周年</a:t>
            </a:r>
          </a:p>
        </p:txBody>
      </p:sp>
      <p:sp>
        <p:nvSpPr>
          <p:cNvPr id="6" name="PA-10224"/>
          <p:cNvSpPr/>
          <p:nvPr>
            <p:custDataLst>
              <p:tags r:id="rId4"/>
            </p:custDataLst>
          </p:nvPr>
        </p:nvSpPr>
        <p:spPr>
          <a:xfrm>
            <a:off x="5366621" y="4035220"/>
            <a:ext cx="6923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spc="300" dirty="0" smtClean="0">
                <a:ln w="31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苏新诗柳楷简体-yolan" panose="02000000000000000000" pitchFamily="2" charset="-122"/>
                <a:sym typeface="+mn-lt"/>
              </a:rPr>
              <a:t>萝北县第一中学七年五班主题班会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PA-10225"/>
          <p:cNvGrpSpPr/>
          <p:nvPr>
            <p:custDataLst>
              <p:tags r:id="rId5"/>
            </p:custDataLst>
          </p:nvPr>
        </p:nvGrpSpPr>
        <p:grpSpPr>
          <a:xfrm>
            <a:off x="2766003" y="1355664"/>
            <a:ext cx="7773709" cy="1569660"/>
            <a:chOff x="2445632" y="1800453"/>
            <a:chExt cx="7773709" cy="1569660"/>
          </a:xfrm>
        </p:grpSpPr>
        <p:sp>
          <p:nvSpPr>
            <p:cNvPr id="8" name="PA-文本框 36"/>
            <p:cNvSpPr txBox="1"/>
            <p:nvPr>
              <p:custDataLst>
                <p:tags r:id="rId10"/>
              </p:custDataLst>
            </p:nvPr>
          </p:nvSpPr>
          <p:spPr>
            <a:xfrm>
              <a:off x="2445632" y="180045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我</a:t>
              </a:r>
            </a:p>
          </p:txBody>
        </p:sp>
        <p:sp>
          <p:nvSpPr>
            <p:cNvPr id="9" name="PA-文本框 37"/>
            <p:cNvSpPr txBox="1"/>
            <p:nvPr>
              <p:custDataLst>
                <p:tags r:id="rId11"/>
              </p:custDataLst>
            </p:nvPr>
          </p:nvSpPr>
          <p:spPr>
            <a:xfrm>
              <a:off x="3717219" y="180045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和</a:t>
              </a:r>
            </a:p>
          </p:txBody>
        </p:sp>
        <p:sp>
          <p:nvSpPr>
            <p:cNvPr id="10" name="PA-文本框 38"/>
            <p:cNvSpPr txBox="1"/>
            <p:nvPr>
              <p:custDataLst>
                <p:tags r:id="rId12"/>
              </p:custDataLst>
            </p:nvPr>
          </p:nvSpPr>
          <p:spPr>
            <a:xfrm>
              <a:off x="4988807" y="180045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我</a:t>
              </a:r>
            </a:p>
          </p:txBody>
        </p:sp>
        <p:sp>
          <p:nvSpPr>
            <p:cNvPr id="11" name="PA-文本框 39"/>
            <p:cNvSpPr txBox="1"/>
            <p:nvPr>
              <p:custDataLst>
                <p:tags r:id="rId13"/>
              </p:custDataLst>
            </p:nvPr>
          </p:nvSpPr>
          <p:spPr>
            <a:xfrm>
              <a:off x="6260394" y="180045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的</a:t>
              </a:r>
            </a:p>
          </p:txBody>
        </p:sp>
        <p:sp>
          <p:nvSpPr>
            <p:cNvPr id="12" name="PA-文本框 40"/>
            <p:cNvSpPr txBox="1"/>
            <p:nvPr>
              <p:custDataLst>
                <p:tags r:id="rId14"/>
              </p:custDataLst>
            </p:nvPr>
          </p:nvSpPr>
          <p:spPr>
            <a:xfrm>
              <a:off x="7531982" y="180045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祖</a:t>
              </a:r>
            </a:p>
          </p:txBody>
        </p:sp>
        <p:sp>
          <p:nvSpPr>
            <p:cNvPr id="13" name="PA-文本框 41"/>
            <p:cNvSpPr txBox="1"/>
            <p:nvPr>
              <p:custDataLst>
                <p:tags r:id="rId15"/>
              </p:custDataLst>
            </p:nvPr>
          </p:nvSpPr>
          <p:spPr>
            <a:xfrm>
              <a:off x="8803569" y="180045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大宋简" panose="02010609000101010101" pitchFamily="49" charset="-122"/>
                  <a:ea typeface="汉仪大宋简" panose="02010609000101010101" pitchFamily="49" charset="-122"/>
                </a:rPr>
                <a:t>国</a:t>
              </a:r>
            </a:p>
          </p:txBody>
        </p:sp>
      </p:grpSp>
      <p:pic>
        <p:nvPicPr>
          <p:cNvPr id="19" name="PA-10226" descr="图片包含 浅色, 红色, 天空&#10;&#10;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 cstate="screen"/>
          <a:stretch>
            <a:fillRect/>
          </a:stretch>
        </p:blipFill>
        <p:spPr>
          <a:xfrm>
            <a:off x="9123940" y="4950065"/>
            <a:ext cx="2416996" cy="1706880"/>
          </a:xfrm>
          <a:prstGeom prst="rect">
            <a:avLst/>
          </a:prstGeom>
        </p:spPr>
      </p:pic>
      <p:pic>
        <p:nvPicPr>
          <p:cNvPr id="15" name="PA-102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 cstate="screen"/>
          <a:stretch>
            <a:fillRect/>
          </a:stretch>
        </p:blipFill>
        <p:spPr>
          <a:xfrm>
            <a:off x="749029" y="3758078"/>
            <a:ext cx="4475544" cy="3196818"/>
          </a:xfrm>
          <a:prstGeom prst="rect">
            <a:avLst/>
          </a:prstGeom>
        </p:spPr>
      </p:pic>
      <p:pic>
        <p:nvPicPr>
          <p:cNvPr id="14" name="解宁 - 我和我的祖国（钢琴曲伴奏）（Cover：群星）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39429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502" y="622570"/>
            <a:ext cx="10136221" cy="53599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54" y="321013"/>
            <a:ext cx="11433345" cy="58463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62370" y="867410"/>
            <a:ext cx="544068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袁隆平，男，汉族，无党派人士，1930年9月生于北京，江西德安人，国家杂交水稻工程技术研究中心、湖南杂交水稻研究中心原主任，湖南省政协原副主席，中国工程院院士，第五届全国人大代表，第六、七、八、九、十、十一、十二届全国政协委员。</a:t>
            </a:r>
          </a:p>
          <a:p>
            <a:endParaRPr lang="zh-CN" altLang="en-US"/>
          </a:p>
          <a:p>
            <a:r>
              <a:rPr lang="zh-CN" altLang="en-US"/>
              <a:t>袁隆平一生致力于杂交水稻技术的研究、应用与推广，发明“三系法”籼型杂交水稻，成功研究出“两系法”杂交水稻，创建了超级杂交稻技术体系，为我国粮食安全、农业科学发展和世界粮食供给作出杰出贡献。荣获国家最高科学技术奖、国家科学技术进步奖特等奖和“改革先锋”等称号。</a:t>
            </a:r>
          </a:p>
          <a:p>
            <a:endParaRPr lang="zh-CN" altLang="en-US"/>
          </a:p>
          <a:p>
            <a:r>
              <a:rPr lang="zh-CN" altLang="en-US"/>
              <a:t>1999年中国科学院北京天文台施密特CCD小行星项目组发现的一颗小行星被命名为袁隆平星。2019年9月17日，国家主席习近平签署主席令，授予袁隆平“共和国勋章”。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9125" y="867410"/>
            <a:ext cx="4290695" cy="5732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15" y="82273"/>
            <a:ext cx="853514" cy="65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0265" y="181610"/>
            <a:ext cx="53111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袁隆平的介绍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246" y="561363"/>
            <a:ext cx="8813259" cy="60019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503" y="287979"/>
            <a:ext cx="10184860" cy="5811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4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97" y="690665"/>
            <a:ext cx="8939718" cy="54766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745" y="762000"/>
            <a:ext cx="4169410" cy="5334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2195" y="1240155"/>
            <a:ext cx="545655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/>
              <a:t>998年4月，姚明入选王非执教的国家队，开始篮球生涯。2002年，他以状元秀身份被NBA的休斯敦火箭队选中。2003年至2008年连续六个赛季入选NBA西部全明星阵容。2009年，姚明收购上海男篮，成为上海大鲨鱼篮球俱乐部老板。2011年7月20日，姚明正式宣布退役。2013年，姚明当选为第十二届全国政协委员。2014年6月，参加湖南卫视《爸爸去哪儿》客串嘉宾。2015年2月10日，姚明正式成为北京申办冬奥会形象大使之一。 2016年4月4日，姚明正式入选2016年奈·史密斯篮球名人纪念堂，成为首位获此殊荣的中国人；10月，姚明成为中国火星大使。</a:t>
            </a:r>
          </a:p>
          <a:p>
            <a:endParaRPr lang="zh-CN" altLang="en-US"/>
          </a:p>
          <a:p>
            <a:r>
              <a:rPr lang="zh-CN" altLang="en-US"/>
              <a:t>2017年2月23日，当选为中国篮球协会主席；7月21日，当选CBA董事长。</a:t>
            </a:r>
          </a:p>
          <a:p>
            <a:endParaRPr lang="zh-CN" altLang="en-US"/>
          </a:p>
          <a:p>
            <a:r>
              <a:rPr lang="zh-CN" altLang="en-US"/>
              <a:t>2019年6月11日，姚明当选亚篮联主席。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85" y="19050"/>
            <a:ext cx="1152525" cy="7429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0140" y="19050"/>
            <a:ext cx="658622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帅气的姚明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v2-dd1205d13a353a1af904f671da3151d4_h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0" y="34290"/>
            <a:ext cx="12179935" cy="6777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" y="166370"/>
            <a:ext cx="11779250" cy="6372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74327" y="5774776"/>
            <a:ext cx="1743560" cy="565688"/>
          </a:xfrm>
          <a:prstGeom prst="rect">
            <a:avLst/>
          </a:prstGeom>
          <a:solidFill>
            <a:srgbClr val="93AAE2"/>
          </a:solidFill>
          <a:ln>
            <a:solidFill>
              <a:srgbClr val="93AA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277"/>
            <a:ext cx="12192000" cy="69552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49375" y="2644775"/>
            <a:ext cx="101676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i="1">
                <a:solidFill>
                  <a:srgbClr val="FAD56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下面请汤家懿和于洋为大家带来诗歌朗诵《黄河颂》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36195" y="2921405"/>
            <a:ext cx="7266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一、赞爱国人物</a:t>
            </a:r>
            <a:endParaRPr lang="zh-CN" altLang="en-US" sz="60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63643" y="2829387"/>
            <a:ext cx="746482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二、展大国工程</a:t>
            </a:r>
            <a:endParaRPr lang="zh-CN" altLang="en-US" sz="72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591" y="1492477"/>
            <a:ext cx="8249056" cy="50542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70434" y="1877437"/>
            <a:ext cx="10894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中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国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天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眼</a:t>
            </a:r>
            <a:endParaRPr lang="zh-CN" altLang="en-US" sz="6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17" y="1848256"/>
            <a:ext cx="11235447" cy="4679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38919" y="593387"/>
            <a:ext cx="4902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三峡水利工程</a:t>
            </a:r>
            <a:endParaRPr lang="zh-CN" altLang="en-US" sz="6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003898"/>
            <a:ext cx="12192000" cy="48541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03124" y="671208"/>
            <a:ext cx="58365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港珠澳大桥</a:t>
            </a:r>
            <a:endParaRPr lang="zh-CN" altLang="en-US" sz="6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11677" y="807395"/>
            <a:ext cx="50875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i="1" dirty="0" smtClean="0">
                <a:solidFill>
                  <a:srgbClr val="FF0000"/>
                </a:solidFill>
                <a:latin typeface="思源黑体 CN Bold"/>
              </a:rPr>
              <a:t>东风导弹系列</a:t>
            </a:r>
            <a:endParaRPr lang="zh-CN" altLang="en-US" sz="6000" b="1" i="1" dirty="0">
              <a:solidFill>
                <a:srgbClr val="FF0000"/>
              </a:solidFill>
              <a:latin typeface="思源黑体 CN Bold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5604"/>
            <a:ext cx="6270435" cy="45723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6096000" cy="457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358" y="0"/>
            <a:ext cx="494538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87162" y="2967062"/>
            <a:ext cx="7833946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三</a:t>
            </a:r>
            <a:r>
              <a:rPr lang="en-US" altLang="zh-CN" sz="6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.</a:t>
            </a:r>
            <a:r>
              <a:rPr lang="zh-CN" altLang="en-US" sz="6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读爱国名言</a:t>
            </a:r>
            <a:endParaRPr lang="en-US" altLang="zh-CN" sz="6600" b="1" dirty="0" smtClean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4" name="PA-102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7716456" y="3969094"/>
            <a:ext cx="4475544" cy="319681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A-1022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7871804" y="3918277"/>
            <a:ext cx="4242612" cy="240329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65865" y="609526"/>
            <a:ext cx="873219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/>
            <a:r>
              <a:rPr lang="en-US" altLang="zh-CN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600" dirty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风声雨声读书声声声入耳，国事家事天下是事事关心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      </a:t>
            </a:r>
            <a:r>
              <a:rPr lang="en-US" altLang="zh-CN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3600" dirty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顾宪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成</a:t>
            </a:r>
            <a:endParaRPr lang="en-US" altLang="zh-CN" sz="3600" dirty="0" smtClean="0">
              <a:solidFill>
                <a:srgbClr val="3333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 latinLnBrk="1"/>
            <a:r>
              <a:rPr lang="en-US" altLang="zh-CN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3600" dirty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、我是中国人民的儿子。我深情地爱着我的祖国和人民。     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en-US" altLang="zh-CN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3600" dirty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邓小平</a:t>
            </a:r>
          </a:p>
          <a:p>
            <a:pPr algn="just" latinLnBrk="1"/>
            <a:r>
              <a:rPr lang="en-US" altLang="zh-CN" sz="3600" dirty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3600" dirty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、为了中华民族的繁荣富强，我要献出全部学识智慧。       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en-US" altLang="zh-CN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钱伟长</a:t>
            </a:r>
            <a:endParaRPr lang="en-US" altLang="zh-CN" sz="3600" dirty="0" smtClean="0">
              <a:solidFill>
                <a:srgbClr val="3333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 latinLnBrk="1"/>
            <a:r>
              <a:rPr lang="en-US" altLang="zh-CN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、天下兴亡，匹夫有责。</a:t>
            </a:r>
            <a:endParaRPr lang="en-US" altLang="zh-CN" sz="3600" dirty="0" smtClean="0">
              <a:solidFill>
                <a:srgbClr val="3333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 latinLnBrk="1"/>
            <a:r>
              <a:rPr lang="en-US" altLang="zh-CN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——</a:t>
            </a:r>
            <a:r>
              <a:rPr lang="zh-CN" altLang="en-US" sz="3600" dirty="0" smtClean="0">
                <a:solidFill>
                  <a:srgbClr val="3333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顾炎武</a:t>
            </a:r>
            <a:endParaRPr lang="zh-CN" altLang="en-US" sz="3600" dirty="0">
              <a:solidFill>
                <a:srgbClr val="3333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8238" y="1136331"/>
            <a:ext cx="928348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5.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一身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报国有万死，双鬓向人无再青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——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陆游</a:t>
            </a:r>
          </a:p>
          <a:p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6.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只解沙场为国死，何须马革裹尸还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——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徐锡麟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7.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但使龙城飞将在，不教胡马度阴山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——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王昌龄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8.</a:t>
            </a: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先天下之忧而忧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，后天下之乐而乐。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       ——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范仲淹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7879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6320" y="2876128"/>
            <a:ext cx="605917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217930">
              <a:defRPr/>
            </a:pPr>
            <a:r>
              <a:rPr lang="zh-CN" altLang="en-US" sz="66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四、忆辉煌时刻</a:t>
            </a:r>
            <a:endParaRPr lang="zh-CN" altLang="en-US" sz="6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"/>
            <a:ext cx="12158345" cy="6864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1022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screen"/>
          <a:srcRect t="9115" b="-5882"/>
          <a:stretch>
            <a:fillRect/>
          </a:stretch>
        </p:blipFill>
        <p:spPr>
          <a:xfrm>
            <a:off x="0" y="-60620"/>
            <a:ext cx="12192000" cy="626769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15430" y="1287145"/>
            <a:ext cx="557657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毛泽东（1893年12月26日-1976年9月9日），字润之（原作咏芝，后改润芝），笔名子任。湖南湘潭人。中国人民的领袖，伟大的马克思主义者，无产阶级革命家、战略家和理论家，中国共产党、中国人民解放军和中华人民共和国的主要缔造者和领导人，诗人，书法家。 [1] </a:t>
            </a:r>
          </a:p>
          <a:p>
            <a:r>
              <a:rPr lang="zh-CN" altLang="en-US"/>
              <a:t>1949至1976年，毛泽东担任中华人民共和国最高领导人。他对马克思列宁主义的发展、军事理论的贡献以及对共产党的理论贡献被称为毛泽东思想。因毛泽东担任过的主要职务几乎全部称为主席，所以也被人们尊称为“毛主席”。</a:t>
            </a:r>
          </a:p>
          <a:p>
            <a:r>
              <a:rPr lang="zh-CN" altLang="en-US"/>
              <a:t>毛泽东被视为现代世界历史中最重要的人物之一，《时代》杂志也将他评为20世纪最具影响100人之一。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865" y="741045"/>
            <a:ext cx="4784725" cy="6086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4615" y="82273"/>
            <a:ext cx="853514" cy="658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8129" y="82273"/>
            <a:ext cx="3375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毛主席的介绍</a:t>
            </a:r>
            <a:endParaRPr lang="zh-CN" altLang="en-US" sz="3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760" y="383540"/>
            <a:ext cx="8505190" cy="5653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4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446" y="1157591"/>
            <a:ext cx="7286018" cy="3735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0191011_211910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>
              <p:cMediaNode vol="49000"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12493" y="1505429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/>
              <a:t>香港回归是指</a:t>
            </a:r>
            <a:r>
              <a:rPr lang="zh-CN" altLang="en-US" b="1" dirty="0">
                <a:hlinkClick r:id="rId3" action="ppaction://hlinkfile"/>
              </a:rPr>
              <a:t>中华人民共和国</a:t>
            </a:r>
            <a:r>
              <a:rPr lang="zh-CN" altLang="en-US" b="1" dirty="0"/>
              <a:t>政府决定在</a:t>
            </a:r>
            <a:r>
              <a:rPr lang="en-US" altLang="zh-CN" b="1" dirty="0"/>
              <a:t>1997</a:t>
            </a:r>
            <a:r>
              <a:rPr lang="zh-CN" altLang="en-US" b="1" dirty="0"/>
              <a:t>年</a:t>
            </a:r>
            <a:r>
              <a:rPr lang="en-US" altLang="zh-CN" b="1" dirty="0"/>
              <a:t>7</a:t>
            </a:r>
            <a:r>
              <a:rPr lang="zh-CN" altLang="en-US" b="1" dirty="0"/>
              <a:t>月</a:t>
            </a:r>
            <a:r>
              <a:rPr lang="en-US" altLang="zh-CN" b="1" dirty="0"/>
              <a:t>1</a:t>
            </a:r>
            <a:r>
              <a:rPr lang="zh-CN" altLang="en-US" b="1" dirty="0"/>
              <a:t>日对</a:t>
            </a:r>
            <a:r>
              <a:rPr lang="zh-CN" altLang="en-US" b="1" dirty="0">
                <a:hlinkClick r:id="rId4" action="ppaction://hlinkfile"/>
              </a:rPr>
              <a:t>香港</a:t>
            </a:r>
            <a:r>
              <a:rPr lang="zh-CN" altLang="en-US" b="1" dirty="0"/>
              <a:t>恢复行使主权，</a:t>
            </a:r>
            <a:r>
              <a:rPr lang="zh-CN" altLang="en-US" b="1" dirty="0">
                <a:hlinkClick r:id="rId5" action="ppaction://hlinkfile"/>
              </a:rPr>
              <a:t>大不列颠及北爱尔兰联合王国</a:t>
            </a:r>
            <a:r>
              <a:rPr lang="zh-CN" altLang="en-US" b="1" dirty="0"/>
              <a:t>政府于</a:t>
            </a:r>
            <a:r>
              <a:rPr lang="en-US" altLang="zh-CN" b="1" dirty="0"/>
              <a:t>1997</a:t>
            </a:r>
            <a:r>
              <a:rPr lang="zh-CN" altLang="en-US" b="1" dirty="0"/>
              <a:t>年</a:t>
            </a:r>
            <a:r>
              <a:rPr lang="en-US" altLang="zh-CN" b="1" dirty="0"/>
              <a:t>7</a:t>
            </a:r>
            <a:r>
              <a:rPr lang="zh-CN" altLang="en-US" b="1" dirty="0"/>
              <a:t>月</a:t>
            </a:r>
            <a:r>
              <a:rPr lang="en-US" altLang="zh-CN" b="1" dirty="0"/>
              <a:t>1</a:t>
            </a:r>
            <a:r>
              <a:rPr lang="zh-CN" altLang="en-US" b="1" dirty="0"/>
              <a:t>日将香港交还给</a:t>
            </a:r>
            <a:r>
              <a:rPr lang="zh-CN" altLang="en-US" b="1" dirty="0">
                <a:hlinkClick r:id="rId6" action="ppaction://hlinkfile"/>
              </a:rPr>
              <a:t>中华人民共和国</a:t>
            </a:r>
            <a:r>
              <a:rPr lang="zh-CN" altLang="en-US" b="1" dirty="0"/>
              <a:t>的历史事件。</a:t>
            </a:r>
          </a:p>
          <a:p>
            <a:r>
              <a:rPr lang="zh-CN" altLang="en-US" b="1" dirty="0"/>
              <a:t>英国开始对香港的殖民统治，时间是在</a:t>
            </a:r>
            <a:r>
              <a:rPr lang="zh-CN" altLang="en-US" b="1" dirty="0">
                <a:hlinkClick r:id="rId7" action="ppaction://hlinkfile"/>
              </a:rPr>
              <a:t>第一次鸦片战争</a:t>
            </a:r>
            <a:r>
              <a:rPr lang="zh-CN" altLang="en-US" b="1" dirty="0"/>
              <a:t>时，当时</a:t>
            </a:r>
            <a:r>
              <a:rPr lang="zh-CN" altLang="en-US" b="1" dirty="0">
                <a:hlinkClick r:id="rId8" action="ppaction://hlinkfile"/>
              </a:rPr>
              <a:t>清政府</a:t>
            </a:r>
            <a:r>
              <a:rPr lang="zh-CN" altLang="en-US" b="1" dirty="0"/>
              <a:t>战败于</a:t>
            </a:r>
            <a:r>
              <a:rPr lang="en-US" altLang="zh-CN" b="1" dirty="0"/>
              <a:t>1842</a:t>
            </a:r>
            <a:r>
              <a:rPr lang="zh-CN" altLang="en-US" b="1" dirty="0"/>
              <a:t>年</a:t>
            </a:r>
            <a:r>
              <a:rPr lang="en-US" altLang="zh-CN" b="1" dirty="0"/>
              <a:t>8</a:t>
            </a:r>
            <a:r>
              <a:rPr lang="zh-CN" altLang="en-US" b="1" dirty="0"/>
              <a:t>月</a:t>
            </a:r>
            <a:r>
              <a:rPr lang="en-US" altLang="zh-CN" b="1" dirty="0"/>
              <a:t>29</a:t>
            </a:r>
            <a:r>
              <a:rPr lang="zh-CN" altLang="en-US" b="1" dirty="0"/>
              <a:t>日与英国签订的</a:t>
            </a:r>
            <a:r>
              <a:rPr lang="en-US" altLang="zh-CN" b="1" dirty="0"/>
              <a:t>《</a:t>
            </a:r>
            <a:r>
              <a:rPr lang="zh-CN" altLang="en-US" b="1" dirty="0">
                <a:hlinkClick r:id="rId9" action="ppaction://hlinkfile"/>
              </a:rPr>
              <a:t>南京条约</a:t>
            </a:r>
            <a:r>
              <a:rPr lang="en-US" altLang="zh-CN" b="1" dirty="0"/>
              <a:t>》</a:t>
            </a:r>
            <a:r>
              <a:rPr lang="zh-CN" altLang="en-US" b="1" dirty="0"/>
              <a:t>，将</a:t>
            </a:r>
            <a:r>
              <a:rPr lang="zh-CN" altLang="en-US" b="1" dirty="0">
                <a:hlinkClick r:id="rId10" action="ppaction://hlinkfile"/>
              </a:rPr>
              <a:t>香港岛</a:t>
            </a:r>
            <a:r>
              <a:rPr lang="zh-CN" altLang="en-US" b="1" dirty="0"/>
              <a:t>及</a:t>
            </a:r>
            <a:r>
              <a:rPr lang="zh-CN" altLang="en-US" b="1" dirty="0">
                <a:hlinkClick r:id="rId11" action="ppaction://hlinkfile"/>
              </a:rPr>
              <a:t>鸭脷洲</a:t>
            </a:r>
            <a:r>
              <a:rPr lang="zh-CN" altLang="en-US" b="1" dirty="0"/>
              <a:t>割让给英国。</a:t>
            </a:r>
            <a:r>
              <a:rPr lang="en-US" altLang="zh-CN" b="1" dirty="0"/>
              <a:t>1860</a:t>
            </a:r>
            <a:r>
              <a:rPr lang="zh-CN" altLang="en-US" b="1" dirty="0"/>
              <a:t>年</a:t>
            </a:r>
            <a:r>
              <a:rPr lang="en-US" altLang="zh-CN" b="1" dirty="0"/>
              <a:t>10</a:t>
            </a:r>
            <a:r>
              <a:rPr lang="zh-CN" altLang="en-US" b="1" dirty="0"/>
              <a:t>月，</a:t>
            </a:r>
            <a:r>
              <a:rPr lang="zh-CN" altLang="en-US" b="1" dirty="0">
                <a:hlinkClick r:id="rId12" action="ppaction://hlinkfile"/>
              </a:rPr>
              <a:t>第二次鸦片战争</a:t>
            </a:r>
            <a:r>
              <a:rPr lang="zh-CN" altLang="en-US" b="1" dirty="0"/>
              <a:t>时清政府再次战败，被迫签订</a:t>
            </a:r>
            <a:r>
              <a:rPr lang="en-US" altLang="zh-CN" b="1" dirty="0"/>
              <a:t>《</a:t>
            </a:r>
            <a:r>
              <a:rPr lang="zh-CN" altLang="en-US" b="1" dirty="0">
                <a:hlinkClick r:id="rId13" action="ppaction://hlinkfile"/>
              </a:rPr>
              <a:t>北京条约</a:t>
            </a:r>
            <a:r>
              <a:rPr lang="en-US" altLang="zh-CN" b="1" dirty="0"/>
              <a:t>》</a:t>
            </a:r>
            <a:r>
              <a:rPr lang="zh-CN" altLang="en-US" b="1" dirty="0"/>
              <a:t>，将</a:t>
            </a:r>
            <a:r>
              <a:rPr lang="zh-CN" altLang="en-US" b="1" dirty="0">
                <a:hlinkClick r:id="rId14" action="ppaction://hlinkfile"/>
              </a:rPr>
              <a:t>九龙半岛</a:t>
            </a:r>
            <a:r>
              <a:rPr lang="zh-CN" altLang="en-US" b="1" dirty="0"/>
              <a:t>（时称九龙司地方一区）界限街以南及昂船洲交给英国管治。</a:t>
            </a:r>
            <a:r>
              <a:rPr lang="en-US" altLang="zh-CN" b="1" dirty="0"/>
              <a:t>1898</a:t>
            </a:r>
            <a:r>
              <a:rPr lang="zh-CN" altLang="en-US" b="1" dirty="0"/>
              <a:t>年，清政府与英国签订</a:t>
            </a:r>
            <a:r>
              <a:rPr lang="en-US" altLang="zh-CN" b="1" dirty="0"/>
              <a:t>《</a:t>
            </a:r>
            <a:r>
              <a:rPr lang="zh-CN" altLang="en-US" b="1" dirty="0">
                <a:hlinkClick r:id="rId15" action="ppaction://hlinkfile"/>
              </a:rPr>
              <a:t>展拓香港界址专条</a:t>
            </a:r>
            <a:r>
              <a:rPr lang="en-US" altLang="zh-CN" b="1" dirty="0"/>
              <a:t>》</a:t>
            </a:r>
            <a:r>
              <a:rPr lang="zh-CN" altLang="en-US" b="1" dirty="0"/>
              <a:t>，将</a:t>
            </a:r>
            <a:r>
              <a:rPr lang="zh-CN" altLang="en-US" b="1" dirty="0">
                <a:hlinkClick r:id="rId16" action="ppaction://hlinkfile"/>
              </a:rPr>
              <a:t>深圳河</a:t>
            </a:r>
            <a:r>
              <a:rPr lang="zh-CN" altLang="en-US" b="1" dirty="0"/>
              <a:t>以南，</a:t>
            </a:r>
            <a:r>
              <a:rPr lang="zh-CN" altLang="en-US" b="1" dirty="0">
                <a:hlinkClick r:id="rId17" action="ppaction://hlinkfile"/>
              </a:rPr>
              <a:t>界限街</a:t>
            </a:r>
            <a:r>
              <a:rPr lang="zh-CN" altLang="en-US" b="1" dirty="0"/>
              <a:t>以北的</a:t>
            </a:r>
            <a:r>
              <a:rPr lang="en-US" altLang="zh-CN" b="1" dirty="0"/>
              <a:t>230</a:t>
            </a:r>
            <a:r>
              <a:rPr lang="zh-CN" altLang="en-US" b="1" dirty="0"/>
              <a:t>块大小岛屿总计</a:t>
            </a:r>
            <a:r>
              <a:rPr lang="en-US" altLang="zh-CN" b="1" dirty="0"/>
              <a:t>975.1</a:t>
            </a:r>
            <a:r>
              <a:rPr lang="zh-CN" altLang="en-US" b="1" dirty="0"/>
              <a:t>平方公里的土地租借给英国，并将租借地称为“</a:t>
            </a:r>
            <a:r>
              <a:rPr lang="zh-CN" altLang="en-US" b="1" dirty="0">
                <a:hlinkClick r:id="rId18" action="ppaction://hlinkfile"/>
              </a:rPr>
              <a:t>新界</a:t>
            </a:r>
            <a:r>
              <a:rPr lang="zh-CN" altLang="en-US" b="1" dirty="0"/>
              <a:t>”，租期为</a:t>
            </a:r>
            <a:r>
              <a:rPr lang="en-US" altLang="zh-CN" b="1" dirty="0"/>
              <a:t>99</a:t>
            </a:r>
            <a:r>
              <a:rPr lang="zh-CN" altLang="en-US" b="1" dirty="0"/>
              <a:t>年。从</a:t>
            </a:r>
            <a:r>
              <a:rPr lang="en-US" altLang="zh-CN" b="1" dirty="0"/>
              <a:t>1898</a:t>
            </a:r>
            <a:r>
              <a:rPr lang="zh-CN" altLang="en-US" b="1" dirty="0"/>
              <a:t>年</a:t>
            </a:r>
            <a:r>
              <a:rPr lang="en-US" altLang="zh-CN" b="1" dirty="0"/>
              <a:t>7</a:t>
            </a:r>
            <a:r>
              <a:rPr lang="zh-CN" altLang="en-US" b="1" dirty="0"/>
              <a:t>月</a:t>
            </a:r>
            <a:r>
              <a:rPr lang="en-US" altLang="zh-CN" b="1" dirty="0"/>
              <a:t>1</a:t>
            </a:r>
            <a:r>
              <a:rPr lang="zh-CN" altLang="en-US" b="1" dirty="0"/>
              <a:t>日开始，至</a:t>
            </a:r>
            <a:r>
              <a:rPr lang="en-US" altLang="zh-CN" b="1" dirty="0"/>
              <a:t>1997</a:t>
            </a:r>
            <a:r>
              <a:rPr lang="zh-CN" altLang="en-US" b="1" dirty="0"/>
              <a:t>年</a:t>
            </a:r>
            <a:r>
              <a:rPr lang="en-US" altLang="zh-CN" b="1" dirty="0"/>
              <a:t>6</a:t>
            </a:r>
            <a:r>
              <a:rPr lang="zh-CN" altLang="en-US" b="1" dirty="0"/>
              <a:t>月</a:t>
            </a:r>
            <a:r>
              <a:rPr lang="en-US" altLang="zh-CN" b="1" dirty="0"/>
              <a:t>30</a:t>
            </a:r>
            <a:r>
              <a:rPr lang="zh-CN" altLang="en-US" b="1" dirty="0"/>
              <a:t>日期满。从而占领香港全境。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02549" y="1505429"/>
            <a:ext cx="6096000" cy="4048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0" y="151488"/>
            <a:ext cx="853514" cy="6584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9510" y="219090"/>
            <a:ext cx="436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香港回归瞬间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1556559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hlinkClick r:id="rId3" action="ppaction://hlinkfile"/>
              </a:rPr>
              <a:t>澳门</a:t>
            </a:r>
            <a:r>
              <a:rPr lang="zh-CN" altLang="en-US" b="1" dirty="0"/>
              <a:t>主权移交（澳门回归，</a:t>
            </a:r>
            <a:r>
              <a:rPr lang="zh-CN" altLang="en-US" b="1" dirty="0">
                <a:hlinkClick r:id="rId4" action="ppaction://hlinkfile"/>
              </a:rPr>
              <a:t>葡萄牙语</a:t>
            </a:r>
            <a:r>
              <a:rPr lang="zh-CN" altLang="en-US" b="1" dirty="0"/>
              <a:t>：</a:t>
            </a:r>
            <a:r>
              <a:rPr lang="en-US" altLang="zh-CN" b="1" dirty="0"/>
              <a:t>Transferência de Soberania de Macau</a:t>
            </a:r>
            <a:r>
              <a:rPr lang="zh-CN" altLang="en-US" b="1" dirty="0"/>
              <a:t>）指</a:t>
            </a:r>
            <a:r>
              <a:rPr lang="en-US" altLang="zh-CN" b="1" dirty="0"/>
              <a:t>1999</a:t>
            </a:r>
            <a:r>
              <a:rPr lang="zh-CN" altLang="en-US" b="1" dirty="0"/>
              <a:t>年</a:t>
            </a:r>
            <a:r>
              <a:rPr lang="en-US" altLang="zh-CN" b="1" dirty="0"/>
              <a:t>12</a:t>
            </a:r>
            <a:r>
              <a:rPr lang="zh-CN" altLang="en-US" b="1" dirty="0"/>
              <a:t>月</a:t>
            </a:r>
            <a:r>
              <a:rPr lang="en-US" altLang="zh-CN" b="1" dirty="0"/>
              <a:t>20</a:t>
            </a:r>
            <a:r>
              <a:rPr lang="zh-CN" altLang="en-US" b="1" dirty="0"/>
              <a:t>日中国政府恢复对澳门行使主权，中华人民共和国澳门特别行政区成立，</a:t>
            </a:r>
            <a:r>
              <a:rPr lang="zh-CN" altLang="en-US" b="1" dirty="0">
                <a:hlinkClick r:id="rId5" action="ppaction://hlinkfile"/>
              </a:rPr>
              <a:t>葡萄牙共和国</a:t>
            </a:r>
            <a:r>
              <a:rPr lang="zh-CN" altLang="en-US" b="1" dirty="0"/>
              <a:t>结束统治澳门的历史事件。</a:t>
            </a:r>
          </a:p>
          <a:p>
            <a:r>
              <a:rPr lang="zh-CN" altLang="en-US" b="1" dirty="0">
                <a:hlinkClick r:id="rId6" action="ppaction://hlinkfile"/>
              </a:rPr>
              <a:t>葡萄牙</a:t>
            </a:r>
            <a:r>
              <a:rPr lang="zh-CN" altLang="en-US" b="1" dirty="0"/>
              <a:t>开始对澳门的殖民统治，时间是在</a:t>
            </a:r>
            <a:r>
              <a:rPr lang="en-US" altLang="zh-CN" b="1" dirty="0">
                <a:hlinkClick r:id="rId7" action="ppaction://hlinkfile"/>
              </a:rPr>
              <a:t>1553</a:t>
            </a:r>
            <a:r>
              <a:rPr lang="zh-CN" altLang="en-US" b="1" dirty="0">
                <a:hlinkClick r:id="rId7" action="ppaction://hlinkfile"/>
              </a:rPr>
              <a:t>年</a:t>
            </a:r>
            <a:r>
              <a:rPr lang="zh-CN" altLang="en-US" b="1" dirty="0"/>
              <a:t>（明</a:t>
            </a:r>
            <a:r>
              <a:rPr lang="zh-CN" altLang="en-US" b="1" dirty="0">
                <a:hlinkClick r:id="rId8" action="ppaction://hlinkfile"/>
              </a:rPr>
              <a:t>嘉靖</a:t>
            </a:r>
            <a:r>
              <a:rPr lang="zh-CN" altLang="en-US" b="1" dirty="0"/>
              <a:t>三十二年），葡萄牙人在准备登上澳门时托言商船被风浪冲击缝裂，货船潮湿，要求借地晾晒，并贿赂了地方官吏汪柏，取得了停靠澳门码头进行贸易的权利。并于</a:t>
            </a:r>
            <a:r>
              <a:rPr lang="en-US" altLang="zh-CN" b="1" dirty="0"/>
              <a:t>1557</a:t>
            </a:r>
            <a:r>
              <a:rPr lang="zh-CN" altLang="en-US" b="1" dirty="0"/>
              <a:t>年正式在澳门定居。</a:t>
            </a:r>
            <a:r>
              <a:rPr lang="en-US" altLang="zh-CN" b="1" dirty="0">
                <a:hlinkClick r:id="rId9" action="ppaction://hlinkfile"/>
              </a:rPr>
              <a:t>1582</a:t>
            </a:r>
            <a:r>
              <a:rPr lang="zh-CN" altLang="en-US" b="1" dirty="0">
                <a:hlinkClick r:id="rId9" action="ppaction://hlinkfile"/>
              </a:rPr>
              <a:t>年</a:t>
            </a:r>
            <a:r>
              <a:rPr lang="zh-CN" altLang="en-US" b="1" dirty="0"/>
              <a:t>（明</a:t>
            </a:r>
            <a:r>
              <a:rPr lang="zh-CN" altLang="en-US" b="1" dirty="0">
                <a:hlinkClick r:id="rId10" action="ppaction://hlinkfile"/>
              </a:rPr>
              <a:t>万历</a:t>
            </a:r>
            <a:r>
              <a:rPr lang="zh-CN" altLang="en-US" b="1" dirty="0"/>
              <a:t>十年），中葡订澳门借地协约。澳葡每年向</a:t>
            </a:r>
            <a:r>
              <a:rPr lang="zh-CN" altLang="en-US" b="1" dirty="0">
                <a:hlinkClick r:id="rId11" action="ppaction://hlinkfile"/>
              </a:rPr>
              <a:t>香山县</a:t>
            </a:r>
            <a:r>
              <a:rPr lang="zh-CN" altLang="en-US" b="1" dirty="0"/>
              <a:t>缴纳地租</a:t>
            </a:r>
            <a:r>
              <a:rPr lang="en-US" altLang="zh-CN" b="1" dirty="0"/>
              <a:t>500</a:t>
            </a:r>
            <a:r>
              <a:rPr lang="zh-CN" altLang="en-US" b="1" dirty="0"/>
              <a:t>两白银。</a:t>
            </a:r>
            <a:r>
              <a:rPr lang="en-US" altLang="zh-CN" b="1" dirty="0">
                <a:hlinkClick r:id="rId12" action="ppaction://hlinkfile"/>
              </a:rPr>
              <a:t>1840</a:t>
            </a:r>
            <a:r>
              <a:rPr lang="zh-CN" altLang="en-US" b="1" dirty="0">
                <a:hlinkClick r:id="rId12" action="ppaction://hlinkfile"/>
              </a:rPr>
              <a:t>年</a:t>
            </a:r>
            <a:r>
              <a:rPr lang="zh-CN" altLang="en-US" b="1" dirty="0">
                <a:hlinkClick r:id="rId13" action="ppaction://hlinkfile"/>
              </a:rPr>
              <a:t>鸦片战争</a:t>
            </a:r>
            <a:r>
              <a:rPr lang="zh-CN" altLang="en-US" b="1" dirty="0"/>
              <a:t>后，</a:t>
            </a:r>
            <a:r>
              <a:rPr lang="zh-CN" altLang="en-US" b="1" dirty="0">
                <a:hlinkClick r:id="rId14" action="ppaction://hlinkfile"/>
              </a:rPr>
              <a:t>清政府</a:t>
            </a:r>
            <a:r>
              <a:rPr lang="zh-CN" altLang="en-US" b="1" dirty="0"/>
              <a:t>战败。葡萄牙借此于</a:t>
            </a:r>
            <a:r>
              <a:rPr lang="en-US" altLang="zh-CN" b="1" dirty="0">
                <a:hlinkClick r:id="rId15" action="ppaction://hlinkfile"/>
              </a:rPr>
              <a:t>1849</a:t>
            </a:r>
            <a:r>
              <a:rPr lang="zh-CN" altLang="en-US" b="1" dirty="0">
                <a:hlinkClick r:id="rId15" action="ppaction://hlinkfile"/>
              </a:rPr>
              <a:t>年</a:t>
            </a:r>
            <a:r>
              <a:rPr lang="zh-CN" altLang="en-US" b="1" dirty="0"/>
              <a:t>后相继占领了</a:t>
            </a:r>
            <a:r>
              <a:rPr lang="zh-CN" altLang="en-US" b="1" dirty="0">
                <a:hlinkClick r:id="rId16" action="ppaction://hlinkfile"/>
              </a:rPr>
              <a:t>澳门半岛</a:t>
            </a:r>
            <a:r>
              <a:rPr lang="zh-CN" altLang="en-US" b="1" dirty="0"/>
              <a:t>、</a:t>
            </a:r>
            <a:r>
              <a:rPr lang="zh-CN" altLang="en-US" b="1" dirty="0">
                <a:hlinkClick r:id="rId17" action="ppaction://hlinkfile"/>
              </a:rPr>
              <a:t>氹仔岛</a:t>
            </a:r>
            <a:r>
              <a:rPr lang="zh-CN" altLang="en-US" b="1" dirty="0"/>
              <a:t>和</a:t>
            </a:r>
            <a:r>
              <a:rPr lang="zh-CN" altLang="en-US" b="1" dirty="0">
                <a:hlinkClick r:id="rId18" action="ppaction://hlinkfile"/>
              </a:rPr>
              <a:t>路环岛</a:t>
            </a:r>
            <a:r>
              <a:rPr lang="zh-CN" altLang="en-US" b="1" dirty="0"/>
              <a:t>。</a:t>
            </a:r>
            <a:r>
              <a:rPr lang="en-US" altLang="zh-CN" b="1" dirty="0">
                <a:hlinkClick r:id="rId19" action="ppaction://hlinkfile"/>
              </a:rPr>
              <a:t>1874</a:t>
            </a:r>
            <a:r>
              <a:rPr lang="zh-CN" altLang="en-US" b="1" dirty="0">
                <a:hlinkClick r:id="rId19" action="ppaction://hlinkfile"/>
              </a:rPr>
              <a:t>年</a:t>
            </a:r>
            <a:r>
              <a:rPr lang="zh-CN" altLang="en-US" b="1" dirty="0"/>
              <a:t>（清</a:t>
            </a:r>
            <a:r>
              <a:rPr lang="zh-CN" altLang="en-US" b="1" dirty="0">
                <a:hlinkClick r:id="rId20" action="ppaction://hlinkfile"/>
              </a:rPr>
              <a:t>同治</a:t>
            </a:r>
            <a:r>
              <a:rPr lang="zh-CN" altLang="en-US" b="1" dirty="0"/>
              <a:t>十三年）葡人闯入香山筑新关闸，擅自以此为澳门之界。</a:t>
            </a:r>
            <a:r>
              <a:rPr lang="en-US" altLang="zh-CN" b="1" dirty="0">
                <a:hlinkClick r:id="rId21" action="ppaction://hlinkfile"/>
              </a:rPr>
              <a:t>1887</a:t>
            </a:r>
            <a:r>
              <a:rPr lang="zh-CN" altLang="en-US" b="1" dirty="0">
                <a:hlinkClick r:id="rId21" action="ppaction://hlinkfile"/>
              </a:rPr>
              <a:t>年</a:t>
            </a:r>
            <a:r>
              <a:rPr lang="en-US" altLang="zh-CN" b="1" dirty="0"/>
              <a:t>12</a:t>
            </a:r>
            <a:r>
              <a:rPr lang="zh-CN" altLang="en-US" b="1" dirty="0"/>
              <a:t>月，清政府与</a:t>
            </a:r>
            <a:r>
              <a:rPr lang="zh-CN" altLang="en-US" b="1" dirty="0">
                <a:hlinkClick r:id="rId22" action="ppaction://hlinkfile"/>
              </a:rPr>
              <a:t>葡萄牙王国</a:t>
            </a:r>
            <a:r>
              <a:rPr lang="zh-CN" altLang="en-US" b="1" dirty="0"/>
              <a:t>签订</a:t>
            </a:r>
            <a:r>
              <a:rPr lang="en-US" altLang="zh-CN" b="1" dirty="0"/>
              <a:t>《</a:t>
            </a:r>
            <a:r>
              <a:rPr lang="zh-CN" altLang="en-US" b="1" dirty="0">
                <a:hlinkClick r:id="rId23" action="ppaction://hlinkfile"/>
              </a:rPr>
              <a:t>中葡友好通商条约</a:t>
            </a:r>
            <a:r>
              <a:rPr lang="en-US" altLang="zh-CN" b="1" dirty="0"/>
              <a:t>》</a:t>
            </a:r>
            <a:r>
              <a:rPr lang="zh-CN" altLang="en-US" b="1" dirty="0"/>
              <a:t>中确认葡萄牙可长驻澳门管理。从而占领澳门达四百年之久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03" y="1556559"/>
            <a:ext cx="5701176" cy="3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0" y="100213"/>
            <a:ext cx="853514" cy="6584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18434" y="307648"/>
            <a:ext cx="18473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76602" y="51074"/>
            <a:ext cx="2879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澳门回归瞬间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18434" y="307648"/>
            <a:ext cx="18473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9" name="20191011_212813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955" y="-1905"/>
            <a:ext cx="12150090" cy="6862445"/>
          </a:xfrm>
          <a:prstGeom prst="rect">
            <a:avLst/>
          </a:prstGeom>
          <a:gradFill>
            <a:gsLst>
              <a:gs pos="92000">
                <a:srgbClr val="FF7171">
                  <a:alpha val="100000"/>
                </a:srgbClr>
              </a:gs>
              <a:gs pos="81000">
                <a:srgbClr val="FF7272">
                  <a:alpha val="100000"/>
                </a:srgbClr>
              </a:gs>
              <a:gs pos="56000">
                <a:srgbClr val="FF7474">
                  <a:alpha val="100000"/>
                </a:srgbClr>
              </a:gs>
              <a:gs pos="77000">
                <a:srgbClr val="FF7878">
                  <a:alpha val="100000"/>
                </a:srgbClr>
              </a:gs>
              <a:gs pos="72000">
                <a:srgbClr val="FF8080">
                  <a:alpha val="100000"/>
                </a:srgbClr>
              </a:gs>
              <a:gs pos="62000">
                <a:srgbClr val="FF9090">
                  <a:alpha val="100000"/>
                </a:srgbClr>
              </a:gs>
              <a:gs pos="41000">
                <a:srgbClr val="FFB0B0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4800000" scaled="0"/>
          </a:gradFill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4701" y="769417"/>
            <a:ext cx="6096000" cy="550799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飞机不够</a:t>
            </a:r>
            <a:r>
              <a:rPr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，我们就飞两遍</a:t>
            </a:r>
            <a:r>
              <a:rPr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r>
              <a:rPr lang="en-US"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"</a:t>
            </a:r>
            <a:r>
              <a:rPr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70</a:t>
            </a:r>
            <a:r>
              <a:rPr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年弹指一挥间，新时代的中国，早已山河无恙、国富兵强，我们的飞机再也不用飞第二遍了。此时此刻，我们足以告慰先烈：这盛世，如您所愿。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140" y="880215"/>
            <a:ext cx="3957771" cy="5503493"/>
          </a:xfrm>
          <a:prstGeom prst="rect">
            <a:avLst/>
          </a:prstGeom>
        </p:spPr>
      </p:pic>
      <p:pic>
        <p:nvPicPr>
          <p:cNvPr id="4" name="PA-10228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0759" y="109689"/>
            <a:ext cx="855884" cy="65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96643" y="109689"/>
            <a:ext cx="1880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周恩来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pic>
        <p:nvPicPr>
          <p:cNvPr id="6" name="廖昌永 - 我和我的祖国 (纯音乐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1040" y="13017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7">
                <p:cTn id="7" repeatCount="indefinite" fill="remove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301" y="1219336"/>
            <a:ext cx="7555754" cy="412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213"/>
            <a:ext cx="853514" cy="658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216131"/>
            <a:ext cx="4139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j-lt"/>
              </a:rPr>
              <a:t>2019</a:t>
            </a:r>
            <a:r>
              <a:rPr lang="zh-CN" altLang="en-US" sz="3600" b="1" dirty="0" smtClean="0">
                <a:latin typeface="+mj-lt"/>
              </a:rPr>
              <a:t>年大阅兵</a:t>
            </a:r>
            <a:endParaRPr lang="zh-CN" altLang="en-US" sz="3600" b="1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247" y="933856"/>
            <a:ext cx="8861897" cy="4815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213"/>
            <a:ext cx="853514" cy="658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216131"/>
            <a:ext cx="4139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j-lt"/>
              </a:rPr>
              <a:t>2019</a:t>
            </a:r>
            <a:r>
              <a:rPr lang="zh-CN" altLang="en-US" sz="3600" b="1" dirty="0" smtClean="0">
                <a:latin typeface="+mj-lt"/>
              </a:rPr>
              <a:t>年大阅兵</a:t>
            </a:r>
            <a:endParaRPr lang="zh-CN" altLang="en-US" sz="3600" b="1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503" y="817123"/>
            <a:ext cx="9591472" cy="5272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213"/>
            <a:ext cx="853514" cy="658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216131"/>
            <a:ext cx="4139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j-lt"/>
              </a:rPr>
              <a:t>2019</a:t>
            </a:r>
            <a:r>
              <a:rPr lang="zh-CN" altLang="en-US" sz="3600" b="1" dirty="0" smtClean="0">
                <a:latin typeface="+mj-lt"/>
              </a:rPr>
              <a:t>年大阅兵</a:t>
            </a:r>
            <a:endParaRPr lang="zh-CN" altLang="en-US" sz="3600" b="1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" y="12065"/>
            <a:ext cx="12203430" cy="6817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831273"/>
            <a:ext cx="11001983" cy="5890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213"/>
            <a:ext cx="853514" cy="658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216131"/>
            <a:ext cx="4139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j-lt"/>
              </a:rPr>
              <a:t>2019</a:t>
            </a:r>
            <a:r>
              <a:rPr lang="zh-CN" altLang="en-US" sz="3600" b="1" dirty="0" smtClean="0">
                <a:latin typeface="+mj-lt"/>
              </a:rPr>
              <a:t>年大阅兵</a:t>
            </a:r>
            <a:endParaRPr lang="zh-CN" altLang="en-US" sz="3600" b="1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69" y="964276"/>
            <a:ext cx="10175132" cy="5494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213"/>
            <a:ext cx="853514" cy="658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216131"/>
            <a:ext cx="4139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j-lt"/>
              </a:rPr>
              <a:t>2019</a:t>
            </a:r>
            <a:r>
              <a:rPr lang="zh-CN" altLang="en-US" sz="3600" b="1" dirty="0" smtClean="0">
                <a:latin typeface="+mj-lt"/>
              </a:rPr>
              <a:t>年大阅兵</a:t>
            </a:r>
            <a:endParaRPr lang="zh-CN" altLang="en-US" sz="3600" b="1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382"/>
            <a:ext cx="12192000" cy="69552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5460" y="2645410"/>
            <a:ext cx="111817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800" b="1" i="1" dirty="0" smtClean="0">
                <a:solidFill>
                  <a:srgbClr val="E0B6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下面有请郝建博为</a:t>
            </a:r>
            <a:r>
              <a:rPr lang="zh-CN" altLang="en-US" sz="4800" b="1" i="1" dirty="0" smtClean="0">
                <a:solidFill>
                  <a:srgbClr val="E0B6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大家</a:t>
            </a:r>
            <a:r>
              <a:rPr lang="zh-CN" sz="4800" b="1" i="1" dirty="0" smtClean="0">
                <a:solidFill>
                  <a:srgbClr val="E0B6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带来诗歌朗诵《</a:t>
            </a:r>
            <a:r>
              <a:rPr lang="zh-CN" altLang="en-US" sz="4800" b="1" i="1" dirty="0" smtClean="0">
                <a:solidFill>
                  <a:srgbClr val="E0B6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我爱我的祖国</a:t>
            </a:r>
            <a:r>
              <a:rPr lang="zh-CN" sz="4800" b="1" i="1" dirty="0" smtClean="0">
                <a:solidFill>
                  <a:srgbClr val="E0B6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81888" y="2875494"/>
            <a:ext cx="882793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五、爱国知识我抢答</a:t>
            </a:r>
            <a:endParaRPr lang="zh-CN" altLang="en-US" sz="66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52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29966" y="1400783"/>
            <a:ext cx="958174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FF00"/>
                </a:solidFill>
              </a:rPr>
              <a:t>1.</a:t>
            </a:r>
            <a:r>
              <a:rPr lang="zh-CN" altLang="en-US" sz="2800" b="1" dirty="0">
                <a:solidFill>
                  <a:srgbClr val="FFFF00"/>
                </a:solidFill>
              </a:rPr>
              <a:t>“中国”的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全称</a:t>
            </a:r>
            <a:r>
              <a:rPr lang="zh-CN" altLang="en-US" sz="2800" b="1" dirty="0" smtClean="0">
                <a:solidFill>
                  <a:srgbClr val="FFFF00"/>
                </a:solidFill>
                <a:sym typeface="Wingdings" panose="05000000000000000000" pitchFamily="2" charset="2"/>
              </a:rPr>
              <a:t>（      ）</a:t>
            </a:r>
            <a:r>
              <a:rPr lang="en-US" altLang="zh-CN" sz="2800" b="1" u="sng" dirty="0" smtClean="0">
                <a:solidFill>
                  <a:srgbClr val="FFFF00"/>
                </a:solidFill>
              </a:rPr>
              <a:t>      </a:t>
            </a:r>
            <a:endParaRPr lang="en-US" altLang="zh-CN" sz="2800" b="1" u="sng" dirty="0">
              <a:solidFill>
                <a:srgbClr val="FFFF00"/>
              </a:solidFill>
            </a:endParaRPr>
          </a:p>
          <a:p>
            <a:r>
              <a:rPr lang="en-US" altLang="zh-CN" sz="2800" b="1" dirty="0">
                <a:solidFill>
                  <a:srgbClr val="FFFF00"/>
                </a:solidFill>
              </a:rPr>
              <a:t>2.</a:t>
            </a:r>
            <a:r>
              <a:rPr lang="zh-CN" altLang="en-US" sz="2800" b="1" dirty="0">
                <a:solidFill>
                  <a:srgbClr val="FFFF00"/>
                </a:solidFill>
              </a:rPr>
              <a:t>我们的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国旗</a:t>
            </a:r>
            <a:r>
              <a:rPr lang="zh-CN" altLang="en-US" sz="2800" b="1" dirty="0" smtClean="0">
                <a:solidFill>
                  <a:srgbClr val="FFFF00"/>
                </a:solidFill>
                <a:sym typeface="Wingdings" panose="05000000000000000000" pitchFamily="2" charset="2"/>
              </a:rPr>
              <a:t>（            ）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r>
              <a:rPr lang="en-US" altLang="zh-CN" sz="2800" b="1" dirty="0">
                <a:solidFill>
                  <a:srgbClr val="FFFF00"/>
                </a:solidFill>
              </a:rPr>
              <a:t>3.</a:t>
            </a:r>
            <a:r>
              <a:rPr lang="zh-CN" altLang="en-US" sz="2800" b="1" dirty="0">
                <a:solidFill>
                  <a:srgbClr val="FFFF00"/>
                </a:solidFill>
              </a:rPr>
              <a:t>我们的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国歌</a:t>
            </a:r>
            <a:r>
              <a:rPr lang="zh-CN" altLang="en-US" sz="2800" b="1" dirty="0" smtClean="0">
                <a:solidFill>
                  <a:srgbClr val="FFFF00"/>
                </a:solidFill>
                <a:sym typeface="Wingdings" panose="05000000000000000000" pitchFamily="2" charset="2"/>
              </a:rPr>
              <a:t>（            ）</a:t>
            </a:r>
            <a:endParaRPr lang="en-US" altLang="zh-CN" sz="2800" b="1" dirty="0" smtClean="0">
              <a:solidFill>
                <a:srgbClr val="FFFF00"/>
              </a:solidFill>
              <a:sym typeface="Wingdings" panose="05000000000000000000" pitchFamily="2" charset="2"/>
            </a:endParaRPr>
          </a:p>
          <a:p>
            <a:r>
              <a:rPr lang="en-US" altLang="zh-CN" sz="2800" b="1" dirty="0" smtClean="0">
                <a:solidFill>
                  <a:srgbClr val="FFFF00"/>
                </a:solidFill>
              </a:rPr>
              <a:t>4</a:t>
            </a:r>
            <a:r>
              <a:rPr lang="en-US" altLang="zh-CN" sz="2800" b="1" dirty="0">
                <a:solidFill>
                  <a:srgbClr val="FFFF00"/>
                </a:solidFill>
              </a:rPr>
              <a:t>.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作词</a:t>
            </a:r>
            <a:r>
              <a:rPr lang="zh-CN" altLang="en-US" sz="2800" b="1" dirty="0" smtClean="0">
                <a:solidFill>
                  <a:srgbClr val="FFFF00"/>
                </a:solidFill>
                <a:sym typeface="Wingdings" panose="05000000000000000000" pitchFamily="2" charset="2"/>
              </a:rPr>
              <a:t>（           ）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作曲</a:t>
            </a:r>
            <a:r>
              <a:rPr lang="zh-CN" altLang="en-US" sz="2800" b="1" dirty="0" smtClean="0">
                <a:solidFill>
                  <a:srgbClr val="FFFF00"/>
                </a:solidFill>
                <a:sym typeface="Wingdings" panose="05000000000000000000" pitchFamily="2" charset="2"/>
              </a:rPr>
              <a:t>（                 ）</a:t>
            </a:r>
            <a:endParaRPr lang="en-US" altLang="zh-CN" sz="2800" b="1" dirty="0" smtClean="0">
              <a:solidFill>
                <a:srgbClr val="FFFF00"/>
              </a:solidFill>
            </a:endParaRPr>
          </a:p>
          <a:p>
            <a:r>
              <a:rPr lang="en-US" altLang="zh-CN" sz="2800" b="1" dirty="0" smtClean="0">
                <a:solidFill>
                  <a:srgbClr val="FFFF00"/>
                </a:solidFill>
              </a:rPr>
              <a:t>5.</a:t>
            </a:r>
            <a:r>
              <a:rPr lang="zh-CN" altLang="en-US" sz="2800" b="1" dirty="0">
                <a:solidFill>
                  <a:srgbClr val="FFFF00"/>
                </a:solidFill>
              </a:rPr>
              <a:t>我国土地辽阔，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有（             ）平方公里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.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r>
              <a:rPr lang="en-US" altLang="zh-CN" sz="2800" b="1" dirty="0">
                <a:solidFill>
                  <a:srgbClr val="FFFF00"/>
                </a:solidFill>
              </a:rPr>
              <a:t>6.</a:t>
            </a:r>
            <a:r>
              <a:rPr lang="zh-CN" altLang="en-US" sz="2800" b="1" dirty="0">
                <a:solidFill>
                  <a:srgbClr val="FFFF00"/>
                </a:solidFill>
              </a:rPr>
              <a:t>新中国第一面五星红旗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在（        ）时候，（        ）地点</a:t>
            </a:r>
            <a:r>
              <a:rPr lang="zh-CN" altLang="en-US" sz="2800" b="1" dirty="0">
                <a:solidFill>
                  <a:srgbClr val="FFFF00"/>
                </a:solidFill>
              </a:rPr>
              <a:t>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由 （                 ） 升起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.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r>
              <a:rPr lang="en-US" altLang="zh-CN" sz="2800" b="1" dirty="0">
                <a:solidFill>
                  <a:srgbClr val="FFFF00"/>
                </a:solidFill>
              </a:rPr>
              <a:t>7.</a:t>
            </a:r>
            <a:r>
              <a:rPr lang="zh-CN" altLang="en-US" sz="2800" b="1" dirty="0">
                <a:solidFill>
                  <a:srgbClr val="FFFF00"/>
                </a:solidFill>
              </a:rPr>
              <a:t>我国是个多民族国家，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有（       ）个民族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.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r>
              <a:rPr lang="en-US" altLang="zh-CN" dirty="0"/>
              <a:t>8.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78668" y="447472"/>
            <a:ext cx="98346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00"/>
                </a:solidFill>
              </a:rPr>
              <a:t>8.</a:t>
            </a:r>
            <a:r>
              <a:rPr lang="zh-CN" altLang="en-US" sz="3600" b="1" dirty="0">
                <a:solidFill>
                  <a:srgbClr val="FFFF00"/>
                </a:solidFill>
              </a:rPr>
              <a:t>我国现任国家主席是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谁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? 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r>
              <a:rPr lang="en-US" altLang="zh-CN" sz="3600" b="1" dirty="0">
                <a:solidFill>
                  <a:srgbClr val="FFFF00"/>
                </a:solidFill>
              </a:rPr>
              <a:t>9.</a:t>
            </a:r>
            <a:r>
              <a:rPr lang="zh-CN" altLang="en-US" sz="3600" b="1" dirty="0">
                <a:solidFill>
                  <a:srgbClr val="FFFF00"/>
                </a:solidFill>
              </a:rPr>
              <a:t>谁被称为我国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“改革开放的总设计师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”?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r>
              <a:rPr lang="en-US" altLang="zh-CN" sz="3600" b="1" dirty="0">
                <a:solidFill>
                  <a:srgbClr val="FFFF00"/>
                </a:solidFill>
              </a:rPr>
              <a:t>10.</a:t>
            </a:r>
            <a:r>
              <a:rPr lang="zh-CN" altLang="en-US" sz="3600" b="1" dirty="0">
                <a:solidFill>
                  <a:srgbClr val="FFFF00"/>
                </a:solidFill>
              </a:rPr>
              <a:t>有“中国原子弹之父”之称的科学家是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谁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?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r>
              <a:rPr lang="en-US" altLang="zh-CN" sz="3600" b="1" dirty="0">
                <a:solidFill>
                  <a:srgbClr val="FFFF00"/>
                </a:solidFill>
              </a:rPr>
              <a:t>11.</a:t>
            </a:r>
            <a:r>
              <a:rPr lang="zh-CN" altLang="en-US" sz="3600" b="1" dirty="0">
                <a:solidFill>
                  <a:srgbClr val="FFFF00"/>
                </a:solidFill>
              </a:rPr>
              <a:t>被誉为“杂交水稻之父”的科学家是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谁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?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r>
              <a:rPr lang="en-US" altLang="zh-CN" sz="3600" b="1" dirty="0">
                <a:solidFill>
                  <a:srgbClr val="FFFF00"/>
                </a:solidFill>
              </a:rPr>
              <a:t>12.</a:t>
            </a:r>
            <a:r>
              <a:rPr lang="zh-CN" altLang="en-US" sz="3600" b="1" dirty="0">
                <a:solidFill>
                  <a:srgbClr val="FFFF00"/>
                </a:solidFill>
              </a:rPr>
              <a:t>我国获得诺贝尔奖的文学家和医药学家是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谁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?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r>
              <a:rPr lang="en-US" altLang="zh-CN" sz="3600" b="1" dirty="0">
                <a:solidFill>
                  <a:srgbClr val="FFFF00"/>
                </a:solidFill>
              </a:rPr>
              <a:t>13.</a:t>
            </a:r>
            <a:r>
              <a:rPr lang="zh-CN" altLang="en-US" sz="3600" b="1" dirty="0">
                <a:solidFill>
                  <a:srgbClr val="FFFF00"/>
                </a:solidFill>
              </a:rPr>
              <a:t>中国第一位乘坐自主研制的在人飞船登上太空的宇航员是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谁</a:t>
            </a:r>
            <a:r>
              <a:rPr lang="en-US" altLang="zh-CN" sz="3600" b="1" dirty="0">
                <a:solidFill>
                  <a:srgbClr val="FFFF00"/>
                </a:solidFill>
              </a:rPr>
              <a:t>?</a:t>
            </a:r>
          </a:p>
          <a:p>
            <a:r>
              <a:rPr lang="en-US" altLang="zh-CN" sz="3600" b="1" dirty="0">
                <a:solidFill>
                  <a:srgbClr val="FFFF00"/>
                </a:solidFill>
              </a:rPr>
              <a:t>15.</a:t>
            </a:r>
            <a:r>
              <a:rPr lang="zh-CN" altLang="en-US" sz="3600" b="1" dirty="0">
                <a:solidFill>
                  <a:srgbClr val="FFFF00"/>
                </a:solidFill>
              </a:rPr>
              <a:t>第一位实施空间出舱活动的宇航员是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谁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?</a:t>
            </a:r>
            <a:endParaRPr lang="en-US" altLang="zh-CN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9370" y="2982595"/>
            <a:ext cx="4049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017"/>
            <a:ext cx="12192000" cy="69552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76352" y="2875582"/>
            <a:ext cx="9581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六</a:t>
            </a:r>
            <a:r>
              <a:rPr lang="en-US" altLang="zh-CN" sz="6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.</a:t>
            </a:r>
            <a:r>
              <a:rPr lang="zh-CN" altLang="en-US" sz="6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爱国诗歌朗诵</a:t>
            </a:r>
            <a:endParaRPr lang="zh-CN" altLang="en-US" sz="66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277"/>
            <a:ext cx="12192000" cy="69552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383" y="2964862"/>
            <a:ext cx="997712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i="1" dirty="0" smtClean="0">
                <a:solidFill>
                  <a:srgbClr val="FFFF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下面</a:t>
            </a:r>
            <a:r>
              <a:rPr lang="zh-CN" altLang="en-US" sz="4800" b="1" i="1" dirty="0" smtClean="0">
                <a:solidFill>
                  <a:srgbClr val="FFFF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让我们一起朗诵</a:t>
            </a:r>
            <a:r>
              <a:rPr lang="en-US" altLang="zh-CN" sz="4800" b="1" i="1" dirty="0" smtClean="0">
                <a:solidFill>
                  <a:srgbClr val="FFFF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《</a:t>
            </a:r>
            <a:r>
              <a:rPr lang="zh-CN" altLang="en-US" sz="4800" b="1" i="1" dirty="0" smtClean="0">
                <a:solidFill>
                  <a:srgbClr val="FFFF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我是中国人</a:t>
            </a:r>
            <a:r>
              <a:rPr lang="en-US" altLang="zh-CN" sz="4800" b="1" i="1" dirty="0" smtClean="0">
                <a:solidFill>
                  <a:srgbClr val="FFFF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》</a:t>
            </a:r>
            <a:endParaRPr lang="zh-CN" altLang="en-US" sz="4800" dirty="0">
              <a:solidFill>
                <a:srgbClr val="FFFF19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277"/>
            <a:ext cx="12192000" cy="69552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5127" y="393063"/>
            <a:ext cx="9581745" cy="4798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我是中国人</a:t>
            </a:r>
            <a:endParaRPr lang="en-US" altLang="zh-CN" sz="28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endParaRPr lang="en-US" altLang="zh-CN" b="1" dirty="0">
              <a:solidFill>
                <a:srgbClr val="FFFF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我骄傲，我是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中国人</a:t>
            </a:r>
            <a:r>
              <a:rPr lang="en-US" altLang="zh-CN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! </a:t>
            </a:r>
            <a:endParaRPr lang="en-US" altLang="zh-CN" sz="2320" b="1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endParaRPr lang="en-US" altLang="zh-CN" sz="2320" b="1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在无数蓝色的眼睛和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褐色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的眼睛之中，</a:t>
            </a:r>
          </a:p>
          <a:p>
            <a:pPr>
              <a:lnSpc>
                <a:spcPct val="80000"/>
              </a:lnSpc>
            </a:pPr>
            <a:endParaRPr lang="zh-CN" altLang="en-US" sz="2320" b="1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 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我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有着一双宝石般的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黑色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眼睛。</a:t>
            </a:r>
          </a:p>
          <a:p>
            <a:pPr>
              <a:lnSpc>
                <a:spcPct val="80000"/>
              </a:lnSpc>
            </a:pPr>
            <a:endParaRPr lang="en-US" altLang="zh-CN" sz="2320" b="1" dirty="0" smtClean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我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骄傲，我是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中国人</a:t>
            </a:r>
            <a:r>
              <a:rPr lang="en-US" altLang="zh-CN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! </a:t>
            </a:r>
            <a:endParaRPr lang="en-US" altLang="zh-CN" sz="2320" b="1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endParaRPr lang="en-US" altLang="zh-CN" sz="2320" b="1" dirty="0" smtClean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在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无数白色的皮肤和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黑色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的皮肤之中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，</a:t>
            </a:r>
            <a:endParaRPr lang="en-US" altLang="zh-CN" sz="2320" b="1" dirty="0" smtClean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endParaRPr lang="en-US" altLang="zh-CN" sz="2320" b="1" dirty="0" smtClean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我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有着大地般黄色的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皮肤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，</a:t>
            </a:r>
          </a:p>
          <a:p>
            <a:pPr>
              <a:lnSpc>
                <a:spcPct val="80000"/>
              </a:lnSpc>
            </a:pPr>
            <a:endParaRPr lang="en-US" altLang="zh-CN" sz="2320" b="1" dirty="0" smtClean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我</a:t>
            </a:r>
            <a:r>
              <a:rPr lang="zh-CN" altLang="en-US" sz="232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骄傲，我是</a:t>
            </a:r>
            <a:r>
              <a:rPr lang="zh-CN" altLang="en-US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中国人</a:t>
            </a:r>
            <a:r>
              <a:rPr lang="en-US" altLang="zh-CN" sz="2320" b="1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Microsoft Himalaya" panose="01010100010101010101" pitchFamily="2" charset="0"/>
              </a:rPr>
              <a:t>!</a:t>
            </a:r>
            <a:endParaRPr lang="zh-CN" altLang="en-US" sz="2320" b="1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  <a:p>
            <a:pPr>
              <a:lnSpc>
                <a:spcPct val="80000"/>
              </a:lnSpc>
            </a:pPr>
            <a:endParaRPr lang="zh-CN" altLang="en-US" sz="2320" b="1" dirty="0">
              <a:latin typeface="方正舒体" panose="02010601030101010101" pitchFamily="2" charset="-122"/>
              <a:ea typeface="方正舒体" panose="02010601030101010101" pitchFamily="2" charset="-122"/>
              <a:cs typeface="Microsoft Himalaya" panose="01010100010101010101" pitchFamily="2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033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85549" y="455979"/>
            <a:ext cx="674227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七．爱国歌曲演奏</a:t>
            </a:r>
            <a:endParaRPr lang="zh-CN" altLang="en-US" sz="6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670" y="3031205"/>
            <a:ext cx="107442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n w="12700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ECF40"/>
                    </a:gs>
                    <a:gs pos="63000">
                      <a:srgbClr val="846C21">
                        <a:alpha val="100000"/>
                        <a:lumMod val="98000"/>
                      </a:srgbClr>
                    </a:gs>
                    <a:gs pos="55000">
                      <a:srgbClr val="846C21"/>
                    </a:gs>
                  </a:gsLst>
                  <a:lin ang="540000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下面有请关雎为大家带来小提琴演奏               </a:t>
            </a:r>
            <a:r>
              <a:rPr lang="en-US" altLang="zh-CN" sz="4800" b="1" dirty="0" smtClean="0">
                <a:ln w="12700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ECF40"/>
                    </a:gs>
                    <a:gs pos="63000">
                      <a:srgbClr val="846C21">
                        <a:alpha val="100000"/>
                        <a:lumMod val="98000"/>
                      </a:srgbClr>
                    </a:gs>
                    <a:gs pos="55000">
                      <a:srgbClr val="846C21"/>
                    </a:gs>
                  </a:gsLst>
                  <a:lin ang="540000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《</a:t>
            </a:r>
            <a:r>
              <a:rPr lang="zh-CN" altLang="en-US" sz="4800" b="1" dirty="0" smtClean="0">
                <a:ln w="12700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ECF40"/>
                    </a:gs>
                    <a:gs pos="63000">
                      <a:srgbClr val="846C21">
                        <a:alpha val="100000"/>
                        <a:lumMod val="98000"/>
                      </a:srgbClr>
                    </a:gs>
                    <a:gs pos="55000">
                      <a:srgbClr val="846C21"/>
                    </a:gs>
                  </a:gsLst>
                  <a:lin ang="540000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保卫黄河</a:t>
            </a:r>
            <a:r>
              <a:rPr lang="en-US" altLang="zh-CN" sz="4800" b="1" dirty="0" smtClean="0">
                <a:ln w="12700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ECF40"/>
                    </a:gs>
                    <a:gs pos="63000">
                      <a:srgbClr val="846C21">
                        <a:alpha val="100000"/>
                        <a:lumMod val="98000"/>
                      </a:srgbClr>
                    </a:gs>
                    <a:gs pos="55000">
                      <a:srgbClr val="846C21"/>
                    </a:gs>
                  </a:gsLst>
                  <a:lin ang="540000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33020"/>
            <a:ext cx="12185015" cy="6811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53869" y="2903866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1.</a:t>
            </a:r>
            <a:r>
              <a:rPr lang="zh-CN" altLang="en-US" sz="48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庆国庆系列活动</a:t>
            </a:r>
          </a:p>
        </p:txBody>
      </p:sp>
      <p:sp>
        <p:nvSpPr>
          <p:cNvPr id="6" name="矩形 5"/>
          <p:cNvSpPr/>
          <p:nvPr/>
        </p:nvSpPr>
        <p:spPr>
          <a:xfrm>
            <a:off x="1760707" y="1050587"/>
            <a:ext cx="54572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7930">
              <a:defRPr/>
            </a:pPr>
            <a:r>
              <a:rPr lang="zh-CN" altLang="en-US" sz="54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七</a:t>
            </a:r>
            <a:r>
              <a:rPr lang="zh-CN" altLang="en-US" sz="5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、</a:t>
            </a:r>
            <a:r>
              <a:rPr lang="zh-CN" altLang="en-US" sz="54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行动表爱国</a:t>
            </a:r>
            <a:endParaRPr lang="zh-CN" altLang="en-US" sz="54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0740" y="262646"/>
            <a:ext cx="117121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庆建国</a:t>
            </a:r>
            <a:r>
              <a:rPr lang="en-US" altLang="zh-CN" sz="5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70</a:t>
            </a:r>
            <a:r>
              <a:rPr lang="zh-CN" altLang="en-US" sz="5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周年校</a:t>
            </a:r>
            <a:r>
              <a:rPr lang="zh-CN" altLang="en-US" sz="54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文体艺术节书画展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31" y="1536971"/>
            <a:ext cx="9873575" cy="5175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0740" y="262646"/>
            <a:ext cx="11712103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庆建国</a:t>
            </a:r>
            <a:r>
              <a:rPr lang="en-US" altLang="zh-CN" sz="5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70</a:t>
            </a:r>
            <a:r>
              <a:rPr lang="zh-CN" altLang="en-US" sz="5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周年校</a:t>
            </a:r>
            <a:r>
              <a:rPr lang="zh-CN" altLang="en-US" sz="54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文体艺术节手抄报展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080" y="1186180"/>
            <a:ext cx="9895840" cy="553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635"/>
            <a:ext cx="12161520" cy="6812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39" y="0"/>
            <a:ext cx="10486417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4970" y="359923"/>
            <a:ext cx="9542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庆建国</a:t>
            </a:r>
            <a:r>
              <a:rPr lang="en-US" altLang="zh-CN" sz="6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70</a:t>
            </a:r>
            <a:r>
              <a:rPr lang="zh-CN" altLang="en-US" sz="6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周年校田径运动会</a:t>
            </a:r>
            <a:endParaRPr lang="zh-CN" altLang="en-US" sz="6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04" y="1663430"/>
            <a:ext cx="9144000" cy="4727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7447" y="243191"/>
            <a:ext cx="11624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全校师生唱红歌</a:t>
            </a:r>
            <a:r>
              <a:rPr lang="zh-CN" altLang="en-US" sz="6000" dirty="0">
                <a:latin typeface="华文琥珀" panose="02010800040101010101" pitchFamily="2" charset="-122"/>
                <a:ea typeface="华文琥珀" panose="02010800040101010101" pitchFamily="2" charset="-122"/>
              </a:rPr>
              <a:t>庆祝建国</a:t>
            </a:r>
            <a:r>
              <a:rPr lang="en-US" altLang="zh-CN" sz="6000" dirty="0">
                <a:latin typeface="华文琥珀" panose="02010800040101010101" pitchFamily="2" charset="-122"/>
                <a:ea typeface="华文琥珀" panose="02010800040101010101" pitchFamily="2" charset="-122"/>
              </a:rPr>
              <a:t>70</a:t>
            </a:r>
            <a:r>
              <a:rPr lang="zh-CN" altLang="en-US" sz="6000" dirty="0">
                <a:latin typeface="华文琥珀" panose="02010800040101010101" pitchFamily="2" charset="-122"/>
                <a:ea typeface="华文琥珀" panose="02010800040101010101" pitchFamily="2" charset="-122"/>
              </a:rPr>
              <a:t>周年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527" y="1511773"/>
            <a:ext cx="10013004" cy="5248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32" y="1118681"/>
            <a:ext cx="10525328" cy="4640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1022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screen"/>
          <a:srcRect t="9115" b="-5882"/>
          <a:stretch>
            <a:fillRect/>
          </a:stretch>
        </p:blipFill>
        <p:spPr>
          <a:xfrm>
            <a:off x="0" y="-49825"/>
            <a:ext cx="12192000" cy="62676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90600" y="2299970"/>
            <a:ext cx="97751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方正舒体" panose="02010601030101010101" pitchFamily="2" charset="-122"/>
              </a:rPr>
              <a:t>下面请邹越同学来朗诵       </a:t>
            </a:r>
          </a:p>
          <a:p>
            <a:pPr algn="ctr"/>
            <a:r>
              <a:rPr lang="zh-CN" altLang="en-US" sz="4800" b="1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方正舒体" panose="02010601030101010101" pitchFamily="2" charset="-122"/>
              </a:rPr>
              <a:t>《沁园春</a:t>
            </a:r>
            <a:r>
              <a:rPr lang="en-US" altLang="zh-CN" sz="4800" b="1" dirty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方正舒体" panose="02010601030101010101" pitchFamily="2" charset="-122"/>
              </a:rPr>
              <a:t>·</a:t>
            </a:r>
            <a:r>
              <a:rPr lang="zh-CN" altLang="en-US" sz="4800" b="1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方正舒体" panose="02010601030101010101" pitchFamily="2" charset="-122"/>
              </a:rPr>
              <a:t>雪》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53" y="856033"/>
            <a:ext cx="9854120" cy="4984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272" y="790257"/>
            <a:ext cx="6124575" cy="450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9183"/>
            <a:ext cx="12191999" cy="68871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4138" y="2378572"/>
            <a:ext cx="984115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latin typeface="华文琥珀" panose="02010800040101010101" pitchFamily="2" charset="-122"/>
                <a:ea typeface="华文琥珀" panose="02010800040101010101" pitchFamily="2" charset="-122"/>
              </a:rPr>
              <a:t>2.</a:t>
            </a:r>
            <a:r>
              <a:rPr lang="zh-CN" altLang="en-US" sz="5400" dirty="0">
                <a:latin typeface="华文琥珀" panose="02010800040101010101" pitchFamily="2" charset="-122"/>
                <a:ea typeface="华文琥珀" panose="02010800040101010101" pitchFamily="2" charset="-122"/>
              </a:rPr>
              <a:t>作为中学生，我们怎样用</a:t>
            </a:r>
            <a:r>
              <a:rPr lang="zh-CN" altLang="en-US" sz="5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实际</a:t>
            </a:r>
            <a:endParaRPr lang="en-US" altLang="zh-CN" sz="5400" dirty="0" smtClean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5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行动</a:t>
            </a:r>
            <a:r>
              <a:rPr lang="zh-CN" altLang="en-US" sz="5400" dirty="0">
                <a:latin typeface="华文琥珀" panose="02010800040101010101" pitchFamily="2" charset="-122"/>
                <a:ea typeface="华文琥珀" panose="02010800040101010101" pitchFamily="2" charset="-122"/>
              </a:rPr>
              <a:t>表达对祖国的热爱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102215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screen"/>
          <a:srcRect t="9115" b="-5882"/>
          <a:stretch>
            <a:fillRect/>
          </a:stretch>
        </p:blipFill>
        <p:spPr>
          <a:xfrm>
            <a:off x="42373" y="0"/>
            <a:ext cx="12192000" cy="62676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562" y="3013952"/>
            <a:ext cx="11380038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solidFill>
                  <a:srgbClr val="FFD00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最后，让我们一起来歌唱我们的祖国吧！</a:t>
            </a:r>
            <a:endParaRPr lang="zh-CN" altLang="en-US" sz="4800" b="1" cap="none" spc="50" dirty="0">
              <a:ln w="11430"/>
              <a:solidFill>
                <a:srgbClr val="FFD00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曹丁 - 歌唱祖国_e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24773" y="6169617"/>
            <a:ext cx="609600" cy="609600"/>
          </a:xfrm>
          <a:prstGeom prst="rect">
            <a:avLst/>
          </a:prstGeom>
        </p:spPr>
      </p:pic>
      <p:pic>
        <p:nvPicPr>
          <p:cNvPr id="5" name="曹丁 - 歌唱祖国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373" y="624930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53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102215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4" cstate="screen"/>
          <a:srcRect t="9115" b="-5882"/>
          <a:stretch>
            <a:fillRect/>
          </a:stretch>
        </p:blipFill>
        <p:spPr>
          <a:xfrm>
            <a:off x="0" y="-107005"/>
            <a:ext cx="12192000" cy="6267691"/>
          </a:xfrm>
          <a:prstGeom prst="rect">
            <a:avLst/>
          </a:prstGeom>
        </p:spPr>
      </p:pic>
      <p:pic>
        <p:nvPicPr>
          <p:cNvPr id="4" name="PA-10221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screen"/>
          <a:stretch>
            <a:fillRect/>
          </a:stretch>
        </p:blipFill>
        <p:spPr>
          <a:xfrm>
            <a:off x="4622890" y="3661182"/>
            <a:ext cx="4475544" cy="3196818"/>
          </a:xfrm>
          <a:prstGeom prst="rect">
            <a:avLst/>
          </a:prstGeom>
        </p:spPr>
      </p:pic>
      <p:sp>
        <p:nvSpPr>
          <p:cNvPr id="5" name="PA-1022161"/>
          <p:cNvSpPr/>
          <p:nvPr>
            <p:custDataLst>
              <p:tags r:id="rId3"/>
            </p:custDataLst>
          </p:nvPr>
        </p:nvSpPr>
        <p:spPr>
          <a:xfrm>
            <a:off x="3280767" y="749178"/>
            <a:ext cx="6744182" cy="540982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  <a:defRPr/>
            </a:pPr>
            <a:r>
              <a:rPr lang="zh-CN" altLang="en-US" sz="2800" kern="0" dirty="0">
                <a:gradFill>
                  <a:gsLst>
                    <a:gs pos="31000">
                      <a:srgbClr val="5B9BD5">
                        <a:lumMod val="5000"/>
                        <a:lumOff val="95000"/>
                      </a:srgbClr>
                    </a:gs>
                    <a:gs pos="85000">
                      <a:srgbClr val="FFFF00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lt"/>
              </a:rPr>
              <a:t>庆祝中华人民共和国成立成立</a:t>
            </a:r>
            <a:r>
              <a:rPr lang="en-US" altLang="zh-CN" sz="2800" kern="0" dirty="0">
                <a:gradFill>
                  <a:gsLst>
                    <a:gs pos="31000">
                      <a:srgbClr val="5B9BD5">
                        <a:lumMod val="5000"/>
                        <a:lumOff val="95000"/>
                      </a:srgbClr>
                    </a:gs>
                    <a:gs pos="85000">
                      <a:srgbClr val="FFFF00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lt"/>
              </a:rPr>
              <a:t>70</a:t>
            </a:r>
            <a:r>
              <a:rPr lang="zh-CN" altLang="en-US" sz="2800" kern="0" dirty="0">
                <a:gradFill>
                  <a:gsLst>
                    <a:gs pos="31000">
                      <a:srgbClr val="5B9BD5">
                        <a:lumMod val="5000"/>
                        <a:lumOff val="95000"/>
                      </a:srgbClr>
                    </a:gs>
                    <a:gs pos="85000">
                      <a:srgbClr val="FFFF00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lt"/>
              </a:rPr>
              <a:t>周年</a:t>
            </a:r>
          </a:p>
        </p:txBody>
      </p:sp>
      <p:grpSp>
        <p:nvGrpSpPr>
          <p:cNvPr id="7" name="PA-1022163"/>
          <p:cNvGrpSpPr/>
          <p:nvPr>
            <p:custDataLst>
              <p:tags r:id="rId4"/>
            </p:custDataLst>
          </p:nvPr>
        </p:nvGrpSpPr>
        <p:grpSpPr>
          <a:xfrm>
            <a:off x="2737822" y="1165164"/>
            <a:ext cx="7892460" cy="1802188"/>
            <a:chOff x="2417451" y="1800453"/>
            <a:chExt cx="7892460" cy="1802188"/>
          </a:xfrm>
        </p:grpSpPr>
        <p:sp>
          <p:nvSpPr>
            <p:cNvPr id="8" name="PA-文本框 36"/>
            <p:cNvSpPr txBox="1"/>
            <p:nvPr>
              <p:custDataLst>
                <p:tags r:id="rId6"/>
              </p:custDataLst>
            </p:nvPr>
          </p:nvSpPr>
          <p:spPr>
            <a:xfrm>
              <a:off x="2417451" y="1908175"/>
              <a:ext cx="141737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73号-江南手书" panose="00000500000000000000" pitchFamily="2" charset="-122"/>
                  <a:ea typeface="字魂73号-江南手书" panose="00000500000000000000" pitchFamily="2" charset="-122"/>
                </a:rPr>
                <a:t>感</a:t>
              </a:r>
            </a:p>
          </p:txBody>
        </p:sp>
        <p:sp>
          <p:nvSpPr>
            <p:cNvPr id="9" name="PA-文本框 37"/>
            <p:cNvSpPr txBox="1"/>
            <p:nvPr>
              <p:custDataLst>
                <p:tags r:id="rId7"/>
              </p:custDataLst>
            </p:nvPr>
          </p:nvSpPr>
          <p:spPr>
            <a:xfrm>
              <a:off x="3626650" y="1800453"/>
              <a:ext cx="1596911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73号-江南手书" panose="00000500000000000000" pitchFamily="2" charset="-122"/>
                  <a:ea typeface="字魂73号-江南手书" panose="00000500000000000000" pitchFamily="2" charset="-122"/>
                </a:rPr>
                <a:t>谢</a:t>
              </a:r>
            </a:p>
          </p:txBody>
        </p:sp>
        <p:sp>
          <p:nvSpPr>
            <p:cNvPr id="10" name="PA-文本框 38"/>
            <p:cNvSpPr txBox="1"/>
            <p:nvPr>
              <p:custDataLst>
                <p:tags r:id="rId8"/>
              </p:custDataLst>
            </p:nvPr>
          </p:nvSpPr>
          <p:spPr>
            <a:xfrm>
              <a:off x="4898238" y="1800453"/>
              <a:ext cx="1596911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73号-江南手书" panose="00000500000000000000" pitchFamily="2" charset="-122"/>
                  <a:ea typeface="字魂73号-江南手书" panose="00000500000000000000" pitchFamily="2" charset="-122"/>
                </a:rPr>
                <a:t>您</a:t>
              </a:r>
            </a:p>
          </p:txBody>
        </p:sp>
        <p:sp>
          <p:nvSpPr>
            <p:cNvPr id="11" name="PA-文本框 39"/>
            <p:cNvSpPr txBox="1"/>
            <p:nvPr>
              <p:custDataLst>
                <p:tags r:id="rId9"/>
              </p:custDataLst>
            </p:nvPr>
          </p:nvSpPr>
          <p:spPr>
            <a:xfrm>
              <a:off x="6098644" y="1817537"/>
              <a:ext cx="1596911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73号-江南手书" panose="00000500000000000000" pitchFamily="2" charset="-122"/>
                  <a:ea typeface="字魂73号-江南手书" panose="00000500000000000000" pitchFamily="2" charset="-122"/>
                </a:rPr>
                <a:t>的</a:t>
              </a:r>
            </a:p>
          </p:txBody>
        </p:sp>
        <p:sp>
          <p:nvSpPr>
            <p:cNvPr id="12" name="PA-文本框 40"/>
            <p:cNvSpPr txBox="1"/>
            <p:nvPr>
              <p:custDataLst>
                <p:tags r:id="rId10"/>
              </p:custDataLst>
            </p:nvPr>
          </p:nvSpPr>
          <p:spPr>
            <a:xfrm>
              <a:off x="7441413" y="1800453"/>
              <a:ext cx="1596911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73号-江南手书" panose="00000500000000000000" pitchFamily="2" charset="-122"/>
                  <a:ea typeface="字魂73号-江南手书" panose="00000500000000000000" pitchFamily="2" charset="-122"/>
                </a:rPr>
                <a:t>聆</a:t>
              </a:r>
            </a:p>
          </p:txBody>
        </p:sp>
        <p:sp>
          <p:nvSpPr>
            <p:cNvPr id="13" name="PA-文本框 41"/>
            <p:cNvSpPr txBox="1"/>
            <p:nvPr>
              <p:custDataLst>
                <p:tags r:id="rId11"/>
              </p:custDataLst>
            </p:nvPr>
          </p:nvSpPr>
          <p:spPr>
            <a:xfrm>
              <a:off x="8712999" y="1800453"/>
              <a:ext cx="1596912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73号-江南手书" panose="00000500000000000000" pitchFamily="2" charset="-122"/>
                  <a:ea typeface="字魂73号-江南手书" panose="00000500000000000000" pitchFamily="2" charset="-122"/>
                </a:rPr>
                <a:t>听</a:t>
              </a:r>
            </a:p>
          </p:txBody>
        </p:sp>
      </p:grpSp>
      <p:pic>
        <p:nvPicPr>
          <p:cNvPr id="19" name="PA-1022164" descr="图片包含 浅色, 红色, 天空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screen"/>
          <a:stretch>
            <a:fillRect/>
          </a:stretch>
        </p:blipFill>
        <p:spPr>
          <a:xfrm>
            <a:off x="320826" y="4002525"/>
            <a:ext cx="2416996" cy="1706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1488"/>
            <a:ext cx="853514" cy="65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8991" y="2032022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1954</a:t>
            </a:r>
            <a:r>
              <a:rPr lang="zh-CN" altLang="en-US" dirty="0"/>
              <a:t>年加入</a:t>
            </a:r>
            <a:r>
              <a:rPr lang="zh-CN" altLang="en-US" dirty="0">
                <a:hlinkClick r:id="rId3" action="ppaction://hlinkfile"/>
              </a:rPr>
              <a:t>中国少年先锋队</a:t>
            </a:r>
            <a:r>
              <a:rPr lang="zh-CN" altLang="en-US" dirty="0"/>
              <a:t>，</a:t>
            </a:r>
            <a:r>
              <a:rPr lang="en-US" altLang="zh-CN" dirty="0"/>
              <a:t>1960</a:t>
            </a:r>
            <a:r>
              <a:rPr lang="zh-CN" altLang="en-US" dirty="0"/>
              <a:t>年参加</a:t>
            </a:r>
            <a:r>
              <a:rPr lang="zh-CN" altLang="en-US" dirty="0">
                <a:hlinkClick r:id="rId4" action="ppaction://hlinkfile"/>
              </a:rPr>
              <a:t>中国人民解放军</a:t>
            </a:r>
            <a:r>
              <a:rPr lang="zh-CN" altLang="en-US" dirty="0"/>
              <a:t>，同年</a:t>
            </a:r>
            <a:r>
              <a:rPr lang="en-US" altLang="zh-CN" dirty="0"/>
              <a:t>11</a:t>
            </a:r>
            <a:r>
              <a:rPr lang="zh-CN" altLang="en-US" dirty="0"/>
              <a:t>月加入</a:t>
            </a:r>
            <a:r>
              <a:rPr lang="zh-CN" altLang="en-US" dirty="0">
                <a:hlinkClick r:id="rId5" action="ppaction://hlinkfile"/>
              </a:rPr>
              <a:t>中国共产党</a:t>
            </a:r>
            <a:r>
              <a:rPr lang="zh-CN" altLang="en-US" dirty="0"/>
              <a:t>。</a:t>
            </a:r>
            <a:r>
              <a:rPr lang="en-US" altLang="zh-CN" dirty="0"/>
              <a:t>1961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月，雷锋作为全团候选人，被选为</a:t>
            </a:r>
            <a:r>
              <a:rPr lang="zh-CN" altLang="en-US" dirty="0">
                <a:hlinkClick r:id="rId6" action="ppaction://hlinkfile"/>
              </a:rPr>
              <a:t>辽宁省</a:t>
            </a:r>
            <a:r>
              <a:rPr lang="zh-CN" altLang="en-US" dirty="0">
                <a:hlinkClick r:id="rId7" action="ppaction://hlinkfile"/>
              </a:rPr>
              <a:t>抚顺市</a:t>
            </a:r>
            <a:r>
              <a:rPr lang="zh-CN" altLang="en-US" dirty="0"/>
              <a:t>第四届人民代表大会代表。</a:t>
            </a:r>
            <a:r>
              <a:rPr lang="en-US" altLang="zh-CN" dirty="0"/>
              <a:t>1962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</a:t>
            </a:r>
            <a:r>
              <a:rPr lang="en-US" altLang="zh-CN" dirty="0"/>
              <a:t>19</a:t>
            </a:r>
            <a:r>
              <a:rPr lang="zh-CN" altLang="en-US" dirty="0"/>
              <a:t>日，雷锋以特邀代表身份，出席沈阳军区首届</a:t>
            </a:r>
            <a:r>
              <a:rPr lang="zh-CN" altLang="en-US" dirty="0">
                <a:hlinkClick r:id="rId8" action="ppaction://hlinkfile"/>
              </a:rPr>
              <a:t>共产主义青年团</a:t>
            </a:r>
            <a:r>
              <a:rPr lang="zh-CN" altLang="en-US" dirty="0"/>
              <a:t>代表会议，并被选为主席团成员在大会上发言。</a:t>
            </a:r>
            <a:r>
              <a:rPr lang="en-US" altLang="zh-CN" dirty="0"/>
              <a:t>1962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</a:t>
            </a:r>
            <a:r>
              <a:rPr lang="en-US" altLang="zh-CN" dirty="0"/>
              <a:t>15</a:t>
            </a:r>
            <a:r>
              <a:rPr lang="zh-CN" altLang="en-US" dirty="0"/>
              <a:t>日，雷锋</a:t>
            </a:r>
            <a:r>
              <a:rPr lang="zh-CN" altLang="en-US" dirty="0">
                <a:hlinkClick r:id="rId9" action="ppaction://hlinkfile"/>
              </a:rPr>
              <a:t>因公殉职</a:t>
            </a:r>
            <a:r>
              <a:rPr lang="zh-CN" altLang="en-US" dirty="0"/>
              <a:t>，年仅</a:t>
            </a:r>
            <a:r>
              <a:rPr lang="en-US" altLang="zh-CN" dirty="0"/>
              <a:t>22</a:t>
            </a:r>
            <a:r>
              <a:rPr lang="zh-CN" altLang="en-US" dirty="0"/>
              <a:t>岁。</a:t>
            </a:r>
          </a:p>
          <a:p>
            <a:r>
              <a:rPr lang="zh-CN" altLang="en-US" dirty="0"/>
              <a:t>雷锋对后世影响最大的是以其名字命名的雷锋精神，雷锋精神是指以雷锋的无私奉献精神为基本内涵，在实践中不断丰富和发展着的革命精神。雷锋精神影响了后来一代一代的</a:t>
            </a:r>
            <a:r>
              <a:rPr lang="zh-CN" altLang="en-US"/>
              <a:t>中国人</a:t>
            </a:r>
            <a:r>
              <a:rPr lang="zh-CN" altLang="en-US" smtClean="0"/>
              <a:t>。 </a:t>
            </a:r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r>
              <a:rPr lang="en-US" altLang="zh-CN" dirty="0"/>
              <a:t>25</a:t>
            </a:r>
            <a:r>
              <a:rPr lang="zh-CN" altLang="en-US" dirty="0"/>
              <a:t>日，雷锋被评选为“</a:t>
            </a:r>
            <a:r>
              <a:rPr lang="zh-CN" altLang="en-US" dirty="0">
                <a:hlinkClick r:id="rId10" action="ppaction://hlinkfile"/>
              </a:rPr>
              <a:t>最美奋斗者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25610" y="1153815"/>
            <a:ext cx="3810000" cy="4943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2886" y="249867"/>
            <a:ext cx="4375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雷锋的介绍</a:t>
            </a:r>
            <a:endParaRPr lang="zh-CN" altLang="en-US" sz="2400" b="1" dirty="0">
              <a:solidFill>
                <a:schemeClr val="accent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7" y="116732"/>
            <a:ext cx="11916382" cy="65175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75" y="437745"/>
            <a:ext cx="11060348" cy="5544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我和我的祖国建国70周年党课PPT模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第一PPT，www.1ppt.com">
  <a:themeElements>
    <a:clrScheme name="涂豆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EDC2"/>
      </a:accent2>
      <a:accent3>
        <a:srgbClr val="A5A5A5"/>
      </a:accent3>
      <a:accent4>
        <a:srgbClr val="C00000"/>
      </a:accent4>
      <a:accent5>
        <a:srgbClr val="7F7F7F"/>
      </a:accent5>
      <a:accent6>
        <a:srgbClr val="FFEDC2"/>
      </a:accent6>
      <a:hlink>
        <a:srgbClr val="C00000"/>
      </a:hlink>
      <a:folHlink>
        <a:srgbClr val="C00000"/>
      </a:folHlink>
    </a:clrScheme>
    <a:fontScheme name="涂豆思">
      <a:majorFont>
        <a:latin typeface="思源黑体 CN Heavy"/>
        <a:ea typeface="思源黑体 CN Heavy"/>
        <a:cs typeface=""/>
      </a:majorFont>
      <a:minorFont>
        <a:latin typeface="思源黑体 CN Normal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1616</Words>
  <Application>Microsoft Office PowerPoint</Application>
  <PresentationFormat>宽屏</PresentationFormat>
  <Paragraphs>139</Paragraphs>
  <Slides>64</Slides>
  <Notes>10</Notes>
  <HiddenSlides>0</HiddenSlides>
  <MMClips>6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84" baseType="lpstr">
      <vt:lpstr>等线</vt:lpstr>
      <vt:lpstr>方正舒体</vt:lpstr>
      <vt:lpstr>方正苏新诗柳楷简体-yolan</vt:lpstr>
      <vt:lpstr>方正姚体</vt:lpstr>
      <vt:lpstr>汉仪大宋简</vt:lpstr>
      <vt:lpstr>华文彩云</vt:lpstr>
      <vt:lpstr>华文行楷</vt:lpstr>
      <vt:lpstr>华文琥珀</vt:lpstr>
      <vt:lpstr>思源黑体 CN Bold</vt:lpstr>
      <vt:lpstr>思源黑体 CN Heavy</vt:lpstr>
      <vt:lpstr>思源黑体 CN Light</vt:lpstr>
      <vt:lpstr>思源黑体 CN Normal</vt:lpstr>
      <vt:lpstr>宋体</vt:lpstr>
      <vt:lpstr>微软雅黑</vt:lpstr>
      <vt:lpstr>字魂73号-江南手书</vt:lpstr>
      <vt:lpstr>Arial</vt:lpstr>
      <vt:lpstr>Calibri</vt:lpstr>
      <vt:lpstr>Microsoft Himalaya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我和我的祖国</dc:title>
  <dc:creator>第一PPT</dc:creator>
  <cp:keywords>www.1ppt.com</cp:keywords>
  <dc:description>www.1ppt.com</dc:description>
  <cp:lastModifiedBy>Windows User</cp:lastModifiedBy>
  <cp:revision>118</cp:revision>
  <dcterms:created xsi:type="dcterms:W3CDTF">2019-09-03T07:04:00Z</dcterms:created>
  <dcterms:modified xsi:type="dcterms:W3CDTF">2019-10-28T05:31:49Z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