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embedTrueTypeFonts="1">
  <p:sldMasterIdLst>
    <p:sldMasterId id="2147483668" r:id="rId1"/>
  </p:sldMasterIdLst>
  <p:notesMasterIdLst>
    <p:notesMasterId r:id="rId2"/>
  </p:notesMasterIdLst>
  <p:sldIdLst>
    <p:sldId id="437" r:id="rId3"/>
    <p:sldId id="438" r:id="rId4"/>
    <p:sldId id="434" r:id="rId5"/>
    <p:sldId id="408" r:id="rId6"/>
    <p:sldId id="435" r:id="rId7"/>
    <p:sldId id="411" r:id="rId8"/>
    <p:sldId id="412" r:id="rId9"/>
    <p:sldId id="413" r:id="rId10"/>
    <p:sldId id="414" r:id="rId11"/>
    <p:sldId id="452" r:id="rId12"/>
    <p:sldId id="439" r:id="rId13"/>
    <p:sldId id="440" r:id="rId14"/>
    <p:sldId id="441" r:id="rId15"/>
    <p:sldId id="442" r:id="rId16"/>
    <p:sldId id="443" r:id="rId17"/>
    <p:sldId id="444" r:id="rId18"/>
    <p:sldId id="445" r:id="rId19"/>
    <p:sldId id="446" r:id="rId20"/>
    <p:sldId id="447" r:id="rId21"/>
    <p:sldId id="448" r:id="rId22"/>
    <p:sldId id="449" r:id="rId23"/>
    <p:sldId id="450" r:id="rId24"/>
    <p:sldId id="451" r:id="rId25"/>
    <p:sldId id="453" r:id="rId26"/>
    <p:sldId id="416" r:id="rId27"/>
    <p:sldId id="417" r:id="rId28"/>
    <p:sldId id="418" r:id="rId29"/>
    <p:sldId id="419" r:id="rId30"/>
    <p:sldId id="420" r:id="rId31"/>
    <p:sldId id="421" r:id="rId32"/>
    <p:sldId id="422" r:id="rId33"/>
    <p:sldId id="423" r:id="rId34"/>
    <p:sldId id="424" r:id="rId35"/>
    <p:sldId id="425" r:id="rId36"/>
    <p:sldId id="426" r:id="rId37"/>
    <p:sldId id="427" r:id="rId38"/>
    <p:sldId id="428" r:id="rId39"/>
    <p:sldId id="429" r:id="rId40"/>
    <p:sldId id="430" r:id="rId41"/>
    <p:sldId id="431" r:id="rId42"/>
    <p:sldId id="432" r:id="rId43"/>
    <p:sldId id="454" r:id="rId44"/>
    <p:sldId id="455" r:id="rId45"/>
    <p:sldId id="457" r:id="rId46"/>
    <p:sldId id="458" r:id="rId47"/>
    <p:sldId id="436" r:id="rId48"/>
    <p:sldId id="456" r:id="rId49"/>
  </p:sldIdLst>
  <p:sldSz cx="12169775" cy="7092950"/>
  <p:notesSz cx="6858000" cy="9144000"/>
  <p:embeddedFontLst>
    <p:embeddedFont>
      <p:font typeface="Dotum" pitchFamily="34" charset="-127"/>
      <p:regular r:id="rId51"/>
    </p:embeddedFont>
    <p:embeddedFont>
      <p:font typeface="华文中宋" pitchFamily="2" charset="-122"/>
      <p:regular r:id="rId52"/>
    </p:embeddedFont>
    <p:embeddedFont>
      <p:font typeface="华文楷体" pitchFamily="2" charset="-122"/>
      <p:regular r:id="rId53"/>
    </p:embeddedFont>
    <p:embeddedFont>
      <p:font typeface="黑体" pitchFamily="49" charset="-122"/>
      <p:regular r:id="rId54"/>
    </p:embeddedFont>
    <p:embeddedFont>
      <p:font typeface="Arial Unicode MS" pitchFamily="34" charset="-122"/>
      <p:regular r:id="rId55"/>
    </p:embeddedFont>
    <p:embeddedFont>
      <p:font typeface="微软雅黑" pitchFamily="34" charset="-122"/>
      <p:regular r:id="rId56"/>
      <p:bold r:id="rId57"/>
    </p:embeddedFont>
    <p:embeddedFont>
      <p:font typeface="方正苏新诗柳楷简体" pitchFamily="2" charset="-122"/>
      <p:regular r:id="rId58"/>
    </p:embeddedFont>
    <p:embeddedFont>
      <p:font typeface="Wingdings 2" pitchFamily="18" charset="2"/>
      <p:regular r:id="rId59"/>
    </p:embeddedFont>
    <p:embeddedFont>
      <p:font typeface="隶书" pitchFamily="49" charset="-122"/>
      <p:regular r:id="rId60"/>
    </p:embeddedFont>
    <p:embeddedFont>
      <p:font typeface="Calibri" pitchFamily="34" charset="0"/>
      <p:regular r:id="rId61"/>
      <p:bold r:id="rId62"/>
      <p:italic r:id="rId63"/>
      <p:boldItalic r:id="rId64"/>
    </p:embeddedFont>
  </p:embeddedFontLst>
  <p:custDataLst>
    <p:tags r:id="rId50"/>
  </p:custDataLst>
  <p:defaultTextStyle>
    <a:defPPr>
      <a:defRPr lang="zh-CN"/>
    </a:defPPr>
    <a:lvl1pPr marL="0" lvl="0" indent="0" algn="l" defTabSz="1100421" eaLnBrk="1" fontAlgn="base" latinLnBrk="0" hangingPunct="1">
      <a:lnSpc>
        <a:spcPct val="100000"/>
      </a:lnSpc>
      <a:spcBef>
        <a:spcPct val="0"/>
      </a:spcBef>
      <a:spcAft>
        <a:spcPct val="0"/>
      </a:spcAft>
      <a:buNone/>
      <a:defRPr sz="3900" b="0" i="0" u="none" kern="1200" baseline="0">
        <a:solidFill>
          <a:schemeClr val="tx1"/>
        </a:solidFill>
        <a:latin typeface="Arial" panose="020b0604020202020204" pitchFamily="34" charset="0"/>
        <a:ea typeface="宋体" panose="02010600030101010101" pitchFamily="2" charset="-122"/>
      </a:defRPr>
    </a:lvl1pPr>
    <a:lvl2pPr marL="550210" lvl="1" indent="0" algn="l" defTabSz="1100421" eaLnBrk="1" fontAlgn="base" latinLnBrk="0" hangingPunct="1">
      <a:lnSpc>
        <a:spcPct val="100000"/>
      </a:lnSpc>
      <a:spcBef>
        <a:spcPct val="0"/>
      </a:spcBef>
      <a:spcAft>
        <a:spcPct val="0"/>
      </a:spcAft>
      <a:buNone/>
      <a:defRPr sz="3900" b="0" i="0" u="none" kern="1200" baseline="0">
        <a:solidFill>
          <a:schemeClr val="tx1"/>
        </a:solidFill>
        <a:latin typeface="Arial" panose="020b0604020202020204" pitchFamily="34" charset="0"/>
        <a:ea typeface="宋体" panose="02010600030101010101" pitchFamily="2" charset="-122"/>
      </a:defRPr>
    </a:lvl2pPr>
    <a:lvl3pPr marL="1100421" lvl="2" indent="0" algn="l" defTabSz="1100421" eaLnBrk="1" fontAlgn="base" latinLnBrk="0" hangingPunct="1">
      <a:lnSpc>
        <a:spcPct val="100000"/>
      </a:lnSpc>
      <a:spcBef>
        <a:spcPct val="0"/>
      </a:spcBef>
      <a:spcAft>
        <a:spcPct val="0"/>
      </a:spcAft>
      <a:buNone/>
      <a:defRPr sz="3900" b="0" i="0" u="none" kern="1200" baseline="0">
        <a:solidFill>
          <a:schemeClr val="tx1"/>
        </a:solidFill>
        <a:latin typeface="Arial" panose="020b0604020202020204" pitchFamily="34" charset="0"/>
        <a:ea typeface="宋体" panose="02010600030101010101" pitchFamily="2" charset="-122"/>
      </a:defRPr>
    </a:lvl3pPr>
    <a:lvl4pPr marL="1650630" lvl="3" indent="0" algn="l" defTabSz="1100421" eaLnBrk="1" fontAlgn="base" latinLnBrk="0" hangingPunct="1">
      <a:lnSpc>
        <a:spcPct val="100000"/>
      </a:lnSpc>
      <a:spcBef>
        <a:spcPct val="0"/>
      </a:spcBef>
      <a:spcAft>
        <a:spcPct val="0"/>
      </a:spcAft>
      <a:buNone/>
      <a:defRPr sz="3900" b="0" i="0" u="none" kern="1200" baseline="0">
        <a:solidFill>
          <a:schemeClr val="tx1"/>
        </a:solidFill>
        <a:latin typeface="Arial" panose="020b0604020202020204" pitchFamily="34" charset="0"/>
        <a:ea typeface="宋体" panose="02010600030101010101" pitchFamily="2" charset="-122"/>
      </a:defRPr>
    </a:lvl4pPr>
    <a:lvl5pPr marL="2200841" lvl="4" indent="0" algn="l" defTabSz="1100421" eaLnBrk="1" fontAlgn="base" latinLnBrk="0" hangingPunct="1">
      <a:lnSpc>
        <a:spcPct val="100000"/>
      </a:lnSpc>
      <a:spcBef>
        <a:spcPct val="0"/>
      </a:spcBef>
      <a:spcAft>
        <a:spcPct val="0"/>
      </a:spcAft>
      <a:buNone/>
      <a:defRPr sz="3900" b="0" i="0" u="none" kern="1200" baseline="0">
        <a:solidFill>
          <a:schemeClr val="tx1"/>
        </a:solidFill>
        <a:latin typeface="Arial" panose="020b0604020202020204" pitchFamily="34" charset="0"/>
        <a:ea typeface="宋体" panose="02010600030101010101" pitchFamily="2" charset="-122"/>
      </a:defRPr>
    </a:lvl5pPr>
    <a:lvl6pPr marL="2751052" lvl="5" indent="0" algn="l" defTabSz="1100421" eaLnBrk="1" fontAlgn="base" latinLnBrk="0" hangingPunct="1">
      <a:lnSpc>
        <a:spcPct val="100000"/>
      </a:lnSpc>
      <a:spcBef>
        <a:spcPct val="0"/>
      </a:spcBef>
      <a:spcAft>
        <a:spcPct val="0"/>
      </a:spcAft>
      <a:buNone/>
      <a:defRPr sz="3900" b="0" i="0" u="none" kern="1200" baseline="0">
        <a:solidFill>
          <a:schemeClr val="tx1"/>
        </a:solidFill>
        <a:latin typeface="Arial" panose="020b0604020202020204" pitchFamily="34" charset="0"/>
        <a:ea typeface="宋体" panose="02010600030101010101" pitchFamily="2" charset="-122"/>
      </a:defRPr>
    </a:lvl6pPr>
    <a:lvl7pPr marL="3301262" lvl="6" indent="0" algn="l" defTabSz="1100421" eaLnBrk="1" fontAlgn="base" latinLnBrk="0" hangingPunct="1">
      <a:lnSpc>
        <a:spcPct val="100000"/>
      </a:lnSpc>
      <a:spcBef>
        <a:spcPct val="0"/>
      </a:spcBef>
      <a:spcAft>
        <a:spcPct val="0"/>
      </a:spcAft>
      <a:buNone/>
      <a:defRPr sz="3900" b="0" i="0" u="none" kern="1200" baseline="0">
        <a:solidFill>
          <a:schemeClr val="tx1"/>
        </a:solidFill>
        <a:latin typeface="Arial" panose="020b0604020202020204" pitchFamily="34" charset="0"/>
        <a:ea typeface="宋体" panose="02010600030101010101" pitchFamily="2" charset="-122"/>
      </a:defRPr>
    </a:lvl7pPr>
    <a:lvl8pPr marL="3851472" lvl="7" indent="0" algn="l" defTabSz="1100421" eaLnBrk="1" fontAlgn="base" latinLnBrk="0" hangingPunct="1">
      <a:lnSpc>
        <a:spcPct val="100000"/>
      </a:lnSpc>
      <a:spcBef>
        <a:spcPct val="0"/>
      </a:spcBef>
      <a:spcAft>
        <a:spcPct val="0"/>
      </a:spcAft>
      <a:buNone/>
      <a:defRPr sz="3900" b="0" i="0" u="none" kern="1200" baseline="0">
        <a:solidFill>
          <a:schemeClr val="tx1"/>
        </a:solidFill>
        <a:latin typeface="Arial" panose="020b0604020202020204" pitchFamily="34" charset="0"/>
        <a:ea typeface="宋体" panose="02010600030101010101" pitchFamily="2" charset="-122"/>
      </a:defRPr>
    </a:lvl8pPr>
    <a:lvl9pPr marL="4401683" lvl="8" indent="0" algn="l" defTabSz="1100421" eaLnBrk="1" fontAlgn="base" latinLnBrk="0" hangingPunct="1">
      <a:lnSpc>
        <a:spcPct val="100000"/>
      </a:lnSpc>
      <a:spcBef>
        <a:spcPct val="0"/>
      </a:spcBef>
      <a:spcAft>
        <a:spcPct val="0"/>
      </a:spcAft>
      <a:buNone/>
      <a:defRPr sz="39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fill>
          <a:solidFill>
            <a:schemeClr val="accent6">
              <a:tint val="40000"/>
            </a:schemeClr>
          </a:solidFill>
        </a:fill>
      </a:tcStyle>
    </a:band1H>
    <a:band1V>
      <a:tcStyle>
        <a:fill>
          <a:solidFill>
            <a:schemeClr val="accent6">
              <a:tint val="40000"/>
            </a:schemeClr>
          </a:solidFill>
        </a:fill>
      </a:tcStyle>
    </a:band1V>
    <a:lastCol>
      <a:tcTxStyle b="on">
        <a:fontRef idx="minor">
          <a:prstClr val="black"/>
        </a:fontRef>
        <a:schemeClr val="lt1"/>
      </a:tcTxStyle>
      <a:tcStyle>
        <a:fill>
          <a:solidFill>
            <a:schemeClr val="accent6"/>
          </a:solidFill>
        </a:fill>
      </a:tcStyle>
    </a:lastCol>
    <a:firstCol>
      <a:tcTxStyle b="on">
        <a:fontRef idx="minor">
          <a:prstClr val="black"/>
        </a:fontRef>
        <a:schemeClr val="lt1"/>
      </a:tcTxStyle>
      <a:tcStyle>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3" d="100"/>
          <a:sy n="63" d="100"/>
        </p:scale>
        <p:origin x="-1002" y="-114"/>
      </p:cViewPr>
      <p:guideLst>
        <p:guide orient="horz" pos="2234"/>
        <p:guide pos="3833"/>
      </p:guideLst>
    </p:cSldViewPr>
  </p:slideViewPr>
  <p:notesTextViewPr>
    <p:cViewPr>
      <p:scale>
        <a:sx n="100" d="100"/>
        <a:sy n="100" d="100"/>
      </p:scale>
      <p:origin x="0" y="0"/>
    </p:cViewPr>
  </p:notesTextViewPr>
  <p:sorterViewPr showFormatting="0">
    <p:cViewPr>
      <p:scale>
        <a:sx n="66" d="100"/>
        <a:sy n="66" d="100"/>
      </p:scale>
      <p:origin x="0" y="0"/>
    </p:cViewPr>
  </p:sorter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tags" Target="tags/tag128.xml" /><Relationship Id="rId51" Type="http://schemas.openxmlformats.org/officeDocument/2006/relationships/font" Target="fonts/font1.fntdata" /><Relationship Id="rId52" Type="http://schemas.openxmlformats.org/officeDocument/2006/relationships/font" Target="fonts/font2.fntdata" /><Relationship Id="rId53" Type="http://schemas.openxmlformats.org/officeDocument/2006/relationships/font" Target="fonts/font3.fntdata" /><Relationship Id="rId54" Type="http://schemas.openxmlformats.org/officeDocument/2006/relationships/font" Target="fonts/font4.fntdata" /><Relationship Id="rId55" Type="http://schemas.openxmlformats.org/officeDocument/2006/relationships/font" Target="fonts/font5.fntdata" /><Relationship Id="rId56" Type="http://schemas.openxmlformats.org/officeDocument/2006/relationships/font" Target="fonts/font6.fntdata" /><Relationship Id="rId57" Type="http://schemas.openxmlformats.org/officeDocument/2006/relationships/font" Target="fonts/font7.fntdata" /><Relationship Id="rId58" Type="http://schemas.openxmlformats.org/officeDocument/2006/relationships/font" Target="fonts/font8.fntdata" /><Relationship Id="rId59" Type="http://schemas.openxmlformats.org/officeDocument/2006/relationships/font" Target="fonts/font9.fntdata" /><Relationship Id="rId6" Type="http://schemas.openxmlformats.org/officeDocument/2006/relationships/slide" Target="slides/slide4.xml" /><Relationship Id="rId60" Type="http://schemas.openxmlformats.org/officeDocument/2006/relationships/font" Target="fonts/font10.fntdata" /><Relationship Id="rId61" Type="http://schemas.openxmlformats.org/officeDocument/2006/relationships/font" Target="fonts/font11.fntdata" /><Relationship Id="rId62" Type="http://schemas.openxmlformats.org/officeDocument/2006/relationships/font" Target="fonts/font12.fntdata" /><Relationship Id="rId63" Type="http://schemas.openxmlformats.org/officeDocument/2006/relationships/font" Target="fonts/font13.fntdata" /><Relationship Id="rId64" Type="http://schemas.openxmlformats.org/officeDocument/2006/relationships/font" Target="fonts/font14.fntdata" /><Relationship Id="rId65" Type="http://schemas.openxmlformats.org/officeDocument/2006/relationships/presProps" Target="presProps.xml" /><Relationship Id="rId66" Type="http://schemas.openxmlformats.org/officeDocument/2006/relationships/viewProps" Target="viewProps.xml" /><Relationship Id="rId67" Type="http://schemas.openxmlformats.org/officeDocument/2006/relationships/theme" Target="theme/theme1.xml" /><Relationship Id="rId68" Type="http://schemas.openxmlformats.org/officeDocument/2006/relationships/tableStyles" Target="tableStyles.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iagrams/colors1.xml><?xml version="1.0" encoding="utf-8"?>
<dgm:colorsDef xmlns:a="http://schemas.openxmlformats.org/drawingml/2006/main" xmlns:dgm="http://schemas.openxmlformats.org/drawingml/2006/diagram"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dgm="http://schemas.openxmlformats.org/drawingml/2006/diagram">
  <dgm:ptLst>
    <dgm:pt modelId="{20FD750F-3F2D-4546-9DE6-A0701C014DE2}"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zh-CN" altLang="en-US"/>
        </a:p>
      </dgm:t>
    </dgm:pt>
    <dgm:pt modelId="{4164ABD6-97C1-4125-8FB3-A185662F8CFD}" type="parTrans" cxnId="{696F1B2A-690A-46DC-A212-A89029700970}">
      <dgm:prSet/>
      <dgm:spPr/>
      <dgm:t>
        <a:bodyPr/>
        <a:lstStyle/>
        <a:p>
          <a:endParaRPr lang="zh-CN" altLang="en-US"/>
        </a:p>
      </dgm:t>
    </dgm:pt>
    <dgm:pt modelId="{D6C5C3D1-C0CC-4DC6-AC24-B83BCDE6A301}">
      <dgm:prSet phldrT="[文本]">
        <dgm:style>
          <a:lnRef idx="1">
            <a:schemeClr val="accent5"/>
          </a:lnRef>
          <a:fillRef idx="2">
            <a:schemeClr val="accent5"/>
          </a:fillRef>
          <a:effectRef idx="1">
            <a:schemeClr val="accent5"/>
          </a:effectRef>
          <a:fontRef idx="minor">
            <a:schemeClr val="dk1"/>
          </a:fontRef>
        </dgm:style>
      </dgm:prSet>
      <dgm:spPr/>
      <dgm:t>
        <a:bodyPr/>
        <a:lstStyle/>
        <a:p>
          <a:r>
            <a:rPr lang="zh-CN" altLang="en-US" b="1" smtClean="0">
              <a:latin typeface="华文中宋" pitchFamily="2" charset="-122"/>
              <a:ea typeface="华文中宋" pitchFamily="2" charset="-122"/>
            </a:rPr>
            <a:t>赞颂</a:t>
          </a:r>
          <a:endParaRPr lang="zh-CN" altLang="en-US" b="1">
            <a:latin typeface="华文中宋" pitchFamily="2" charset="-122"/>
            <a:ea typeface="华文中宋" pitchFamily="2" charset="-122"/>
          </a:endParaRPr>
        </a:p>
      </dgm:t>
    </dgm:pt>
    <dgm:pt modelId="{0CBBAA35-BF2D-4104-82B5-642194CBB1E9}" type="sibTrans" cxnId="{696F1B2A-690A-46DC-A212-A89029700970}">
      <dgm:prSet/>
      <dgm:spPr/>
      <dgm:t>
        <a:bodyPr/>
        <a:lstStyle/>
        <a:p>
          <a:endParaRPr lang="zh-CN" altLang="en-US"/>
        </a:p>
      </dgm:t>
    </dgm:pt>
    <dgm:pt modelId="{23B5FF0B-65C5-4EFF-83CF-80B880077DC2}" type="parTrans" cxnId="{CDA7A692-A67C-4852-A5A0-7625156334B7}">
      <dgm:prSet/>
      <dgm:spPr/>
      <dgm:t>
        <a:bodyPr/>
        <a:lstStyle/>
        <a:p>
          <a:endParaRPr lang="zh-CN" altLang="en-US"/>
        </a:p>
      </dgm:t>
    </dgm:pt>
    <dgm:pt modelId="{A141F6C7-D69F-460F-82D7-6255AC39F076}">
      <dgm:prSet phldrT="[文本]">
        <dgm:style>
          <a:lnRef idx="1">
            <a:schemeClr val="accent5"/>
          </a:lnRef>
          <a:fillRef idx="2">
            <a:schemeClr val="accent5"/>
          </a:fillRef>
          <a:effectRef idx="1">
            <a:schemeClr val="accent5"/>
          </a:effectRef>
          <a:fontRef idx="minor">
            <a:schemeClr val="dk1"/>
          </a:fontRef>
        </dgm:style>
      </dgm:prSet>
      <dgm:spPr/>
      <dgm:t>
        <a:bodyPr/>
        <a:lstStyle/>
        <a:p>
          <a:r>
            <a:rPr lang="zh-CN" altLang="en-US" b="1" smtClean="0">
              <a:latin typeface="华文中宋" pitchFamily="2" charset="-122"/>
              <a:ea typeface="华文中宋" pitchFamily="2" charset="-122"/>
            </a:rPr>
            <a:t>困惑</a:t>
          </a:r>
          <a:endParaRPr lang="zh-CN" altLang="en-US" b="1">
            <a:latin typeface="华文中宋" pitchFamily="2" charset="-122"/>
            <a:ea typeface="华文中宋" pitchFamily="2" charset="-122"/>
          </a:endParaRPr>
        </a:p>
      </dgm:t>
    </dgm:pt>
    <dgm:pt modelId="{6E22BFB7-0B19-4158-B38D-FB23B7378C88}" type="sibTrans" cxnId="{CDA7A692-A67C-4852-A5A0-7625156334B7}">
      <dgm:prSet/>
      <dgm:spPr/>
      <dgm:t>
        <a:bodyPr/>
        <a:lstStyle/>
        <a:p>
          <a:endParaRPr lang="zh-CN" altLang="en-US"/>
        </a:p>
      </dgm:t>
    </dgm:pt>
    <dgm:pt modelId="{D0BA646D-791A-41CB-8BBD-AE7DF004FDD1}" type="parTrans" cxnId="{B5AEC10A-7AE8-4B42-9900-47145CF7D5C8}">
      <dgm:prSet/>
      <dgm:spPr/>
      <dgm:t>
        <a:bodyPr/>
        <a:lstStyle/>
        <a:p>
          <a:endParaRPr lang="zh-CN" altLang="en-US"/>
        </a:p>
      </dgm:t>
    </dgm:pt>
    <dgm:pt modelId="{6B07C439-47AA-4474-A82B-B49450AC77F4}">
      <dgm:prSet phldrT="[文本]">
        <dgm:style>
          <a:lnRef idx="1">
            <a:schemeClr val="accent5"/>
          </a:lnRef>
          <a:fillRef idx="2">
            <a:schemeClr val="accent5"/>
          </a:fillRef>
          <a:effectRef idx="1">
            <a:schemeClr val="accent5"/>
          </a:effectRef>
          <a:fontRef idx="minor">
            <a:schemeClr val="dk1"/>
          </a:fontRef>
        </dgm:style>
      </dgm:prSet>
      <dgm:spPr/>
      <dgm:t>
        <a:bodyPr/>
        <a:lstStyle/>
        <a:p>
          <a:r>
            <a:rPr lang="zh-CN" altLang="en-US" b="1" smtClean="0">
              <a:latin typeface="华文中宋" pitchFamily="2" charset="-122"/>
              <a:ea typeface="华文中宋" pitchFamily="2" charset="-122"/>
            </a:rPr>
            <a:t>明白</a:t>
          </a:r>
          <a:endParaRPr lang="zh-CN" altLang="en-US" b="1">
            <a:latin typeface="华文中宋" pitchFamily="2" charset="-122"/>
            <a:ea typeface="华文中宋" pitchFamily="2" charset="-122"/>
          </a:endParaRPr>
        </a:p>
      </dgm:t>
    </dgm:pt>
    <dgm:pt modelId="{A57DC183-5502-47EA-B6C6-727E185CF188}" type="sibTrans" cxnId="{B5AEC10A-7AE8-4B42-9900-47145CF7D5C8}">
      <dgm:prSet/>
      <dgm:spPr/>
      <dgm:t>
        <a:bodyPr/>
        <a:lstStyle/>
        <a:p>
          <a:endParaRPr lang="zh-CN" altLang="en-US"/>
        </a:p>
      </dgm:t>
    </dgm:pt>
    <dgm:pt modelId="{37D8B416-1402-4755-8D02-4FEB02C675C9}" type="parTrans" cxnId="{BE952B4F-22B1-4F2B-961E-0E838E3FA48F}">
      <dgm:prSet/>
      <dgm:spPr/>
      <dgm:t>
        <a:bodyPr/>
        <a:lstStyle/>
        <a:p>
          <a:endParaRPr lang="zh-CN" altLang="en-US"/>
        </a:p>
      </dgm:t>
    </dgm:pt>
    <dgm:pt modelId="{0198E9F7-6A37-4A19-9D92-42D5A58C0F1C}">
      <dgm:prSet phldrT="[文本]">
        <dgm:style>
          <a:lnRef idx="1">
            <a:schemeClr val="accent5"/>
          </a:lnRef>
          <a:fillRef idx="2">
            <a:schemeClr val="accent5"/>
          </a:fillRef>
          <a:effectRef idx="1">
            <a:schemeClr val="accent5"/>
          </a:effectRef>
          <a:fontRef idx="minor">
            <a:schemeClr val="dk1"/>
          </a:fontRef>
        </dgm:style>
      </dgm:prSet>
      <dgm:spPr/>
      <dgm:t>
        <a:bodyPr/>
        <a:lstStyle/>
        <a:p>
          <a:r>
            <a:rPr lang="zh-CN" altLang="en-US" b="1" smtClean="0">
              <a:latin typeface="华文中宋" pitchFamily="2" charset="-122"/>
              <a:ea typeface="华文中宋" pitchFamily="2" charset="-122"/>
            </a:rPr>
            <a:t>再困惑</a:t>
          </a:r>
          <a:endParaRPr lang="zh-CN" altLang="en-US" b="1">
            <a:latin typeface="华文中宋" pitchFamily="2" charset="-122"/>
            <a:ea typeface="华文中宋" pitchFamily="2" charset="-122"/>
          </a:endParaRPr>
        </a:p>
      </dgm:t>
    </dgm:pt>
    <dgm:pt modelId="{5D77732E-B8C3-4FE7-8195-68C36D8C915F}" type="sibTrans" cxnId="{BE952B4F-22B1-4F2B-961E-0E838E3FA48F}">
      <dgm:prSet/>
      <dgm:spPr/>
      <dgm:t>
        <a:bodyPr/>
        <a:lstStyle/>
        <a:p>
          <a:endParaRPr lang="zh-CN" altLang="en-US"/>
        </a:p>
      </dgm:t>
    </dgm:pt>
    <dgm:pt modelId="{DE4B8B8E-C3BE-40C2-AE87-26436DD565B6}" type="parTrans" cxnId="{20816705-6DAE-4EA7-8CFF-DAD0C57A10FD}">
      <dgm:prSet/>
      <dgm:spPr/>
      <dgm:t>
        <a:bodyPr/>
        <a:lstStyle/>
        <a:p>
          <a:endParaRPr lang="zh-CN" altLang="en-US"/>
        </a:p>
      </dgm:t>
    </dgm:pt>
    <dgm:pt modelId="{81BE298C-208D-4226-B597-5E4BDCF3829D}">
      <dgm:prSet phldrT="[文本]">
        <dgm:style>
          <a:lnRef idx="1">
            <a:schemeClr val="accent5"/>
          </a:lnRef>
          <a:fillRef idx="2">
            <a:schemeClr val="accent5"/>
          </a:fillRef>
          <a:effectRef idx="1">
            <a:schemeClr val="accent5"/>
          </a:effectRef>
          <a:fontRef idx="minor">
            <a:schemeClr val="dk1"/>
          </a:fontRef>
        </dgm:style>
      </dgm:prSet>
      <dgm:spPr/>
      <dgm:t>
        <a:bodyPr/>
        <a:lstStyle/>
        <a:p>
          <a:r>
            <a:rPr lang="zh-CN" altLang="en-US" b="1" smtClean="0">
              <a:latin typeface="华文中宋" pitchFamily="2" charset="-122"/>
              <a:ea typeface="华文中宋" pitchFamily="2" charset="-122"/>
            </a:rPr>
            <a:t>再明白</a:t>
          </a:r>
          <a:endParaRPr lang="zh-CN" altLang="en-US" b="1">
            <a:latin typeface="华文中宋" pitchFamily="2" charset="-122"/>
            <a:ea typeface="华文中宋" pitchFamily="2" charset="-122"/>
          </a:endParaRPr>
        </a:p>
      </dgm:t>
    </dgm:pt>
    <dgm:pt modelId="{BA57874C-9DBF-49C0-A729-D7420F7E20D1}" type="sibTrans" cxnId="{20816705-6DAE-4EA7-8CFF-DAD0C57A10FD}">
      <dgm:prSet/>
      <dgm:spPr/>
      <dgm:t>
        <a:bodyPr/>
        <a:lstStyle/>
        <a:p>
          <a:endParaRPr lang="zh-CN" altLang="en-US"/>
        </a:p>
      </dgm:t>
    </dgm:pt>
    <dgm:pt modelId="{23439177-CC1C-4356-9194-FA3CB73BC706}" type="pres">
      <dgm:prSet presAssocID="{20FD750F-3F2D-4546-9DE6-A0701C014DE2}" presName="cycle">
        <dgm:presLayoutVars>
          <dgm:dir/>
          <dgm:resizeHandles val="exact"/>
        </dgm:presLayoutVars>
      </dgm:prSet>
      <dgm:spPr/>
      <dgm:t>
        <a:bodyPr/>
        <a:lstStyle/>
        <a:p>
          <a:endParaRPr lang="zh-CN" altLang="en-US"/>
        </a:p>
      </dgm:t>
    </dgm:pt>
    <dgm:pt modelId="{0B5277D6-F58F-4E6A-978B-1EC0A680BC1D}" type="pres">
      <dgm:prSet presAssocID="{D6C5C3D1-C0CC-4DC6-AC24-B83BCDE6A301}" presName="node" presStyleLbl="node1" presStyleCnt="5">
        <dgm:presLayoutVars>
          <dgm:bulletEnabled val="1"/>
        </dgm:presLayoutVars>
      </dgm:prSet>
      <dgm:spPr/>
      <dgm:t>
        <a:bodyPr/>
        <a:lstStyle/>
        <a:p>
          <a:endParaRPr lang="zh-CN" altLang="en-US"/>
        </a:p>
      </dgm:t>
    </dgm:pt>
    <dgm:pt modelId="{AE3AE4B5-9458-4328-92A6-622EDBC02174}" type="pres">
      <dgm:prSet presAssocID="{D6C5C3D1-C0CC-4DC6-AC24-B83BCDE6A301}" presName="spNode"/>
      <dgm:spPr/>
      <dgm:t>
        <a:bodyPr/>
        <a:lstStyle/>
        <a:p/>
      </dgm:t>
    </dgm:pt>
    <dgm:pt modelId="{5B633EDA-5250-4006-8734-83BA75234214}" type="pres">
      <dgm:prSet presAssocID="{0CBBAA35-BF2D-4104-82B5-642194CBB1E9}" presName="sibTrans" presStyleLbl="sibTrans1D1" presStyleCnt="5"/>
      <dgm:spPr/>
      <dgm:t>
        <a:bodyPr/>
        <a:lstStyle/>
        <a:p>
          <a:endParaRPr lang="zh-CN" altLang="en-US"/>
        </a:p>
      </dgm:t>
    </dgm:pt>
    <dgm:pt modelId="{CF949918-76A4-41DC-8D46-555D869E735B}" type="pres">
      <dgm:prSet presAssocID="{A141F6C7-D69F-460F-82D7-6255AC39F076}" presName="node" presStyleLbl="node1" presStyleIdx="1" presStyleCnt="5">
        <dgm:presLayoutVars>
          <dgm:bulletEnabled val="1"/>
        </dgm:presLayoutVars>
      </dgm:prSet>
      <dgm:spPr/>
      <dgm:t>
        <a:bodyPr/>
        <a:lstStyle/>
        <a:p>
          <a:endParaRPr lang="zh-CN" altLang="en-US"/>
        </a:p>
      </dgm:t>
    </dgm:pt>
    <dgm:pt modelId="{708292A8-3765-445C-A24F-A34B24AFA305}" type="pres">
      <dgm:prSet presAssocID="{A141F6C7-D69F-460F-82D7-6255AC39F076}" presName="spNode"/>
      <dgm:spPr/>
      <dgm:t>
        <a:bodyPr/>
        <a:lstStyle/>
        <a:p/>
      </dgm:t>
    </dgm:pt>
    <dgm:pt modelId="{D4F675E7-8634-4A17-91B8-C1BB9E31F4CB}" type="pres">
      <dgm:prSet presAssocID="{6E22BFB7-0B19-4158-B38D-FB23B7378C88}" presName="sibTrans" presStyleLbl="sibTrans1D1" presStyleIdx="1" presStyleCnt="5"/>
      <dgm:spPr/>
      <dgm:t>
        <a:bodyPr/>
        <a:lstStyle/>
        <a:p>
          <a:endParaRPr lang="zh-CN" altLang="en-US"/>
        </a:p>
      </dgm:t>
    </dgm:pt>
    <dgm:pt modelId="{00E78AA4-201B-4354-BFA8-1B3CA710F254}" type="pres">
      <dgm:prSet presAssocID="{6B07C439-47AA-4474-A82B-B49450AC77F4}" presName="node" presStyleLbl="node1" presStyleIdx="2" presStyleCnt="5" custRadScaleRad="100621" custRadScaleInc="576">
        <dgm:presLayoutVars>
          <dgm:bulletEnabled val="1"/>
        </dgm:presLayoutVars>
      </dgm:prSet>
      <dgm:spPr/>
      <dgm:t>
        <a:bodyPr/>
        <a:lstStyle/>
        <a:p>
          <a:endParaRPr lang="zh-CN" altLang="en-US"/>
        </a:p>
      </dgm:t>
    </dgm:pt>
    <dgm:pt modelId="{CB56997A-3EAA-48A1-8860-A2A5E550DB46}" type="pres">
      <dgm:prSet presAssocID="{6B07C439-47AA-4474-A82B-B49450AC77F4}" presName="spNode"/>
      <dgm:spPr/>
      <dgm:t>
        <a:bodyPr/>
        <a:lstStyle/>
        <a:p/>
      </dgm:t>
    </dgm:pt>
    <dgm:pt modelId="{87C81EAD-5E15-40C9-96B1-433E7264E25C}" type="pres">
      <dgm:prSet presAssocID="{A57DC183-5502-47EA-B6C6-727E185CF188}" presName="sibTrans" presStyleLbl="sibTrans1D1" presStyleIdx="2" presStyleCnt="5"/>
      <dgm:spPr/>
      <dgm:t>
        <a:bodyPr/>
        <a:lstStyle/>
        <a:p>
          <a:endParaRPr lang="zh-CN" altLang="en-US"/>
        </a:p>
      </dgm:t>
    </dgm:pt>
    <dgm:pt modelId="{EA557FC1-8738-4211-AF95-F9FE7B206FC8}" type="pres">
      <dgm:prSet presAssocID="{0198E9F7-6A37-4A19-9D92-42D5A58C0F1C}" presName="node" presStyleLbl="node1" presStyleIdx="3" presStyleCnt="5">
        <dgm:presLayoutVars>
          <dgm:bulletEnabled val="1"/>
        </dgm:presLayoutVars>
      </dgm:prSet>
      <dgm:spPr/>
      <dgm:t>
        <a:bodyPr/>
        <a:lstStyle/>
        <a:p>
          <a:endParaRPr lang="zh-CN" altLang="en-US"/>
        </a:p>
      </dgm:t>
    </dgm:pt>
    <dgm:pt modelId="{97A9AC5C-FB8A-4D15-8D77-915187016F60}" type="pres">
      <dgm:prSet presAssocID="{0198E9F7-6A37-4A19-9D92-42D5A58C0F1C}" presName="spNode"/>
      <dgm:spPr/>
      <dgm:t>
        <a:bodyPr/>
        <a:lstStyle/>
        <a:p/>
      </dgm:t>
    </dgm:pt>
    <dgm:pt modelId="{6AC22C54-488E-4D86-B645-F16AC741B279}" type="pres">
      <dgm:prSet presAssocID="{5D77732E-B8C3-4FE7-8195-68C36D8C915F}" presName="sibTrans" presStyleLbl="sibTrans1D1" presStyleIdx="3" presStyleCnt="5"/>
      <dgm:spPr/>
      <dgm:t>
        <a:bodyPr/>
        <a:lstStyle/>
        <a:p>
          <a:endParaRPr lang="zh-CN" altLang="en-US"/>
        </a:p>
      </dgm:t>
    </dgm:pt>
    <dgm:pt modelId="{3BCE0798-39C0-45A1-A4DF-8F7ADB101101}" type="pres">
      <dgm:prSet presAssocID="{81BE298C-208D-4226-B597-5E4BDCF3829D}" presName="node" presStyleLbl="node1" presStyleIdx="4" presStyleCnt="5">
        <dgm:presLayoutVars>
          <dgm:bulletEnabled val="1"/>
        </dgm:presLayoutVars>
      </dgm:prSet>
      <dgm:spPr/>
      <dgm:t>
        <a:bodyPr/>
        <a:lstStyle/>
        <a:p>
          <a:endParaRPr lang="zh-CN" altLang="en-US"/>
        </a:p>
      </dgm:t>
    </dgm:pt>
    <dgm:pt modelId="{9DD3C787-E7C8-4D50-BA98-280AD8238DC4}" type="pres">
      <dgm:prSet presAssocID="{81BE298C-208D-4226-B597-5E4BDCF3829D}" presName="spNode"/>
      <dgm:spPr/>
      <dgm:t>
        <a:bodyPr/>
        <a:lstStyle/>
        <a:p/>
      </dgm:t>
    </dgm:pt>
    <dgm:pt modelId="{80BA32C8-6A2A-4E76-8938-BDFCBF42B165}" type="pres">
      <dgm:prSet presAssocID="{BA57874C-9DBF-49C0-A729-D7420F7E20D1}" presName="sibTrans" presStyleLbl="sibTrans1D1" presStyleIdx="4" presStyleCnt="5"/>
      <dgm:spPr/>
      <dgm:t>
        <a:bodyPr/>
        <a:lstStyle/>
        <a:p>
          <a:endParaRPr lang="zh-CN" altLang="en-US"/>
        </a:p>
      </dgm:t>
    </dgm:pt>
  </dgm:ptLst>
  <dgm:cxnLst>
    <dgm:cxn modelId="{696F1B2A-690A-46DC-A212-A89029700970}" srcId="{20FD750F-3F2D-4546-9DE6-A0701C014DE2}" destId="{D6C5C3D1-C0CC-4DC6-AC24-B83BCDE6A301}" srcOrd="0" destOrd="0" parTransId="{4164ABD6-97C1-4125-8FB3-A185662F8CFD}" sibTransId="{0CBBAA35-BF2D-4104-82B5-642194CBB1E9}"/>
    <dgm:cxn modelId="{CDA7A692-A67C-4852-A5A0-7625156334B7}" srcId="{20FD750F-3F2D-4546-9DE6-A0701C014DE2}" destId="{A141F6C7-D69F-460F-82D7-6255AC39F076}" srcOrd="1" destOrd="0" parTransId="{23B5FF0B-65C5-4EFF-83CF-80B880077DC2}" sibTransId="{6E22BFB7-0B19-4158-B38D-FB23B7378C88}"/>
    <dgm:cxn modelId="{B5AEC10A-7AE8-4B42-9900-47145CF7D5C8}" srcId="{20FD750F-3F2D-4546-9DE6-A0701C014DE2}" destId="{6B07C439-47AA-4474-A82B-B49450AC77F4}" srcOrd="2" destOrd="0" parTransId="{D0BA646D-791A-41CB-8BBD-AE7DF004FDD1}" sibTransId="{A57DC183-5502-47EA-B6C6-727E185CF188}"/>
    <dgm:cxn modelId="{BE952B4F-22B1-4F2B-961E-0E838E3FA48F}" srcId="{20FD750F-3F2D-4546-9DE6-A0701C014DE2}" destId="{0198E9F7-6A37-4A19-9D92-42D5A58C0F1C}" srcOrd="3" destOrd="0" parTransId="{37D8B416-1402-4755-8D02-4FEB02C675C9}" sibTransId="{5D77732E-B8C3-4FE7-8195-68C36D8C915F}"/>
    <dgm:cxn modelId="{20816705-6DAE-4EA7-8CFF-DAD0C57A10FD}" srcId="{20FD750F-3F2D-4546-9DE6-A0701C014DE2}" destId="{81BE298C-208D-4226-B597-5E4BDCF3829D}" srcOrd="4" destOrd="0" parTransId="{DE4B8B8E-C3BE-40C2-AE87-26436DD565B6}" sibTransId="{BA57874C-9DBF-49C0-A729-D7420F7E20D1}"/>
    <dgm:cxn modelId="{95AF3AD9-F006-4B64-B26A-9587B0B683B3}" type="presOf" srcId="{20FD750F-3F2D-4546-9DE6-A0701C014DE2}" destId="{23439177-CC1C-4356-9194-FA3CB73BC706}" srcOrd="0" destOrd="0" presId="urn:microsoft.com/office/officeart/2005/8/layout/cycle6"/>
    <dgm:cxn modelId="{4325BD61-0AB6-4C10-B607-AC9170EC7D9B}" type="presParOf" srcId="{23439177-CC1C-4356-9194-FA3CB73BC706}" destId="{0B5277D6-F58F-4E6A-978B-1EC0A680BC1D}" srcOrd="0" destOrd="0" presId="urn:microsoft.com/office/officeart/2005/8/layout/cycle6"/>
    <dgm:cxn modelId="{58ACEE15-0FF2-405D-946C-CB1056D161B3}" type="presOf" srcId="{D6C5C3D1-C0CC-4DC6-AC24-B83BCDE6A301}" destId="{0B5277D6-F58F-4E6A-978B-1EC0A680BC1D}" srcOrd="0" destOrd="0" presId="urn:microsoft.com/office/officeart/2005/8/layout/cycle6"/>
    <dgm:cxn modelId="{5FD8B88F-01E7-41D3-826A-1A1BDD443595}" type="presParOf" srcId="{23439177-CC1C-4356-9194-FA3CB73BC706}" destId="{AE3AE4B5-9458-4328-92A6-622EDBC02174}" srcOrd="1" destOrd="0" presId="urn:microsoft.com/office/officeart/2005/8/layout/cycle6"/>
    <dgm:cxn modelId="{DBD98C7A-EF0D-4E9A-83F1-0DBE011BE11F}" type="presParOf" srcId="{23439177-CC1C-4356-9194-FA3CB73BC706}" destId="{5B633EDA-5250-4006-8734-83BA75234214}" srcOrd="2" destOrd="0" presId="urn:microsoft.com/office/officeart/2005/8/layout/cycle6"/>
    <dgm:cxn modelId="{DB15DB23-146C-4D13-A100-47AB10D6B5E1}" type="presOf" srcId="{0CBBAA35-BF2D-4104-82B5-642194CBB1E9}" destId="{5B633EDA-5250-4006-8734-83BA75234214}" srcOrd="0" destOrd="0" presId="urn:microsoft.com/office/officeart/2005/8/layout/cycle6"/>
    <dgm:cxn modelId="{48CA04C2-42C2-4273-B431-26162E90314A}" type="presParOf" srcId="{23439177-CC1C-4356-9194-FA3CB73BC706}" destId="{CF949918-76A4-41DC-8D46-555D869E735B}" srcOrd="3" destOrd="0" presId="urn:microsoft.com/office/officeart/2005/8/layout/cycle6"/>
    <dgm:cxn modelId="{F5D03101-47D7-47AF-BB69-A7AD642A682C}" type="presOf" srcId="{A141F6C7-D69F-460F-82D7-6255AC39F076}" destId="{CF949918-76A4-41DC-8D46-555D869E735B}" srcOrd="0" destOrd="0" presId="urn:microsoft.com/office/officeart/2005/8/layout/cycle6"/>
    <dgm:cxn modelId="{D6C3EA31-E293-480F-8EB1-FCC0109D1C23}" type="presParOf" srcId="{23439177-CC1C-4356-9194-FA3CB73BC706}" destId="{708292A8-3765-445C-A24F-A34B24AFA305}" srcOrd="4" destOrd="0" presId="urn:microsoft.com/office/officeart/2005/8/layout/cycle6"/>
    <dgm:cxn modelId="{3BB2EEE5-0CB2-4D37-AE56-A1CB58A4B131}" type="presParOf" srcId="{23439177-CC1C-4356-9194-FA3CB73BC706}" destId="{D4F675E7-8634-4A17-91B8-C1BB9E31F4CB}" srcOrd="5" destOrd="0" presId="urn:microsoft.com/office/officeart/2005/8/layout/cycle6"/>
    <dgm:cxn modelId="{D758479A-F219-493A-BA76-538D3124DC9D}" type="presOf" srcId="{6E22BFB7-0B19-4158-B38D-FB23B7378C88}" destId="{D4F675E7-8634-4A17-91B8-C1BB9E31F4CB}" srcOrd="0" destOrd="0" presId="urn:microsoft.com/office/officeart/2005/8/layout/cycle6"/>
    <dgm:cxn modelId="{0E4C099A-BA77-4C20-B9DF-9EA3FF90C5A8}" type="presParOf" srcId="{23439177-CC1C-4356-9194-FA3CB73BC706}" destId="{00E78AA4-201B-4354-BFA8-1B3CA710F254}" srcOrd="6" destOrd="0" presId="urn:microsoft.com/office/officeart/2005/8/layout/cycle6"/>
    <dgm:cxn modelId="{DC9C0124-BAB5-4529-BA21-97804993D66A}" type="presOf" srcId="{6B07C439-47AA-4474-A82B-B49450AC77F4}" destId="{00E78AA4-201B-4354-BFA8-1B3CA710F254}" srcOrd="0" destOrd="0" presId="urn:microsoft.com/office/officeart/2005/8/layout/cycle6"/>
    <dgm:cxn modelId="{C8AAB0CA-2A9C-4814-A7B6-CDD5FF5341E6}" type="presParOf" srcId="{23439177-CC1C-4356-9194-FA3CB73BC706}" destId="{CB56997A-3EAA-48A1-8860-A2A5E550DB46}" srcOrd="7" destOrd="0" presId="urn:microsoft.com/office/officeart/2005/8/layout/cycle6"/>
    <dgm:cxn modelId="{8B415A98-A0A4-4932-AF71-D2057E68888F}" type="presParOf" srcId="{23439177-CC1C-4356-9194-FA3CB73BC706}" destId="{87C81EAD-5E15-40C9-96B1-433E7264E25C}" srcOrd="8" destOrd="0" presId="urn:microsoft.com/office/officeart/2005/8/layout/cycle6"/>
    <dgm:cxn modelId="{F79DB4FB-3970-4DBA-BD8F-C21198029680}" type="presOf" srcId="{A57DC183-5502-47EA-B6C6-727E185CF188}" destId="{87C81EAD-5E15-40C9-96B1-433E7264E25C}" srcOrd="0" destOrd="0" presId="urn:microsoft.com/office/officeart/2005/8/layout/cycle6"/>
    <dgm:cxn modelId="{E01E98A5-2E90-49B5-8A61-97C876599929}" type="presParOf" srcId="{23439177-CC1C-4356-9194-FA3CB73BC706}" destId="{EA557FC1-8738-4211-AF95-F9FE7B206FC8}" srcOrd="9" destOrd="0" presId="urn:microsoft.com/office/officeart/2005/8/layout/cycle6"/>
    <dgm:cxn modelId="{E82FFC33-AEB2-4799-A463-9EA32BE27BB6}" type="presOf" srcId="{0198E9F7-6A37-4A19-9D92-42D5A58C0F1C}" destId="{EA557FC1-8738-4211-AF95-F9FE7B206FC8}" srcOrd="0" destOrd="0" presId="urn:microsoft.com/office/officeart/2005/8/layout/cycle6"/>
    <dgm:cxn modelId="{E7B23A99-7523-435B-9F6E-80924F85B47F}" type="presParOf" srcId="{23439177-CC1C-4356-9194-FA3CB73BC706}" destId="{97A9AC5C-FB8A-4D15-8D77-915187016F60}" srcOrd="10" destOrd="0" presId="urn:microsoft.com/office/officeart/2005/8/layout/cycle6"/>
    <dgm:cxn modelId="{1DAFAA4B-D7FE-49E4-9D5B-F0420E613E47}" type="presParOf" srcId="{23439177-CC1C-4356-9194-FA3CB73BC706}" destId="{6AC22C54-488E-4D86-B645-F16AC741B279}" srcOrd="11" destOrd="0" presId="urn:microsoft.com/office/officeart/2005/8/layout/cycle6"/>
    <dgm:cxn modelId="{F5E78FD2-F5C6-496E-B371-B4D095F21439}" type="presOf" srcId="{5D77732E-B8C3-4FE7-8195-68C36D8C915F}" destId="{6AC22C54-488E-4D86-B645-F16AC741B279}" srcOrd="0" destOrd="0" presId="urn:microsoft.com/office/officeart/2005/8/layout/cycle6"/>
    <dgm:cxn modelId="{3BBE2030-81B9-4C88-9B21-086C38BECB6C}" type="presParOf" srcId="{23439177-CC1C-4356-9194-FA3CB73BC706}" destId="{3BCE0798-39C0-45A1-A4DF-8F7ADB101101}" srcOrd="12" destOrd="0" presId="urn:microsoft.com/office/officeart/2005/8/layout/cycle6"/>
    <dgm:cxn modelId="{39F440A5-B487-4DF7-BB54-3520F37D20C7}" type="presOf" srcId="{81BE298C-208D-4226-B597-5E4BDCF3829D}" destId="{3BCE0798-39C0-45A1-A4DF-8F7ADB101101}" srcOrd="0" destOrd="0" presId="urn:microsoft.com/office/officeart/2005/8/layout/cycle6"/>
    <dgm:cxn modelId="{FC34332C-76F0-469A-B5F4-6F503BCB6BAA}" type="presParOf" srcId="{23439177-CC1C-4356-9194-FA3CB73BC706}" destId="{9DD3C787-E7C8-4D50-BA98-280AD8238DC4}" srcOrd="13" destOrd="0" presId="urn:microsoft.com/office/officeart/2005/8/layout/cycle6"/>
    <dgm:cxn modelId="{86C8E644-D99B-40D0-B3F3-1D2D8CCC2DFA}" type="presParOf" srcId="{23439177-CC1C-4356-9194-FA3CB73BC706}" destId="{80BA32C8-6A2A-4E76-8938-BDFCBF42B165}" srcOrd="14" destOrd="0" presId="urn:microsoft.com/office/officeart/2005/8/layout/cycle6"/>
    <dgm:cxn modelId="{71F980DE-AC57-4C51-814E-93D084CE5E42}" type="presOf" srcId="{BA57874C-9DBF-49C0-A729-D7420F7E20D1}" destId="{80BA32C8-6A2A-4E76-8938-BDFCBF42B165}" srcOrd="0" destOrd="0" presId="urn:microsoft.com/office/officeart/2005/8/layout/cycle6"/>
  </dgm:cxnLst>
  <dgm:bg/>
  <dgm:whole/>
</dgm:dataModel>
</file>

<file path=ppt/diagrams/layout1.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dgm="http://schemas.openxmlformats.org/drawingml/2006/diagram"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dgm:ruleLst>
      </dgm:layoutNode>
      <dgm:choose name="Name13">
        <dgm:if name="Name14" axis="par ch" ptType="doc node" func="cnt" op="gt" val="1">
          <dgm:layoutNode name="spNode">
            <dgm:alg type="sp"/>
            <dgm:shape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a:xfrm>
          <a:off x="0" y="0"/>
          <a:ext cx="0" cy="0"/>
        </a:xfrm>
      </p:grpSpPr>
      <p:sp>
        <p:nvSpPr>
          <p:cNvPr id="126978" name="页眉占位符 126977"/>
          <p:cNvSpPr>
            <a:spLocks noGrp="1"/>
          </p:cNvSpPr>
          <p:nvPr>
            <p:ph type="hdr" sz="quarter"/>
          </p:nvPr>
        </p:nvSpPr>
        <p:spPr>
          <a:xfrm>
            <a:off x="0" y="0"/>
            <a:ext cx="2971800" cy="457200"/>
          </a:xfrm>
          <a:prstGeom prst="rect">
            <a:avLst/>
          </a:prstGeom>
          <a:noFill/>
          <a:ln w="9525">
            <a:noFill/>
          </a:ln>
        </p:spPr>
        <p:txBody>
          <a:bodyPr/>
          <a:lstStyle/>
          <a:p>
            <a:pPr lvl="0"/>
            <a:endParaRPr lang="zh-CN" altLang="en-US" sz="1200"/>
          </a:p>
        </p:txBody>
      </p:sp>
      <p:sp>
        <p:nvSpPr>
          <p:cNvPr id="126979" name="日期占位符 126978"/>
          <p:cNvSpPr>
            <a:spLocks noGrp="1"/>
          </p:cNvSpPr>
          <p:nvPr>
            <p:ph type="dt" idx="1"/>
          </p:nvPr>
        </p:nvSpPr>
        <p:spPr>
          <a:xfrm>
            <a:off x="3884613" y="0"/>
            <a:ext cx="2971800" cy="457200"/>
          </a:xfrm>
          <a:prstGeom prst="rect">
            <a:avLst/>
          </a:prstGeom>
          <a:noFill/>
          <a:ln w="9525">
            <a:noFill/>
          </a:ln>
        </p:spPr>
        <p:txBody>
          <a:bodyPr/>
          <a:lstStyle/>
          <a:p>
            <a:pPr lvl="0" algn="r"/>
            <a:endParaRPr lang="zh-CN" altLang="en-US" sz="1200"/>
          </a:p>
        </p:txBody>
      </p:sp>
      <p:sp>
        <p:nvSpPr>
          <p:cNvPr id="126980" name="幻灯片图像占位符 126979"/>
          <p:cNvSpPr>
            <a:spLocks noGrp="1" noRot="1" noChangeAspect="1" noTextEdit="1"/>
          </p:cNvSpPr>
          <p:nvPr>
            <p:ph type="sldImg" idx="2"/>
          </p:nvPr>
        </p:nvSpPr>
        <p:spPr>
          <a:xfrm>
            <a:off x="487363" y="685800"/>
            <a:ext cx="5883275" cy="3429000"/>
          </a:xfrm>
          <a:prstGeom prst="rect">
            <a:avLst/>
          </a:prstGeom>
          <a:ln w="9525" cap="flat" cmpd="sng">
            <a:solidFill>
              <a:srgbClr val="000000"/>
            </a:solidFill>
            <a:prstDash val="solid"/>
            <a:miter/>
            <a:headEnd type="none" w="med" len="med"/>
            <a:tailEnd type="none" w="med" len="med"/>
          </a:ln>
        </p:spPr>
      </p:sp>
      <p:sp>
        <p:nvSpPr>
          <p:cNvPr id="126981" name="文本占位符 126980"/>
          <p:cNvSpPr>
            <a:spLocks noGrp="1"/>
          </p:cNvSpPr>
          <p:nvPr>
            <p:ph type="body" sz="quarter" idx="3"/>
          </p:nvPr>
        </p:nvSpPr>
        <p:spPr>
          <a:xfrm>
            <a:off x="685800" y="4343400"/>
            <a:ext cx="5486400" cy="41148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26982" name="页脚占位符 126981"/>
          <p:cNvSpPr>
            <a:spLocks noGrp="1"/>
          </p:cNvSpPr>
          <p:nvPr>
            <p:ph type="ftr" sz="quarter" idx="4"/>
          </p:nvPr>
        </p:nvSpPr>
        <p:spPr>
          <a:xfrm>
            <a:off x="0" y="8685213"/>
            <a:ext cx="2971800" cy="457200"/>
          </a:xfrm>
          <a:prstGeom prst="rect">
            <a:avLst/>
          </a:prstGeom>
          <a:noFill/>
          <a:ln w="9525">
            <a:noFill/>
          </a:ln>
        </p:spPr>
        <p:txBody>
          <a:bodyPr anchor="b"/>
          <a:lstStyle/>
          <a:p>
            <a:pPr lvl="0"/>
            <a:endParaRPr lang="zh-CN" altLang="en-US" sz="1200"/>
          </a:p>
        </p:txBody>
      </p:sp>
      <p:sp>
        <p:nvSpPr>
          <p:cNvPr id="126983" name="灯片编号占位符 126982"/>
          <p:cNvSpPr>
            <a:spLocks noGrp="1"/>
          </p:cNvSpPr>
          <p:nvPr>
            <p:ph type="sldNum" sz="quarter" idx="5"/>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a:pPr lvl="0" algn="r"/>
              <a:t>‹#›</a:t>
            </a:fld>
            <a:endParaRPr lang="zh-CN" altLang="en-US" sz="1200"/>
          </a:p>
        </p:txBody>
      </p:sp>
    </p:spTree>
    <p:extLst>
      <p:ext uri="{BB962C8B-B14F-4D97-AF65-F5344CB8AC3E}">
        <p14:creationId xmlns:p14="http://schemas.microsoft.com/office/powerpoint/2010/main" xmlns="" val="3131274530"/>
      </p:ext>
    </p:extLst>
  </p:cSld>
  <p:clrMap bg1="lt1" tx1="dk1" bg2="lt2" tx2="dk2" accent1="accent1" accent2="accent2" accent3="accent3" accent4="accent4" accent5="accent5" accent6="accent6" hlink="hlink" folHlink="folHlink"/>
  <p:hf sldNum="0" hdr="0" ftr="0" dt="0"/>
  <p:notesStyle>
    <a:lvl1pPr marL="0" lvl="0" indent="0" algn="l" defTabSz="1100421" eaLnBrk="1" fontAlgn="base" latinLnBrk="0" hangingPunct="1">
      <a:lnSpc>
        <a:spcPct val="100000"/>
      </a:lnSpc>
      <a:spcBef>
        <a:spcPct val="30000"/>
      </a:spcBef>
      <a:spcAft>
        <a:spcPct val="0"/>
      </a:spcAft>
      <a:buNone/>
      <a:defRPr sz="1300" b="0" i="0" u="none" kern="1200" baseline="0">
        <a:solidFill>
          <a:schemeClr val="tx1"/>
        </a:solidFill>
        <a:latin typeface="Calibri" panose="020f0502020204030204" pitchFamily="34" charset="0"/>
        <a:ea typeface="宋体" panose="02010600030101010101" pitchFamily="2" charset="-122"/>
      </a:defRPr>
    </a:lvl1pPr>
    <a:lvl2pPr marL="550210" lvl="1" indent="0" algn="l" defTabSz="1100421" eaLnBrk="1" fontAlgn="base" latinLnBrk="0" hangingPunct="1">
      <a:lnSpc>
        <a:spcPct val="100000"/>
      </a:lnSpc>
      <a:spcBef>
        <a:spcPct val="30000"/>
      </a:spcBef>
      <a:spcAft>
        <a:spcPct val="0"/>
      </a:spcAft>
      <a:buNone/>
      <a:defRPr sz="1300" b="0" i="0" u="none" kern="1200" baseline="0">
        <a:solidFill>
          <a:schemeClr val="tx1"/>
        </a:solidFill>
        <a:latin typeface="Calibri" panose="020f0502020204030204" pitchFamily="34" charset="0"/>
        <a:ea typeface="宋体" panose="02010600030101010101" pitchFamily="2" charset="-122"/>
      </a:defRPr>
    </a:lvl2pPr>
    <a:lvl3pPr marL="1100421" lvl="2" indent="0" algn="l" defTabSz="1100421" eaLnBrk="1" fontAlgn="base" latinLnBrk="0" hangingPunct="1">
      <a:lnSpc>
        <a:spcPct val="100000"/>
      </a:lnSpc>
      <a:spcBef>
        <a:spcPct val="30000"/>
      </a:spcBef>
      <a:spcAft>
        <a:spcPct val="0"/>
      </a:spcAft>
      <a:buNone/>
      <a:defRPr sz="1300" b="0" i="0" u="none" kern="1200" baseline="0">
        <a:solidFill>
          <a:schemeClr val="tx1"/>
        </a:solidFill>
        <a:latin typeface="Calibri" panose="020f0502020204030204" pitchFamily="34" charset="0"/>
        <a:ea typeface="宋体" panose="02010600030101010101" pitchFamily="2" charset="-122"/>
      </a:defRPr>
    </a:lvl3pPr>
    <a:lvl4pPr marL="1650630" lvl="3" indent="0" algn="l" defTabSz="1100421" eaLnBrk="1" fontAlgn="base" latinLnBrk="0" hangingPunct="1">
      <a:lnSpc>
        <a:spcPct val="100000"/>
      </a:lnSpc>
      <a:spcBef>
        <a:spcPct val="30000"/>
      </a:spcBef>
      <a:spcAft>
        <a:spcPct val="0"/>
      </a:spcAft>
      <a:buNone/>
      <a:defRPr sz="1300" b="0" i="0" u="none" kern="1200" baseline="0">
        <a:solidFill>
          <a:schemeClr val="tx1"/>
        </a:solidFill>
        <a:latin typeface="Calibri" panose="020f0502020204030204" pitchFamily="34" charset="0"/>
        <a:ea typeface="宋体" panose="02010600030101010101" pitchFamily="2" charset="-122"/>
      </a:defRPr>
    </a:lvl4pPr>
    <a:lvl5pPr marL="2200841" lvl="4" indent="0" algn="l" defTabSz="1100421" eaLnBrk="1" fontAlgn="base" latinLnBrk="0" hangingPunct="1">
      <a:lnSpc>
        <a:spcPct val="100000"/>
      </a:lnSpc>
      <a:spcBef>
        <a:spcPct val="30000"/>
      </a:spcBef>
      <a:spcAft>
        <a:spcPct val="0"/>
      </a:spcAft>
      <a:buNone/>
      <a:defRPr sz="1300" b="0" i="0" u="none" kern="1200" baseline="0">
        <a:solidFill>
          <a:schemeClr val="tx1"/>
        </a:solidFill>
        <a:latin typeface="Calibri" panose="020f0502020204030204" pitchFamily="34" charset="0"/>
        <a:ea typeface="宋体" panose="02010600030101010101" pitchFamily="2" charset="-122"/>
      </a:defRPr>
    </a:lvl5pPr>
    <a:lvl6pPr marL="2751052" lvl="5" indent="0" algn="l" defTabSz="1100421" eaLnBrk="1" fontAlgn="base" latinLnBrk="0" hangingPunct="1">
      <a:lnSpc>
        <a:spcPct val="100000"/>
      </a:lnSpc>
      <a:spcBef>
        <a:spcPct val="30000"/>
      </a:spcBef>
      <a:spcAft>
        <a:spcPct val="0"/>
      </a:spcAft>
      <a:buNone/>
      <a:defRPr sz="1300" b="0" i="0" u="none" kern="1200" baseline="0">
        <a:solidFill>
          <a:schemeClr val="tx1"/>
        </a:solidFill>
        <a:latin typeface="Calibri" panose="020f0502020204030204" pitchFamily="34" charset="0"/>
        <a:ea typeface="宋体" panose="02010600030101010101" pitchFamily="2" charset="-122"/>
      </a:defRPr>
    </a:lvl6pPr>
    <a:lvl7pPr marL="3301262" lvl="6" indent="0" algn="l" defTabSz="1100421" eaLnBrk="1" fontAlgn="base" latinLnBrk="0" hangingPunct="1">
      <a:lnSpc>
        <a:spcPct val="100000"/>
      </a:lnSpc>
      <a:spcBef>
        <a:spcPct val="30000"/>
      </a:spcBef>
      <a:spcAft>
        <a:spcPct val="0"/>
      </a:spcAft>
      <a:buNone/>
      <a:defRPr sz="1300" b="0" i="0" u="none" kern="1200" baseline="0">
        <a:solidFill>
          <a:schemeClr val="tx1"/>
        </a:solidFill>
        <a:latin typeface="Calibri" panose="020f0502020204030204" pitchFamily="34" charset="0"/>
        <a:ea typeface="宋体" panose="02010600030101010101" pitchFamily="2" charset="-122"/>
      </a:defRPr>
    </a:lvl7pPr>
    <a:lvl8pPr marL="3851472" lvl="7" indent="0" algn="l" defTabSz="1100421" eaLnBrk="1" fontAlgn="base" latinLnBrk="0" hangingPunct="1">
      <a:lnSpc>
        <a:spcPct val="100000"/>
      </a:lnSpc>
      <a:spcBef>
        <a:spcPct val="30000"/>
      </a:spcBef>
      <a:spcAft>
        <a:spcPct val="0"/>
      </a:spcAft>
      <a:buNone/>
      <a:defRPr sz="1300" b="0" i="0" u="none" kern="1200" baseline="0">
        <a:solidFill>
          <a:schemeClr val="tx1"/>
        </a:solidFill>
        <a:latin typeface="Calibri" panose="020f0502020204030204" pitchFamily="34" charset="0"/>
        <a:ea typeface="宋体" panose="02010600030101010101" pitchFamily="2" charset="-122"/>
      </a:defRPr>
    </a:lvl8pPr>
    <a:lvl9pPr marL="4401683" lvl="8" indent="0" algn="l" defTabSz="1100421" eaLnBrk="1" fontAlgn="base" latinLnBrk="0" hangingPunct="1">
      <a:lnSpc>
        <a:spcPct val="100000"/>
      </a:lnSpc>
      <a:spcBef>
        <a:spcPct val="30000"/>
      </a:spcBef>
      <a:spcAft>
        <a:spcPct val="0"/>
      </a:spcAft>
      <a:buNone/>
      <a:defRPr sz="13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png" /><Relationship Id="rId10" Type="http://schemas.openxmlformats.org/officeDocument/2006/relationships/tags" Target="../tags/tag7.xml" /><Relationship Id="rId11" Type="http://schemas.openxmlformats.org/officeDocument/2006/relationships/tags" Target="../tags/tag8.xml" /><Relationship Id="rId12" Type="http://schemas.openxmlformats.org/officeDocument/2006/relationships/tags" Target="../tags/tag9.xml" /><Relationship Id="rId13" Type="http://schemas.openxmlformats.org/officeDocument/2006/relationships/tags" Target="../tags/tag10.xml" /><Relationship Id="rId14" Type="http://schemas.openxmlformats.org/officeDocument/2006/relationships/tags" Target="../tags/tag11.xml" /><Relationship Id="rId15" Type="http://schemas.openxmlformats.org/officeDocument/2006/relationships/slideMaster" Target="../slideMasters/slideMaster1.xml"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image" Target="../media/image2.png" /><Relationship Id="rId5" Type="http://schemas.openxmlformats.org/officeDocument/2006/relationships/tags" Target="../tags/tag3.xml" /><Relationship Id="rId6" Type="http://schemas.openxmlformats.org/officeDocument/2006/relationships/tags" Target="../tags/tag4.xml" /><Relationship Id="rId7" Type="http://schemas.openxmlformats.org/officeDocument/2006/relationships/tags" Target="../tags/tag5.xml" /><Relationship Id="rId8" Type="http://schemas.openxmlformats.org/officeDocument/2006/relationships/tags" Target="../tags/tag6.xml" /><Relationship Id="rId9" Type="http://schemas.openxmlformats.org/officeDocument/2006/relationships/image" Target="../media/image3.png"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1.png" /><Relationship Id="rId10" Type="http://schemas.openxmlformats.org/officeDocument/2006/relationships/tags" Target="../tags/tag19.xml" /><Relationship Id="rId11" Type="http://schemas.openxmlformats.org/officeDocument/2006/relationships/tags" Target="../tags/tag20.xml" /><Relationship Id="rId12" Type="http://schemas.openxmlformats.org/officeDocument/2006/relationships/image" Target="../media/image2.png" /><Relationship Id="rId13" Type="http://schemas.openxmlformats.org/officeDocument/2006/relationships/tags" Target="../tags/tag21.xml" /><Relationship Id="rId14" Type="http://schemas.openxmlformats.org/officeDocument/2006/relationships/tags" Target="../tags/tag22.xml" /><Relationship Id="rId15" Type="http://schemas.openxmlformats.org/officeDocument/2006/relationships/tags" Target="../tags/tag23.xml" /><Relationship Id="rId16" Type="http://schemas.openxmlformats.org/officeDocument/2006/relationships/tags" Target="../tags/tag24.xml" /><Relationship Id="rId17" Type="http://schemas.openxmlformats.org/officeDocument/2006/relationships/slideMaster" Target="../slideMasters/slideMaster1.xml" /><Relationship Id="rId2" Type="http://schemas.openxmlformats.org/officeDocument/2006/relationships/tags" Target="../tags/tag12.xml" /><Relationship Id="rId3" Type="http://schemas.openxmlformats.org/officeDocument/2006/relationships/image" Target="../media/image3.png" /><Relationship Id="rId4" Type="http://schemas.openxmlformats.org/officeDocument/2006/relationships/tags" Target="../tags/tag13.xml" /><Relationship Id="rId5" Type="http://schemas.openxmlformats.org/officeDocument/2006/relationships/tags" Target="../tags/tag14.xml" /><Relationship Id="rId6" Type="http://schemas.openxmlformats.org/officeDocument/2006/relationships/tags" Target="../tags/tag15.xml" /><Relationship Id="rId7" Type="http://schemas.openxmlformats.org/officeDocument/2006/relationships/tags" Target="../tags/tag16.xml" /><Relationship Id="rId8" Type="http://schemas.openxmlformats.org/officeDocument/2006/relationships/tags" Target="../tags/tag17.xml" /><Relationship Id="rId9" Type="http://schemas.openxmlformats.org/officeDocument/2006/relationships/tags" Target="../tags/tag18.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25.xml" /><Relationship Id="rId10" Type="http://schemas.openxmlformats.org/officeDocument/2006/relationships/tags" Target="../tags/tag31.xml" /><Relationship Id="rId11" Type="http://schemas.openxmlformats.org/officeDocument/2006/relationships/tags" Target="../tags/tag32.xml" /><Relationship Id="rId12" Type="http://schemas.openxmlformats.org/officeDocument/2006/relationships/tags" Target="../tags/tag33.xml" /><Relationship Id="rId13" Type="http://schemas.openxmlformats.org/officeDocument/2006/relationships/tags" Target="../tags/tag34.xml" /><Relationship Id="rId14" Type="http://schemas.openxmlformats.org/officeDocument/2006/relationships/slideMaster" Target="../slideMasters/slideMaster1.xml" /><Relationship Id="rId2" Type="http://schemas.openxmlformats.org/officeDocument/2006/relationships/image" Target="../media/image4.png" /><Relationship Id="rId3" Type="http://schemas.openxmlformats.org/officeDocument/2006/relationships/tags" Target="../tags/tag26.xml" /><Relationship Id="rId4" Type="http://schemas.openxmlformats.org/officeDocument/2006/relationships/image" Target="../media/image5.png" /><Relationship Id="rId5" Type="http://schemas.openxmlformats.org/officeDocument/2006/relationships/tags" Target="../tags/tag27.xml" /><Relationship Id="rId6" Type="http://schemas.openxmlformats.org/officeDocument/2006/relationships/image" Target="../media/image3.png"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tags" Target="../tags/tag30.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35.xml" /><Relationship Id="rId10" Type="http://schemas.openxmlformats.org/officeDocument/2006/relationships/tags" Target="../tags/tag41.xml" /><Relationship Id="rId11" Type="http://schemas.openxmlformats.org/officeDocument/2006/relationships/tags" Target="../tags/tag42.xml" /><Relationship Id="rId12" Type="http://schemas.openxmlformats.org/officeDocument/2006/relationships/tags" Target="../tags/tag43.xml" /><Relationship Id="rId13" Type="http://schemas.openxmlformats.org/officeDocument/2006/relationships/slideMaster" Target="../slideMasters/slideMaster1.xml" /><Relationship Id="rId2" Type="http://schemas.openxmlformats.org/officeDocument/2006/relationships/tags" Target="../tags/tag36.xml" /><Relationship Id="rId3" Type="http://schemas.openxmlformats.org/officeDocument/2006/relationships/image" Target="../media/image4.png" /><Relationship Id="rId4" Type="http://schemas.openxmlformats.org/officeDocument/2006/relationships/tags" Target="../tags/tag37.xml" /><Relationship Id="rId5" Type="http://schemas.openxmlformats.org/officeDocument/2006/relationships/image" Target="../media/image5.png" /><Relationship Id="rId6" Type="http://schemas.openxmlformats.org/officeDocument/2006/relationships/tags" Target="../tags/tag38.xml" /><Relationship Id="rId7" Type="http://schemas.openxmlformats.org/officeDocument/2006/relationships/image" Target="../media/image3.png" /><Relationship Id="rId8" Type="http://schemas.openxmlformats.org/officeDocument/2006/relationships/tags" Target="../tags/tag39.xml" /><Relationship Id="rId9" Type="http://schemas.openxmlformats.org/officeDocument/2006/relationships/tags" Target="../tags/tag40.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1.png" /><Relationship Id="rId10" Type="http://schemas.openxmlformats.org/officeDocument/2006/relationships/tags" Target="../tags/tag50.xml" /><Relationship Id="rId11" Type="http://schemas.openxmlformats.org/officeDocument/2006/relationships/tags" Target="../tags/tag51.xml" /><Relationship Id="rId12" Type="http://schemas.openxmlformats.org/officeDocument/2006/relationships/tags" Target="../tags/tag52.xml" /><Relationship Id="rId13" Type="http://schemas.openxmlformats.org/officeDocument/2006/relationships/tags" Target="../tags/tag53.xml" /><Relationship Id="rId14" Type="http://schemas.openxmlformats.org/officeDocument/2006/relationships/tags" Target="../tags/tag54.xml" /><Relationship Id="rId15" Type="http://schemas.openxmlformats.org/officeDocument/2006/relationships/tags" Target="../tags/tag55.xml" /><Relationship Id="rId16" Type="http://schemas.openxmlformats.org/officeDocument/2006/relationships/tags" Target="../tags/tag56.xml" /><Relationship Id="rId17" Type="http://schemas.openxmlformats.org/officeDocument/2006/relationships/slideMaster" Target="../slideMasters/slideMaster1.xml" /><Relationship Id="rId2" Type="http://schemas.openxmlformats.org/officeDocument/2006/relationships/tags" Target="../tags/tag44.xml" /><Relationship Id="rId3" Type="http://schemas.openxmlformats.org/officeDocument/2006/relationships/image" Target="../media/image3.png" /><Relationship Id="rId4" Type="http://schemas.openxmlformats.org/officeDocument/2006/relationships/tags" Target="../tags/tag45.xml" /><Relationship Id="rId5" Type="http://schemas.openxmlformats.org/officeDocument/2006/relationships/tags" Target="../tags/tag46.xml" /><Relationship Id="rId6" Type="http://schemas.openxmlformats.org/officeDocument/2006/relationships/tags" Target="../tags/tag47.xml" /><Relationship Id="rId7" Type="http://schemas.openxmlformats.org/officeDocument/2006/relationships/tags" Target="../tags/tag48.xml" /><Relationship Id="rId8" Type="http://schemas.openxmlformats.org/officeDocument/2006/relationships/image" Target="../media/image2.png" /><Relationship Id="rId9" Type="http://schemas.openxmlformats.org/officeDocument/2006/relationships/tags" Target="../tags/tag49.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57.xml" /><Relationship Id="rId10" Type="http://schemas.openxmlformats.org/officeDocument/2006/relationships/slideMaster" Target="../slideMasters/slideMaster1.xml" /><Relationship Id="rId2" Type="http://schemas.openxmlformats.org/officeDocument/2006/relationships/image" Target="../media/image4.png" /><Relationship Id="rId3" Type="http://schemas.openxmlformats.org/officeDocument/2006/relationships/tags" Target="../tags/tag58.xml" /><Relationship Id="rId4" Type="http://schemas.openxmlformats.org/officeDocument/2006/relationships/image" Target="../media/image5.png" /><Relationship Id="rId5" Type="http://schemas.openxmlformats.org/officeDocument/2006/relationships/tags" Target="../tags/tag59.xml" /><Relationship Id="rId6" Type="http://schemas.openxmlformats.org/officeDocument/2006/relationships/tags" Target="../tags/tag60.xml" /><Relationship Id="rId7" Type="http://schemas.openxmlformats.org/officeDocument/2006/relationships/tags" Target="../tags/tag61.xml" /><Relationship Id="rId8" Type="http://schemas.openxmlformats.org/officeDocument/2006/relationships/tags" Target="../tags/tag62.xml" /><Relationship Id="rId9" Type="http://schemas.openxmlformats.org/officeDocument/2006/relationships/tags" Target="../tags/tag63.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64.xml" /><Relationship Id="rId10" Type="http://schemas.openxmlformats.org/officeDocument/2006/relationships/tags" Target="../tags/tag70.xml" /><Relationship Id="rId11" Type="http://schemas.openxmlformats.org/officeDocument/2006/relationships/tags" Target="../tags/tag71.xml" /><Relationship Id="rId12" Type="http://schemas.openxmlformats.org/officeDocument/2006/relationships/tags" Target="../tags/tag72.xml" /><Relationship Id="rId13" Type="http://schemas.openxmlformats.org/officeDocument/2006/relationships/tags" Target="../tags/tag73.xml" /><Relationship Id="rId14" Type="http://schemas.openxmlformats.org/officeDocument/2006/relationships/slideMaster" Target="../slideMasters/slideMaster1.xml" /><Relationship Id="rId2" Type="http://schemas.openxmlformats.org/officeDocument/2006/relationships/tags" Target="../tags/tag65.xml" /><Relationship Id="rId3" Type="http://schemas.openxmlformats.org/officeDocument/2006/relationships/image" Target="../media/image4.png" /><Relationship Id="rId4" Type="http://schemas.openxmlformats.org/officeDocument/2006/relationships/tags" Target="../tags/tag66.xml" /><Relationship Id="rId5" Type="http://schemas.openxmlformats.org/officeDocument/2006/relationships/image" Target="../media/image5.png" /><Relationship Id="rId6" Type="http://schemas.openxmlformats.org/officeDocument/2006/relationships/tags" Target="../tags/tag67.xml" /><Relationship Id="rId7" Type="http://schemas.openxmlformats.org/officeDocument/2006/relationships/image" Target="../media/image3.png" /><Relationship Id="rId8" Type="http://schemas.openxmlformats.org/officeDocument/2006/relationships/tags" Target="../tags/tag68.xml" /><Relationship Id="rId9" Type="http://schemas.openxmlformats.org/officeDocument/2006/relationships/tags" Target="../tags/tag69.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74.xml" /><Relationship Id="rId10" Type="http://schemas.openxmlformats.org/officeDocument/2006/relationships/tags" Target="../tags/tag81.xml" /><Relationship Id="rId11" Type="http://schemas.openxmlformats.org/officeDocument/2006/relationships/tags" Target="../tags/tag82.xml" /><Relationship Id="rId12" Type="http://schemas.openxmlformats.org/officeDocument/2006/relationships/tags" Target="../tags/tag83.xml" /><Relationship Id="rId13" Type="http://schemas.openxmlformats.org/officeDocument/2006/relationships/slideMaster" Target="../slideMasters/slideMaster1.xml" /><Relationship Id="rId2" Type="http://schemas.openxmlformats.org/officeDocument/2006/relationships/tags" Target="../tags/tag75.xml" /><Relationship Id="rId3" Type="http://schemas.openxmlformats.org/officeDocument/2006/relationships/image" Target="../media/image4.png" /><Relationship Id="rId4" Type="http://schemas.openxmlformats.org/officeDocument/2006/relationships/tags" Target="../tags/tag76.xml" /><Relationship Id="rId5" Type="http://schemas.openxmlformats.org/officeDocument/2006/relationships/image" Target="../media/image5.png" /><Relationship Id="rId6" Type="http://schemas.openxmlformats.org/officeDocument/2006/relationships/tags" Target="../tags/tag77.xml" /><Relationship Id="rId7" Type="http://schemas.openxmlformats.org/officeDocument/2006/relationships/tags" Target="../tags/tag78.xml" /><Relationship Id="rId8" Type="http://schemas.openxmlformats.org/officeDocument/2006/relationships/tags" Target="../tags/tag79.xml" /><Relationship Id="rId9" Type="http://schemas.openxmlformats.org/officeDocument/2006/relationships/tags" Target="../tags/tag80.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84.xml" /><Relationship Id="rId10" Type="http://schemas.openxmlformats.org/officeDocument/2006/relationships/tags" Target="../tags/tag90.xml" /><Relationship Id="rId11" Type="http://schemas.openxmlformats.org/officeDocument/2006/relationships/tags" Target="../tags/tag91.xml" /><Relationship Id="rId12" Type="http://schemas.openxmlformats.org/officeDocument/2006/relationships/tags" Target="../tags/tag92.xml" /><Relationship Id="rId13" Type="http://schemas.openxmlformats.org/officeDocument/2006/relationships/tags" Target="../tags/tag93.xml" /><Relationship Id="rId14" Type="http://schemas.openxmlformats.org/officeDocument/2006/relationships/tags" Target="../tags/tag94.xml" /><Relationship Id="rId15" Type="http://schemas.openxmlformats.org/officeDocument/2006/relationships/slideMaster" Target="../slideMasters/slideMaster1.xml" /><Relationship Id="rId2" Type="http://schemas.openxmlformats.org/officeDocument/2006/relationships/tags" Target="../tags/tag85.xml" /><Relationship Id="rId3" Type="http://schemas.openxmlformats.org/officeDocument/2006/relationships/image" Target="../media/image4.png" /><Relationship Id="rId4" Type="http://schemas.openxmlformats.org/officeDocument/2006/relationships/tags" Target="../tags/tag86.xml" /><Relationship Id="rId5" Type="http://schemas.openxmlformats.org/officeDocument/2006/relationships/image" Target="../media/image5.png" /><Relationship Id="rId6" Type="http://schemas.openxmlformats.org/officeDocument/2006/relationships/tags" Target="../tags/tag87.xml" /><Relationship Id="rId7" Type="http://schemas.openxmlformats.org/officeDocument/2006/relationships/image" Target="../media/image3.png" /><Relationship Id="rId8" Type="http://schemas.openxmlformats.org/officeDocument/2006/relationships/tags" Target="../tags/tag88.xml" /><Relationship Id="rId9" Type="http://schemas.openxmlformats.org/officeDocument/2006/relationships/tags" Target="../tags/tag89.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95.xml" /><Relationship Id="rId10" Type="http://schemas.openxmlformats.org/officeDocument/2006/relationships/tags" Target="../tags/tag101.xml" /><Relationship Id="rId11" Type="http://schemas.openxmlformats.org/officeDocument/2006/relationships/tags" Target="../tags/tag102.xml" /><Relationship Id="rId12" Type="http://schemas.openxmlformats.org/officeDocument/2006/relationships/tags" Target="../tags/tag103.xml" /><Relationship Id="rId13" Type="http://schemas.openxmlformats.org/officeDocument/2006/relationships/tags" Target="../tags/tag104.xml" /><Relationship Id="rId14" Type="http://schemas.openxmlformats.org/officeDocument/2006/relationships/tags" Target="../tags/tag105.xml" /><Relationship Id="rId15" Type="http://schemas.openxmlformats.org/officeDocument/2006/relationships/slideMaster" Target="../slideMasters/slideMaster1.xml" /><Relationship Id="rId2" Type="http://schemas.openxmlformats.org/officeDocument/2006/relationships/tags" Target="../tags/tag96.xml" /><Relationship Id="rId3" Type="http://schemas.openxmlformats.org/officeDocument/2006/relationships/image" Target="../media/image4.png" /><Relationship Id="rId4" Type="http://schemas.openxmlformats.org/officeDocument/2006/relationships/tags" Target="../tags/tag97.xml" /><Relationship Id="rId5" Type="http://schemas.openxmlformats.org/officeDocument/2006/relationships/image" Target="../media/image5.png" /><Relationship Id="rId6" Type="http://schemas.openxmlformats.org/officeDocument/2006/relationships/tags" Target="../tags/tag98.xml" /><Relationship Id="rId7" Type="http://schemas.openxmlformats.org/officeDocument/2006/relationships/image" Target="../media/image3.png" /><Relationship Id="rId8" Type="http://schemas.openxmlformats.org/officeDocument/2006/relationships/tags" Target="../tags/tag99.xml" /><Relationship Id="rId9" Type="http://schemas.openxmlformats.org/officeDocument/2006/relationships/tags" Target="../tags/tag100.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06.xml" /><Relationship Id="rId10" Type="http://schemas.openxmlformats.org/officeDocument/2006/relationships/tags" Target="../tags/tag112.xml" /><Relationship Id="rId11" Type="http://schemas.openxmlformats.org/officeDocument/2006/relationships/tags" Target="../tags/tag113.xml" /><Relationship Id="rId12" Type="http://schemas.openxmlformats.org/officeDocument/2006/relationships/tags" Target="../tags/tag114.xml" /><Relationship Id="rId13" Type="http://schemas.openxmlformats.org/officeDocument/2006/relationships/tags" Target="../tags/tag115.xml" /><Relationship Id="rId14" Type="http://schemas.openxmlformats.org/officeDocument/2006/relationships/tags" Target="../tags/tag116.xml" /><Relationship Id="rId15" Type="http://schemas.openxmlformats.org/officeDocument/2006/relationships/tags" Target="../tags/tag117.xml" /><Relationship Id="rId16" Type="http://schemas.openxmlformats.org/officeDocument/2006/relationships/tags" Target="../tags/tag118.xml" /><Relationship Id="rId17" Type="http://schemas.openxmlformats.org/officeDocument/2006/relationships/slideMaster" Target="../slideMasters/slideMaster1.xml" /><Relationship Id="rId2" Type="http://schemas.openxmlformats.org/officeDocument/2006/relationships/tags" Target="../tags/tag107.xml" /><Relationship Id="rId3" Type="http://schemas.openxmlformats.org/officeDocument/2006/relationships/image" Target="../media/image4.png" /><Relationship Id="rId4" Type="http://schemas.openxmlformats.org/officeDocument/2006/relationships/tags" Target="../tags/tag108.xml" /><Relationship Id="rId5" Type="http://schemas.openxmlformats.org/officeDocument/2006/relationships/image" Target="../media/image5.png" /><Relationship Id="rId6" Type="http://schemas.openxmlformats.org/officeDocument/2006/relationships/tags" Target="../tags/tag109.xml" /><Relationship Id="rId7" Type="http://schemas.openxmlformats.org/officeDocument/2006/relationships/image" Target="../media/image3.png" /><Relationship Id="rId8" Type="http://schemas.openxmlformats.org/officeDocument/2006/relationships/tags" Target="../tags/tag110.xml" /><Relationship Id="rId9" Type="http://schemas.openxmlformats.org/officeDocument/2006/relationships/tags" Target="../tags/tag111.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19.xml" /><Relationship Id="rId10" Type="http://schemas.openxmlformats.org/officeDocument/2006/relationships/tags" Target="../tags/tag126.xml" /><Relationship Id="rId11" Type="http://schemas.openxmlformats.org/officeDocument/2006/relationships/tags" Target="../tags/tag127.xml" /><Relationship Id="rId12" Type="http://schemas.openxmlformats.org/officeDocument/2006/relationships/slideMaster" Target="../slideMasters/slideMaster1.xml" /><Relationship Id="rId2" Type="http://schemas.openxmlformats.org/officeDocument/2006/relationships/tags" Target="../tags/tag120.xml" /><Relationship Id="rId3" Type="http://schemas.openxmlformats.org/officeDocument/2006/relationships/image" Target="../media/image6.png" /><Relationship Id="rId4" Type="http://schemas.openxmlformats.org/officeDocument/2006/relationships/tags" Target="../tags/tag121.xml" /><Relationship Id="rId5" Type="http://schemas.openxmlformats.org/officeDocument/2006/relationships/image" Target="../media/image5.png" /><Relationship Id="rId6" Type="http://schemas.openxmlformats.org/officeDocument/2006/relationships/tags" Target="../tags/tag122.xml" /><Relationship Id="rId7" Type="http://schemas.openxmlformats.org/officeDocument/2006/relationships/tags" Target="../tags/tag123.xml" /><Relationship Id="rId8" Type="http://schemas.openxmlformats.org/officeDocument/2006/relationships/tags" Target="../tags/tag124.xml" /><Relationship Id="rId9" Type="http://schemas.openxmlformats.org/officeDocument/2006/relationships/tags" Target="../tags/tag125.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bg>
      <p:bgRef idx="1001">
        <a:schemeClr val="bg1"/>
      </p:bgRef>
    </p:bg>
    <p:spTree>
      <p:nvGrpSpPr>
        <p:cNvPr id="1" name=""/>
        <p:cNvGrpSpPr/>
        <p:nvPr/>
      </p:nvGrpSpPr>
      <p:grpSpPr>
        <a:xfrm>
          <a:off x="0" y="0"/>
          <a:ext cx="0" cy="0"/>
        </a:xfrm>
      </p:grpSpPr>
      <p:sp>
        <p:nvSpPr>
          <p:cNvPr id="8" name="标题 7"/>
          <p:cNvSpPr>
            <a:spLocks noGrp="1"/>
          </p:cNvSpPr>
          <p:nvPr>
            <p:ph type="ctrTitle"/>
          </p:nvPr>
        </p:nvSpPr>
        <p:spPr>
          <a:xfrm>
            <a:off x="3042444" y="3231235"/>
            <a:ext cx="8214598" cy="1959261"/>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3042444" y="5174731"/>
            <a:ext cx="8214598" cy="1418590"/>
          </a:xfrm>
        </p:spPr>
        <p:txBody>
          <a:bodyPr/>
          <a:lstStyle>
            <a:lvl1pPr marL="0" indent="0" algn="l">
              <a:buNone/>
              <a:defRPr sz="2200" b="1">
                <a:solidFill>
                  <a:schemeClr val="tx2"/>
                </a:solidFill>
              </a:defRPr>
            </a:lvl1pPr>
            <a:lvl2pPr marL="550310" indent="0" algn="ctr">
              <a:buNone/>
            </a:lvl2pPr>
            <a:lvl3pPr marL="1100619" indent="0" algn="ctr">
              <a:buNone/>
            </a:lvl3pPr>
            <a:lvl4pPr marL="1650929" indent="0" algn="ctr">
              <a:buNone/>
            </a:lvl4pPr>
            <a:lvl5pPr marL="2201238" indent="0" algn="ctr">
              <a:buNone/>
            </a:lvl5pPr>
            <a:lvl6pPr marL="2751548" indent="0" algn="ctr">
              <a:buNone/>
            </a:lvl6pPr>
            <a:lvl7pPr marL="3301858" indent="0" algn="ctr">
              <a:buNone/>
            </a:lvl7pPr>
            <a:lvl8pPr marL="3852166" indent="0" algn="ctr">
              <a:buNone/>
            </a:lvl8pPr>
            <a:lvl9pPr marL="4402477"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10673019" y="1157810"/>
            <a:ext cx="2364317" cy="507074"/>
          </a:xfrm>
        </p:spPr>
        <p:txBody>
          <a:bodyPr/>
          <a:lstStyle/>
          <a:p>
            <a:fld id="{760FBDFE-C587-4B4C-A407-44438C67B59E}" type="datetimeFigureOut">
              <a:rPr lang="zh-CN" altLang="en-US" smtClean="0"/>
              <a:t>2020/8/23</a:t>
            </a:fld>
            <a:endParaRPr lang="zh-CN" altLang="en-US"/>
          </a:p>
        </p:txBody>
      </p:sp>
      <p:sp>
        <p:nvSpPr>
          <p:cNvPr id="17" name="页脚占位符 16"/>
          <p:cNvSpPr>
            <a:spLocks noGrp="1"/>
          </p:cNvSpPr>
          <p:nvPr>
            <p:ph type="ftr" sz="quarter" idx="11"/>
          </p:nvPr>
        </p:nvSpPr>
        <p:spPr bwMode="auto">
          <a:xfrm rot="5400000">
            <a:off x="9961658" y="4267967"/>
            <a:ext cx="3782907" cy="511131"/>
          </a:xfrm>
        </p:spPr>
        <p:txBody>
          <a:bodyPr/>
          <a:lstStyle/>
          <a:p>
            <a:endParaRPr lang="zh-CN" altLang="en-US"/>
          </a:p>
        </p:txBody>
      </p:sp>
      <p:sp>
        <p:nvSpPr>
          <p:cNvPr id="10" name="矩形 9"/>
          <p:cNvSpPr/>
          <p:nvPr/>
        </p:nvSpPr>
        <p:spPr bwMode="auto">
          <a:xfrm>
            <a:off x="507074" y="0"/>
            <a:ext cx="811318" cy="709295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10062" tIns="55031" rIns="110062" bIns="55031" anchor="ctr"/>
          <a:lstStyle/>
          <a:p>
            <a:pPr algn="ctr" eaLnBrk="1" latinLnBrk="0" hangingPunct="1"/>
            <a:endParaRPr kumimoji="0" lang="en-US"/>
          </a:p>
        </p:txBody>
      </p:sp>
      <p:sp>
        <p:nvSpPr>
          <p:cNvPr id="12" name="矩形 11"/>
          <p:cNvSpPr/>
          <p:nvPr/>
        </p:nvSpPr>
        <p:spPr bwMode="auto">
          <a:xfrm>
            <a:off x="367776" y="0"/>
            <a:ext cx="139298" cy="709295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10062" tIns="55031" rIns="110062" bIns="55031" anchor="ctr"/>
          <a:lstStyle/>
          <a:p>
            <a:pPr algn="ctr" eaLnBrk="1" latinLnBrk="0" hangingPunct="1"/>
            <a:endParaRPr kumimoji="0" lang="en-US"/>
          </a:p>
        </p:txBody>
      </p:sp>
      <p:sp>
        <p:nvSpPr>
          <p:cNvPr id="14" name="矩形 13"/>
          <p:cNvSpPr/>
          <p:nvPr/>
        </p:nvSpPr>
        <p:spPr bwMode="auto">
          <a:xfrm>
            <a:off x="1318392" y="0"/>
            <a:ext cx="242054" cy="709295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10062" tIns="55031" rIns="110062" bIns="55031" anchor="ctr"/>
          <a:lstStyle/>
          <a:p>
            <a:pPr algn="ctr" eaLnBrk="1" latinLnBrk="0" hangingPunct="1"/>
            <a:endParaRPr kumimoji="0" lang="en-US"/>
          </a:p>
        </p:txBody>
      </p:sp>
      <p:sp>
        <p:nvSpPr>
          <p:cNvPr id="19" name="矩形 18"/>
          <p:cNvSpPr/>
          <p:nvPr/>
        </p:nvSpPr>
        <p:spPr bwMode="auto">
          <a:xfrm>
            <a:off x="1518986" y="0"/>
            <a:ext cx="306480" cy="709295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10062" tIns="55031" rIns="110062" bIns="55031" anchor="ctr"/>
          <a:lstStyle/>
          <a:p>
            <a:pPr algn="ctr" eaLnBrk="1" latinLnBrk="0" hangingPunct="1"/>
            <a:endParaRPr kumimoji="0" lang="en-US"/>
          </a:p>
        </p:txBody>
      </p:sp>
      <p:sp>
        <p:nvSpPr>
          <p:cNvPr id="11" name="直接连接符 10"/>
          <p:cNvSpPr>
            <a:spLocks noChangeShapeType="1"/>
          </p:cNvSpPr>
          <p:nvPr/>
        </p:nvSpPr>
        <p:spPr bwMode="auto">
          <a:xfrm flipH="1">
            <a:off x="141534" y="0"/>
            <a:ext cx="0" cy="709295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110062" tIns="55031" rIns="110062" bIns="55031" anchor="t" compatLnSpc="1"/>
          <a:lstStyle/>
          <a:p>
            <a:endParaRPr kumimoji="0" lang="en-US"/>
          </a:p>
        </p:txBody>
      </p:sp>
      <p:sp>
        <p:nvSpPr>
          <p:cNvPr id="18" name="直接连接符 17"/>
          <p:cNvSpPr>
            <a:spLocks noChangeShapeType="1"/>
          </p:cNvSpPr>
          <p:nvPr/>
        </p:nvSpPr>
        <p:spPr bwMode="auto">
          <a:xfrm flipH="1">
            <a:off x="1216978" y="0"/>
            <a:ext cx="0" cy="709295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110062" tIns="55031" rIns="110062" bIns="55031" anchor="t" compatLnSpc="1"/>
          <a:lstStyle/>
          <a:p>
            <a:endParaRPr kumimoji="0" lang="en-US"/>
          </a:p>
        </p:txBody>
      </p:sp>
      <p:sp>
        <p:nvSpPr>
          <p:cNvPr id="20" name="直接连接符 19"/>
          <p:cNvSpPr>
            <a:spLocks noChangeShapeType="1"/>
          </p:cNvSpPr>
          <p:nvPr/>
        </p:nvSpPr>
        <p:spPr bwMode="auto">
          <a:xfrm flipH="1">
            <a:off x="1136740" y="0"/>
            <a:ext cx="0" cy="709295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110062" tIns="55031" rIns="110062" bIns="55031" anchor="t" compatLnSpc="1"/>
          <a:lstStyle/>
          <a:p>
            <a:endParaRPr kumimoji="0" lang="en-US"/>
          </a:p>
        </p:txBody>
      </p:sp>
      <p:sp>
        <p:nvSpPr>
          <p:cNvPr id="16" name="直接连接符 15"/>
          <p:cNvSpPr>
            <a:spLocks noChangeShapeType="1"/>
          </p:cNvSpPr>
          <p:nvPr/>
        </p:nvSpPr>
        <p:spPr bwMode="auto">
          <a:xfrm flipH="1">
            <a:off x="2297990" y="0"/>
            <a:ext cx="0" cy="709295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110062" tIns="55031" rIns="110062" bIns="55031" anchor="t" compatLnSpc="1"/>
          <a:lstStyle/>
          <a:p>
            <a:endParaRPr kumimoji="0" lang="en-US"/>
          </a:p>
        </p:txBody>
      </p:sp>
      <p:sp>
        <p:nvSpPr>
          <p:cNvPr id="15" name="直接连接符 14"/>
          <p:cNvSpPr>
            <a:spLocks noChangeShapeType="1"/>
          </p:cNvSpPr>
          <p:nvPr/>
        </p:nvSpPr>
        <p:spPr bwMode="auto">
          <a:xfrm flipH="1">
            <a:off x="1419807" y="0"/>
            <a:ext cx="0" cy="709295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110062" tIns="55031" rIns="110062" bIns="55031" anchor="t" compatLnSpc="1"/>
          <a:lstStyle/>
          <a:p>
            <a:endParaRPr kumimoji="0" lang="en-US"/>
          </a:p>
        </p:txBody>
      </p:sp>
      <p:sp>
        <p:nvSpPr>
          <p:cNvPr id="22" name="直接连接符 21"/>
          <p:cNvSpPr>
            <a:spLocks noChangeShapeType="1"/>
          </p:cNvSpPr>
          <p:nvPr/>
        </p:nvSpPr>
        <p:spPr bwMode="auto">
          <a:xfrm flipH="1">
            <a:off x="12129656" y="0"/>
            <a:ext cx="0" cy="709295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110062" tIns="55031" rIns="110062" bIns="55031" anchor="t" compatLnSpc="1"/>
          <a:lstStyle/>
          <a:p>
            <a:endParaRPr kumimoji="0" lang="en-US"/>
          </a:p>
        </p:txBody>
      </p:sp>
      <p:sp>
        <p:nvSpPr>
          <p:cNvPr id="27" name="矩形 26"/>
          <p:cNvSpPr/>
          <p:nvPr/>
        </p:nvSpPr>
        <p:spPr bwMode="auto">
          <a:xfrm>
            <a:off x="1622638" y="0"/>
            <a:ext cx="101415" cy="709295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10062" tIns="55031" rIns="110062" bIns="55031" anchor="ctr"/>
          <a:lstStyle/>
          <a:p>
            <a:pPr algn="ctr" eaLnBrk="1" latinLnBrk="0" hangingPunct="1"/>
            <a:endParaRPr kumimoji="0" lang="en-US"/>
          </a:p>
        </p:txBody>
      </p:sp>
      <p:sp>
        <p:nvSpPr>
          <p:cNvPr id="21" name="椭圆 20"/>
          <p:cNvSpPr/>
          <p:nvPr/>
        </p:nvSpPr>
        <p:spPr bwMode="auto">
          <a:xfrm>
            <a:off x="811320" y="3546475"/>
            <a:ext cx="1724051" cy="1339779"/>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10062" tIns="55031" rIns="110062" bIns="55031" anchor="ctr"/>
          <a:lstStyle/>
          <a:p>
            <a:pPr algn="ctr" eaLnBrk="1" latinLnBrk="0" hangingPunct="1"/>
            <a:endParaRPr kumimoji="0" lang="en-US"/>
          </a:p>
        </p:txBody>
      </p:sp>
      <p:sp>
        <p:nvSpPr>
          <p:cNvPr id="23" name="椭圆 22"/>
          <p:cNvSpPr/>
          <p:nvPr/>
        </p:nvSpPr>
        <p:spPr bwMode="auto">
          <a:xfrm>
            <a:off x="1742993" y="5033483"/>
            <a:ext cx="853673" cy="663399"/>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10062" tIns="55031" rIns="110062" bIns="55031" anchor="ctr"/>
          <a:lstStyle/>
          <a:p>
            <a:pPr algn="ctr" eaLnBrk="1" latinLnBrk="0" hangingPunct="1"/>
            <a:endParaRPr kumimoji="0" lang="en-US"/>
          </a:p>
        </p:txBody>
      </p:sp>
      <p:sp>
        <p:nvSpPr>
          <p:cNvPr id="24" name="椭圆 23"/>
          <p:cNvSpPr/>
          <p:nvPr/>
        </p:nvSpPr>
        <p:spPr bwMode="auto">
          <a:xfrm>
            <a:off x="1452121" y="5689081"/>
            <a:ext cx="182547" cy="141859"/>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10062" tIns="55031" rIns="110062" bIns="55031" anchor="ctr"/>
          <a:lstStyle/>
          <a:p>
            <a:pPr algn="ctr" eaLnBrk="1" latinLnBrk="0" hangingPunct="1"/>
            <a:endParaRPr kumimoji="0" lang="en-US"/>
          </a:p>
        </p:txBody>
      </p:sp>
      <p:sp>
        <p:nvSpPr>
          <p:cNvPr id="26" name="椭圆 25"/>
          <p:cNvSpPr/>
          <p:nvPr/>
        </p:nvSpPr>
        <p:spPr bwMode="auto">
          <a:xfrm>
            <a:off x="2214899" y="5986450"/>
            <a:ext cx="365093" cy="28371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10062" tIns="55031" rIns="110062" bIns="55031" anchor="ctr"/>
          <a:lstStyle/>
          <a:p>
            <a:pPr algn="ctr" eaLnBrk="1" latinLnBrk="0" hangingPunct="1"/>
            <a:endParaRPr kumimoji="0" lang="en-US"/>
          </a:p>
        </p:txBody>
      </p:sp>
      <p:sp>
        <p:nvSpPr>
          <p:cNvPr id="25" name="椭圆 24"/>
          <p:cNvSpPr/>
          <p:nvPr/>
        </p:nvSpPr>
        <p:spPr>
          <a:xfrm>
            <a:off x="2535371" y="4649824"/>
            <a:ext cx="486791" cy="378291"/>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10062" tIns="55031" rIns="110062" bIns="55031" anchor="ctr"/>
          <a:lstStyle/>
          <a:p>
            <a:pPr algn="ctr" eaLnBrk="1" latinLnBrk="0" hangingPunct="1"/>
            <a:endParaRPr kumimoji="0" lang="en-US"/>
          </a:p>
        </p:txBody>
      </p:sp>
      <p:sp>
        <p:nvSpPr>
          <p:cNvPr id="29" name="灯片编号占位符 28"/>
          <p:cNvSpPr>
            <a:spLocks noGrp="1"/>
          </p:cNvSpPr>
          <p:nvPr>
            <p:ph type="sldNum" sz="quarter" idx="12"/>
          </p:nvPr>
        </p:nvSpPr>
        <p:spPr bwMode="auto">
          <a:xfrm>
            <a:off x="1764170" y="5097557"/>
            <a:ext cx="811318" cy="535254"/>
          </a:xfrm>
        </p:spPr>
        <p:txBody>
          <a:bodyPr/>
          <a:lstStyle/>
          <a:p>
            <a:fld id="{49AE70B2-8BF9-45C0-BB95-33D1B9D3A854}"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2020/8/23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23087" y="284048"/>
            <a:ext cx="2231125" cy="6051994"/>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608490" y="284046"/>
            <a:ext cx="8011769" cy="6051994"/>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2020/8/23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标题幻灯片">
    <p:bg>
      <p:bgPr>
        <a:solidFill>
          <a:schemeClr val="bg2"/>
        </a:solidFill>
        <a:effectLst/>
      </p:bgPr>
    </p:bg>
    <p:spTree>
      <p:nvGrpSpPr>
        <p:cNvPr id="1" name=""/>
        <p:cNvGrpSpPr/>
        <p:nvPr/>
      </p:nvGrpSpPr>
      <p:grpSpPr>
        <a:xfrm>
          <a:off x="0" y="0"/>
          <a:ext cx="0" cy="0"/>
        </a:xfrm>
      </p:grpSpPr>
      <p:pic>
        <p:nvPicPr>
          <p:cNvPr id="3" name="图片 2"/>
          <p:cNvPicPr>
            <a:picLocks noChangeAspect="1"/>
          </p:cNvPicPr>
          <p:nvPr>
            <p:custDataLst>
              <p:tags r:id="rId2"/>
            </p:custDataLst>
          </p:nvPr>
        </p:nvPicPr>
        <p:blipFill>
          <a:blip r:embed="rId1">
            <a:extLst>
              <a:ext uri="{28A0092B-C50C-407E-A947-70E740481C1C}">
                <a14:useLocalDpi xmlns:a14="http://schemas.microsoft.com/office/drawing/2010/main" xmlns="" val="0"/>
              </a:ext>
            </a:extLst>
          </a:blip>
          <a:stretch>
            <a:fillRect/>
          </a:stretch>
        </p:blipFill>
        <p:spPr>
          <a:xfrm>
            <a:off x="0" y="0"/>
            <a:ext cx="12169775" cy="7092950"/>
          </a:xfrm>
          <a:prstGeom prst="rect">
            <a:avLst/>
          </a:prstGeom>
        </p:spPr>
      </p:pic>
      <p:grpSp>
        <p:nvGrpSpPr>
          <p:cNvPr id="7" name="组合 6"/>
          <p:cNvGrpSpPr/>
          <p:nvPr>
            <p:custDataLst>
              <p:tags r:id="rId3"/>
            </p:custDataLst>
          </p:nvPr>
        </p:nvGrpSpPr>
        <p:grpSpPr>
          <a:xfrm>
            <a:off x="2748227" y="1161507"/>
            <a:ext cx="6412821" cy="4766285"/>
            <a:chOff x="2753240" y="1123029"/>
            <a:chExt cx="6424532" cy="4608404"/>
          </a:xfrm>
        </p:grpSpPr>
        <p:pic>
          <p:nvPicPr>
            <p:cNvPr id="20" name="图片 19"/>
            <p:cNvPicPr>
              <a:picLocks noChangeAspect="1"/>
            </p:cNvPicPr>
            <p:nvPr>
              <p:custDataLst>
                <p:tags r:id="rId5"/>
              </p:custDataLst>
            </p:nvPr>
          </p:nvPicPr>
          <p:blipFill>
            <a:blip r:embed="rId4">
              <a:extLst>
                <a:ext uri="{28A0092B-C50C-407E-A947-70E740481C1C}">
                  <a14:useLocalDpi xmlns:a14="http://schemas.microsoft.com/office/drawing/2010/main" xmlns="" val="0"/>
                </a:ext>
              </a:extLst>
            </a:blip>
            <a:stretch>
              <a:fillRect/>
            </a:stretch>
          </p:blipFill>
          <p:spPr>
            <a:xfrm>
              <a:off x="7464317" y="2492772"/>
              <a:ext cx="1713455" cy="798431"/>
            </a:xfrm>
            <a:prstGeom prst="rect">
              <a:avLst/>
            </a:prstGeom>
            <a:ln>
              <a:noFill/>
            </a:ln>
          </p:spPr>
        </p:pic>
        <p:pic>
          <p:nvPicPr>
            <p:cNvPr id="21" name="图片 20"/>
            <p:cNvPicPr>
              <a:picLocks noChangeAspect="1"/>
            </p:cNvPicPr>
            <p:nvPr>
              <p:custDataLst>
                <p:tags r:id="rId6"/>
              </p:custDataLst>
            </p:nvPr>
          </p:nvPicPr>
          <p:blipFill>
            <a:blip r:embed="rId4">
              <a:extLst>
                <a:ext uri="{28A0092B-C50C-407E-A947-70E740481C1C}">
                  <a14:useLocalDpi xmlns:a14="http://schemas.microsoft.com/office/drawing/2010/main" xmlns="" val="0"/>
                </a:ext>
              </a:extLst>
            </a:blip>
            <a:stretch>
              <a:fillRect/>
            </a:stretch>
          </p:blipFill>
          <p:spPr>
            <a:xfrm>
              <a:off x="2753240" y="3587863"/>
              <a:ext cx="1957170" cy="911997"/>
            </a:xfrm>
            <a:prstGeom prst="rect">
              <a:avLst/>
            </a:prstGeom>
            <a:ln>
              <a:noFill/>
            </a:ln>
          </p:spPr>
        </p:pic>
        <p:sp>
          <p:nvSpPr>
            <p:cNvPr id="22" name="任意多边形: 形状 21"/>
            <p:cNvSpPr/>
            <p:nvPr userDrawn="1">
              <p:custDataLst>
                <p:tags r:id="rId7"/>
              </p:custDataLst>
            </p:nvPr>
          </p:nvSpPr>
          <p:spPr>
            <a:xfrm>
              <a:off x="3800683" y="1123029"/>
              <a:ext cx="4282522" cy="2305971"/>
            </a:xfrm>
            <a:custGeom>
              <a:gdLst>
                <a:gd name="connsiteX0" fmla="*/ 2305971 w 4611942"/>
                <a:gd name="connsiteY0" fmla="*/ 0 h 4611942"/>
                <a:gd name="connsiteX1" fmla="*/ 4218119 w 4611942"/>
                <a:gd name="connsiteY1" fmla="*/ 1016681 h 4611942"/>
                <a:gd name="connsiteX2" fmla="*/ 4282522 w 4611942"/>
                <a:gd name="connsiteY2" fmla="*/ 1122692 h 4611942"/>
                <a:gd name="connsiteX3" fmla="*/ 3929030 w 4611942"/>
                <a:gd name="connsiteY3" fmla="*/ 1122692 h 4611942"/>
                <a:gd name="connsiteX4" fmla="*/ 3929030 w 4611942"/>
                <a:gd name="connsiteY4" fmla="*/ 1823121 h 4611942"/>
                <a:gd name="connsiteX5" fmla="*/ 4560435 w 4611942"/>
                <a:gd name="connsiteY5" fmla="*/ 1823121 h 4611942"/>
                <a:gd name="connsiteX6" fmla="*/ 4565093 w 4611942"/>
                <a:gd name="connsiteY6" fmla="*/ 1841237 h 4611942"/>
                <a:gd name="connsiteX7" fmla="*/ 4611942 w 4611942"/>
                <a:gd name="connsiteY7" fmla="*/ 2305971 h 4611942"/>
                <a:gd name="connsiteX8" fmla="*/ 2305971 w 4611942"/>
                <a:gd name="connsiteY8" fmla="*/ 4611942 h 4611942"/>
                <a:gd name="connsiteX9" fmla="*/ 0 w 4611942"/>
                <a:gd name="connsiteY9" fmla="*/ 2305971 h 4611942"/>
                <a:gd name="connsiteX10" fmla="*/ 2305971 w 4611942"/>
                <a:gd name="connsiteY10" fmla="*/ 0 h 4611942"/>
                <a:gd name="connsiteX0-1" fmla="*/ 2305971 w 4611942"/>
                <a:gd name="connsiteY0-2" fmla="*/ 0 h 4611942"/>
                <a:gd name="connsiteX1-3" fmla="*/ 4218119 w 4611942"/>
                <a:gd name="connsiteY1-4" fmla="*/ 1016681 h 4611942"/>
                <a:gd name="connsiteX2-5" fmla="*/ 4282522 w 4611942"/>
                <a:gd name="connsiteY2-6" fmla="*/ 1122692 h 4611942"/>
                <a:gd name="connsiteX3-7" fmla="*/ 3929030 w 4611942"/>
                <a:gd name="connsiteY3-8" fmla="*/ 1823121 h 4611942"/>
                <a:gd name="connsiteX4-9" fmla="*/ 4560435 w 4611942"/>
                <a:gd name="connsiteY4-10" fmla="*/ 1823121 h 4611942"/>
                <a:gd name="connsiteX5-11" fmla="*/ 4565093 w 4611942"/>
                <a:gd name="connsiteY5-12" fmla="*/ 1841237 h 4611942"/>
                <a:gd name="connsiteX6-13" fmla="*/ 4611942 w 4611942"/>
                <a:gd name="connsiteY6-14" fmla="*/ 2305971 h 4611942"/>
                <a:gd name="connsiteX7-15" fmla="*/ 2305971 w 4611942"/>
                <a:gd name="connsiteY7-16" fmla="*/ 4611942 h 4611942"/>
                <a:gd name="connsiteX8-17" fmla="*/ 0 w 4611942"/>
                <a:gd name="connsiteY8-18" fmla="*/ 2305971 h 4611942"/>
                <a:gd name="connsiteX9-19" fmla="*/ 2305971 w 4611942"/>
                <a:gd name="connsiteY9-20" fmla="*/ 0 h 4611942"/>
                <a:gd name="connsiteX0-21" fmla="*/ 3929030 w 4611942"/>
                <a:gd name="connsiteY0-22" fmla="*/ 1823121 h 4611942"/>
                <a:gd name="connsiteX1-23" fmla="*/ 4560435 w 4611942"/>
                <a:gd name="connsiteY1-24" fmla="*/ 1823121 h 4611942"/>
                <a:gd name="connsiteX2-25" fmla="*/ 4565093 w 4611942"/>
                <a:gd name="connsiteY2-26" fmla="*/ 1841237 h 4611942"/>
                <a:gd name="connsiteX3-27" fmla="*/ 4611942 w 4611942"/>
                <a:gd name="connsiteY3-28" fmla="*/ 2305971 h 4611942"/>
                <a:gd name="connsiteX4-29" fmla="*/ 2305971 w 4611942"/>
                <a:gd name="connsiteY4-30" fmla="*/ 4611942 h 4611942"/>
                <a:gd name="connsiteX5-31" fmla="*/ 0 w 4611942"/>
                <a:gd name="connsiteY5-32" fmla="*/ 2305971 h 4611942"/>
                <a:gd name="connsiteX6-33" fmla="*/ 2305971 w 4611942"/>
                <a:gd name="connsiteY6-34" fmla="*/ 0 h 4611942"/>
                <a:gd name="connsiteX7-35" fmla="*/ 4218119 w 4611942"/>
                <a:gd name="connsiteY7-36" fmla="*/ 1016681 h 4611942"/>
                <a:gd name="connsiteX8-37" fmla="*/ 4282522 w 4611942"/>
                <a:gd name="connsiteY8-38" fmla="*/ 1122692 h 4611942"/>
                <a:gd name="connsiteX9-39" fmla="*/ 4020470 w 4611942"/>
                <a:gd name="connsiteY9-40" fmla="*/ 1914561 h 4611942"/>
                <a:gd name="connsiteX0-41" fmla="*/ 3929030 w 4611942"/>
                <a:gd name="connsiteY0-42" fmla="*/ 1823121 h 4611942"/>
                <a:gd name="connsiteX1-43" fmla="*/ 4560435 w 4611942"/>
                <a:gd name="connsiteY1-44" fmla="*/ 1823121 h 4611942"/>
                <a:gd name="connsiteX2-45" fmla="*/ 4565093 w 4611942"/>
                <a:gd name="connsiteY2-46" fmla="*/ 1841237 h 4611942"/>
                <a:gd name="connsiteX3-47" fmla="*/ 4611942 w 4611942"/>
                <a:gd name="connsiteY3-48" fmla="*/ 2305971 h 4611942"/>
                <a:gd name="connsiteX4-49" fmla="*/ 2305971 w 4611942"/>
                <a:gd name="connsiteY4-50" fmla="*/ 4611942 h 4611942"/>
                <a:gd name="connsiteX5-51" fmla="*/ 0 w 4611942"/>
                <a:gd name="connsiteY5-52" fmla="*/ 2305971 h 4611942"/>
                <a:gd name="connsiteX6-53" fmla="*/ 2305971 w 4611942"/>
                <a:gd name="connsiteY6-54" fmla="*/ 0 h 4611942"/>
                <a:gd name="connsiteX7-55" fmla="*/ 4218119 w 4611942"/>
                <a:gd name="connsiteY7-56" fmla="*/ 1016681 h 4611942"/>
                <a:gd name="connsiteX8-57" fmla="*/ 4282522 w 4611942"/>
                <a:gd name="connsiteY8-58" fmla="*/ 1122692 h 4611942"/>
                <a:gd name="connsiteX0-59" fmla="*/ 4560435 w 4611942"/>
                <a:gd name="connsiteY0-60" fmla="*/ 1823121 h 4611942"/>
                <a:gd name="connsiteX1-61" fmla="*/ 4565093 w 4611942"/>
                <a:gd name="connsiteY1-62" fmla="*/ 1841237 h 4611942"/>
                <a:gd name="connsiteX2-63" fmla="*/ 4611942 w 4611942"/>
                <a:gd name="connsiteY2-64" fmla="*/ 2305971 h 4611942"/>
                <a:gd name="connsiteX3-65" fmla="*/ 2305971 w 4611942"/>
                <a:gd name="connsiteY3-66" fmla="*/ 4611942 h 4611942"/>
                <a:gd name="connsiteX4-67" fmla="*/ 0 w 4611942"/>
                <a:gd name="connsiteY4-68" fmla="*/ 2305971 h 4611942"/>
                <a:gd name="connsiteX5-69" fmla="*/ 2305971 w 4611942"/>
                <a:gd name="connsiteY5-70" fmla="*/ 0 h 4611942"/>
                <a:gd name="connsiteX6-71" fmla="*/ 4218119 w 4611942"/>
                <a:gd name="connsiteY6-72" fmla="*/ 1016681 h 4611942"/>
                <a:gd name="connsiteX7-73" fmla="*/ 4282522 w 4611942"/>
                <a:gd name="connsiteY7-74" fmla="*/ 1122692 h 4611942"/>
                <a:gd name="connsiteX0-75" fmla="*/ 4560435 w 4944884"/>
                <a:gd name="connsiteY0-76" fmla="*/ 1823121 h 2495333"/>
                <a:gd name="connsiteX1-77" fmla="*/ 4565093 w 4944884"/>
                <a:gd name="connsiteY1-78" fmla="*/ 1841237 h 2495333"/>
                <a:gd name="connsiteX2-79" fmla="*/ 4611942 w 4944884"/>
                <a:gd name="connsiteY2-80" fmla="*/ 2305971 h 2495333"/>
                <a:gd name="connsiteX3-81" fmla="*/ 0 w 4944884"/>
                <a:gd name="connsiteY3-82" fmla="*/ 2305971 h 2495333"/>
                <a:gd name="connsiteX4-83" fmla="*/ 2305971 w 4944884"/>
                <a:gd name="connsiteY4-84" fmla="*/ 0 h 2495333"/>
                <a:gd name="connsiteX5-85" fmla="*/ 4218119 w 4944884"/>
                <a:gd name="connsiteY5-86" fmla="*/ 1016681 h 2495333"/>
                <a:gd name="connsiteX6-87" fmla="*/ 4282522 w 4944884"/>
                <a:gd name="connsiteY6-88" fmla="*/ 1122692 h 2495333"/>
                <a:gd name="connsiteX0-89" fmla="*/ 4560435 w 4565093"/>
                <a:gd name="connsiteY0-90" fmla="*/ 1823121 h 2384058"/>
                <a:gd name="connsiteX1-91" fmla="*/ 4565093 w 4565093"/>
                <a:gd name="connsiteY1-92" fmla="*/ 1841237 h 2384058"/>
                <a:gd name="connsiteX2-93" fmla="*/ 0 w 4565093"/>
                <a:gd name="connsiteY2-94" fmla="*/ 2305971 h 2384058"/>
                <a:gd name="connsiteX3-95" fmla="*/ 2305971 w 4565093"/>
                <a:gd name="connsiteY3-96" fmla="*/ 0 h 2384058"/>
                <a:gd name="connsiteX4-97" fmla="*/ 4218119 w 4565093"/>
                <a:gd name="connsiteY4-98" fmla="*/ 1016681 h 2384058"/>
                <a:gd name="connsiteX5-99" fmla="*/ 4282522 w 4565093"/>
                <a:gd name="connsiteY5-100" fmla="*/ 1122692 h 2384058"/>
                <a:gd name="connsiteX0-101" fmla="*/ 4560435 w 4560435"/>
                <a:gd name="connsiteY0-102" fmla="*/ 1823121 h 2305971"/>
                <a:gd name="connsiteX1-103" fmla="*/ 0 w 4560435"/>
                <a:gd name="connsiteY1-104" fmla="*/ 2305971 h 2305971"/>
                <a:gd name="connsiteX2-105" fmla="*/ 2305971 w 4560435"/>
                <a:gd name="connsiteY2-106" fmla="*/ 0 h 2305971"/>
                <a:gd name="connsiteX3-107" fmla="*/ 4218119 w 4560435"/>
                <a:gd name="connsiteY3-108" fmla="*/ 1016681 h 2305971"/>
                <a:gd name="connsiteX4-109" fmla="*/ 4282522 w 4560435"/>
                <a:gd name="connsiteY4-110" fmla="*/ 1122692 h 2305971"/>
                <a:gd name="connsiteX0-111" fmla="*/ 0 w 4282522"/>
                <a:gd name="connsiteY0-112" fmla="*/ 2305971 h 2305971"/>
                <a:gd name="connsiteX1-113" fmla="*/ 2305971 w 4282522"/>
                <a:gd name="connsiteY1-114" fmla="*/ 0 h 2305971"/>
                <a:gd name="connsiteX2-115" fmla="*/ 4218119 w 4282522"/>
                <a:gd name="connsiteY2-116" fmla="*/ 1016681 h 2305971"/>
                <a:gd name="connsiteX3-117" fmla="*/ 4282522 w 4282522"/>
                <a:gd name="connsiteY3-118" fmla="*/ 1122692 h 2305971"/>
              </a:gdLst>
              <a:cxnLst>
                <a:cxn ang="0">
                  <a:pos x="connsiteX0-1" y="connsiteY0-2"/>
                </a:cxn>
                <a:cxn ang="0">
                  <a:pos x="connsiteX1-3" y="connsiteY1-4"/>
                </a:cxn>
                <a:cxn ang="0">
                  <a:pos x="connsiteX2-5" y="connsiteY2-6"/>
                </a:cxn>
                <a:cxn ang="0">
                  <a:pos x="connsiteX3-7" y="connsiteY3-8"/>
                </a:cxn>
              </a:cxnLst>
              <a:rect l="l" t="t" r="r" b="b"/>
              <a:pathLst>
                <a:path w="4282522" h="2305971">
                  <a:moveTo>
                    <a:pt x="0" y="2305971"/>
                  </a:moveTo>
                  <a:cubicBezTo>
                    <a:pt x="0" y="1032418"/>
                    <a:pt x="1032418" y="0"/>
                    <a:pt x="2305971" y="0"/>
                  </a:cubicBezTo>
                  <a:cubicBezTo>
                    <a:pt x="3101942" y="0"/>
                    <a:pt x="3803719" y="403288"/>
                    <a:pt x="4218119" y="1016681"/>
                  </a:cubicBezTo>
                  <a:lnTo>
                    <a:pt x="4282522" y="1122692"/>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000">
                <a:cs typeface="+mn-ea"/>
                <a:sym typeface="+mn-lt"/>
              </a:endParaRPr>
            </a:p>
          </p:txBody>
        </p:sp>
        <p:sp>
          <p:nvSpPr>
            <p:cNvPr id="23" name="任意多边形: 形状 22"/>
            <p:cNvSpPr/>
            <p:nvPr userDrawn="1">
              <p:custDataLst>
                <p:tags r:id="rId8"/>
              </p:custDataLst>
            </p:nvPr>
          </p:nvSpPr>
          <p:spPr>
            <a:xfrm rot="10800000">
              <a:off x="4115486" y="3425462"/>
              <a:ext cx="4282522" cy="2305971"/>
            </a:xfrm>
            <a:custGeom>
              <a:gdLst>
                <a:gd name="connsiteX0" fmla="*/ 2305971 w 4611942"/>
                <a:gd name="connsiteY0" fmla="*/ 0 h 4611942"/>
                <a:gd name="connsiteX1" fmla="*/ 4218119 w 4611942"/>
                <a:gd name="connsiteY1" fmla="*/ 1016681 h 4611942"/>
                <a:gd name="connsiteX2" fmla="*/ 4282522 w 4611942"/>
                <a:gd name="connsiteY2" fmla="*/ 1122692 h 4611942"/>
                <a:gd name="connsiteX3" fmla="*/ 3929030 w 4611942"/>
                <a:gd name="connsiteY3" fmla="*/ 1122692 h 4611942"/>
                <a:gd name="connsiteX4" fmla="*/ 3929030 w 4611942"/>
                <a:gd name="connsiteY4" fmla="*/ 1823121 h 4611942"/>
                <a:gd name="connsiteX5" fmla="*/ 4560435 w 4611942"/>
                <a:gd name="connsiteY5" fmla="*/ 1823121 h 4611942"/>
                <a:gd name="connsiteX6" fmla="*/ 4565093 w 4611942"/>
                <a:gd name="connsiteY6" fmla="*/ 1841237 h 4611942"/>
                <a:gd name="connsiteX7" fmla="*/ 4611942 w 4611942"/>
                <a:gd name="connsiteY7" fmla="*/ 2305971 h 4611942"/>
                <a:gd name="connsiteX8" fmla="*/ 2305971 w 4611942"/>
                <a:gd name="connsiteY8" fmla="*/ 4611942 h 4611942"/>
                <a:gd name="connsiteX9" fmla="*/ 0 w 4611942"/>
                <a:gd name="connsiteY9" fmla="*/ 2305971 h 4611942"/>
                <a:gd name="connsiteX10" fmla="*/ 2305971 w 4611942"/>
                <a:gd name="connsiteY10" fmla="*/ 0 h 4611942"/>
                <a:gd name="connsiteX0-1" fmla="*/ 2305971 w 4611942"/>
                <a:gd name="connsiteY0-2" fmla="*/ 0 h 4611942"/>
                <a:gd name="connsiteX1-3" fmla="*/ 4218119 w 4611942"/>
                <a:gd name="connsiteY1-4" fmla="*/ 1016681 h 4611942"/>
                <a:gd name="connsiteX2-5" fmla="*/ 4282522 w 4611942"/>
                <a:gd name="connsiteY2-6" fmla="*/ 1122692 h 4611942"/>
                <a:gd name="connsiteX3-7" fmla="*/ 3929030 w 4611942"/>
                <a:gd name="connsiteY3-8" fmla="*/ 1823121 h 4611942"/>
                <a:gd name="connsiteX4-9" fmla="*/ 4560435 w 4611942"/>
                <a:gd name="connsiteY4-10" fmla="*/ 1823121 h 4611942"/>
                <a:gd name="connsiteX5-11" fmla="*/ 4565093 w 4611942"/>
                <a:gd name="connsiteY5-12" fmla="*/ 1841237 h 4611942"/>
                <a:gd name="connsiteX6-13" fmla="*/ 4611942 w 4611942"/>
                <a:gd name="connsiteY6-14" fmla="*/ 2305971 h 4611942"/>
                <a:gd name="connsiteX7-15" fmla="*/ 2305971 w 4611942"/>
                <a:gd name="connsiteY7-16" fmla="*/ 4611942 h 4611942"/>
                <a:gd name="connsiteX8-17" fmla="*/ 0 w 4611942"/>
                <a:gd name="connsiteY8-18" fmla="*/ 2305971 h 4611942"/>
                <a:gd name="connsiteX9-19" fmla="*/ 2305971 w 4611942"/>
                <a:gd name="connsiteY9-20" fmla="*/ 0 h 4611942"/>
                <a:gd name="connsiteX0-21" fmla="*/ 3929030 w 4611942"/>
                <a:gd name="connsiteY0-22" fmla="*/ 1823121 h 4611942"/>
                <a:gd name="connsiteX1-23" fmla="*/ 4560435 w 4611942"/>
                <a:gd name="connsiteY1-24" fmla="*/ 1823121 h 4611942"/>
                <a:gd name="connsiteX2-25" fmla="*/ 4565093 w 4611942"/>
                <a:gd name="connsiteY2-26" fmla="*/ 1841237 h 4611942"/>
                <a:gd name="connsiteX3-27" fmla="*/ 4611942 w 4611942"/>
                <a:gd name="connsiteY3-28" fmla="*/ 2305971 h 4611942"/>
                <a:gd name="connsiteX4-29" fmla="*/ 2305971 w 4611942"/>
                <a:gd name="connsiteY4-30" fmla="*/ 4611942 h 4611942"/>
                <a:gd name="connsiteX5-31" fmla="*/ 0 w 4611942"/>
                <a:gd name="connsiteY5-32" fmla="*/ 2305971 h 4611942"/>
                <a:gd name="connsiteX6-33" fmla="*/ 2305971 w 4611942"/>
                <a:gd name="connsiteY6-34" fmla="*/ 0 h 4611942"/>
                <a:gd name="connsiteX7-35" fmla="*/ 4218119 w 4611942"/>
                <a:gd name="connsiteY7-36" fmla="*/ 1016681 h 4611942"/>
                <a:gd name="connsiteX8-37" fmla="*/ 4282522 w 4611942"/>
                <a:gd name="connsiteY8-38" fmla="*/ 1122692 h 4611942"/>
                <a:gd name="connsiteX9-39" fmla="*/ 4020470 w 4611942"/>
                <a:gd name="connsiteY9-40" fmla="*/ 1914561 h 4611942"/>
                <a:gd name="connsiteX0-41" fmla="*/ 3929030 w 4611942"/>
                <a:gd name="connsiteY0-42" fmla="*/ 1823121 h 4611942"/>
                <a:gd name="connsiteX1-43" fmla="*/ 4560435 w 4611942"/>
                <a:gd name="connsiteY1-44" fmla="*/ 1823121 h 4611942"/>
                <a:gd name="connsiteX2-45" fmla="*/ 4565093 w 4611942"/>
                <a:gd name="connsiteY2-46" fmla="*/ 1841237 h 4611942"/>
                <a:gd name="connsiteX3-47" fmla="*/ 4611942 w 4611942"/>
                <a:gd name="connsiteY3-48" fmla="*/ 2305971 h 4611942"/>
                <a:gd name="connsiteX4-49" fmla="*/ 2305971 w 4611942"/>
                <a:gd name="connsiteY4-50" fmla="*/ 4611942 h 4611942"/>
                <a:gd name="connsiteX5-51" fmla="*/ 0 w 4611942"/>
                <a:gd name="connsiteY5-52" fmla="*/ 2305971 h 4611942"/>
                <a:gd name="connsiteX6-53" fmla="*/ 2305971 w 4611942"/>
                <a:gd name="connsiteY6-54" fmla="*/ 0 h 4611942"/>
                <a:gd name="connsiteX7-55" fmla="*/ 4218119 w 4611942"/>
                <a:gd name="connsiteY7-56" fmla="*/ 1016681 h 4611942"/>
                <a:gd name="connsiteX8-57" fmla="*/ 4282522 w 4611942"/>
                <a:gd name="connsiteY8-58" fmla="*/ 1122692 h 4611942"/>
                <a:gd name="connsiteX0-59" fmla="*/ 4560435 w 4611942"/>
                <a:gd name="connsiteY0-60" fmla="*/ 1823121 h 4611942"/>
                <a:gd name="connsiteX1-61" fmla="*/ 4565093 w 4611942"/>
                <a:gd name="connsiteY1-62" fmla="*/ 1841237 h 4611942"/>
                <a:gd name="connsiteX2-63" fmla="*/ 4611942 w 4611942"/>
                <a:gd name="connsiteY2-64" fmla="*/ 2305971 h 4611942"/>
                <a:gd name="connsiteX3-65" fmla="*/ 2305971 w 4611942"/>
                <a:gd name="connsiteY3-66" fmla="*/ 4611942 h 4611942"/>
                <a:gd name="connsiteX4-67" fmla="*/ 0 w 4611942"/>
                <a:gd name="connsiteY4-68" fmla="*/ 2305971 h 4611942"/>
                <a:gd name="connsiteX5-69" fmla="*/ 2305971 w 4611942"/>
                <a:gd name="connsiteY5-70" fmla="*/ 0 h 4611942"/>
                <a:gd name="connsiteX6-71" fmla="*/ 4218119 w 4611942"/>
                <a:gd name="connsiteY6-72" fmla="*/ 1016681 h 4611942"/>
                <a:gd name="connsiteX7-73" fmla="*/ 4282522 w 4611942"/>
                <a:gd name="connsiteY7-74" fmla="*/ 1122692 h 4611942"/>
                <a:gd name="connsiteX0-75" fmla="*/ 4560435 w 4944884"/>
                <a:gd name="connsiteY0-76" fmla="*/ 1823121 h 2495333"/>
                <a:gd name="connsiteX1-77" fmla="*/ 4565093 w 4944884"/>
                <a:gd name="connsiteY1-78" fmla="*/ 1841237 h 2495333"/>
                <a:gd name="connsiteX2-79" fmla="*/ 4611942 w 4944884"/>
                <a:gd name="connsiteY2-80" fmla="*/ 2305971 h 2495333"/>
                <a:gd name="connsiteX3-81" fmla="*/ 0 w 4944884"/>
                <a:gd name="connsiteY3-82" fmla="*/ 2305971 h 2495333"/>
                <a:gd name="connsiteX4-83" fmla="*/ 2305971 w 4944884"/>
                <a:gd name="connsiteY4-84" fmla="*/ 0 h 2495333"/>
                <a:gd name="connsiteX5-85" fmla="*/ 4218119 w 4944884"/>
                <a:gd name="connsiteY5-86" fmla="*/ 1016681 h 2495333"/>
                <a:gd name="connsiteX6-87" fmla="*/ 4282522 w 4944884"/>
                <a:gd name="connsiteY6-88" fmla="*/ 1122692 h 2495333"/>
                <a:gd name="connsiteX0-89" fmla="*/ 4560435 w 4565093"/>
                <a:gd name="connsiteY0-90" fmla="*/ 1823121 h 2384058"/>
                <a:gd name="connsiteX1-91" fmla="*/ 4565093 w 4565093"/>
                <a:gd name="connsiteY1-92" fmla="*/ 1841237 h 2384058"/>
                <a:gd name="connsiteX2-93" fmla="*/ 0 w 4565093"/>
                <a:gd name="connsiteY2-94" fmla="*/ 2305971 h 2384058"/>
                <a:gd name="connsiteX3-95" fmla="*/ 2305971 w 4565093"/>
                <a:gd name="connsiteY3-96" fmla="*/ 0 h 2384058"/>
                <a:gd name="connsiteX4-97" fmla="*/ 4218119 w 4565093"/>
                <a:gd name="connsiteY4-98" fmla="*/ 1016681 h 2384058"/>
                <a:gd name="connsiteX5-99" fmla="*/ 4282522 w 4565093"/>
                <a:gd name="connsiteY5-100" fmla="*/ 1122692 h 2384058"/>
                <a:gd name="connsiteX0-101" fmla="*/ 4560435 w 4560435"/>
                <a:gd name="connsiteY0-102" fmla="*/ 1823121 h 2305971"/>
                <a:gd name="connsiteX1-103" fmla="*/ 0 w 4560435"/>
                <a:gd name="connsiteY1-104" fmla="*/ 2305971 h 2305971"/>
                <a:gd name="connsiteX2-105" fmla="*/ 2305971 w 4560435"/>
                <a:gd name="connsiteY2-106" fmla="*/ 0 h 2305971"/>
                <a:gd name="connsiteX3-107" fmla="*/ 4218119 w 4560435"/>
                <a:gd name="connsiteY3-108" fmla="*/ 1016681 h 2305971"/>
                <a:gd name="connsiteX4-109" fmla="*/ 4282522 w 4560435"/>
                <a:gd name="connsiteY4-110" fmla="*/ 1122692 h 2305971"/>
                <a:gd name="connsiteX0-111" fmla="*/ 0 w 4282522"/>
                <a:gd name="connsiteY0-112" fmla="*/ 2305971 h 2305971"/>
                <a:gd name="connsiteX1-113" fmla="*/ 2305971 w 4282522"/>
                <a:gd name="connsiteY1-114" fmla="*/ 0 h 2305971"/>
                <a:gd name="connsiteX2-115" fmla="*/ 4218119 w 4282522"/>
                <a:gd name="connsiteY2-116" fmla="*/ 1016681 h 2305971"/>
                <a:gd name="connsiteX3-117" fmla="*/ 4282522 w 4282522"/>
                <a:gd name="connsiteY3-118" fmla="*/ 1122692 h 2305971"/>
              </a:gdLst>
              <a:cxnLst>
                <a:cxn ang="0">
                  <a:pos x="connsiteX0-1" y="connsiteY0-2"/>
                </a:cxn>
                <a:cxn ang="0">
                  <a:pos x="connsiteX1-3" y="connsiteY1-4"/>
                </a:cxn>
                <a:cxn ang="0">
                  <a:pos x="connsiteX2-5" y="connsiteY2-6"/>
                </a:cxn>
                <a:cxn ang="0">
                  <a:pos x="connsiteX3-7" y="connsiteY3-8"/>
                </a:cxn>
              </a:cxnLst>
              <a:rect l="l" t="t" r="r" b="b"/>
              <a:pathLst>
                <a:path w="4282522" h="2305971">
                  <a:moveTo>
                    <a:pt x="0" y="2305971"/>
                  </a:moveTo>
                  <a:cubicBezTo>
                    <a:pt x="0" y="1032418"/>
                    <a:pt x="1032418" y="0"/>
                    <a:pt x="2305971" y="0"/>
                  </a:cubicBezTo>
                  <a:cubicBezTo>
                    <a:pt x="3101942" y="0"/>
                    <a:pt x="3803719" y="403288"/>
                    <a:pt x="4218119" y="1016681"/>
                  </a:cubicBezTo>
                  <a:lnTo>
                    <a:pt x="4282522" y="1122692"/>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000">
                <a:cs typeface="+mn-ea"/>
                <a:sym typeface="+mn-lt"/>
              </a:endParaRPr>
            </a:p>
          </p:txBody>
        </p:sp>
      </p:grpSp>
      <p:pic>
        <p:nvPicPr>
          <p:cNvPr id="12" name="图片 11"/>
          <p:cNvPicPr>
            <a:picLocks noChangeAspect="1"/>
          </p:cNvPicPr>
          <p:nvPr>
            <p:custDataLst>
              <p:tags r:id="rId10"/>
            </p:custDataLst>
          </p:nvPr>
        </p:nvPicPr>
        <p:blipFill>
          <a:blip r:embed="rId9"/>
          <a:stretch>
            <a:fillRect/>
          </a:stretch>
        </p:blipFill>
        <p:spPr>
          <a:xfrm flipH="1">
            <a:off x="9142637" y="1419752"/>
            <a:ext cx="1068566" cy="649701"/>
          </a:xfrm>
          <a:prstGeom prst="rect">
            <a:avLst/>
          </a:prstGeom>
        </p:spPr>
      </p:pic>
      <p:sp>
        <p:nvSpPr>
          <p:cNvPr id="15" name="竖排标题 1"/>
          <p:cNvSpPr>
            <a:spLocks noGrp="1"/>
          </p:cNvSpPr>
          <p:nvPr>
            <p:ph type="title" orient="vert" hasCustomPrompt="1"/>
            <p:custDataLst>
              <p:tags r:id="rId11"/>
            </p:custDataLst>
          </p:nvPr>
        </p:nvSpPr>
        <p:spPr>
          <a:xfrm>
            <a:off x="5536005" y="1161508"/>
            <a:ext cx="1097766" cy="4769943"/>
          </a:xfrm>
        </p:spPr>
        <p:txBody>
          <a:bodyPr vert="eaVert" lIns="108309" tIns="56320" rIns="108309" bIns="56320" anchor="ctr">
            <a:normAutofit/>
          </a:bodyPr>
          <a:lstStyle>
            <a:lvl1pPr algn="ctr">
              <a:defRPr sz="4300" b="1" u="none" strike="noStrike" kern="1200" cap="none" spc="241" normalizeH="0" baseline="0">
                <a:solidFill>
                  <a:schemeClr val="accent1"/>
                </a:solidFill>
                <a:uFillTx/>
                <a:latin typeface="(使用中文字体)"/>
                <a:ea typeface="汉仪尚巍手书W" panose="00020600040101010101" charset="-122"/>
              </a:defRPr>
            </a:lvl1pPr>
          </a:lstStyle>
          <a:p>
            <a:r>
              <a:rPr lang="zh-CN" altLang="en-US"/>
              <a:t>编辑标题</a:t>
            </a:r>
          </a:p>
        </p:txBody>
      </p:sp>
      <p:sp>
        <p:nvSpPr>
          <p:cNvPr id="4" name="日期占位符 3"/>
          <p:cNvSpPr>
            <a:spLocks noGrp="1"/>
          </p:cNvSpPr>
          <p:nvPr>
            <p:ph type="dt" sz="half" idx="10"/>
            <p:custDataLst>
              <p:tags r:id="rId12"/>
            </p:custDataLst>
          </p:nvPr>
        </p:nvSpPr>
        <p:spPr/>
        <p:txBody>
          <a:bodyPr/>
          <a:lstStyle/>
          <a:p>
            <a:fld id="{72DB74B1-8DDB-4128-9837-BB3658DDA4A3}" type="datetimeFigureOut">
              <a:rPr lang="zh-CN" altLang="en-US" smtClean="0"/>
              <a:t>2020/8/23</a:t>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EB28F856-347C-49F7-A05C-381B70552340}" type="slidenum">
              <a:rPr lang="zh-CN" altLang="en-US" smtClean="0"/>
              <a:t>‹#›</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节标题">
    <p:bg>
      <p:bgPr>
        <a:solidFill>
          <a:schemeClr val="bg2"/>
        </a:solidFill>
        <a:effectLst/>
      </p:bgPr>
    </p:bg>
    <p:spTree>
      <p:nvGrpSpPr>
        <p:cNvPr id="1" name=""/>
        <p:cNvGrpSpPr/>
        <p:nvPr/>
      </p:nvGrpSpPr>
      <p:grpSpPr>
        <a:xfrm>
          <a:off x="0" y="0"/>
          <a:ext cx="0" cy="0"/>
        </a:xfrm>
      </p:grpSpPr>
      <p:pic>
        <p:nvPicPr>
          <p:cNvPr id="19" name="图片 18"/>
          <p:cNvPicPr>
            <a:picLocks noChangeAspect="1"/>
          </p:cNvPicPr>
          <p:nvPr>
            <p:custDataLst>
              <p:tags r:id="rId2"/>
            </p:custDataLst>
          </p:nvPr>
        </p:nvPicPr>
        <p:blipFill>
          <a:blip r:embed="rId1">
            <a:extLst>
              <a:ext uri="{28A0092B-C50C-407E-A947-70E740481C1C}">
                <a14:useLocalDpi xmlns:a14="http://schemas.microsoft.com/office/drawing/2010/main" xmlns="" val="0"/>
              </a:ext>
            </a:extLst>
          </a:blip>
          <a:stretch>
            <a:fillRect/>
          </a:stretch>
        </p:blipFill>
        <p:spPr>
          <a:xfrm>
            <a:off x="0" y="-1731"/>
            <a:ext cx="12169775" cy="7092950"/>
          </a:xfrm>
          <a:prstGeom prst="rect">
            <a:avLst/>
          </a:prstGeom>
        </p:spPr>
      </p:pic>
      <p:pic>
        <p:nvPicPr>
          <p:cNvPr id="7" name="图片 6"/>
          <p:cNvPicPr>
            <a:picLocks noChangeAspect="1"/>
          </p:cNvPicPr>
          <p:nvPr>
            <p:custDataLst>
              <p:tags r:id="rId4"/>
            </p:custDataLst>
          </p:nvPr>
        </p:nvPicPr>
        <p:blipFill>
          <a:blip r:embed="rId3"/>
          <a:stretch>
            <a:fillRect/>
          </a:stretch>
        </p:blipFill>
        <p:spPr>
          <a:xfrm flipH="1">
            <a:off x="9094725" y="1292458"/>
            <a:ext cx="1068566" cy="649701"/>
          </a:xfrm>
          <a:prstGeom prst="rect">
            <a:avLst/>
          </a:prstGeom>
        </p:spPr>
      </p:pic>
      <p:sp useBgFill="1">
        <p:nvSpPr>
          <p:cNvPr id="10" name="矩形 9"/>
          <p:cNvSpPr/>
          <p:nvPr>
            <p:custDataLst>
              <p:tags r:id="rId5"/>
            </p:custDataLst>
          </p:nvPr>
        </p:nvSpPr>
        <p:spPr>
          <a:xfrm>
            <a:off x="4094246" y="3888857"/>
            <a:ext cx="948850" cy="7244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10041" tIns="55021" rIns="110041" bIns="55021" rtlCol="0" anchor="ctr"/>
          <a:lstStyle/>
          <a:p>
            <a:pPr algn="ctr"/>
            <a:endParaRPr lang="zh-CN" altLang="en-US" sz="3000">
              <a:cs typeface="+mn-ea"/>
              <a:sym typeface="+mn-lt"/>
            </a:endParaRPr>
          </a:p>
        </p:txBody>
      </p:sp>
      <p:sp useBgFill="1">
        <p:nvSpPr>
          <p:cNvPr id="11" name="矩形 10"/>
          <p:cNvSpPr/>
          <p:nvPr>
            <p:custDataLst>
              <p:tags r:id="rId6"/>
            </p:custDataLst>
          </p:nvPr>
        </p:nvSpPr>
        <p:spPr>
          <a:xfrm>
            <a:off x="7128562" y="2440009"/>
            <a:ext cx="948850" cy="7244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10041" tIns="55021" rIns="110041" bIns="55021" rtlCol="0" anchor="ctr"/>
          <a:lstStyle/>
          <a:p>
            <a:pPr algn="ctr"/>
            <a:endParaRPr lang="zh-CN" altLang="en-US" sz="3000">
              <a:cs typeface="+mn-ea"/>
              <a:sym typeface="+mn-lt"/>
            </a:endParaRPr>
          </a:p>
        </p:txBody>
      </p:sp>
      <p:sp>
        <p:nvSpPr>
          <p:cNvPr id="8" name="竖排标题 1"/>
          <p:cNvSpPr>
            <a:spLocks noGrp="1"/>
          </p:cNvSpPr>
          <p:nvPr>
            <p:ph type="title" orient="vert" hasCustomPrompt="1"/>
            <p:custDataLst>
              <p:tags r:id="rId7"/>
            </p:custDataLst>
          </p:nvPr>
        </p:nvSpPr>
        <p:spPr>
          <a:xfrm>
            <a:off x="5585910" y="1807470"/>
            <a:ext cx="997968" cy="3478019"/>
          </a:xfrm>
        </p:spPr>
        <p:txBody>
          <a:bodyPr vert="eaVert" lIns="108309" tIns="56320" rIns="108309" bIns="56320" anchor="ctr">
            <a:normAutofit/>
          </a:bodyPr>
          <a:lstStyle>
            <a:lvl1pPr algn="ctr">
              <a:defRPr sz="4300" b="1" u="none" strike="noStrike" kern="1200" cap="none" spc="241" normalizeH="0" baseline="0">
                <a:solidFill>
                  <a:schemeClr val="accent1"/>
                </a:solidFill>
                <a:uFillTx/>
                <a:latin typeface="(使用中文字体)"/>
                <a:ea typeface="汉仪尚巍手书W" panose="00020600040101010101" charset="-122"/>
              </a:defRPr>
            </a:lvl1pPr>
          </a:lstStyle>
          <a:p>
            <a:r>
              <a:rPr lang="zh-CN" altLang="en-US"/>
              <a:t>编辑标题</a:t>
            </a:r>
          </a:p>
        </p:txBody>
      </p:sp>
      <p:sp>
        <p:nvSpPr>
          <p:cNvPr id="4" name="日期占位符 3"/>
          <p:cNvSpPr>
            <a:spLocks noGrp="1"/>
          </p:cNvSpPr>
          <p:nvPr>
            <p:ph type="dt" sz="half" idx="10"/>
            <p:custDataLst>
              <p:tags r:id="rId8"/>
            </p:custDataLst>
          </p:nvPr>
        </p:nvSpPr>
        <p:spPr/>
        <p:txBody>
          <a:bodyPr/>
          <a:lstStyle/>
          <a:p>
            <a:fld id="{760FBDFE-C587-4B4C-A407-44438C67B59E}" type="datetimeFigureOut">
              <a:rPr lang="zh-CN" altLang="en-US" smtClean="0"/>
              <a:t>2020/8/23</a:t>
            </a:fld>
            <a:endParaRPr lang="zh-CN" altLang="en-US"/>
          </a:p>
        </p:txBody>
      </p:sp>
      <p:sp>
        <p:nvSpPr>
          <p:cNvPr id="5" name="页脚占位符 4"/>
          <p:cNvSpPr>
            <a:spLocks noGrp="1"/>
          </p:cNvSpPr>
          <p:nvPr>
            <p:ph type="ftr" sz="quarter" idx="11"/>
            <p:custDataLst>
              <p:tags r:id="rId9"/>
            </p:custDataLst>
          </p:nvPr>
        </p:nvSpPr>
        <p:spPr/>
        <p:txBody>
          <a:bodyPr/>
          <a:lstStyle/>
          <a:p>
            <a:endParaRPr lang="zh-CN" altLang="en-US"/>
          </a:p>
        </p:txBody>
      </p:sp>
      <p:sp>
        <p:nvSpPr>
          <p:cNvPr id="6" name="灯片编号占位符 5"/>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grpSp>
        <p:nvGrpSpPr>
          <p:cNvPr id="14" name="组合 13"/>
          <p:cNvGrpSpPr/>
          <p:nvPr>
            <p:custDataLst>
              <p:tags r:id="rId11"/>
            </p:custDataLst>
          </p:nvPr>
        </p:nvGrpSpPr>
        <p:grpSpPr>
          <a:xfrm>
            <a:off x="3052206" y="1292459"/>
            <a:ext cx="6065363" cy="4508040"/>
            <a:chOff x="2753240" y="1123029"/>
            <a:chExt cx="6424532" cy="4608404"/>
          </a:xfrm>
        </p:grpSpPr>
        <p:pic>
          <p:nvPicPr>
            <p:cNvPr id="15" name="图片 14"/>
            <p:cNvPicPr>
              <a:picLocks noChangeAspect="1"/>
            </p:cNvPicPr>
            <p:nvPr>
              <p:custDataLst>
                <p:tags r:id="rId13"/>
              </p:custDataLst>
            </p:nvPr>
          </p:nvPicPr>
          <p:blipFill>
            <a:blip r:embed="rId12">
              <a:extLst>
                <a:ext uri="{28A0092B-C50C-407E-A947-70E740481C1C}">
                  <a14:useLocalDpi xmlns:a14="http://schemas.microsoft.com/office/drawing/2010/main" xmlns="" val="0"/>
                </a:ext>
              </a:extLst>
            </a:blip>
            <a:stretch>
              <a:fillRect/>
            </a:stretch>
          </p:blipFill>
          <p:spPr>
            <a:xfrm>
              <a:off x="7464317" y="2492772"/>
              <a:ext cx="1713455" cy="798431"/>
            </a:xfrm>
            <a:prstGeom prst="rect">
              <a:avLst/>
            </a:prstGeom>
            <a:ln>
              <a:noFill/>
            </a:ln>
          </p:spPr>
        </p:pic>
        <p:pic>
          <p:nvPicPr>
            <p:cNvPr id="16" name="图片 15"/>
            <p:cNvPicPr>
              <a:picLocks noChangeAspect="1"/>
            </p:cNvPicPr>
            <p:nvPr>
              <p:custDataLst>
                <p:tags r:id="rId14"/>
              </p:custDataLst>
            </p:nvPr>
          </p:nvPicPr>
          <p:blipFill>
            <a:blip r:embed="rId12">
              <a:extLst>
                <a:ext uri="{28A0092B-C50C-407E-A947-70E740481C1C}">
                  <a14:useLocalDpi xmlns:a14="http://schemas.microsoft.com/office/drawing/2010/main" xmlns="" val="0"/>
                </a:ext>
              </a:extLst>
            </a:blip>
            <a:stretch>
              <a:fillRect/>
            </a:stretch>
          </p:blipFill>
          <p:spPr>
            <a:xfrm>
              <a:off x="2753240" y="3587863"/>
              <a:ext cx="1957170" cy="911997"/>
            </a:xfrm>
            <a:prstGeom prst="rect">
              <a:avLst/>
            </a:prstGeom>
            <a:ln>
              <a:noFill/>
            </a:ln>
          </p:spPr>
        </p:pic>
        <p:sp>
          <p:nvSpPr>
            <p:cNvPr id="17" name="任意多边形: 形状 16"/>
            <p:cNvSpPr/>
            <p:nvPr userDrawn="1">
              <p:custDataLst>
                <p:tags r:id="rId15"/>
              </p:custDataLst>
            </p:nvPr>
          </p:nvSpPr>
          <p:spPr>
            <a:xfrm>
              <a:off x="3800683" y="1123029"/>
              <a:ext cx="4282522" cy="2305971"/>
            </a:xfrm>
            <a:custGeom>
              <a:gdLst>
                <a:gd name="connsiteX0" fmla="*/ 2305971 w 4611942"/>
                <a:gd name="connsiteY0" fmla="*/ 0 h 4611942"/>
                <a:gd name="connsiteX1" fmla="*/ 4218119 w 4611942"/>
                <a:gd name="connsiteY1" fmla="*/ 1016681 h 4611942"/>
                <a:gd name="connsiteX2" fmla="*/ 4282522 w 4611942"/>
                <a:gd name="connsiteY2" fmla="*/ 1122692 h 4611942"/>
                <a:gd name="connsiteX3" fmla="*/ 3929030 w 4611942"/>
                <a:gd name="connsiteY3" fmla="*/ 1122692 h 4611942"/>
                <a:gd name="connsiteX4" fmla="*/ 3929030 w 4611942"/>
                <a:gd name="connsiteY4" fmla="*/ 1823121 h 4611942"/>
                <a:gd name="connsiteX5" fmla="*/ 4560435 w 4611942"/>
                <a:gd name="connsiteY5" fmla="*/ 1823121 h 4611942"/>
                <a:gd name="connsiteX6" fmla="*/ 4565093 w 4611942"/>
                <a:gd name="connsiteY6" fmla="*/ 1841237 h 4611942"/>
                <a:gd name="connsiteX7" fmla="*/ 4611942 w 4611942"/>
                <a:gd name="connsiteY7" fmla="*/ 2305971 h 4611942"/>
                <a:gd name="connsiteX8" fmla="*/ 2305971 w 4611942"/>
                <a:gd name="connsiteY8" fmla="*/ 4611942 h 4611942"/>
                <a:gd name="connsiteX9" fmla="*/ 0 w 4611942"/>
                <a:gd name="connsiteY9" fmla="*/ 2305971 h 4611942"/>
                <a:gd name="connsiteX10" fmla="*/ 2305971 w 4611942"/>
                <a:gd name="connsiteY10" fmla="*/ 0 h 4611942"/>
                <a:gd name="connsiteX0-1" fmla="*/ 2305971 w 4611942"/>
                <a:gd name="connsiteY0-2" fmla="*/ 0 h 4611942"/>
                <a:gd name="connsiteX1-3" fmla="*/ 4218119 w 4611942"/>
                <a:gd name="connsiteY1-4" fmla="*/ 1016681 h 4611942"/>
                <a:gd name="connsiteX2-5" fmla="*/ 4282522 w 4611942"/>
                <a:gd name="connsiteY2-6" fmla="*/ 1122692 h 4611942"/>
                <a:gd name="connsiteX3-7" fmla="*/ 3929030 w 4611942"/>
                <a:gd name="connsiteY3-8" fmla="*/ 1823121 h 4611942"/>
                <a:gd name="connsiteX4-9" fmla="*/ 4560435 w 4611942"/>
                <a:gd name="connsiteY4-10" fmla="*/ 1823121 h 4611942"/>
                <a:gd name="connsiteX5-11" fmla="*/ 4565093 w 4611942"/>
                <a:gd name="connsiteY5-12" fmla="*/ 1841237 h 4611942"/>
                <a:gd name="connsiteX6-13" fmla="*/ 4611942 w 4611942"/>
                <a:gd name="connsiteY6-14" fmla="*/ 2305971 h 4611942"/>
                <a:gd name="connsiteX7-15" fmla="*/ 2305971 w 4611942"/>
                <a:gd name="connsiteY7-16" fmla="*/ 4611942 h 4611942"/>
                <a:gd name="connsiteX8-17" fmla="*/ 0 w 4611942"/>
                <a:gd name="connsiteY8-18" fmla="*/ 2305971 h 4611942"/>
                <a:gd name="connsiteX9-19" fmla="*/ 2305971 w 4611942"/>
                <a:gd name="connsiteY9-20" fmla="*/ 0 h 4611942"/>
                <a:gd name="connsiteX0-21" fmla="*/ 3929030 w 4611942"/>
                <a:gd name="connsiteY0-22" fmla="*/ 1823121 h 4611942"/>
                <a:gd name="connsiteX1-23" fmla="*/ 4560435 w 4611942"/>
                <a:gd name="connsiteY1-24" fmla="*/ 1823121 h 4611942"/>
                <a:gd name="connsiteX2-25" fmla="*/ 4565093 w 4611942"/>
                <a:gd name="connsiteY2-26" fmla="*/ 1841237 h 4611942"/>
                <a:gd name="connsiteX3-27" fmla="*/ 4611942 w 4611942"/>
                <a:gd name="connsiteY3-28" fmla="*/ 2305971 h 4611942"/>
                <a:gd name="connsiteX4-29" fmla="*/ 2305971 w 4611942"/>
                <a:gd name="connsiteY4-30" fmla="*/ 4611942 h 4611942"/>
                <a:gd name="connsiteX5-31" fmla="*/ 0 w 4611942"/>
                <a:gd name="connsiteY5-32" fmla="*/ 2305971 h 4611942"/>
                <a:gd name="connsiteX6-33" fmla="*/ 2305971 w 4611942"/>
                <a:gd name="connsiteY6-34" fmla="*/ 0 h 4611942"/>
                <a:gd name="connsiteX7-35" fmla="*/ 4218119 w 4611942"/>
                <a:gd name="connsiteY7-36" fmla="*/ 1016681 h 4611942"/>
                <a:gd name="connsiteX8-37" fmla="*/ 4282522 w 4611942"/>
                <a:gd name="connsiteY8-38" fmla="*/ 1122692 h 4611942"/>
                <a:gd name="connsiteX9-39" fmla="*/ 4020470 w 4611942"/>
                <a:gd name="connsiteY9-40" fmla="*/ 1914561 h 4611942"/>
                <a:gd name="connsiteX0-41" fmla="*/ 3929030 w 4611942"/>
                <a:gd name="connsiteY0-42" fmla="*/ 1823121 h 4611942"/>
                <a:gd name="connsiteX1-43" fmla="*/ 4560435 w 4611942"/>
                <a:gd name="connsiteY1-44" fmla="*/ 1823121 h 4611942"/>
                <a:gd name="connsiteX2-45" fmla="*/ 4565093 w 4611942"/>
                <a:gd name="connsiteY2-46" fmla="*/ 1841237 h 4611942"/>
                <a:gd name="connsiteX3-47" fmla="*/ 4611942 w 4611942"/>
                <a:gd name="connsiteY3-48" fmla="*/ 2305971 h 4611942"/>
                <a:gd name="connsiteX4-49" fmla="*/ 2305971 w 4611942"/>
                <a:gd name="connsiteY4-50" fmla="*/ 4611942 h 4611942"/>
                <a:gd name="connsiteX5-51" fmla="*/ 0 w 4611942"/>
                <a:gd name="connsiteY5-52" fmla="*/ 2305971 h 4611942"/>
                <a:gd name="connsiteX6-53" fmla="*/ 2305971 w 4611942"/>
                <a:gd name="connsiteY6-54" fmla="*/ 0 h 4611942"/>
                <a:gd name="connsiteX7-55" fmla="*/ 4218119 w 4611942"/>
                <a:gd name="connsiteY7-56" fmla="*/ 1016681 h 4611942"/>
                <a:gd name="connsiteX8-57" fmla="*/ 4282522 w 4611942"/>
                <a:gd name="connsiteY8-58" fmla="*/ 1122692 h 4611942"/>
                <a:gd name="connsiteX0-59" fmla="*/ 4560435 w 4611942"/>
                <a:gd name="connsiteY0-60" fmla="*/ 1823121 h 4611942"/>
                <a:gd name="connsiteX1-61" fmla="*/ 4565093 w 4611942"/>
                <a:gd name="connsiteY1-62" fmla="*/ 1841237 h 4611942"/>
                <a:gd name="connsiteX2-63" fmla="*/ 4611942 w 4611942"/>
                <a:gd name="connsiteY2-64" fmla="*/ 2305971 h 4611942"/>
                <a:gd name="connsiteX3-65" fmla="*/ 2305971 w 4611942"/>
                <a:gd name="connsiteY3-66" fmla="*/ 4611942 h 4611942"/>
                <a:gd name="connsiteX4-67" fmla="*/ 0 w 4611942"/>
                <a:gd name="connsiteY4-68" fmla="*/ 2305971 h 4611942"/>
                <a:gd name="connsiteX5-69" fmla="*/ 2305971 w 4611942"/>
                <a:gd name="connsiteY5-70" fmla="*/ 0 h 4611942"/>
                <a:gd name="connsiteX6-71" fmla="*/ 4218119 w 4611942"/>
                <a:gd name="connsiteY6-72" fmla="*/ 1016681 h 4611942"/>
                <a:gd name="connsiteX7-73" fmla="*/ 4282522 w 4611942"/>
                <a:gd name="connsiteY7-74" fmla="*/ 1122692 h 4611942"/>
                <a:gd name="connsiteX0-75" fmla="*/ 4560435 w 4944884"/>
                <a:gd name="connsiteY0-76" fmla="*/ 1823121 h 2495333"/>
                <a:gd name="connsiteX1-77" fmla="*/ 4565093 w 4944884"/>
                <a:gd name="connsiteY1-78" fmla="*/ 1841237 h 2495333"/>
                <a:gd name="connsiteX2-79" fmla="*/ 4611942 w 4944884"/>
                <a:gd name="connsiteY2-80" fmla="*/ 2305971 h 2495333"/>
                <a:gd name="connsiteX3-81" fmla="*/ 0 w 4944884"/>
                <a:gd name="connsiteY3-82" fmla="*/ 2305971 h 2495333"/>
                <a:gd name="connsiteX4-83" fmla="*/ 2305971 w 4944884"/>
                <a:gd name="connsiteY4-84" fmla="*/ 0 h 2495333"/>
                <a:gd name="connsiteX5-85" fmla="*/ 4218119 w 4944884"/>
                <a:gd name="connsiteY5-86" fmla="*/ 1016681 h 2495333"/>
                <a:gd name="connsiteX6-87" fmla="*/ 4282522 w 4944884"/>
                <a:gd name="connsiteY6-88" fmla="*/ 1122692 h 2495333"/>
                <a:gd name="connsiteX0-89" fmla="*/ 4560435 w 4565093"/>
                <a:gd name="connsiteY0-90" fmla="*/ 1823121 h 2384058"/>
                <a:gd name="connsiteX1-91" fmla="*/ 4565093 w 4565093"/>
                <a:gd name="connsiteY1-92" fmla="*/ 1841237 h 2384058"/>
                <a:gd name="connsiteX2-93" fmla="*/ 0 w 4565093"/>
                <a:gd name="connsiteY2-94" fmla="*/ 2305971 h 2384058"/>
                <a:gd name="connsiteX3-95" fmla="*/ 2305971 w 4565093"/>
                <a:gd name="connsiteY3-96" fmla="*/ 0 h 2384058"/>
                <a:gd name="connsiteX4-97" fmla="*/ 4218119 w 4565093"/>
                <a:gd name="connsiteY4-98" fmla="*/ 1016681 h 2384058"/>
                <a:gd name="connsiteX5-99" fmla="*/ 4282522 w 4565093"/>
                <a:gd name="connsiteY5-100" fmla="*/ 1122692 h 2384058"/>
                <a:gd name="connsiteX0-101" fmla="*/ 4560435 w 4560435"/>
                <a:gd name="connsiteY0-102" fmla="*/ 1823121 h 2305971"/>
                <a:gd name="connsiteX1-103" fmla="*/ 0 w 4560435"/>
                <a:gd name="connsiteY1-104" fmla="*/ 2305971 h 2305971"/>
                <a:gd name="connsiteX2-105" fmla="*/ 2305971 w 4560435"/>
                <a:gd name="connsiteY2-106" fmla="*/ 0 h 2305971"/>
                <a:gd name="connsiteX3-107" fmla="*/ 4218119 w 4560435"/>
                <a:gd name="connsiteY3-108" fmla="*/ 1016681 h 2305971"/>
                <a:gd name="connsiteX4-109" fmla="*/ 4282522 w 4560435"/>
                <a:gd name="connsiteY4-110" fmla="*/ 1122692 h 2305971"/>
                <a:gd name="connsiteX0-111" fmla="*/ 0 w 4282522"/>
                <a:gd name="connsiteY0-112" fmla="*/ 2305971 h 2305971"/>
                <a:gd name="connsiteX1-113" fmla="*/ 2305971 w 4282522"/>
                <a:gd name="connsiteY1-114" fmla="*/ 0 h 2305971"/>
                <a:gd name="connsiteX2-115" fmla="*/ 4218119 w 4282522"/>
                <a:gd name="connsiteY2-116" fmla="*/ 1016681 h 2305971"/>
                <a:gd name="connsiteX3-117" fmla="*/ 4282522 w 4282522"/>
                <a:gd name="connsiteY3-118" fmla="*/ 1122692 h 2305971"/>
              </a:gdLst>
              <a:cxnLst>
                <a:cxn ang="0">
                  <a:pos x="connsiteX0-1" y="connsiteY0-2"/>
                </a:cxn>
                <a:cxn ang="0">
                  <a:pos x="connsiteX1-3" y="connsiteY1-4"/>
                </a:cxn>
                <a:cxn ang="0">
                  <a:pos x="connsiteX2-5" y="connsiteY2-6"/>
                </a:cxn>
                <a:cxn ang="0">
                  <a:pos x="connsiteX3-7" y="connsiteY3-8"/>
                </a:cxn>
              </a:cxnLst>
              <a:rect l="l" t="t" r="r" b="b"/>
              <a:pathLst>
                <a:path w="4282522" h="2305971">
                  <a:moveTo>
                    <a:pt x="0" y="2305971"/>
                  </a:moveTo>
                  <a:cubicBezTo>
                    <a:pt x="0" y="1032418"/>
                    <a:pt x="1032418" y="0"/>
                    <a:pt x="2305971" y="0"/>
                  </a:cubicBezTo>
                  <a:cubicBezTo>
                    <a:pt x="3101942" y="0"/>
                    <a:pt x="3803719" y="403288"/>
                    <a:pt x="4218119" y="1016681"/>
                  </a:cubicBezTo>
                  <a:lnTo>
                    <a:pt x="4282522" y="1122692"/>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000">
                <a:cs typeface="+mn-ea"/>
                <a:sym typeface="+mn-lt"/>
              </a:endParaRPr>
            </a:p>
          </p:txBody>
        </p:sp>
        <p:sp>
          <p:nvSpPr>
            <p:cNvPr id="18" name="任意多边形: 形状 17"/>
            <p:cNvSpPr/>
            <p:nvPr userDrawn="1">
              <p:custDataLst>
                <p:tags r:id="rId16"/>
              </p:custDataLst>
            </p:nvPr>
          </p:nvSpPr>
          <p:spPr>
            <a:xfrm rot="10800000">
              <a:off x="4115486" y="3425462"/>
              <a:ext cx="4282522" cy="2305971"/>
            </a:xfrm>
            <a:custGeom>
              <a:gdLst>
                <a:gd name="connsiteX0" fmla="*/ 2305971 w 4611942"/>
                <a:gd name="connsiteY0" fmla="*/ 0 h 4611942"/>
                <a:gd name="connsiteX1" fmla="*/ 4218119 w 4611942"/>
                <a:gd name="connsiteY1" fmla="*/ 1016681 h 4611942"/>
                <a:gd name="connsiteX2" fmla="*/ 4282522 w 4611942"/>
                <a:gd name="connsiteY2" fmla="*/ 1122692 h 4611942"/>
                <a:gd name="connsiteX3" fmla="*/ 3929030 w 4611942"/>
                <a:gd name="connsiteY3" fmla="*/ 1122692 h 4611942"/>
                <a:gd name="connsiteX4" fmla="*/ 3929030 w 4611942"/>
                <a:gd name="connsiteY4" fmla="*/ 1823121 h 4611942"/>
                <a:gd name="connsiteX5" fmla="*/ 4560435 w 4611942"/>
                <a:gd name="connsiteY5" fmla="*/ 1823121 h 4611942"/>
                <a:gd name="connsiteX6" fmla="*/ 4565093 w 4611942"/>
                <a:gd name="connsiteY6" fmla="*/ 1841237 h 4611942"/>
                <a:gd name="connsiteX7" fmla="*/ 4611942 w 4611942"/>
                <a:gd name="connsiteY7" fmla="*/ 2305971 h 4611942"/>
                <a:gd name="connsiteX8" fmla="*/ 2305971 w 4611942"/>
                <a:gd name="connsiteY8" fmla="*/ 4611942 h 4611942"/>
                <a:gd name="connsiteX9" fmla="*/ 0 w 4611942"/>
                <a:gd name="connsiteY9" fmla="*/ 2305971 h 4611942"/>
                <a:gd name="connsiteX10" fmla="*/ 2305971 w 4611942"/>
                <a:gd name="connsiteY10" fmla="*/ 0 h 4611942"/>
                <a:gd name="connsiteX0-1" fmla="*/ 2305971 w 4611942"/>
                <a:gd name="connsiteY0-2" fmla="*/ 0 h 4611942"/>
                <a:gd name="connsiteX1-3" fmla="*/ 4218119 w 4611942"/>
                <a:gd name="connsiteY1-4" fmla="*/ 1016681 h 4611942"/>
                <a:gd name="connsiteX2-5" fmla="*/ 4282522 w 4611942"/>
                <a:gd name="connsiteY2-6" fmla="*/ 1122692 h 4611942"/>
                <a:gd name="connsiteX3-7" fmla="*/ 3929030 w 4611942"/>
                <a:gd name="connsiteY3-8" fmla="*/ 1823121 h 4611942"/>
                <a:gd name="connsiteX4-9" fmla="*/ 4560435 w 4611942"/>
                <a:gd name="connsiteY4-10" fmla="*/ 1823121 h 4611942"/>
                <a:gd name="connsiteX5-11" fmla="*/ 4565093 w 4611942"/>
                <a:gd name="connsiteY5-12" fmla="*/ 1841237 h 4611942"/>
                <a:gd name="connsiteX6-13" fmla="*/ 4611942 w 4611942"/>
                <a:gd name="connsiteY6-14" fmla="*/ 2305971 h 4611942"/>
                <a:gd name="connsiteX7-15" fmla="*/ 2305971 w 4611942"/>
                <a:gd name="connsiteY7-16" fmla="*/ 4611942 h 4611942"/>
                <a:gd name="connsiteX8-17" fmla="*/ 0 w 4611942"/>
                <a:gd name="connsiteY8-18" fmla="*/ 2305971 h 4611942"/>
                <a:gd name="connsiteX9-19" fmla="*/ 2305971 w 4611942"/>
                <a:gd name="connsiteY9-20" fmla="*/ 0 h 4611942"/>
                <a:gd name="connsiteX0-21" fmla="*/ 3929030 w 4611942"/>
                <a:gd name="connsiteY0-22" fmla="*/ 1823121 h 4611942"/>
                <a:gd name="connsiteX1-23" fmla="*/ 4560435 w 4611942"/>
                <a:gd name="connsiteY1-24" fmla="*/ 1823121 h 4611942"/>
                <a:gd name="connsiteX2-25" fmla="*/ 4565093 w 4611942"/>
                <a:gd name="connsiteY2-26" fmla="*/ 1841237 h 4611942"/>
                <a:gd name="connsiteX3-27" fmla="*/ 4611942 w 4611942"/>
                <a:gd name="connsiteY3-28" fmla="*/ 2305971 h 4611942"/>
                <a:gd name="connsiteX4-29" fmla="*/ 2305971 w 4611942"/>
                <a:gd name="connsiteY4-30" fmla="*/ 4611942 h 4611942"/>
                <a:gd name="connsiteX5-31" fmla="*/ 0 w 4611942"/>
                <a:gd name="connsiteY5-32" fmla="*/ 2305971 h 4611942"/>
                <a:gd name="connsiteX6-33" fmla="*/ 2305971 w 4611942"/>
                <a:gd name="connsiteY6-34" fmla="*/ 0 h 4611942"/>
                <a:gd name="connsiteX7-35" fmla="*/ 4218119 w 4611942"/>
                <a:gd name="connsiteY7-36" fmla="*/ 1016681 h 4611942"/>
                <a:gd name="connsiteX8-37" fmla="*/ 4282522 w 4611942"/>
                <a:gd name="connsiteY8-38" fmla="*/ 1122692 h 4611942"/>
                <a:gd name="connsiteX9-39" fmla="*/ 4020470 w 4611942"/>
                <a:gd name="connsiteY9-40" fmla="*/ 1914561 h 4611942"/>
                <a:gd name="connsiteX0-41" fmla="*/ 3929030 w 4611942"/>
                <a:gd name="connsiteY0-42" fmla="*/ 1823121 h 4611942"/>
                <a:gd name="connsiteX1-43" fmla="*/ 4560435 w 4611942"/>
                <a:gd name="connsiteY1-44" fmla="*/ 1823121 h 4611942"/>
                <a:gd name="connsiteX2-45" fmla="*/ 4565093 w 4611942"/>
                <a:gd name="connsiteY2-46" fmla="*/ 1841237 h 4611942"/>
                <a:gd name="connsiteX3-47" fmla="*/ 4611942 w 4611942"/>
                <a:gd name="connsiteY3-48" fmla="*/ 2305971 h 4611942"/>
                <a:gd name="connsiteX4-49" fmla="*/ 2305971 w 4611942"/>
                <a:gd name="connsiteY4-50" fmla="*/ 4611942 h 4611942"/>
                <a:gd name="connsiteX5-51" fmla="*/ 0 w 4611942"/>
                <a:gd name="connsiteY5-52" fmla="*/ 2305971 h 4611942"/>
                <a:gd name="connsiteX6-53" fmla="*/ 2305971 w 4611942"/>
                <a:gd name="connsiteY6-54" fmla="*/ 0 h 4611942"/>
                <a:gd name="connsiteX7-55" fmla="*/ 4218119 w 4611942"/>
                <a:gd name="connsiteY7-56" fmla="*/ 1016681 h 4611942"/>
                <a:gd name="connsiteX8-57" fmla="*/ 4282522 w 4611942"/>
                <a:gd name="connsiteY8-58" fmla="*/ 1122692 h 4611942"/>
                <a:gd name="connsiteX0-59" fmla="*/ 4560435 w 4611942"/>
                <a:gd name="connsiteY0-60" fmla="*/ 1823121 h 4611942"/>
                <a:gd name="connsiteX1-61" fmla="*/ 4565093 w 4611942"/>
                <a:gd name="connsiteY1-62" fmla="*/ 1841237 h 4611942"/>
                <a:gd name="connsiteX2-63" fmla="*/ 4611942 w 4611942"/>
                <a:gd name="connsiteY2-64" fmla="*/ 2305971 h 4611942"/>
                <a:gd name="connsiteX3-65" fmla="*/ 2305971 w 4611942"/>
                <a:gd name="connsiteY3-66" fmla="*/ 4611942 h 4611942"/>
                <a:gd name="connsiteX4-67" fmla="*/ 0 w 4611942"/>
                <a:gd name="connsiteY4-68" fmla="*/ 2305971 h 4611942"/>
                <a:gd name="connsiteX5-69" fmla="*/ 2305971 w 4611942"/>
                <a:gd name="connsiteY5-70" fmla="*/ 0 h 4611942"/>
                <a:gd name="connsiteX6-71" fmla="*/ 4218119 w 4611942"/>
                <a:gd name="connsiteY6-72" fmla="*/ 1016681 h 4611942"/>
                <a:gd name="connsiteX7-73" fmla="*/ 4282522 w 4611942"/>
                <a:gd name="connsiteY7-74" fmla="*/ 1122692 h 4611942"/>
                <a:gd name="connsiteX0-75" fmla="*/ 4560435 w 4944884"/>
                <a:gd name="connsiteY0-76" fmla="*/ 1823121 h 2495333"/>
                <a:gd name="connsiteX1-77" fmla="*/ 4565093 w 4944884"/>
                <a:gd name="connsiteY1-78" fmla="*/ 1841237 h 2495333"/>
                <a:gd name="connsiteX2-79" fmla="*/ 4611942 w 4944884"/>
                <a:gd name="connsiteY2-80" fmla="*/ 2305971 h 2495333"/>
                <a:gd name="connsiteX3-81" fmla="*/ 0 w 4944884"/>
                <a:gd name="connsiteY3-82" fmla="*/ 2305971 h 2495333"/>
                <a:gd name="connsiteX4-83" fmla="*/ 2305971 w 4944884"/>
                <a:gd name="connsiteY4-84" fmla="*/ 0 h 2495333"/>
                <a:gd name="connsiteX5-85" fmla="*/ 4218119 w 4944884"/>
                <a:gd name="connsiteY5-86" fmla="*/ 1016681 h 2495333"/>
                <a:gd name="connsiteX6-87" fmla="*/ 4282522 w 4944884"/>
                <a:gd name="connsiteY6-88" fmla="*/ 1122692 h 2495333"/>
                <a:gd name="connsiteX0-89" fmla="*/ 4560435 w 4565093"/>
                <a:gd name="connsiteY0-90" fmla="*/ 1823121 h 2384058"/>
                <a:gd name="connsiteX1-91" fmla="*/ 4565093 w 4565093"/>
                <a:gd name="connsiteY1-92" fmla="*/ 1841237 h 2384058"/>
                <a:gd name="connsiteX2-93" fmla="*/ 0 w 4565093"/>
                <a:gd name="connsiteY2-94" fmla="*/ 2305971 h 2384058"/>
                <a:gd name="connsiteX3-95" fmla="*/ 2305971 w 4565093"/>
                <a:gd name="connsiteY3-96" fmla="*/ 0 h 2384058"/>
                <a:gd name="connsiteX4-97" fmla="*/ 4218119 w 4565093"/>
                <a:gd name="connsiteY4-98" fmla="*/ 1016681 h 2384058"/>
                <a:gd name="connsiteX5-99" fmla="*/ 4282522 w 4565093"/>
                <a:gd name="connsiteY5-100" fmla="*/ 1122692 h 2384058"/>
                <a:gd name="connsiteX0-101" fmla="*/ 4560435 w 4560435"/>
                <a:gd name="connsiteY0-102" fmla="*/ 1823121 h 2305971"/>
                <a:gd name="connsiteX1-103" fmla="*/ 0 w 4560435"/>
                <a:gd name="connsiteY1-104" fmla="*/ 2305971 h 2305971"/>
                <a:gd name="connsiteX2-105" fmla="*/ 2305971 w 4560435"/>
                <a:gd name="connsiteY2-106" fmla="*/ 0 h 2305971"/>
                <a:gd name="connsiteX3-107" fmla="*/ 4218119 w 4560435"/>
                <a:gd name="connsiteY3-108" fmla="*/ 1016681 h 2305971"/>
                <a:gd name="connsiteX4-109" fmla="*/ 4282522 w 4560435"/>
                <a:gd name="connsiteY4-110" fmla="*/ 1122692 h 2305971"/>
                <a:gd name="connsiteX0-111" fmla="*/ 0 w 4282522"/>
                <a:gd name="connsiteY0-112" fmla="*/ 2305971 h 2305971"/>
                <a:gd name="connsiteX1-113" fmla="*/ 2305971 w 4282522"/>
                <a:gd name="connsiteY1-114" fmla="*/ 0 h 2305971"/>
                <a:gd name="connsiteX2-115" fmla="*/ 4218119 w 4282522"/>
                <a:gd name="connsiteY2-116" fmla="*/ 1016681 h 2305971"/>
                <a:gd name="connsiteX3-117" fmla="*/ 4282522 w 4282522"/>
                <a:gd name="connsiteY3-118" fmla="*/ 1122692 h 2305971"/>
              </a:gdLst>
              <a:cxnLst>
                <a:cxn ang="0">
                  <a:pos x="connsiteX0-1" y="connsiteY0-2"/>
                </a:cxn>
                <a:cxn ang="0">
                  <a:pos x="connsiteX1-3" y="connsiteY1-4"/>
                </a:cxn>
                <a:cxn ang="0">
                  <a:pos x="connsiteX2-5" y="connsiteY2-6"/>
                </a:cxn>
                <a:cxn ang="0">
                  <a:pos x="connsiteX3-7" y="connsiteY3-8"/>
                </a:cxn>
              </a:cxnLst>
              <a:rect l="l" t="t" r="r" b="b"/>
              <a:pathLst>
                <a:path w="4282522" h="2305971">
                  <a:moveTo>
                    <a:pt x="0" y="2305971"/>
                  </a:moveTo>
                  <a:cubicBezTo>
                    <a:pt x="0" y="1032418"/>
                    <a:pt x="1032418" y="0"/>
                    <a:pt x="2305971" y="0"/>
                  </a:cubicBezTo>
                  <a:cubicBezTo>
                    <a:pt x="3101942" y="0"/>
                    <a:pt x="3803719" y="403288"/>
                    <a:pt x="4218119" y="1016681"/>
                  </a:cubicBezTo>
                  <a:lnTo>
                    <a:pt x="4282522" y="1122692"/>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000">
                <a:cs typeface="+mn-ea"/>
                <a:sym typeface="+mn-lt"/>
              </a:endParaRPr>
            </a:p>
          </p:txBody>
        </p:sp>
      </p:gr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图片与标题">
    <p:bg>
      <p:bgPr>
        <a:solidFill>
          <a:schemeClr val="bg2"/>
        </a:solidFill>
        <a:effectLst/>
      </p:bgPr>
    </p:bg>
    <p:spTree>
      <p:nvGrpSpPr>
        <p:cNvPr id="1" name=""/>
        <p:cNvGrpSpPr/>
        <p:nvPr/>
      </p:nvGrpSpPr>
      <p:grpSpPr>
        <a:xfrm>
          <a:off x="0" y="0"/>
          <a:ext cx="0" cy="0"/>
        </a:xfrm>
      </p:grpSpPr>
      <p:grpSp>
        <p:nvGrpSpPr>
          <p:cNvPr id="10" name="组合 9"/>
          <p:cNvGrpSpPr/>
          <p:nvPr>
            <p:custDataLst>
              <p:tags r:id="rId1"/>
            </p:custDataLst>
          </p:nvPr>
        </p:nvGrpSpPr>
        <p:grpSpPr>
          <a:xfrm>
            <a:off x="0" y="443"/>
            <a:ext cx="12169775" cy="7120323"/>
            <a:chOff x="0" y="428"/>
            <a:chExt cx="12192000" cy="6884467"/>
          </a:xfrm>
        </p:grpSpPr>
        <p:pic>
          <p:nvPicPr>
            <p:cNvPr id="11" name="图片 10"/>
            <p:cNvPicPr>
              <a:picLocks noChangeAspect="1"/>
            </p:cNvPicPr>
            <p:nvPr userDrawn="1">
              <p:custDataLst>
                <p:tags r:id="rId3"/>
              </p:custDataLst>
            </p:nvPr>
          </p:nvPicPr>
          <p:blipFill>
            <a:blip r:embed="rId2">
              <a:extLst>
                <a:ext uri="{28A0092B-C50C-407E-A947-70E740481C1C}">
                  <a14:useLocalDpi xmlns:a14="http://schemas.microsoft.com/office/drawing/2010/main" xmlns="" val="0"/>
                </a:ext>
              </a:extLst>
            </a:blip>
            <a:stretch>
              <a:fillRect/>
            </a:stretch>
          </p:blipFill>
          <p:spPr>
            <a:xfrm>
              <a:off x="762" y="428"/>
              <a:ext cx="12190476" cy="6857143"/>
            </a:xfrm>
            <a:prstGeom prst="rect">
              <a:avLst/>
            </a:prstGeom>
          </p:spPr>
        </p:pic>
        <p:pic>
          <p:nvPicPr>
            <p:cNvPr id="12" name="图片 11"/>
            <p:cNvPicPr>
              <a:picLocks noChangeAspect="1"/>
            </p:cNvPicPr>
            <p:nvPr>
              <p:custDataLst>
                <p:tags r:id="rId5"/>
              </p:custDataLst>
            </p:nvPr>
          </p:nvPicPr>
          <p:blipFill>
            <a:blip r:embed="rId4">
              <a:extLst>
                <a:ext uri="{28A0092B-C50C-407E-A947-70E740481C1C}">
                  <a14:useLocalDpi xmlns:a14="http://schemas.microsoft.com/office/drawing/2010/main" xmlns="" val="0"/>
                </a:ext>
              </a:extLst>
            </a:blip>
            <a:stretch>
              <a:fillRect/>
            </a:stretch>
          </p:blipFill>
          <p:spPr>
            <a:xfrm flipH="1">
              <a:off x="9144000" y="4280861"/>
              <a:ext cx="3048000" cy="2604034"/>
            </a:xfrm>
            <a:prstGeom prst="rect">
              <a:avLst/>
            </a:prstGeom>
          </p:spPr>
        </p:pic>
        <p:pic>
          <p:nvPicPr>
            <p:cNvPr id="13" name="图片 12"/>
            <p:cNvPicPr>
              <a:picLocks noChangeAspect="1"/>
            </p:cNvPicPr>
            <p:nvPr>
              <p:custDataLst>
                <p:tags r:id="rId7"/>
              </p:custDataLst>
            </p:nvPr>
          </p:nvPicPr>
          <p:blipFill>
            <a:blip r:embed="rId6"/>
            <a:stretch>
              <a:fillRect/>
            </a:stretch>
          </p:blipFill>
          <p:spPr>
            <a:xfrm>
              <a:off x="0" y="129140"/>
              <a:ext cx="1070517" cy="628180"/>
            </a:xfrm>
            <a:prstGeom prst="rect">
              <a:avLst/>
            </a:prstGeom>
          </p:spPr>
        </p:pic>
      </p:grpSp>
      <p:sp>
        <p:nvSpPr>
          <p:cNvPr id="2" name="标题 1"/>
          <p:cNvSpPr>
            <a:spLocks noGrp="1"/>
          </p:cNvSpPr>
          <p:nvPr>
            <p:ph type="title"/>
            <p:custDataLst>
              <p:tags r:id="rId8"/>
            </p:custDataLst>
          </p:nvPr>
        </p:nvSpPr>
        <p:spPr>
          <a:xfrm>
            <a:off x="668709" y="458423"/>
            <a:ext cx="10832455" cy="457105"/>
          </a:xfrm>
        </p:spPr>
        <p:txBody>
          <a:bodyPr vert="horz" lIns="122270" tIns="45851" rIns="91702" bIns="45851" rtlCol="0" anchor="t" anchorCtr="0">
            <a:normAutofit/>
          </a:bodyPr>
          <a:lstStyle>
            <a:lvl1pPr marL="0" marR="0" lvl="0" algn="l" defTabSz="1100421" rtl="0" eaLnBrk="1" fontAlgn="auto" latinLnBrk="0" hangingPunct="1">
              <a:lnSpc>
                <a:spcPct val="100000"/>
              </a:lnSpc>
              <a:buNone/>
              <a:defRPr kumimoji="0" lang="zh-CN" altLang="en-US" sz="2200" b="1" i="0" u="none" strike="noStrike" kern="1200" cap="none" spc="241" normalizeH="0" baseline="0" noProof="1">
                <a:solidFill>
                  <a:schemeClr val="tx1">
                    <a:lumMod val="75000"/>
                    <a:lumOff val="25000"/>
                  </a:schemeClr>
                </a:solidFill>
                <a:uFillTx/>
                <a:latin typeface="(使用中文字体)"/>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9"/>
            </p:custDataLst>
          </p:nvPr>
        </p:nvSpPr>
        <p:spPr>
          <a:xfrm>
            <a:off x="668709" y="985143"/>
            <a:ext cx="5273612" cy="5573527"/>
          </a:xfrm>
        </p:spPr>
        <p:txBody>
          <a:bodyPr vert="horz" lIns="122270" tIns="0" rIns="99343" bIns="0" rtlCol="0">
            <a:noAutofit/>
          </a:bodyPr>
          <a:lstStyle>
            <a:lvl1pPr marL="0" marR="0" lvl="0" indent="0" algn="l" defTabSz="1100421" rtl="0" eaLnBrk="1" fontAlgn="auto" latinLnBrk="0" hangingPunct="1">
              <a:lnSpc>
                <a:spcPct val="120000"/>
              </a:lnSpc>
              <a:spcBef>
                <a:spcPct val="0"/>
              </a:spcBef>
              <a:spcAft>
                <a:spcPts val="1204"/>
              </a:spcAft>
              <a:buFont typeface="Arial" panose="020b0604020202020204" pitchFamily="34" charset="0"/>
              <a:buNone/>
              <a:defRPr kumimoji="0" lang="zh-CN" altLang="en-US" sz="1300" b="0" i="0" u="none" strike="noStrike" kern="1200" cap="none" spc="181" normalizeH="0" baseline="0" noProof="1">
                <a:solidFill>
                  <a:schemeClr val="tx1">
                    <a:lumMod val="75000"/>
                    <a:lumOff val="25000"/>
                  </a:schemeClr>
                </a:solidFill>
                <a:uFillTx/>
                <a:latin typeface="(使用中文字体)"/>
                <a:ea typeface="隶书" panose="02010509060101010101" pitchFamily="49" charset="-122"/>
                <a:cs typeface="+mn-cs"/>
                <a:sym typeface="+mn-ea"/>
              </a:defRPr>
            </a:lvl1pPr>
            <a:lvl2pPr marL="618986" marR="0" lvl="1" indent="-206329" algn="l" defTabSz="1100421" rtl="0" eaLnBrk="1" fontAlgn="auto" latinLnBrk="0" hangingPunct="1">
              <a:lnSpc>
                <a:spcPct val="130000"/>
              </a:lnSpc>
              <a:spcBef>
                <a:spcPct val="0"/>
              </a:spcBef>
              <a:spcAft>
                <a:spcPts val="1204"/>
              </a:spcAft>
              <a:buFont typeface="Arial" panose="020b0604020202020204" pitchFamily="34" charset="0"/>
              <a:buChar char="•"/>
              <a:tabLst>
                <a:tab pos="1937199"/>
              </a:tabLst>
              <a:defRPr kumimoji="0" lang="zh-CN" altLang="en-US" sz="1300" b="0" i="0" u="none" strike="noStrike" kern="1200" cap="none" spc="181" normalizeH="0" baseline="0" noProof="1">
                <a:solidFill>
                  <a:schemeClr val="tx1"/>
                </a:solidFill>
                <a:uFillTx/>
                <a:latin typeface="+mn-lt"/>
                <a:ea typeface="+mn-ea"/>
                <a:cs typeface="+mn-cs"/>
                <a:sym typeface="+mn-ea"/>
              </a:defRPr>
            </a:lvl2pPr>
            <a:lvl3pPr marL="1031644" marR="0" lvl="2" indent="-206329" algn="l" defTabSz="1100421" rtl="0" eaLnBrk="1" fontAlgn="auto" latinLnBrk="0" hangingPunct="1">
              <a:lnSpc>
                <a:spcPct val="130000"/>
              </a:lnSpc>
              <a:spcBef>
                <a:spcPct val="0"/>
              </a:spcBef>
              <a:spcAft>
                <a:spcPts val="1204"/>
              </a:spcAft>
              <a:buFont typeface="Arial" panose="020b0604020202020204" pitchFamily="34" charset="0"/>
              <a:buChar char="•"/>
              <a:defRPr kumimoji="0" lang="zh-CN" altLang="en-US" sz="1300" b="0" i="0" u="none" strike="noStrike" kern="1200" cap="none" spc="181" normalizeH="0" baseline="0" noProof="1">
                <a:solidFill>
                  <a:schemeClr val="tx1"/>
                </a:solidFill>
                <a:uFillTx/>
                <a:latin typeface="+mn-lt"/>
                <a:ea typeface="+mn-ea"/>
                <a:cs typeface="+mn-cs"/>
                <a:sym typeface="+mn-ea"/>
              </a:defRPr>
            </a:lvl3pPr>
            <a:lvl4pPr marL="1444301" marR="0" lvl="3" indent="-206329" algn="l" defTabSz="1100421" rtl="0" eaLnBrk="1" fontAlgn="auto" latinLnBrk="0" hangingPunct="1">
              <a:lnSpc>
                <a:spcPct val="130000"/>
              </a:lnSpc>
              <a:spcBef>
                <a:spcPct val="0"/>
              </a:spcBef>
              <a:spcAft>
                <a:spcPts val="1204"/>
              </a:spcAft>
              <a:buFont typeface="Arial" panose="020b0604020202020204" pitchFamily="34" charset="0"/>
              <a:buChar char="•"/>
              <a:defRPr kumimoji="0" lang="zh-CN" altLang="en-US" sz="1300" b="0" i="0" u="none" strike="noStrike" kern="1200" cap="none" spc="181" normalizeH="0" baseline="0" noProof="1">
                <a:solidFill>
                  <a:schemeClr val="tx1"/>
                </a:solidFill>
                <a:uFillTx/>
                <a:latin typeface="+mn-lt"/>
                <a:ea typeface="+mn-ea"/>
                <a:cs typeface="+mn-cs"/>
                <a:sym typeface="+mn-ea"/>
              </a:defRPr>
            </a:lvl4pPr>
            <a:lvl5pPr marL="1856961" marR="0" lvl="4" indent="-206329" algn="l" defTabSz="1100421" rtl="0" eaLnBrk="1" fontAlgn="auto" latinLnBrk="0" hangingPunct="1">
              <a:lnSpc>
                <a:spcPct val="130000"/>
              </a:lnSpc>
              <a:spcBef>
                <a:spcPct val="0"/>
              </a:spcBef>
              <a:spcAft>
                <a:spcPts val="1204"/>
              </a:spcAft>
              <a:buFont typeface="Arial" panose="020b0604020202020204" pitchFamily="34" charset="0"/>
              <a:buChar char="•"/>
              <a:defRPr kumimoji="0" lang="zh-CN" altLang="en-US" sz="1300" b="0" i="0" u="none" strike="noStrike" kern="1200" cap="none" spc="181"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10"/>
            </p:custDataLst>
          </p:nvPr>
        </p:nvSpPr>
        <p:spPr>
          <a:xfrm>
            <a:off x="6227552" y="985143"/>
            <a:ext cx="5273612" cy="5573527"/>
          </a:xfrm>
        </p:spPr>
        <p:txBody>
          <a:bodyPr vert="horz" lIns="122270" tIns="0" rIns="99343" bIns="0" rtlCol="0">
            <a:normAutofit/>
          </a:bodyPr>
          <a:lstStyle>
            <a:lvl1pPr marL="206329" marR="0" lvl="0" indent="-206329" algn="l" defTabSz="1100421" rtl="0" eaLnBrk="1" fontAlgn="auto" latinLnBrk="0" hangingPunct="1">
              <a:lnSpc>
                <a:spcPct val="120000"/>
              </a:lnSpc>
              <a:spcBef>
                <a:spcPct val="0"/>
              </a:spcBef>
              <a:spcAft>
                <a:spcPts val="1204"/>
              </a:spcAft>
              <a:buFont typeface="Arial" panose="020b0604020202020204" pitchFamily="34" charset="0"/>
              <a:buChar char="•"/>
              <a:defRPr kumimoji="0" lang="zh-CN" altLang="en-US" sz="1300" b="0" i="0" u="none" strike="noStrike" kern="1200" cap="none" spc="181" normalizeH="0" baseline="0" noProof="1">
                <a:solidFill>
                  <a:schemeClr val="tx1">
                    <a:lumMod val="75000"/>
                    <a:lumOff val="25000"/>
                  </a:schemeClr>
                </a:solidFill>
                <a:uFillTx/>
                <a:latin typeface="(使用中文字体)"/>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11"/>
            </p:custDataLst>
          </p:nvPr>
        </p:nvSpPr>
        <p:spPr/>
        <p:txBody>
          <a:bodyPr/>
          <a:lstStyle>
            <a:lvl1pPr>
              <a:lnSpc>
                <a:spcPct val="120000"/>
              </a:lnSpc>
              <a:defRPr/>
            </a:lvl1pPr>
          </a:lstStyle>
          <a:p>
            <a:fld id="{9EFD9D74-47D9-4702-A33C-335B63B48DBF}" type="datetimeFigureOut">
              <a:rPr lang="zh-CN" altLang="en-US" smtClean="0"/>
              <a:t>2020/8/23</a:t>
            </a:fld>
            <a:endParaRPr lang="zh-CN" altLang="en-US"/>
          </a:p>
        </p:txBody>
      </p:sp>
      <p:sp>
        <p:nvSpPr>
          <p:cNvPr id="6" name="页脚占位符 5"/>
          <p:cNvSpPr>
            <a:spLocks noGrp="1"/>
          </p:cNvSpPr>
          <p:nvPr>
            <p:ph type="ftr" sz="quarter" idx="11"/>
            <p:custDataLst>
              <p:tags r:id="rId12"/>
            </p:custDataLst>
          </p:nvPr>
        </p:nvSpPr>
        <p:spPr/>
        <p:txBody>
          <a:bodyPr/>
          <a:lstStyle>
            <a:lvl1pPr>
              <a:lnSpc>
                <a:spcPct val="120000"/>
              </a:lnSpc>
              <a:defRPr/>
            </a:lvl1pPr>
          </a:lstStyle>
          <a:p>
            <a:endParaRPr lang="zh-CN" altLang="en-US"/>
          </a:p>
        </p:txBody>
      </p:sp>
      <p:sp>
        <p:nvSpPr>
          <p:cNvPr id="7" name="灯片编号占位符 6"/>
          <p:cNvSpPr>
            <a:spLocks noGrp="1"/>
          </p:cNvSpPr>
          <p:nvPr>
            <p:ph type="sldNum" sz="quarter" idx="12"/>
            <p:custDataLst>
              <p:tags r:id="rId13"/>
            </p:custDataLst>
          </p:nvPr>
        </p:nvSpPr>
        <p:spPr/>
        <p:txBody>
          <a:bodyPr/>
          <a:lstStyle>
            <a:lvl1pPr>
              <a:lnSpc>
                <a:spcPct val="120000"/>
              </a:lnSpc>
              <a:defRPr/>
            </a:lvl1p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9" name="组合 8"/>
          <p:cNvGrpSpPr/>
          <p:nvPr>
            <p:custDataLst>
              <p:tags r:id="rId1"/>
            </p:custDataLst>
          </p:nvPr>
        </p:nvGrpSpPr>
        <p:grpSpPr>
          <a:xfrm>
            <a:off x="0" y="133566"/>
            <a:ext cx="12169775" cy="6987202"/>
            <a:chOff x="0" y="129140"/>
            <a:chExt cx="12192000" cy="6755755"/>
          </a:xfrm>
        </p:grpSpPr>
        <p:sp>
          <p:nvSpPr>
            <p:cNvPr id="10" name="矩形 9"/>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baseline="0">
                <a:latin typeface="隶书" pitchFamily="49" charset="-122"/>
                <a:ea typeface="隶书" pitchFamily="49" charset="-122"/>
              </a:endParaRPr>
            </a:p>
          </p:txBody>
        </p:sp>
        <p:pic>
          <p:nvPicPr>
            <p:cNvPr id="11" name="图片 10"/>
            <p:cNvPicPr>
              <a:picLocks noChangeAspect="1"/>
            </p:cNvPicPr>
            <p:nvPr userDrawn="1">
              <p:custDataLst>
                <p:tags r:id="rId4"/>
              </p:custDataLst>
            </p:nvPr>
          </p:nvPicPr>
          <p:blipFill>
            <a:blip r:embed="rId3">
              <a:extLst>
                <a:ext uri="{28A0092B-C50C-407E-A947-70E740481C1C}">
                  <a14:useLocalDpi xmlns:a14="http://schemas.microsoft.com/office/drawing/2010/main" xmlns="" val="0"/>
                </a:ext>
              </a:extLst>
            </a:blip>
            <a:stretch>
              <a:fillRect/>
            </a:stretch>
          </p:blipFill>
          <p:spPr>
            <a:xfrm>
              <a:off x="292800" y="164699"/>
              <a:ext cx="11606400" cy="6528601"/>
            </a:xfrm>
            <a:prstGeom prst="rect">
              <a:avLst/>
            </a:prstGeom>
          </p:spPr>
        </p:pic>
        <p:pic>
          <p:nvPicPr>
            <p:cNvPr id="12" name="图片 11"/>
            <p:cNvPicPr>
              <a:picLocks noChangeAspect="1"/>
            </p:cNvPicPr>
            <p:nvPr>
              <p:custDataLst>
                <p:tags r:id="rId6"/>
              </p:custDataLst>
            </p:nvPr>
          </p:nvPicPr>
          <p:blipFill>
            <a:blip r:embed="rId5">
              <a:extLst>
                <a:ext uri="{28A0092B-C50C-407E-A947-70E740481C1C}">
                  <a14:useLocalDpi xmlns:a14="http://schemas.microsoft.com/office/drawing/2010/main" xmlns="" val="0"/>
                </a:ext>
              </a:extLst>
            </a:blip>
            <a:stretch>
              <a:fillRect/>
            </a:stretch>
          </p:blipFill>
          <p:spPr>
            <a:xfrm flipH="1">
              <a:off x="9144000" y="4280861"/>
              <a:ext cx="3048000" cy="2604034"/>
            </a:xfrm>
            <a:prstGeom prst="rect">
              <a:avLst/>
            </a:prstGeom>
          </p:spPr>
        </p:pic>
        <p:pic>
          <p:nvPicPr>
            <p:cNvPr id="13" name="图片 12"/>
            <p:cNvPicPr>
              <a:picLocks noChangeAspect="1"/>
            </p:cNvPicPr>
            <p:nvPr>
              <p:custDataLst>
                <p:tags r:id="rId8"/>
              </p:custDataLst>
            </p:nvPr>
          </p:nvPicPr>
          <p:blipFill>
            <a:blip r:embed="rId7"/>
            <a:stretch>
              <a:fillRect/>
            </a:stretch>
          </p:blipFill>
          <p:spPr>
            <a:xfrm>
              <a:off x="0" y="129140"/>
              <a:ext cx="1070517" cy="628180"/>
            </a:xfrm>
            <a:prstGeom prst="rect">
              <a:avLst/>
            </a:prstGeom>
          </p:spPr>
        </p:pic>
      </p:gr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t>2020/8/23</a:t>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12"/>
            </p:custDataLst>
          </p:nvPr>
        </p:nvSpPr>
        <p:spPr>
          <a:xfrm>
            <a:off x="668709" y="985143"/>
            <a:ext cx="10832455" cy="5573527"/>
          </a:xfrm>
        </p:spPr>
        <p:txBody>
          <a:bodyPr/>
          <a:lstStyle>
            <a:lvl1pPr>
              <a:defRPr u="none" strike="noStrike" kern="1200" cap="none" spc="181" normalizeH="0" baseline="0">
                <a:solidFill>
                  <a:schemeClr val="tx1">
                    <a:lumMod val="75000"/>
                    <a:lumOff val="25000"/>
                  </a:schemeClr>
                </a:solidFill>
                <a:uFillTx/>
                <a:ea typeface="隶书" panose="02010509060101010101" pitchFamily="49" charset="-122"/>
              </a:defRPr>
            </a:lvl1pPr>
            <a:lvl2pPr>
              <a:defRPr u="none" strike="noStrike" kern="1200" cap="none" spc="181" normalizeH="0" baseline="0">
                <a:solidFill>
                  <a:schemeClr val="tx1">
                    <a:lumMod val="75000"/>
                    <a:lumOff val="25000"/>
                  </a:schemeClr>
                </a:solidFill>
                <a:uFillTx/>
                <a:ea typeface="隶书" panose="02010509060101010101" pitchFamily="49" charset="-122"/>
              </a:defRPr>
            </a:lvl2pPr>
            <a:lvl3pPr>
              <a:defRPr u="none" strike="noStrike" kern="1200" cap="none" spc="181" normalizeH="0" baseline="0">
                <a:solidFill>
                  <a:schemeClr val="tx1">
                    <a:lumMod val="75000"/>
                    <a:lumOff val="25000"/>
                  </a:schemeClr>
                </a:solidFill>
                <a:uFillTx/>
                <a:ea typeface="隶书" panose="02010509060101010101" pitchFamily="49" charset="-122"/>
              </a:defRPr>
            </a:lvl3pPr>
            <a:lvl4pPr>
              <a:defRPr u="none" strike="noStrike" kern="1200" cap="none" spc="181" normalizeH="0" baseline="0">
                <a:solidFill>
                  <a:schemeClr val="tx1">
                    <a:lumMod val="75000"/>
                    <a:lumOff val="25000"/>
                  </a:schemeClr>
                </a:solidFill>
                <a:uFillTx/>
                <a:ea typeface="隶书" panose="02010509060101010101" pitchFamily="49" charset="-122"/>
              </a:defRPr>
            </a:lvl4pPr>
            <a:lvl5pPr>
              <a:defRPr u="none" strike="noStrike" kern="1200" cap="none" spc="181" normalizeH="0" baseline="0">
                <a:solidFill>
                  <a:schemeClr val="tx1">
                    <a:lumMod val="75000"/>
                    <a:lumOff val="25000"/>
                  </a:schemeClr>
                </a:solidFill>
                <a:uFillTx/>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pic>
        <p:nvPicPr>
          <p:cNvPr id="13" name="图片 12"/>
          <p:cNvPicPr>
            <a:picLocks noChangeAspect="1"/>
          </p:cNvPicPr>
          <p:nvPr>
            <p:custDataLst>
              <p:tags r:id="rId2"/>
            </p:custDataLst>
          </p:nvPr>
        </p:nvPicPr>
        <p:blipFill>
          <a:blip r:embed="rId1">
            <a:extLst>
              <a:ext uri="{28A0092B-C50C-407E-A947-70E740481C1C}">
                <a14:useLocalDpi xmlns:a14="http://schemas.microsoft.com/office/drawing/2010/main" xmlns="" val="0"/>
              </a:ext>
            </a:extLst>
          </a:blip>
          <a:stretch>
            <a:fillRect/>
          </a:stretch>
        </p:blipFill>
        <p:spPr>
          <a:xfrm>
            <a:off x="0" y="-1731"/>
            <a:ext cx="12169775" cy="7092950"/>
          </a:xfrm>
          <a:prstGeom prst="rect">
            <a:avLst/>
          </a:prstGeom>
        </p:spPr>
      </p:pic>
      <p:pic>
        <p:nvPicPr>
          <p:cNvPr id="14" name="图片 13"/>
          <p:cNvPicPr>
            <a:picLocks noChangeAspect="1"/>
          </p:cNvPicPr>
          <p:nvPr>
            <p:custDataLst>
              <p:tags r:id="rId4"/>
            </p:custDataLst>
          </p:nvPr>
        </p:nvPicPr>
        <p:blipFill>
          <a:blip r:embed="rId3"/>
          <a:stretch>
            <a:fillRect/>
          </a:stretch>
        </p:blipFill>
        <p:spPr>
          <a:xfrm flipH="1">
            <a:off x="9094725" y="1292458"/>
            <a:ext cx="1068566" cy="649701"/>
          </a:xfrm>
          <a:prstGeom prst="rect">
            <a:avLst/>
          </a:prstGeom>
        </p:spPr>
      </p:pic>
      <p:sp useBgFill="1">
        <p:nvSpPr>
          <p:cNvPr id="15" name="矩形 14"/>
          <p:cNvSpPr/>
          <p:nvPr>
            <p:custDataLst>
              <p:tags r:id="rId5"/>
            </p:custDataLst>
          </p:nvPr>
        </p:nvSpPr>
        <p:spPr>
          <a:xfrm>
            <a:off x="4094246" y="3888857"/>
            <a:ext cx="948850" cy="7244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10041" tIns="55021" rIns="110041" bIns="55021" rtlCol="0" anchor="ctr"/>
          <a:lstStyle/>
          <a:p>
            <a:pPr algn="ctr"/>
            <a:endParaRPr lang="zh-CN" altLang="en-US" sz="3000">
              <a:cs typeface="+mn-ea"/>
              <a:sym typeface="+mn-lt"/>
            </a:endParaRPr>
          </a:p>
        </p:txBody>
      </p:sp>
      <p:sp useBgFill="1">
        <p:nvSpPr>
          <p:cNvPr id="16" name="矩形 15"/>
          <p:cNvSpPr/>
          <p:nvPr>
            <p:custDataLst>
              <p:tags r:id="rId6"/>
            </p:custDataLst>
          </p:nvPr>
        </p:nvSpPr>
        <p:spPr>
          <a:xfrm>
            <a:off x="7128562" y="2440009"/>
            <a:ext cx="948850" cy="7244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10041" tIns="55021" rIns="110041" bIns="55021" rtlCol="0" anchor="ctr"/>
          <a:lstStyle/>
          <a:p>
            <a:pPr algn="ctr"/>
            <a:endParaRPr lang="zh-CN" altLang="en-US" sz="3000">
              <a:cs typeface="+mn-ea"/>
              <a:sym typeface="+mn-lt"/>
            </a:endParaRPr>
          </a:p>
        </p:txBody>
      </p:sp>
      <p:grpSp>
        <p:nvGrpSpPr>
          <p:cNvPr id="17" name="组合 16"/>
          <p:cNvGrpSpPr/>
          <p:nvPr>
            <p:custDataLst>
              <p:tags r:id="rId7"/>
            </p:custDataLst>
          </p:nvPr>
        </p:nvGrpSpPr>
        <p:grpSpPr>
          <a:xfrm>
            <a:off x="3052206" y="1292459"/>
            <a:ext cx="6065363" cy="4508040"/>
            <a:chOff x="2753240" y="1123029"/>
            <a:chExt cx="6424532" cy="4608404"/>
          </a:xfrm>
        </p:grpSpPr>
        <p:pic>
          <p:nvPicPr>
            <p:cNvPr id="18" name="图片 17"/>
            <p:cNvPicPr>
              <a:picLocks noChangeAspect="1"/>
            </p:cNvPicPr>
            <p:nvPr>
              <p:custDataLst>
                <p:tags r:id="rId9"/>
              </p:custDataLst>
            </p:nvPr>
          </p:nvPicPr>
          <p:blipFill>
            <a:blip r:embed="rId8">
              <a:extLst>
                <a:ext uri="{28A0092B-C50C-407E-A947-70E740481C1C}">
                  <a14:useLocalDpi xmlns:a14="http://schemas.microsoft.com/office/drawing/2010/main" xmlns="" val="0"/>
                </a:ext>
              </a:extLst>
            </a:blip>
            <a:stretch>
              <a:fillRect/>
            </a:stretch>
          </p:blipFill>
          <p:spPr>
            <a:xfrm>
              <a:off x="7464317" y="2492772"/>
              <a:ext cx="1713455" cy="798431"/>
            </a:xfrm>
            <a:prstGeom prst="rect">
              <a:avLst/>
            </a:prstGeom>
            <a:ln>
              <a:noFill/>
            </a:ln>
          </p:spPr>
        </p:pic>
        <p:pic>
          <p:nvPicPr>
            <p:cNvPr id="19" name="图片 18"/>
            <p:cNvPicPr>
              <a:picLocks noChangeAspect="1"/>
            </p:cNvPicPr>
            <p:nvPr>
              <p:custDataLst>
                <p:tags r:id="rId10"/>
              </p:custDataLst>
            </p:nvPr>
          </p:nvPicPr>
          <p:blipFill>
            <a:blip r:embed="rId8">
              <a:extLst>
                <a:ext uri="{28A0092B-C50C-407E-A947-70E740481C1C}">
                  <a14:useLocalDpi xmlns:a14="http://schemas.microsoft.com/office/drawing/2010/main" xmlns="" val="0"/>
                </a:ext>
              </a:extLst>
            </a:blip>
            <a:stretch>
              <a:fillRect/>
            </a:stretch>
          </p:blipFill>
          <p:spPr>
            <a:xfrm>
              <a:off x="2753240" y="3587863"/>
              <a:ext cx="1957170" cy="911997"/>
            </a:xfrm>
            <a:prstGeom prst="rect">
              <a:avLst/>
            </a:prstGeom>
            <a:ln>
              <a:noFill/>
            </a:ln>
          </p:spPr>
        </p:pic>
        <p:sp>
          <p:nvSpPr>
            <p:cNvPr id="20" name="任意多边形: 形状 19"/>
            <p:cNvSpPr/>
            <p:nvPr userDrawn="1">
              <p:custDataLst>
                <p:tags r:id="rId11"/>
              </p:custDataLst>
            </p:nvPr>
          </p:nvSpPr>
          <p:spPr>
            <a:xfrm>
              <a:off x="3800683" y="1123029"/>
              <a:ext cx="4282522" cy="2305971"/>
            </a:xfrm>
            <a:custGeom>
              <a:gdLst>
                <a:gd name="connsiteX0" fmla="*/ 2305971 w 4611942"/>
                <a:gd name="connsiteY0" fmla="*/ 0 h 4611942"/>
                <a:gd name="connsiteX1" fmla="*/ 4218119 w 4611942"/>
                <a:gd name="connsiteY1" fmla="*/ 1016681 h 4611942"/>
                <a:gd name="connsiteX2" fmla="*/ 4282522 w 4611942"/>
                <a:gd name="connsiteY2" fmla="*/ 1122692 h 4611942"/>
                <a:gd name="connsiteX3" fmla="*/ 3929030 w 4611942"/>
                <a:gd name="connsiteY3" fmla="*/ 1122692 h 4611942"/>
                <a:gd name="connsiteX4" fmla="*/ 3929030 w 4611942"/>
                <a:gd name="connsiteY4" fmla="*/ 1823121 h 4611942"/>
                <a:gd name="connsiteX5" fmla="*/ 4560435 w 4611942"/>
                <a:gd name="connsiteY5" fmla="*/ 1823121 h 4611942"/>
                <a:gd name="connsiteX6" fmla="*/ 4565093 w 4611942"/>
                <a:gd name="connsiteY6" fmla="*/ 1841237 h 4611942"/>
                <a:gd name="connsiteX7" fmla="*/ 4611942 w 4611942"/>
                <a:gd name="connsiteY7" fmla="*/ 2305971 h 4611942"/>
                <a:gd name="connsiteX8" fmla="*/ 2305971 w 4611942"/>
                <a:gd name="connsiteY8" fmla="*/ 4611942 h 4611942"/>
                <a:gd name="connsiteX9" fmla="*/ 0 w 4611942"/>
                <a:gd name="connsiteY9" fmla="*/ 2305971 h 4611942"/>
                <a:gd name="connsiteX10" fmla="*/ 2305971 w 4611942"/>
                <a:gd name="connsiteY10" fmla="*/ 0 h 4611942"/>
                <a:gd name="connsiteX0-1" fmla="*/ 2305971 w 4611942"/>
                <a:gd name="connsiteY0-2" fmla="*/ 0 h 4611942"/>
                <a:gd name="connsiteX1-3" fmla="*/ 4218119 w 4611942"/>
                <a:gd name="connsiteY1-4" fmla="*/ 1016681 h 4611942"/>
                <a:gd name="connsiteX2-5" fmla="*/ 4282522 w 4611942"/>
                <a:gd name="connsiteY2-6" fmla="*/ 1122692 h 4611942"/>
                <a:gd name="connsiteX3-7" fmla="*/ 3929030 w 4611942"/>
                <a:gd name="connsiteY3-8" fmla="*/ 1823121 h 4611942"/>
                <a:gd name="connsiteX4-9" fmla="*/ 4560435 w 4611942"/>
                <a:gd name="connsiteY4-10" fmla="*/ 1823121 h 4611942"/>
                <a:gd name="connsiteX5-11" fmla="*/ 4565093 w 4611942"/>
                <a:gd name="connsiteY5-12" fmla="*/ 1841237 h 4611942"/>
                <a:gd name="connsiteX6-13" fmla="*/ 4611942 w 4611942"/>
                <a:gd name="connsiteY6-14" fmla="*/ 2305971 h 4611942"/>
                <a:gd name="connsiteX7-15" fmla="*/ 2305971 w 4611942"/>
                <a:gd name="connsiteY7-16" fmla="*/ 4611942 h 4611942"/>
                <a:gd name="connsiteX8-17" fmla="*/ 0 w 4611942"/>
                <a:gd name="connsiteY8-18" fmla="*/ 2305971 h 4611942"/>
                <a:gd name="connsiteX9-19" fmla="*/ 2305971 w 4611942"/>
                <a:gd name="connsiteY9-20" fmla="*/ 0 h 4611942"/>
                <a:gd name="connsiteX0-21" fmla="*/ 3929030 w 4611942"/>
                <a:gd name="connsiteY0-22" fmla="*/ 1823121 h 4611942"/>
                <a:gd name="connsiteX1-23" fmla="*/ 4560435 w 4611942"/>
                <a:gd name="connsiteY1-24" fmla="*/ 1823121 h 4611942"/>
                <a:gd name="connsiteX2-25" fmla="*/ 4565093 w 4611942"/>
                <a:gd name="connsiteY2-26" fmla="*/ 1841237 h 4611942"/>
                <a:gd name="connsiteX3-27" fmla="*/ 4611942 w 4611942"/>
                <a:gd name="connsiteY3-28" fmla="*/ 2305971 h 4611942"/>
                <a:gd name="connsiteX4-29" fmla="*/ 2305971 w 4611942"/>
                <a:gd name="connsiteY4-30" fmla="*/ 4611942 h 4611942"/>
                <a:gd name="connsiteX5-31" fmla="*/ 0 w 4611942"/>
                <a:gd name="connsiteY5-32" fmla="*/ 2305971 h 4611942"/>
                <a:gd name="connsiteX6-33" fmla="*/ 2305971 w 4611942"/>
                <a:gd name="connsiteY6-34" fmla="*/ 0 h 4611942"/>
                <a:gd name="connsiteX7-35" fmla="*/ 4218119 w 4611942"/>
                <a:gd name="connsiteY7-36" fmla="*/ 1016681 h 4611942"/>
                <a:gd name="connsiteX8-37" fmla="*/ 4282522 w 4611942"/>
                <a:gd name="connsiteY8-38" fmla="*/ 1122692 h 4611942"/>
                <a:gd name="connsiteX9-39" fmla="*/ 4020470 w 4611942"/>
                <a:gd name="connsiteY9-40" fmla="*/ 1914561 h 4611942"/>
                <a:gd name="connsiteX0-41" fmla="*/ 3929030 w 4611942"/>
                <a:gd name="connsiteY0-42" fmla="*/ 1823121 h 4611942"/>
                <a:gd name="connsiteX1-43" fmla="*/ 4560435 w 4611942"/>
                <a:gd name="connsiteY1-44" fmla="*/ 1823121 h 4611942"/>
                <a:gd name="connsiteX2-45" fmla="*/ 4565093 w 4611942"/>
                <a:gd name="connsiteY2-46" fmla="*/ 1841237 h 4611942"/>
                <a:gd name="connsiteX3-47" fmla="*/ 4611942 w 4611942"/>
                <a:gd name="connsiteY3-48" fmla="*/ 2305971 h 4611942"/>
                <a:gd name="connsiteX4-49" fmla="*/ 2305971 w 4611942"/>
                <a:gd name="connsiteY4-50" fmla="*/ 4611942 h 4611942"/>
                <a:gd name="connsiteX5-51" fmla="*/ 0 w 4611942"/>
                <a:gd name="connsiteY5-52" fmla="*/ 2305971 h 4611942"/>
                <a:gd name="connsiteX6-53" fmla="*/ 2305971 w 4611942"/>
                <a:gd name="connsiteY6-54" fmla="*/ 0 h 4611942"/>
                <a:gd name="connsiteX7-55" fmla="*/ 4218119 w 4611942"/>
                <a:gd name="connsiteY7-56" fmla="*/ 1016681 h 4611942"/>
                <a:gd name="connsiteX8-57" fmla="*/ 4282522 w 4611942"/>
                <a:gd name="connsiteY8-58" fmla="*/ 1122692 h 4611942"/>
                <a:gd name="connsiteX0-59" fmla="*/ 4560435 w 4611942"/>
                <a:gd name="connsiteY0-60" fmla="*/ 1823121 h 4611942"/>
                <a:gd name="connsiteX1-61" fmla="*/ 4565093 w 4611942"/>
                <a:gd name="connsiteY1-62" fmla="*/ 1841237 h 4611942"/>
                <a:gd name="connsiteX2-63" fmla="*/ 4611942 w 4611942"/>
                <a:gd name="connsiteY2-64" fmla="*/ 2305971 h 4611942"/>
                <a:gd name="connsiteX3-65" fmla="*/ 2305971 w 4611942"/>
                <a:gd name="connsiteY3-66" fmla="*/ 4611942 h 4611942"/>
                <a:gd name="connsiteX4-67" fmla="*/ 0 w 4611942"/>
                <a:gd name="connsiteY4-68" fmla="*/ 2305971 h 4611942"/>
                <a:gd name="connsiteX5-69" fmla="*/ 2305971 w 4611942"/>
                <a:gd name="connsiteY5-70" fmla="*/ 0 h 4611942"/>
                <a:gd name="connsiteX6-71" fmla="*/ 4218119 w 4611942"/>
                <a:gd name="connsiteY6-72" fmla="*/ 1016681 h 4611942"/>
                <a:gd name="connsiteX7-73" fmla="*/ 4282522 w 4611942"/>
                <a:gd name="connsiteY7-74" fmla="*/ 1122692 h 4611942"/>
                <a:gd name="connsiteX0-75" fmla="*/ 4560435 w 4944884"/>
                <a:gd name="connsiteY0-76" fmla="*/ 1823121 h 2495333"/>
                <a:gd name="connsiteX1-77" fmla="*/ 4565093 w 4944884"/>
                <a:gd name="connsiteY1-78" fmla="*/ 1841237 h 2495333"/>
                <a:gd name="connsiteX2-79" fmla="*/ 4611942 w 4944884"/>
                <a:gd name="connsiteY2-80" fmla="*/ 2305971 h 2495333"/>
                <a:gd name="connsiteX3-81" fmla="*/ 0 w 4944884"/>
                <a:gd name="connsiteY3-82" fmla="*/ 2305971 h 2495333"/>
                <a:gd name="connsiteX4-83" fmla="*/ 2305971 w 4944884"/>
                <a:gd name="connsiteY4-84" fmla="*/ 0 h 2495333"/>
                <a:gd name="connsiteX5-85" fmla="*/ 4218119 w 4944884"/>
                <a:gd name="connsiteY5-86" fmla="*/ 1016681 h 2495333"/>
                <a:gd name="connsiteX6-87" fmla="*/ 4282522 w 4944884"/>
                <a:gd name="connsiteY6-88" fmla="*/ 1122692 h 2495333"/>
                <a:gd name="connsiteX0-89" fmla="*/ 4560435 w 4565093"/>
                <a:gd name="connsiteY0-90" fmla="*/ 1823121 h 2384058"/>
                <a:gd name="connsiteX1-91" fmla="*/ 4565093 w 4565093"/>
                <a:gd name="connsiteY1-92" fmla="*/ 1841237 h 2384058"/>
                <a:gd name="connsiteX2-93" fmla="*/ 0 w 4565093"/>
                <a:gd name="connsiteY2-94" fmla="*/ 2305971 h 2384058"/>
                <a:gd name="connsiteX3-95" fmla="*/ 2305971 w 4565093"/>
                <a:gd name="connsiteY3-96" fmla="*/ 0 h 2384058"/>
                <a:gd name="connsiteX4-97" fmla="*/ 4218119 w 4565093"/>
                <a:gd name="connsiteY4-98" fmla="*/ 1016681 h 2384058"/>
                <a:gd name="connsiteX5-99" fmla="*/ 4282522 w 4565093"/>
                <a:gd name="connsiteY5-100" fmla="*/ 1122692 h 2384058"/>
                <a:gd name="connsiteX0-101" fmla="*/ 4560435 w 4560435"/>
                <a:gd name="connsiteY0-102" fmla="*/ 1823121 h 2305971"/>
                <a:gd name="connsiteX1-103" fmla="*/ 0 w 4560435"/>
                <a:gd name="connsiteY1-104" fmla="*/ 2305971 h 2305971"/>
                <a:gd name="connsiteX2-105" fmla="*/ 2305971 w 4560435"/>
                <a:gd name="connsiteY2-106" fmla="*/ 0 h 2305971"/>
                <a:gd name="connsiteX3-107" fmla="*/ 4218119 w 4560435"/>
                <a:gd name="connsiteY3-108" fmla="*/ 1016681 h 2305971"/>
                <a:gd name="connsiteX4-109" fmla="*/ 4282522 w 4560435"/>
                <a:gd name="connsiteY4-110" fmla="*/ 1122692 h 2305971"/>
                <a:gd name="connsiteX0-111" fmla="*/ 0 w 4282522"/>
                <a:gd name="connsiteY0-112" fmla="*/ 2305971 h 2305971"/>
                <a:gd name="connsiteX1-113" fmla="*/ 2305971 w 4282522"/>
                <a:gd name="connsiteY1-114" fmla="*/ 0 h 2305971"/>
                <a:gd name="connsiteX2-115" fmla="*/ 4218119 w 4282522"/>
                <a:gd name="connsiteY2-116" fmla="*/ 1016681 h 2305971"/>
                <a:gd name="connsiteX3-117" fmla="*/ 4282522 w 4282522"/>
                <a:gd name="connsiteY3-118" fmla="*/ 1122692 h 2305971"/>
              </a:gdLst>
              <a:cxnLst>
                <a:cxn ang="0">
                  <a:pos x="connsiteX0-1" y="connsiteY0-2"/>
                </a:cxn>
                <a:cxn ang="0">
                  <a:pos x="connsiteX1-3" y="connsiteY1-4"/>
                </a:cxn>
                <a:cxn ang="0">
                  <a:pos x="connsiteX2-5" y="connsiteY2-6"/>
                </a:cxn>
                <a:cxn ang="0">
                  <a:pos x="connsiteX3-7" y="connsiteY3-8"/>
                </a:cxn>
              </a:cxnLst>
              <a:rect l="l" t="t" r="r" b="b"/>
              <a:pathLst>
                <a:path w="4282522" h="2305971">
                  <a:moveTo>
                    <a:pt x="0" y="2305971"/>
                  </a:moveTo>
                  <a:cubicBezTo>
                    <a:pt x="0" y="1032418"/>
                    <a:pt x="1032418" y="0"/>
                    <a:pt x="2305971" y="0"/>
                  </a:cubicBezTo>
                  <a:cubicBezTo>
                    <a:pt x="3101942" y="0"/>
                    <a:pt x="3803719" y="403288"/>
                    <a:pt x="4218119" y="1016681"/>
                  </a:cubicBezTo>
                  <a:lnTo>
                    <a:pt x="4282522" y="1122692"/>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000">
                <a:cs typeface="+mn-ea"/>
                <a:sym typeface="+mn-lt"/>
              </a:endParaRPr>
            </a:p>
          </p:txBody>
        </p:sp>
        <p:sp>
          <p:nvSpPr>
            <p:cNvPr id="21" name="任意多边形: 形状 20"/>
            <p:cNvSpPr/>
            <p:nvPr userDrawn="1">
              <p:custDataLst>
                <p:tags r:id="rId12"/>
              </p:custDataLst>
            </p:nvPr>
          </p:nvSpPr>
          <p:spPr>
            <a:xfrm rot="10800000">
              <a:off x="4115486" y="3425462"/>
              <a:ext cx="4282522" cy="2305971"/>
            </a:xfrm>
            <a:custGeom>
              <a:gdLst>
                <a:gd name="connsiteX0" fmla="*/ 2305971 w 4611942"/>
                <a:gd name="connsiteY0" fmla="*/ 0 h 4611942"/>
                <a:gd name="connsiteX1" fmla="*/ 4218119 w 4611942"/>
                <a:gd name="connsiteY1" fmla="*/ 1016681 h 4611942"/>
                <a:gd name="connsiteX2" fmla="*/ 4282522 w 4611942"/>
                <a:gd name="connsiteY2" fmla="*/ 1122692 h 4611942"/>
                <a:gd name="connsiteX3" fmla="*/ 3929030 w 4611942"/>
                <a:gd name="connsiteY3" fmla="*/ 1122692 h 4611942"/>
                <a:gd name="connsiteX4" fmla="*/ 3929030 w 4611942"/>
                <a:gd name="connsiteY4" fmla="*/ 1823121 h 4611942"/>
                <a:gd name="connsiteX5" fmla="*/ 4560435 w 4611942"/>
                <a:gd name="connsiteY5" fmla="*/ 1823121 h 4611942"/>
                <a:gd name="connsiteX6" fmla="*/ 4565093 w 4611942"/>
                <a:gd name="connsiteY6" fmla="*/ 1841237 h 4611942"/>
                <a:gd name="connsiteX7" fmla="*/ 4611942 w 4611942"/>
                <a:gd name="connsiteY7" fmla="*/ 2305971 h 4611942"/>
                <a:gd name="connsiteX8" fmla="*/ 2305971 w 4611942"/>
                <a:gd name="connsiteY8" fmla="*/ 4611942 h 4611942"/>
                <a:gd name="connsiteX9" fmla="*/ 0 w 4611942"/>
                <a:gd name="connsiteY9" fmla="*/ 2305971 h 4611942"/>
                <a:gd name="connsiteX10" fmla="*/ 2305971 w 4611942"/>
                <a:gd name="connsiteY10" fmla="*/ 0 h 4611942"/>
                <a:gd name="connsiteX0-1" fmla="*/ 2305971 w 4611942"/>
                <a:gd name="connsiteY0-2" fmla="*/ 0 h 4611942"/>
                <a:gd name="connsiteX1-3" fmla="*/ 4218119 w 4611942"/>
                <a:gd name="connsiteY1-4" fmla="*/ 1016681 h 4611942"/>
                <a:gd name="connsiteX2-5" fmla="*/ 4282522 w 4611942"/>
                <a:gd name="connsiteY2-6" fmla="*/ 1122692 h 4611942"/>
                <a:gd name="connsiteX3-7" fmla="*/ 3929030 w 4611942"/>
                <a:gd name="connsiteY3-8" fmla="*/ 1823121 h 4611942"/>
                <a:gd name="connsiteX4-9" fmla="*/ 4560435 w 4611942"/>
                <a:gd name="connsiteY4-10" fmla="*/ 1823121 h 4611942"/>
                <a:gd name="connsiteX5-11" fmla="*/ 4565093 w 4611942"/>
                <a:gd name="connsiteY5-12" fmla="*/ 1841237 h 4611942"/>
                <a:gd name="connsiteX6-13" fmla="*/ 4611942 w 4611942"/>
                <a:gd name="connsiteY6-14" fmla="*/ 2305971 h 4611942"/>
                <a:gd name="connsiteX7-15" fmla="*/ 2305971 w 4611942"/>
                <a:gd name="connsiteY7-16" fmla="*/ 4611942 h 4611942"/>
                <a:gd name="connsiteX8-17" fmla="*/ 0 w 4611942"/>
                <a:gd name="connsiteY8-18" fmla="*/ 2305971 h 4611942"/>
                <a:gd name="connsiteX9-19" fmla="*/ 2305971 w 4611942"/>
                <a:gd name="connsiteY9-20" fmla="*/ 0 h 4611942"/>
                <a:gd name="connsiteX0-21" fmla="*/ 3929030 w 4611942"/>
                <a:gd name="connsiteY0-22" fmla="*/ 1823121 h 4611942"/>
                <a:gd name="connsiteX1-23" fmla="*/ 4560435 w 4611942"/>
                <a:gd name="connsiteY1-24" fmla="*/ 1823121 h 4611942"/>
                <a:gd name="connsiteX2-25" fmla="*/ 4565093 w 4611942"/>
                <a:gd name="connsiteY2-26" fmla="*/ 1841237 h 4611942"/>
                <a:gd name="connsiteX3-27" fmla="*/ 4611942 w 4611942"/>
                <a:gd name="connsiteY3-28" fmla="*/ 2305971 h 4611942"/>
                <a:gd name="connsiteX4-29" fmla="*/ 2305971 w 4611942"/>
                <a:gd name="connsiteY4-30" fmla="*/ 4611942 h 4611942"/>
                <a:gd name="connsiteX5-31" fmla="*/ 0 w 4611942"/>
                <a:gd name="connsiteY5-32" fmla="*/ 2305971 h 4611942"/>
                <a:gd name="connsiteX6-33" fmla="*/ 2305971 w 4611942"/>
                <a:gd name="connsiteY6-34" fmla="*/ 0 h 4611942"/>
                <a:gd name="connsiteX7-35" fmla="*/ 4218119 w 4611942"/>
                <a:gd name="connsiteY7-36" fmla="*/ 1016681 h 4611942"/>
                <a:gd name="connsiteX8-37" fmla="*/ 4282522 w 4611942"/>
                <a:gd name="connsiteY8-38" fmla="*/ 1122692 h 4611942"/>
                <a:gd name="connsiteX9-39" fmla="*/ 4020470 w 4611942"/>
                <a:gd name="connsiteY9-40" fmla="*/ 1914561 h 4611942"/>
                <a:gd name="connsiteX0-41" fmla="*/ 3929030 w 4611942"/>
                <a:gd name="connsiteY0-42" fmla="*/ 1823121 h 4611942"/>
                <a:gd name="connsiteX1-43" fmla="*/ 4560435 w 4611942"/>
                <a:gd name="connsiteY1-44" fmla="*/ 1823121 h 4611942"/>
                <a:gd name="connsiteX2-45" fmla="*/ 4565093 w 4611942"/>
                <a:gd name="connsiteY2-46" fmla="*/ 1841237 h 4611942"/>
                <a:gd name="connsiteX3-47" fmla="*/ 4611942 w 4611942"/>
                <a:gd name="connsiteY3-48" fmla="*/ 2305971 h 4611942"/>
                <a:gd name="connsiteX4-49" fmla="*/ 2305971 w 4611942"/>
                <a:gd name="connsiteY4-50" fmla="*/ 4611942 h 4611942"/>
                <a:gd name="connsiteX5-51" fmla="*/ 0 w 4611942"/>
                <a:gd name="connsiteY5-52" fmla="*/ 2305971 h 4611942"/>
                <a:gd name="connsiteX6-53" fmla="*/ 2305971 w 4611942"/>
                <a:gd name="connsiteY6-54" fmla="*/ 0 h 4611942"/>
                <a:gd name="connsiteX7-55" fmla="*/ 4218119 w 4611942"/>
                <a:gd name="connsiteY7-56" fmla="*/ 1016681 h 4611942"/>
                <a:gd name="connsiteX8-57" fmla="*/ 4282522 w 4611942"/>
                <a:gd name="connsiteY8-58" fmla="*/ 1122692 h 4611942"/>
                <a:gd name="connsiteX0-59" fmla="*/ 4560435 w 4611942"/>
                <a:gd name="connsiteY0-60" fmla="*/ 1823121 h 4611942"/>
                <a:gd name="connsiteX1-61" fmla="*/ 4565093 w 4611942"/>
                <a:gd name="connsiteY1-62" fmla="*/ 1841237 h 4611942"/>
                <a:gd name="connsiteX2-63" fmla="*/ 4611942 w 4611942"/>
                <a:gd name="connsiteY2-64" fmla="*/ 2305971 h 4611942"/>
                <a:gd name="connsiteX3-65" fmla="*/ 2305971 w 4611942"/>
                <a:gd name="connsiteY3-66" fmla="*/ 4611942 h 4611942"/>
                <a:gd name="connsiteX4-67" fmla="*/ 0 w 4611942"/>
                <a:gd name="connsiteY4-68" fmla="*/ 2305971 h 4611942"/>
                <a:gd name="connsiteX5-69" fmla="*/ 2305971 w 4611942"/>
                <a:gd name="connsiteY5-70" fmla="*/ 0 h 4611942"/>
                <a:gd name="connsiteX6-71" fmla="*/ 4218119 w 4611942"/>
                <a:gd name="connsiteY6-72" fmla="*/ 1016681 h 4611942"/>
                <a:gd name="connsiteX7-73" fmla="*/ 4282522 w 4611942"/>
                <a:gd name="connsiteY7-74" fmla="*/ 1122692 h 4611942"/>
                <a:gd name="connsiteX0-75" fmla="*/ 4560435 w 4944884"/>
                <a:gd name="connsiteY0-76" fmla="*/ 1823121 h 2495333"/>
                <a:gd name="connsiteX1-77" fmla="*/ 4565093 w 4944884"/>
                <a:gd name="connsiteY1-78" fmla="*/ 1841237 h 2495333"/>
                <a:gd name="connsiteX2-79" fmla="*/ 4611942 w 4944884"/>
                <a:gd name="connsiteY2-80" fmla="*/ 2305971 h 2495333"/>
                <a:gd name="connsiteX3-81" fmla="*/ 0 w 4944884"/>
                <a:gd name="connsiteY3-82" fmla="*/ 2305971 h 2495333"/>
                <a:gd name="connsiteX4-83" fmla="*/ 2305971 w 4944884"/>
                <a:gd name="connsiteY4-84" fmla="*/ 0 h 2495333"/>
                <a:gd name="connsiteX5-85" fmla="*/ 4218119 w 4944884"/>
                <a:gd name="connsiteY5-86" fmla="*/ 1016681 h 2495333"/>
                <a:gd name="connsiteX6-87" fmla="*/ 4282522 w 4944884"/>
                <a:gd name="connsiteY6-88" fmla="*/ 1122692 h 2495333"/>
                <a:gd name="connsiteX0-89" fmla="*/ 4560435 w 4565093"/>
                <a:gd name="connsiteY0-90" fmla="*/ 1823121 h 2384058"/>
                <a:gd name="connsiteX1-91" fmla="*/ 4565093 w 4565093"/>
                <a:gd name="connsiteY1-92" fmla="*/ 1841237 h 2384058"/>
                <a:gd name="connsiteX2-93" fmla="*/ 0 w 4565093"/>
                <a:gd name="connsiteY2-94" fmla="*/ 2305971 h 2384058"/>
                <a:gd name="connsiteX3-95" fmla="*/ 2305971 w 4565093"/>
                <a:gd name="connsiteY3-96" fmla="*/ 0 h 2384058"/>
                <a:gd name="connsiteX4-97" fmla="*/ 4218119 w 4565093"/>
                <a:gd name="connsiteY4-98" fmla="*/ 1016681 h 2384058"/>
                <a:gd name="connsiteX5-99" fmla="*/ 4282522 w 4565093"/>
                <a:gd name="connsiteY5-100" fmla="*/ 1122692 h 2384058"/>
                <a:gd name="connsiteX0-101" fmla="*/ 4560435 w 4560435"/>
                <a:gd name="connsiteY0-102" fmla="*/ 1823121 h 2305971"/>
                <a:gd name="connsiteX1-103" fmla="*/ 0 w 4560435"/>
                <a:gd name="connsiteY1-104" fmla="*/ 2305971 h 2305971"/>
                <a:gd name="connsiteX2-105" fmla="*/ 2305971 w 4560435"/>
                <a:gd name="connsiteY2-106" fmla="*/ 0 h 2305971"/>
                <a:gd name="connsiteX3-107" fmla="*/ 4218119 w 4560435"/>
                <a:gd name="connsiteY3-108" fmla="*/ 1016681 h 2305971"/>
                <a:gd name="connsiteX4-109" fmla="*/ 4282522 w 4560435"/>
                <a:gd name="connsiteY4-110" fmla="*/ 1122692 h 2305971"/>
                <a:gd name="connsiteX0-111" fmla="*/ 0 w 4282522"/>
                <a:gd name="connsiteY0-112" fmla="*/ 2305971 h 2305971"/>
                <a:gd name="connsiteX1-113" fmla="*/ 2305971 w 4282522"/>
                <a:gd name="connsiteY1-114" fmla="*/ 0 h 2305971"/>
                <a:gd name="connsiteX2-115" fmla="*/ 4218119 w 4282522"/>
                <a:gd name="connsiteY2-116" fmla="*/ 1016681 h 2305971"/>
                <a:gd name="connsiteX3-117" fmla="*/ 4282522 w 4282522"/>
                <a:gd name="connsiteY3-118" fmla="*/ 1122692 h 2305971"/>
              </a:gdLst>
              <a:cxnLst>
                <a:cxn ang="0">
                  <a:pos x="connsiteX0-1" y="connsiteY0-2"/>
                </a:cxn>
                <a:cxn ang="0">
                  <a:pos x="connsiteX1-3" y="connsiteY1-4"/>
                </a:cxn>
                <a:cxn ang="0">
                  <a:pos x="connsiteX2-5" y="connsiteY2-6"/>
                </a:cxn>
                <a:cxn ang="0">
                  <a:pos x="connsiteX3-7" y="connsiteY3-8"/>
                </a:cxn>
              </a:cxnLst>
              <a:rect l="l" t="t" r="r" b="b"/>
              <a:pathLst>
                <a:path w="4282522" h="2305971">
                  <a:moveTo>
                    <a:pt x="0" y="2305971"/>
                  </a:moveTo>
                  <a:cubicBezTo>
                    <a:pt x="0" y="1032418"/>
                    <a:pt x="1032418" y="0"/>
                    <a:pt x="2305971" y="0"/>
                  </a:cubicBezTo>
                  <a:cubicBezTo>
                    <a:pt x="3101942" y="0"/>
                    <a:pt x="3803719" y="403288"/>
                    <a:pt x="4218119" y="1016681"/>
                  </a:cubicBezTo>
                  <a:lnTo>
                    <a:pt x="4282522" y="1122692"/>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000">
                <a:cs typeface="+mn-ea"/>
                <a:sym typeface="+mn-lt"/>
              </a:endParaRPr>
            </a:p>
          </p:txBody>
        </p:sp>
      </p:grpSp>
      <p:sp>
        <p:nvSpPr>
          <p:cNvPr id="7" name="竖排标题 1"/>
          <p:cNvSpPr>
            <a:spLocks noGrp="1"/>
          </p:cNvSpPr>
          <p:nvPr>
            <p:ph type="title" orient="vert" hasCustomPrompt="1"/>
            <p:custDataLst>
              <p:tags r:id="rId13"/>
            </p:custDataLst>
          </p:nvPr>
        </p:nvSpPr>
        <p:spPr>
          <a:xfrm>
            <a:off x="5536005" y="1807470"/>
            <a:ext cx="1097766" cy="3478019"/>
          </a:xfrm>
        </p:spPr>
        <p:txBody>
          <a:bodyPr vert="eaVert" lIns="108309" tIns="56320" rIns="108309" bIns="56320" anchor="ctr">
            <a:normAutofit/>
          </a:bodyPr>
          <a:lstStyle>
            <a:lvl1pPr algn="ctr">
              <a:defRPr sz="4300" b="1" u="none" strike="noStrike" kern="1200" cap="none" spc="241" normalizeH="0" baseline="0">
                <a:solidFill>
                  <a:schemeClr val="accent1"/>
                </a:solidFill>
                <a:uFillTx/>
                <a:latin typeface="(使用中文字体)"/>
                <a:ea typeface="汉仪尚巍手书W" panose="00020600040101010101" charset="-122"/>
              </a:defRPr>
            </a:lvl1pPr>
          </a:lstStyle>
          <a:p>
            <a:r>
              <a:rPr lang="zh-CN" altLang="en-US"/>
              <a:t>编辑标题</a:t>
            </a:r>
          </a:p>
        </p:txBody>
      </p:sp>
      <p:sp>
        <p:nvSpPr>
          <p:cNvPr id="3" name="日期占位符 2"/>
          <p:cNvSpPr>
            <a:spLocks noGrp="1"/>
          </p:cNvSpPr>
          <p:nvPr>
            <p:ph type="dt" sz="half" idx="10"/>
            <p:custDataLst>
              <p:tags r:id="rId14"/>
            </p:custDataLst>
          </p:nvPr>
        </p:nvSpPr>
        <p:spPr/>
        <p:txBody>
          <a:bodyPr/>
          <a:lstStyle/>
          <a:p>
            <a:fld id="{760FBDFE-C587-4B4C-A407-44438C67B59E}" type="datetimeFigureOut">
              <a:rPr lang="zh-CN" altLang="en-US" smtClean="0"/>
              <a:t>2020/8/23</a:t>
            </a:fld>
            <a:endParaRPr lang="zh-CN" altLang="en-US"/>
          </a:p>
        </p:txBody>
      </p:sp>
      <p:sp>
        <p:nvSpPr>
          <p:cNvPr id="4" name="页脚占位符 3"/>
          <p:cNvSpPr>
            <a:spLocks noGrp="1"/>
          </p:cNvSpPr>
          <p:nvPr>
            <p:ph type="ftr" sz="quarter" idx="11"/>
            <p:custDataLst>
              <p:tags r:id="rId15"/>
            </p:custDataLst>
          </p:nvPr>
        </p:nvSpPr>
        <p:spPr/>
        <p:txBody>
          <a:bodyPr/>
          <a:lstStyle/>
          <a:p>
            <a:endParaRPr lang="zh-CN" altLang="en-US"/>
          </a:p>
        </p:txBody>
      </p:sp>
      <p:sp>
        <p:nvSpPr>
          <p:cNvPr id="5" name="灯片编号占位符 4"/>
          <p:cNvSpPr>
            <a:spLocks noGrp="1"/>
          </p:cNvSpPr>
          <p:nvPr>
            <p:ph type="sldNum" sz="quarter" idx="12"/>
            <p:custDataLst>
              <p:tags r:id="rId1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grpSp>
        <p:nvGrpSpPr>
          <p:cNvPr id="8" name="组合 7"/>
          <p:cNvGrpSpPr/>
          <p:nvPr>
            <p:custDataLst>
              <p:tags r:id="rId1"/>
            </p:custDataLst>
          </p:nvPr>
        </p:nvGrpSpPr>
        <p:grpSpPr>
          <a:xfrm>
            <a:off x="766" y="443"/>
            <a:ext cx="12169015" cy="7120323"/>
            <a:chOff x="762" y="428"/>
            <a:chExt cx="12191238" cy="6884467"/>
          </a:xfrm>
        </p:grpSpPr>
        <p:pic>
          <p:nvPicPr>
            <p:cNvPr id="9" name="图片 8"/>
            <p:cNvPicPr>
              <a:picLocks noChangeAspect="1"/>
            </p:cNvPicPr>
            <p:nvPr userDrawn="1">
              <p:custDataLst>
                <p:tags r:id="rId3"/>
              </p:custDataLst>
            </p:nvPr>
          </p:nvPicPr>
          <p:blipFill>
            <a:blip r:embed="rId2">
              <a:extLst>
                <a:ext uri="{28A0092B-C50C-407E-A947-70E740481C1C}">
                  <a14:useLocalDpi xmlns:a14="http://schemas.microsoft.com/office/drawing/2010/main" xmlns="" val="0"/>
                </a:ext>
              </a:extLst>
            </a:blip>
            <a:stretch>
              <a:fillRect/>
            </a:stretch>
          </p:blipFill>
          <p:spPr>
            <a:xfrm>
              <a:off x="762" y="428"/>
              <a:ext cx="12190476" cy="6857143"/>
            </a:xfrm>
            <a:prstGeom prst="rect">
              <a:avLst/>
            </a:prstGeom>
          </p:spPr>
        </p:pic>
        <p:pic>
          <p:nvPicPr>
            <p:cNvPr id="10" name="图片 9"/>
            <p:cNvPicPr>
              <a:picLocks noChangeAspect="1"/>
            </p:cNvPicPr>
            <p:nvPr>
              <p:custDataLst>
                <p:tags r:id="rId5"/>
              </p:custDataLst>
            </p:nvPr>
          </p:nvPicPr>
          <p:blipFill>
            <a:blip r:embed="rId4">
              <a:extLst>
                <a:ext uri="{28A0092B-C50C-407E-A947-70E740481C1C}">
                  <a14:useLocalDpi xmlns:a14="http://schemas.microsoft.com/office/drawing/2010/main" xmlns="" val="0"/>
                </a:ext>
              </a:extLst>
            </a:blip>
            <a:stretch>
              <a:fillRect/>
            </a:stretch>
          </p:blipFill>
          <p:spPr>
            <a:xfrm flipH="1">
              <a:off x="9144000" y="4280861"/>
              <a:ext cx="3048000" cy="2604034"/>
            </a:xfrm>
            <a:prstGeom prst="rect">
              <a:avLst/>
            </a:prstGeom>
          </p:spPr>
        </p:pic>
      </p:grpSp>
      <p:sp>
        <p:nvSpPr>
          <p:cNvPr id="2" name="标题 1"/>
          <p:cNvSpPr>
            <a:spLocks noGrp="1"/>
          </p:cNvSpPr>
          <p:nvPr>
            <p:ph type="title"/>
            <p:custDataLst>
              <p:tags r:id="rId6"/>
            </p:custDataLst>
          </p:nvPr>
        </p:nvSpPr>
        <p:spPr/>
        <p:txBody>
          <a:bodyPr/>
          <a:lstStyle>
            <a:lvl1pPr>
              <a:defRPr baseline="0">
                <a:solidFill>
                  <a:schemeClr val="tx1">
                    <a:lumMod val="75000"/>
                    <a:lumOff val="25000"/>
                  </a:schemeClr>
                </a:solidFill>
                <a:latin typeface="隶书" panose="02010509060101010101" pitchFamily="49" charset="-122"/>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2020/8/23</a:t>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grpSp>
        <p:nvGrpSpPr>
          <p:cNvPr id="6" name="组合 5"/>
          <p:cNvGrpSpPr/>
          <p:nvPr>
            <p:custDataLst>
              <p:tags r:id="rId1"/>
            </p:custDataLst>
          </p:nvPr>
        </p:nvGrpSpPr>
        <p:grpSpPr>
          <a:xfrm>
            <a:off x="0" y="133566"/>
            <a:ext cx="12169775" cy="6987202"/>
            <a:chOff x="0" y="129140"/>
            <a:chExt cx="12192000" cy="6755755"/>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baseline="0">
                <a:latin typeface="隶书" panose="02010509060101010101" pitchFamily="49" charset="-122"/>
                <a:ea typeface="隶书" panose="02010509060101010101" pitchFamily="49" charset="-122"/>
              </a:endParaRPr>
            </a:p>
          </p:txBody>
        </p:sp>
        <p:pic>
          <p:nvPicPr>
            <p:cNvPr id="11" name="图片 10"/>
            <p:cNvPicPr>
              <a:picLocks noChangeAspect="1"/>
            </p:cNvPicPr>
            <p:nvPr userDrawn="1">
              <p:custDataLst>
                <p:tags r:id="rId4"/>
              </p:custDataLst>
            </p:nvPr>
          </p:nvPicPr>
          <p:blipFill>
            <a:blip r:embed="rId3">
              <a:extLst>
                <a:ext uri="{28A0092B-C50C-407E-A947-70E740481C1C}">
                  <a14:useLocalDpi xmlns:a14="http://schemas.microsoft.com/office/drawing/2010/main" xmlns="" val="0"/>
                </a:ext>
              </a:extLst>
            </a:blip>
            <a:stretch>
              <a:fillRect/>
            </a:stretch>
          </p:blipFill>
          <p:spPr>
            <a:xfrm>
              <a:off x="292800" y="164699"/>
              <a:ext cx="11606400" cy="6528601"/>
            </a:xfrm>
            <a:prstGeom prst="rect">
              <a:avLst/>
            </a:prstGeom>
          </p:spPr>
        </p:pic>
        <p:pic>
          <p:nvPicPr>
            <p:cNvPr id="12" name="图片 11"/>
            <p:cNvPicPr>
              <a:picLocks noChangeAspect="1"/>
            </p:cNvPicPr>
            <p:nvPr>
              <p:custDataLst>
                <p:tags r:id="rId6"/>
              </p:custDataLst>
            </p:nvPr>
          </p:nvPicPr>
          <p:blipFill>
            <a:blip r:embed="rId5">
              <a:extLst>
                <a:ext uri="{28A0092B-C50C-407E-A947-70E740481C1C}">
                  <a14:useLocalDpi xmlns:a14="http://schemas.microsoft.com/office/drawing/2010/main" xmlns="" val="0"/>
                </a:ext>
              </a:extLst>
            </a:blip>
            <a:stretch>
              <a:fillRect/>
            </a:stretch>
          </p:blipFill>
          <p:spPr>
            <a:xfrm flipH="1">
              <a:off x="9144000" y="4280861"/>
              <a:ext cx="3048000" cy="2604034"/>
            </a:xfrm>
            <a:prstGeom prst="rect">
              <a:avLst/>
            </a:prstGeom>
          </p:spPr>
        </p:pic>
        <p:pic>
          <p:nvPicPr>
            <p:cNvPr id="13" name="图片 12"/>
            <p:cNvPicPr>
              <a:picLocks noChangeAspect="1"/>
            </p:cNvPicPr>
            <p:nvPr>
              <p:custDataLst>
                <p:tags r:id="rId8"/>
              </p:custDataLst>
            </p:nvPr>
          </p:nvPicPr>
          <p:blipFill>
            <a:blip r:embed="rId7"/>
            <a:stretch>
              <a:fillRect/>
            </a:stretch>
          </p:blipFill>
          <p:spPr>
            <a:xfrm>
              <a:off x="0" y="129140"/>
              <a:ext cx="1070517" cy="628180"/>
            </a:xfrm>
            <a:prstGeom prst="rect">
              <a:avLst/>
            </a:prstGeom>
          </p:spPr>
        </p:pic>
      </p:grpSp>
      <p:sp>
        <p:nvSpPr>
          <p:cNvPr id="2" name="标题 1"/>
          <p:cNvSpPr>
            <a:spLocks noGrp="1"/>
          </p:cNvSpPr>
          <p:nvPr>
            <p:ph type="title" hasCustomPrompt="1"/>
            <p:custDataLst>
              <p:tags r:id="rId9"/>
            </p:custDataLst>
          </p:nvPr>
        </p:nvSpPr>
        <p:spPr>
          <a:xfrm>
            <a:off x="1279264" y="1291998"/>
            <a:ext cx="9608852" cy="748390"/>
          </a:xfrm>
        </p:spPr>
        <p:txBody>
          <a:bodyPr anchor="ctr"/>
          <a:lstStyle>
            <a:lvl1pPr>
              <a:defRPr sz="3000" baseline="0">
                <a:latin typeface="隶书" panose="02010509060101010101" pitchFamily="49" charset="-122"/>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10"/>
            </p:custDataLst>
          </p:nvPr>
        </p:nvSpPr>
        <p:spPr>
          <a:xfrm>
            <a:off x="1278778" y="2237723"/>
            <a:ext cx="9609052" cy="3563230"/>
          </a:xfrm>
        </p:spPr>
        <p:txBody>
          <a:bodyPr/>
          <a:lstStyle>
            <a:lvl1pPr>
              <a:defRPr baseline="0">
                <a:latin typeface="隶书" panose="02010509060101010101" pitchFamily="49" charset="-122"/>
                <a:ea typeface="隶书" panose="02010509060101010101" pitchFamily="49" charset="-122"/>
              </a:defRPr>
            </a:lvl1pPr>
            <a:lvl2pPr>
              <a:defRPr baseline="0">
                <a:latin typeface="隶书" panose="02010509060101010101" pitchFamily="49" charset="-122"/>
                <a:ea typeface="隶书" panose="02010509060101010101" pitchFamily="49" charset="-122"/>
              </a:defRPr>
            </a:lvl2pPr>
            <a:lvl3pPr>
              <a:defRPr baseline="0">
                <a:latin typeface="隶书" panose="02010509060101010101" pitchFamily="49" charset="-122"/>
                <a:ea typeface="隶书" panose="02010509060101010101" pitchFamily="49" charset="-122"/>
              </a:defRPr>
            </a:lvl3pPr>
            <a:lvl4pPr>
              <a:defRPr baseline="0">
                <a:latin typeface="隶书" panose="02010509060101010101" pitchFamily="49" charset="-122"/>
                <a:ea typeface="隶书" panose="02010509060101010101" pitchFamily="49" charset="-122"/>
              </a:defRPr>
            </a:lvl4pPr>
            <a:lvl5pPr>
              <a:defRPr baseline="0">
                <a:latin typeface="隶书" panose="02010509060101010101" pitchFamily="49" charset="-122"/>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11"/>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2020/8/23</a:t>
            </a:fld>
            <a:endParaRPr lang="zh-CN" altLang="en-US"/>
          </a:p>
        </p:txBody>
      </p:sp>
      <p:sp>
        <p:nvSpPr>
          <p:cNvPr id="4" name="页脚占位符 3"/>
          <p:cNvSpPr>
            <a:spLocks noGrp="1"/>
          </p:cNvSpPr>
          <p:nvPr>
            <p:ph type="ftr" sz="quarter" idx="11"/>
            <p:custDataLst>
              <p:tags r:id="rId12"/>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3"/>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p:custDataLst>
              <p:tags r:id="rId1"/>
            </p:custDataLst>
          </p:nvPr>
        </p:nvSpPr>
        <p:spPr>
          <a:xfrm>
            <a:off x="3" y="4"/>
            <a:ext cx="4814667" cy="7101487"/>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110041" tIns="55021" rIns="110041" bIns="55021" rtlCol="0" anchor="ctr">
            <a:noAutofit/>
          </a:bodyPr>
          <a:lstStyle/>
          <a:p>
            <a:pPr lvl="0" algn="ctr"/>
            <a:endParaRPr lang="en-US" altLang="zh-CN" sz="3000" baseline="0">
              <a:latin typeface="隶书" pitchFamily="49" charset="-122"/>
              <a:ea typeface="隶书" pitchFamily="49" charset="-122"/>
              <a:sym typeface="+mn-ea"/>
            </a:endParaRPr>
          </a:p>
        </p:txBody>
      </p:sp>
      <p:grpSp>
        <p:nvGrpSpPr>
          <p:cNvPr id="11" name="组合 10"/>
          <p:cNvGrpSpPr/>
          <p:nvPr>
            <p:custDataLst>
              <p:tags r:id="rId2"/>
            </p:custDataLst>
          </p:nvPr>
        </p:nvGrpSpPr>
        <p:grpSpPr>
          <a:xfrm>
            <a:off x="766" y="443"/>
            <a:ext cx="12169015" cy="7120323"/>
            <a:chOff x="762" y="428"/>
            <a:chExt cx="12191238" cy="6884467"/>
          </a:xfrm>
        </p:grpSpPr>
        <p:pic>
          <p:nvPicPr>
            <p:cNvPr id="12" name="图片 11"/>
            <p:cNvPicPr>
              <a:picLocks noChangeAspect="1"/>
            </p:cNvPicPr>
            <p:nvPr userDrawn="1">
              <p:custDataLst>
                <p:tags r:id="rId4"/>
              </p:custDataLst>
            </p:nvPr>
          </p:nvPicPr>
          <p:blipFill>
            <a:blip r:embed="rId3">
              <a:extLst>
                <a:ext uri="{28A0092B-C50C-407E-A947-70E740481C1C}">
                  <a14:useLocalDpi xmlns:a14="http://schemas.microsoft.com/office/drawing/2010/main" xmlns="" val="0"/>
                </a:ext>
              </a:extLst>
            </a:blip>
            <a:stretch>
              <a:fillRect/>
            </a:stretch>
          </p:blipFill>
          <p:spPr>
            <a:xfrm>
              <a:off x="762" y="428"/>
              <a:ext cx="12190476" cy="6857143"/>
            </a:xfrm>
            <a:prstGeom prst="rect">
              <a:avLst/>
            </a:prstGeom>
          </p:spPr>
        </p:pic>
        <p:pic>
          <p:nvPicPr>
            <p:cNvPr id="13" name="图片 12"/>
            <p:cNvPicPr>
              <a:picLocks noChangeAspect="1"/>
            </p:cNvPicPr>
            <p:nvPr>
              <p:custDataLst>
                <p:tags r:id="rId6"/>
              </p:custDataLst>
            </p:nvPr>
          </p:nvPicPr>
          <p:blipFill>
            <a:blip r:embed="rId5">
              <a:extLst>
                <a:ext uri="{28A0092B-C50C-407E-A947-70E740481C1C}">
                  <a14:useLocalDpi xmlns:a14="http://schemas.microsoft.com/office/drawing/2010/main" xmlns="" val="0"/>
                </a:ext>
              </a:extLst>
            </a:blip>
            <a:stretch>
              <a:fillRect/>
            </a:stretch>
          </p:blipFill>
          <p:spPr>
            <a:xfrm flipH="1">
              <a:off x="9144000" y="4280861"/>
              <a:ext cx="3048000" cy="2604034"/>
            </a:xfrm>
            <a:prstGeom prst="rect">
              <a:avLst/>
            </a:prstGeom>
          </p:spPr>
        </p:pic>
      </p:grpSp>
      <p:sp>
        <p:nvSpPr>
          <p:cNvPr id="2" name="标题 1"/>
          <p:cNvSpPr>
            <a:spLocks noGrp="1"/>
          </p:cNvSpPr>
          <p:nvPr>
            <p:ph type="title" hasCustomPrompt="1"/>
            <p:custDataLst>
              <p:tags r:id="rId7"/>
            </p:custDataLst>
          </p:nvPr>
        </p:nvSpPr>
        <p:spPr>
          <a:xfrm>
            <a:off x="582138" y="796793"/>
            <a:ext cx="3952781" cy="912217"/>
          </a:xfrm>
        </p:spPr>
        <p:txBody>
          <a:bodyPr anchor="ctr"/>
          <a:lstStyle>
            <a:lvl1pPr>
              <a:defRPr sz="3200" baseline="0">
                <a:solidFill>
                  <a:schemeClr val="tx1">
                    <a:lumMod val="75000"/>
                    <a:lumOff val="25000"/>
                  </a:schemeClr>
                </a:solidFill>
                <a:latin typeface="隶书" panose="02010509060101010101" pitchFamily="49" charset="-122"/>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2020/8/23</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1"/>
            </p:custDataLst>
          </p:nvPr>
        </p:nvSpPr>
        <p:spPr>
          <a:xfrm>
            <a:off x="585732" y="1824433"/>
            <a:ext cx="3949188" cy="4233430"/>
          </a:xfrm>
        </p:spPr>
        <p:txBody>
          <a:bodyPr/>
          <a:lstStyle>
            <a:lvl1pPr>
              <a:defRPr baseline="0">
                <a:solidFill>
                  <a:schemeClr val="tx1">
                    <a:lumMod val="75000"/>
                    <a:lumOff val="25000"/>
                  </a:schemeClr>
                </a:solidFill>
                <a:latin typeface="隶书" panose="02010509060101010101" pitchFamily="49" charset="-122"/>
                <a:ea typeface="隶书" panose="02010509060101010101" pitchFamily="49" charset="-122"/>
              </a:defRPr>
            </a:lvl1pPr>
            <a:lvl2pPr>
              <a:defRPr baseline="0">
                <a:solidFill>
                  <a:schemeClr val="tx1">
                    <a:lumMod val="75000"/>
                    <a:lumOff val="25000"/>
                  </a:schemeClr>
                </a:solidFill>
                <a:latin typeface="隶书" panose="02010509060101010101" pitchFamily="49" charset="-122"/>
                <a:ea typeface="隶书" panose="02010509060101010101" pitchFamily="49" charset="-122"/>
              </a:defRPr>
            </a:lvl2pPr>
            <a:lvl3pPr>
              <a:defRPr baseline="0">
                <a:solidFill>
                  <a:schemeClr val="tx1">
                    <a:lumMod val="75000"/>
                    <a:lumOff val="25000"/>
                  </a:schemeClr>
                </a:solidFill>
                <a:latin typeface="隶书" panose="02010509060101010101" pitchFamily="49" charset="-122"/>
                <a:ea typeface="隶书" panose="02010509060101010101" pitchFamily="49" charset="-122"/>
              </a:defRPr>
            </a:lvl3pPr>
            <a:lvl4pPr>
              <a:defRPr baseline="0">
                <a:solidFill>
                  <a:schemeClr val="tx1">
                    <a:lumMod val="75000"/>
                    <a:lumOff val="25000"/>
                  </a:schemeClr>
                </a:solidFill>
                <a:latin typeface="隶书" panose="02010509060101010101" pitchFamily="49" charset="-122"/>
                <a:ea typeface="隶书" panose="02010509060101010101" pitchFamily="49" charset="-122"/>
              </a:defRPr>
            </a:lvl4pPr>
            <a:lvl5pPr>
              <a:defRPr baseline="0">
                <a:solidFill>
                  <a:schemeClr val="tx1">
                    <a:lumMod val="75000"/>
                    <a:lumOff val="25000"/>
                  </a:schemeClr>
                </a:solidFill>
                <a:latin typeface="隶书" panose="02010509060101010101" pitchFamily="49" charset="-122"/>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2"/>
            </p:custDataLst>
          </p:nvPr>
        </p:nvSpPr>
        <p:spPr>
          <a:xfrm>
            <a:off x="5091901" y="796318"/>
            <a:ext cx="6468188" cy="5262246"/>
          </a:xfrm>
        </p:spPr>
        <p:txBody>
          <a:bodyPr/>
          <a:lstStyle>
            <a:lvl1pPr>
              <a:defRPr baseline="0">
                <a:latin typeface="隶书" panose="02010509060101010101" pitchFamily="49" charset="-122"/>
                <a:ea typeface="隶书" panose="02010509060101010101" pitchFamily="49" charset="-122"/>
              </a:defRPr>
            </a:lvl1pPr>
            <a:lvl2pPr>
              <a:defRPr baseline="0">
                <a:latin typeface="隶书" panose="02010509060101010101" pitchFamily="49" charset="-122"/>
                <a:ea typeface="隶书" panose="02010509060101010101" pitchFamily="49" charset="-122"/>
              </a:defRPr>
            </a:lvl2pPr>
            <a:lvl3pPr>
              <a:defRPr baseline="0">
                <a:latin typeface="隶书" panose="02010509060101010101" pitchFamily="49" charset="-122"/>
                <a:ea typeface="隶书" panose="02010509060101010101" pitchFamily="49" charset="-122"/>
              </a:defRPr>
            </a:lvl3pPr>
            <a:lvl4pPr>
              <a:defRPr baseline="0">
                <a:latin typeface="隶书" panose="02010509060101010101" pitchFamily="49" charset="-122"/>
                <a:ea typeface="隶书" panose="02010509060101010101" pitchFamily="49" charset="-122"/>
              </a:defRPr>
            </a:lvl4pPr>
            <a:lvl5pPr>
              <a:defRPr baseline="0">
                <a:latin typeface="隶书" panose="02010509060101010101" pitchFamily="49" charset="-122"/>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8" name="内容占位符 7"/>
          <p:cNvSpPr>
            <a:spLocks noGrp="1"/>
          </p:cNvSpPr>
          <p:nvPr>
            <p:ph sz="quarter" idx="1"/>
          </p:nvPr>
        </p:nvSpPr>
        <p:spPr>
          <a:xfrm>
            <a:off x="608489" y="1655023"/>
            <a:ext cx="9938650" cy="5040723"/>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760FBDFE-C587-4B4C-A407-44438C67B59E}" type="datetimeFigureOut">
              <a:rPr lang="zh-CN" altLang="en-US" smtClean="0"/>
              <a:t>2020/8/23</a:t>
            </a:fld>
            <a:endParaRPr lang="zh-CN" altLang="en-US"/>
          </a:p>
        </p:txBody>
      </p:sp>
      <p:sp>
        <p:nvSpPr>
          <p:cNvPr id="9" name="灯片编号占位符 8"/>
          <p:cNvSpPr>
            <a:spLocks noGrp="1"/>
          </p:cNvSpPr>
          <p:nvPr>
            <p:ph type="sldNum" sz="quarter" idx="15"/>
          </p:nvPr>
        </p:nvSpPr>
        <p:spPr/>
        <p:txBody>
          <a:bodyPr rtlCol="0"/>
          <a:lstStyle/>
          <a:p>
            <a:fld id="{49AE70B2-8BF9-45C0-BB95-33D1B9D3A854}" type="slidenum">
              <a:rPr lang="zh-CN" altLang="en-US" smtClean="0"/>
              <a:t>‹#›</a:t>
            </a:fld>
            <a:endParaRPr lang="zh-CN" altLang="en-US"/>
          </a:p>
        </p:txBody>
      </p:sp>
      <p:sp>
        <p:nvSpPr>
          <p:cNvPr id="10" name="页脚占位符 9"/>
          <p:cNvSpPr>
            <a:spLocks noGrp="1"/>
          </p:cNvSpPr>
          <p:nvPr>
            <p:ph type="ftr" sz="quarter" idx="16"/>
          </p:nvPr>
        </p:nvSpPr>
        <p:spPr/>
        <p:txBody>
          <a:bodyPr rtlCol="0"/>
          <a:lstStyle/>
          <a:p>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12169775" cy="2755267"/>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110041" tIns="55021" rIns="110041" bIns="55021" rtlCol="0" anchor="ctr">
            <a:noAutofit/>
          </a:bodyPr>
          <a:lstStyle/>
          <a:p>
            <a:pPr lvl="0" algn="ctr"/>
            <a:endParaRPr lang="en-US" altLang="zh-CN" sz="3000" baseline="0">
              <a:solidFill>
                <a:schemeClr val="tx1">
                  <a:lumMod val="75000"/>
                  <a:lumOff val="25000"/>
                </a:schemeClr>
              </a:solidFill>
              <a:latin typeface="隶书" pitchFamily="49" charset="-122"/>
              <a:ea typeface="隶书" pitchFamily="49" charset="-122"/>
              <a:sym typeface="+mn-ea"/>
            </a:endParaRPr>
          </a:p>
        </p:txBody>
      </p:sp>
      <p:grpSp>
        <p:nvGrpSpPr>
          <p:cNvPr id="12" name="组合 11"/>
          <p:cNvGrpSpPr/>
          <p:nvPr>
            <p:custDataLst>
              <p:tags r:id="rId2"/>
            </p:custDataLst>
          </p:nvPr>
        </p:nvGrpSpPr>
        <p:grpSpPr>
          <a:xfrm>
            <a:off x="0" y="443"/>
            <a:ext cx="12169775" cy="7120323"/>
            <a:chOff x="0" y="428"/>
            <a:chExt cx="12192000" cy="6884467"/>
          </a:xfrm>
        </p:grpSpPr>
        <p:pic>
          <p:nvPicPr>
            <p:cNvPr id="13" name="图片 12"/>
            <p:cNvPicPr>
              <a:picLocks noChangeAspect="1"/>
            </p:cNvPicPr>
            <p:nvPr userDrawn="1">
              <p:custDataLst>
                <p:tags r:id="rId4"/>
              </p:custDataLst>
            </p:nvPr>
          </p:nvPicPr>
          <p:blipFill>
            <a:blip r:embed="rId3">
              <a:extLst>
                <a:ext uri="{28A0092B-C50C-407E-A947-70E740481C1C}">
                  <a14:useLocalDpi xmlns:a14="http://schemas.microsoft.com/office/drawing/2010/main" xmlns="" val="0"/>
                </a:ext>
              </a:extLst>
            </a:blip>
            <a:stretch>
              <a:fillRect/>
            </a:stretch>
          </p:blipFill>
          <p:spPr>
            <a:xfrm>
              <a:off x="762" y="428"/>
              <a:ext cx="12190476" cy="6857143"/>
            </a:xfrm>
            <a:prstGeom prst="rect">
              <a:avLst/>
            </a:prstGeom>
          </p:spPr>
        </p:pic>
        <p:pic>
          <p:nvPicPr>
            <p:cNvPr id="14" name="图片 13"/>
            <p:cNvPicPr>
              <a:picLocks noChangeAspect="1"/>
            </p:cNvPicPr>
            <p:nvPr>
              <p:custDataLst>
                <p:tags r:id="rId6"/>
              </p:custDataLst>
            </p:nvPr>
          </p:nvPicPr>
          <p:blipFill>
            <a:blip r:embed="rId5">
              <a:extLst>
                <a:ext uri="{28A0092B-C50C-407E-A947-70E740481C1C}">
                  <a14:useLocalDpi xmlns:a14="http://schemas.microsoft.com/office/drawing/2010/main" xmlns="" val="0"/>
                </a:ext>
              </a:extLst>
            </a:blip>
            <a:stretch>
              <a:fillRect/>
            </a:stretch>
          </p:blipFill>
          <p:spPr>
            <a:xfrm flipH="1">
              <a:off x="9144000" y="4280861"/>
              <a:ext cx="3048000" cy="2604034"/>
            </a:xfrm>
            <a:prstGeom prst="rect">
              <a:avLst/>
            </a:prstGeom>
          </p:spPr>
        </p:pic>
        <p:pic>
          <p:nvPicPr>
            <p:cNvPr id="15" name="图片 14"/>
            <p:cNvPicPr>
              <a:picLocks noChangeAspect="1"/>
            </p:cNvPicPr>
            <p:nvPr>
              <p:custDataLst>
                <p:tags r:id="rId8"/>
              </p:custDataLst>
            </p:nvPr>
          </p:nvPicPr>
          <p:blipFill>
            <a:blip r:embed="rId7"/>
            <a:stretch>
              <a:fillRect/>
            </a:stretch>
          </p:blipFill>
          <p:spPr>
            <a:xfrm>
              <a:off x="0" y="129140"/>
              <a:ext cx="1070517" cy="628180"/>
            </a:xfrm>
            <a:prstGeom prst="rect">
              <a:avLst/>
            </a:prstGeom>
          </p:spPr>
        </p:pic>
      </p:grpSp>
      <p:sp>
        <p:nvSpPr>
          <p:cNvPr id="2" name="标题 1"/>
          <p:cNvSpPr>
            <a:spLocks noGrp="1"/>
          </p:cNvSpPr>
          <p:nvPr>
            <p:ph type="title"/>
            <p:custDataLst>
              <p:tags r:id="rId9"/>
            </p:custDataLst>
          </p:nvPr>
        </p:nvSpPr>
        <p:spPr>
          <a:xfrm>
            <a:off x="610884" y="807963"/>
            <a:ext cx="10956391" cy="647860"/>
          </a:xfrm>
        </p:spPr>
        <p:txBody>
          <a:bodyPr anchor="ctr"/>
          <a:lstStyle>
            <a:lvl1pPr algn="ctr">
              <a:defRPr sz="3200" baseline="0">
                <a:solidFill>
                  <a:schemeClr val="tx1">
                    <a:lumMod val="75000"/>
                    <a:lumOff val="25000"/>
                  </a:schemeClr>
                </a:solidFill>
                <a:latin typeface="隶书" panose="02010509060101010101" pitchFamily="49" charset="-122"/>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10"/>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2020/8/23</a:t>
            </a:fld>
            <a:endParaRPr lang="zh-CN" altLang="en-US"/>
          </a:p>
        </p:txBody>
      </p:sp>
      <p:sp>
        <p:nvSpPr>
          <p:cNvPr id="4" name="页脚占位符 3"/>
          <p:cNvSpPr>
            <a:spLocks noGrp="1"/>
          </p:cNvSpPr>
          <p:nvPr>
            <p:ph type="ftr" sz="quarter" idx="11"/>
            <p:custDataLst>
              <p:tags r:id="rId11"/>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3"/>
            </p:custDataLst>
          </p:nvPr>
        </p:nvSpPr>
        <p:spPr>
          <a:xfrm>
            <a:off x="610888" y="1716458"/>
            <a:ext cx="10955966" cy="856367"/>
          </a:xfrm>
        </p:spPr>
        <p:txBody>
          <a:bodyPr/>
          <a:lstStyle>
            <a:lvl1pPr algn="ctr">
              <a:defRPr baseline="0">
                <a:solidFill>
                  <a:schemeClr val="tx1">
                    <a:lumMod val="75000"/>
                    <a:lumOff val="25000"/>
                  </a:schemeClr>
                </a:solidFill>
                <a:latin typeface="隶书" panose="02010509060101010101" pitchFamily="49" charset="-122"/>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14"/>
            </p:custDataLst>
          </p:nvPr>
        </p:nvSpPr>
        <p:spPr>
          <a:xfrm>
            <a:off x="611657" y="2904200"/>
            <a:ext cx="10945611" cy="3548337"/>
          </a:xfrm>
        </p:spPr>
        <p:txBody>
          <a:bodyPr/>
          <a:lstStyle>
            <a:lvl1pPr>
              <a:defRPr baseline="0">
                <a:latin typeface="隶书" panose="02010509060101010101" pitchFamily="49" charset="-122"/>
                <a:ea typeface="隶书" panose="02010509060101010101" pitchFamily="49" charset="-122"/>
              </a:defRPr>
            </a:lvl1pPr>
            <a:lvl2pPr>
              <a:defRPr baseline="0">
                <a:latin typeface="隶书" panose="02010509060101010101" pitchFamily="49" charset="-122"/>
                <a:ea typeface="隶书" panose="02010509060101010101" pitchFamily="49" charset="-122"/>
              </a:defRPr>
            </a:lvl2pPr>
            <a:lvl3pPr>
              <a:defRPr baseline="0">
                <a:latin typeface="隶书" panose="02010509060101010101" pitchFamily="49" charset="-122"/>
                <a:ea typeface="隶书" panose="02010509060101010101" pitchFamily="49" charset="-122"/>
              </a:defRPr>
            </a:lvl3pPr>
            <a:lvl4pPr>
              <a:defRPr baseline="0">
                <a:latin typeface="隶书" panose="02010509060101010101" pitchFamily="49" charset="-122"/>
                <a:ea typeface="隶书" panose="02010509060101010101" pitchFamily="49" charset="-122"/>
              </a:defRPr>
            </a:lvl4pPr>
            <a:lvl5pPr>
              <a:defRPr baseline="0">
                <a:latin typeface="隶书" panose="02010509060101010101" pitchFamily="49" charset="-122"/>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p:custDataLst>
              <p:tags r:id="rId1"/>
            </p:custDataLst>
          </p:nvPr>
        </p:nvSpPr>
        <p:spPr>
          <a:xfrm>
            <a:off x="0" y="5201500"/>
            <a:ext cx="12169775" cy="1891452"/>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110041" tIns="55021" rIns="110041" bIns="55021" rtlCol="0" anchor="ctr">
            <a:noAutofit/>
          </a:bodyPr>
          <a:lstStyle/>
          <a:p>
            <a:pPr lvl="0" algn="ctr"/>
            <a:endParaRPr lang="en-US" altLang="zh-CN" sz="3000" baseline="0">
              <a:latin typeface="隶书" panose="02010509060101010101" pitchFamily="49" charset="-122"/>
              <a:ea typeface="隶书" panose="02010509060101010101" pitchFamily="49" charset="-122"/>
              <a:sym typeface="+mn-ea"/>
            </a:endParaRPr>
          </a:p>
        </p:txBody>
      </p:sp>
      <p:grpSp>
        <p:nvGrpSpPr>
          <p:cNvPr id="11" name="组合 10"/>
          <p:cNvGrpSpPr/>
          <p:nvPr>
            <p:custDataLst>
              <p:tags r:id="rId2"/>
            </p:custDataLst>
          </p:nvPr>
        </p:nvGrpSpPr>
        <p:grpSpPr>
          <a:xfrm>
            <a:off x="0" y="443"/>
            <a:ext cx="12169775" cy="7120323"/>
            <a:chOff x="0" y="428"/>
            <a:chExt cx="12192000" cy="6884467"/>
          </a:xfrm>
        </p:grpSpPr>
        <p:pic>
          <p:nvPicPr>
            <p:cNvPr id="12" name="图片 11"/>
            <p:cNvPicPr>
              <a:picLocks noChangeAspect="1"/>
            </p:cNvPicPr>
            <p:nvPr userDrawn="1">
              <p:custDataLst>
                <p:tags r:id="rId4"/>
              </p:custDataLst>
            </p:nvPr>
          </p:nvPicPr>
          <p:blipFill>
            <a:blip r:embed="rId3">
              <a:extLst>
                <a:ext uri="{28A0092B-C50C-407E-A947-70E740481C1C}">
                  <a14:useLocalDpi xmlns:a14="http://schemas.microsoft.com/office/drawing/2010/main" xmlns="" val="0"/>
                </a:ext>
              </a:extLst>
            </a:blip>
            <a:stretch>
              <a:fillRect/>
            </a:stretch>
          </p:blipFill>
          <p:spPr>
            <a:xfrm>
              <a:off x="762" y="428"/>
              <a:ext cx="12190476" cy="6857143"/>
            </a:xfrm>
            <a:prstGeom prst="rect">
              <a:avLst/>
            </a:prstGeom>
          </p:spPr>
        </p:pic>
        <p:pic>
          <p:nvPicPr>
            <p:cNvPr id="13" name="图片 12"/>
            <p:cNvPicPr>
              <a:picLocks noChangeAspect="1"/>
            </p:cNvPicPr>
            <p:nvPr>
              <p:custDataLst>
                <p:tags r:id="rId6"/>
              </p:custDataLst>
            </p:nvPr>
          </p:nvPicPr>
          <p:blipFill>
            <a:blip r:embed="rId5">
              <a:extLst>
                <a:ext uri="{28A0092B-C50C-407E-A947-70E740481C1C}">
                  <a14:useLocalDpi xmlns:a14="http://schemas.microsoft.com/office/drawing/2010/main" xmlns="" val="0"/>
                </a:ext>
              </a:extLst>
            </a:blip>
            <a:stretch>
              <a:fillRect/>
            </a:stretch>
          </p:blipFill>
          <p:spPr>
            <a:xfrm flipH="1">
              <a:off x="9144000" y="4280861"/>
              <a:ext cx="3048000" cy="2604034"/>
            </a:xfrm>
            <a:prstGeom prst="rect">
              <a:avLst/>
            </a:prstGeom>
          </p:spPr>
        </p:pic>
        <p:pic>
          <p:nvPicPr>
            <p:cNvPr id="14" name="图片 13"/>
            <p:cNvPicPr>
              <a:picLocks noChangeAspect="1"/>
            </p:cNvPicPr>
            <p:nvPr>
              <p:custDataLst>
                <p:tags r:id="rId8"/>
              </p:custDataLst>
            </p:nvPr>
          </p:nvPicPr>
          <p:blipFill>
            <a:blip r:embed="rId7"/>
            <a:stretch>
              <a:fillRect/>
            </a:stretch>
          </p:blipFill>
          <p:spPr>
            <a:xfrm>
              <a:off x="0" y="129140"/>
              <a:ext cx="1070517" cy="628180"/>
            </a:xfrm>
            <a:prstGeom prst="rect">
              <a:avLst/>
            </a:prstGeom>
          </p:spPr>
        </p:pic>
      </p:grpSp>
      <p:sp>
        <p:nvSpPr>
          <p:cNvPr id="2" name="标题 1"/>
          <p:cNvSpPr>
            <a:spLocks noGrp="1"/>
          </p:cNvSpPr>
          <p:nvPr>
            <p:ph type="title"/>
            <p:custDataLst>
              <p:tags r:id="rId9"/>
            </p:custDataLst>
          </p:nvPr>
        </p:nvSpPr>
        <p:spPr>
          <a:xfrm>
            <a:off x="603697" y="692540"/>
            <a:ext cx="10956391" cy="584563"/>
          </a:xfrm>
        </p:spPr>
        <p:txBody>
          <a:bodyPr anchor="ctr"/>
          <a:lstStyle>
            <a:lvl1pPr algn="ctr">
              <a:defRPr sz="3000" baseline="0">
                <a:latin typeface="隶书" panose="02010509060101010101" pitchFamily="49" charset="-122"/>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10"/>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2020/8/23</a:t>
            </a:fld>
            <a:endParaRPr lang="zh-CN" altLang="en-US"/>
          </a:p>
        </p:txBody>
      </p:sp>
      <p:sp>
        <p:nvSpPr>
          <p:cNvPr id="4" name="页脚占位符 3"/>
          <p:cNvSpPr>
            <a:spLocks noGrp="1"/>
          </p:cNvSpPr>
          <p:nvPr>
            <p:ph type="ftr" sz="quarter" idx="11"/>
            <p:custDataLst>
              <p:tags r:id="rId11"/>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13"/>
            </p:custDataLst>
          </p:nvPr>
        </p:nvSpPr>
        <p:spPr>
          <a:xfrm>
            <a:off x="603736" y="1738797"/>
            <a:ext cx="10970765" cy="3321213"/>
          </a:xfrm>
        </p:spPr>
        <p:txBody>
          <a:bodyPr/>
          <a:lstStyle>
            <a:lvl1pPr>
              <a:defRPr baseline="0">
                <a:latin typeface="隶书" panose="02010509060101010101" pitchFamily="49" charset="-122"/>
                <a:ea typeface="隶书" panose="02010509060101010101" pitchFamily="49" charset="-122"/>
              </a:defRPr>
            </a:lvl1pPr>
            <a:lvl2pPr>
              <a:defRPr baseline="0">
                <a:latin typeface="隶书" panose="02010509060101010101" pitchFamily="49" charset="-122"/>
                <a:ea typeface="隶书" panose="02010509060101010101" pitchFamily="49" charset="-122"/>
              </a:defRPr>
            </a:lvl2pPr>
            <a:lvl3pPr>
              <a:defRPr baseline="0">
                <a:latin typeface="隶书" panose="02010509060101010101" pitchFamily="49" charset="-122"/>
                <a:ea typeface="隶书" panose="02010509060101010101" pitchFamily="49" charset="-122"/>
              </a:defRPr>
            </a:lvl3pPr>
            <a:lvl4pPr>
              <a:defRPr baseline="0">
                <a:latin typeface="隶书" panose="02010509060101010101" pitchFamily="49" charset="-122"/>
                <a:ea typeface="隶书" panose="02010509060101010101" pitchFamily="49" charset="-122"/>
              </a:defRPr>
            </a:lvl4pPr>
            <a:lvl5pPr>
              <a:defRPr baseline="0">
                <a:latin typeface="隶书" panose="02010509060101010101" pitchFamily="49" charset="-122"/>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4"/>
            </p:custDataLst>
          </p:nvPr>
        </p:nvSpPr>
        <p:spPr>
          <a:xfrm>
            <a:off x="592917" y="5357878"/>
            <a:ext cx="10981545" cy="1046257"/>
          </a:xfrm>
        </p:spPr>
        <p:txBody>
          <a:bodyPr/>
          <a:lstStyle>
            <a:lvl1pPr>
              <a:defRPr baseline="0">
                <a:solidFill>
                  <a:schemeClr val="tx1">
                    <a:lumMod val="75000"/>
                    <a:lumOff val="25000"/>
                  </a:schemeClr>
                </a:solidFill>
                <a:latin typeface="隶书" panose="02010509060101010101" pitchFamily="49" charset="-122"/>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12169775" cy="945727"/>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110041" tIns="55021" rIns="110041" bIns="55021" rtlCol="0" anchor="ctr">
            <a:noAutofit/>
          </a:bodyPr>
          <a:lstStyle/>
          <a:p>
            <a:pPr lvl="0" algn="ctr"/>
            <a:endParaRPr lang="en-US" altLang="zh-CN" sz="3000" baseline="0">
              <a:solidFill>
                <a:schemeClr val="tx1">
                  <a:lumMod val="75000"/>
                  <a:lumOff val="25000"/>
                </a:schemeClr>
              </a:solidFill>
              <a:latin typeface="隶书" panose="02010509060101010101" pitchFamily="49" charset="-122"/>
              <a:ea typeface="隶书" panose="02010509060101010101" pitchFamily="49" charset="-122"/>
              <a:sym typeface="+mn-ea"/>
            </a:endParaRPr>
          </a:p>
        </p:txBody>
      </p:sp>
      <p:grpSp>
        <p:nvGrpSpPr>
          <p:cNvPr id="14" name="组合 13"/>
          <p:cNvGrpSpPr/>
          <p:nvPr>
            <p:custDataLst>
              <p:tags r:id="rId2"/>
            </p:custDataLst>
          </p:nvPr>
        </p:nvGrpSpPr>
        <p:grpSpPr>
          <a:xfrm>
            <a:off x="0" y="443"/>
            <a:ext cx="12169775" cy="7120323"/>
            <a:chOff x="0" y="428"/>
            <a:chExt cx="12192000" cy="6884467"/>
          </a:xfrm>
        </p:grpSpPr>
        <p:pic>
          <p:nvPicPr>
            <p:cNvPr id="15" name="图片 14"/>
            <p:cNvPicPr>
              <a:picLocks noChangeAspect="1"/>
            </p:cNvPicPr>
            <p:nvPr userDrawn="1">
              <p:custDataLst>
                <p:tags r:id="rId4"/>
              </p:custDataLst>
            </p:nvPr>
          </p:nvPicPr>
          <p:blipFill>
            <a:blip r:embed="rId3">
              <a:extLst>
                <a:ext uri="{28A0092B-C50C-407E-A947-70E740481C1C}">
                  <a14:useLocalDpi xmlns:a14="http://schemas.microsoft.com/office/drawing/2010/main" xmlns="" val="0"/>
                </a:ext>
              </a:extLst>
            </a:blip>
            <a:stretch>
              <a:fillRect/>
            </a:stretch>
          </p:blipFill>
          <p:spPr>
            <a:xfrm>
              <a:off x="762" y="428"/>
              <a:ext cx="12190476" cy="6857143"/>
            </a:xfrm>
            <a:prstGeom prst="rect">
              <a:avLst/>
            </a:prstGeom>
          </p:spPr>
        </p:pic>
        <p:pic>
          <p:nvPicPr>
            <p:cNvPr id="16" name="图片 15"/>
            <p:cNvPicPr>
              <a:picLocks noChangeAspect="1"/>
            </p:cNvPicPr>
            <p:nvPr>
              <p:custDataLst>
                <p:tags r:id="rId6"/>
              </p:custDataLst>
            </p:nvPr>
          </p:nvPicPr>
          <p:blipFill>
            <a:blip r:embed="rId5">
              <a:extLst>
                <a:ext uri="{28A0092B-C50C-407E-A947-70E740481C1C}">
                  <a14:useLocalDpi xmlns:a14="http://schemas.microsoft.com/office/drawing/2010/main" xmlns="" val="0"/>
                </a:ext>
              </a:extLst>
            </a:blip>
            <a:stretch>
              <a:fillRect/>
            </a:stretch>
          </p:blipFill>
          <p:spPr>
            <a:xfrm flipH="1">
              <a:off x="9144000" y="4280861"/>
              <a:ext cx="3048000" cy="2604034"/>
            </a:xfrm>
            <a:prstGeom prst="rect">
              <a:avLst/>
            </a:prstGeom>
          </p:spPr>
        </p:pic>
        <p:pic>
          <p:nvPicPr>
            <p:cNvPr id="17" name="图片 16"/>
            <p:cNvPicPr>
              <a:picLocks noChangeAspect="1"/>
            </p:cNvPicPr>
            <p:nvPr>
              <p:custDataLst>
                <p:tags r:id="rId8"/>
              </p:custDataLst>
            </p:nvPr>
          </p:nvPicPr>
          <p:blipFill>
            <a:blip r:embed="rId7"/>
            <a:stretch>
              <a:fillRect/>
            </a:stretch>
          </p:blipFill>
          <p:spPr>
            <a:xfrm>
              <a:off x="0" y="129140"/>
              <a:ext cx="1070517" cy="628180"/>
            </a:xfrm>
            <a:prstGeom prst="rect">
              <a:avLst/>
            </a:prstGeom>
          </p:spPr>
        </p:pic>
      </p:grpSp>
      <p:sp>
        <p:nvSpPr>
          <p:cNvPr id="2" name="标题 1"/>
          <p:cNvSpPr>
            <a:spLocks noGrp="1"/>
          </p:cNvSpPr>
          <p:nvPr>
            <p:ph type="title"/>
            <p:custDataLst>
              <p:tags r:id="rId9"/>
            </p:custDataLst>
          </p:nvPr>
        </p:nvSpPr>
        <p:spPr>
          <a:xfrm>
            <a:off x="578545" y="245744"/>
            <a:ext cx="11017479" cy="457105"/>
          </a:xfrm>
        </p:spPr>
        <p:txBody>
          <a:bodyPr/>
          <a:lstStyle>
            <a:lvl1pPr>
              <a:defRPr baseline="0">
                <a:solidFill>
                  <a:schemeClr val="tx1">
                    <a:lumMod val="75000"/>
                    <a:lumOff val="25000"/>
                  </a:schemeClr>
                </a:solidFill>
                <a:latin typeface="隶书" panose="02010509060101010101" pitchFamily="49" charset="-122"/>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10"/>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2020/8/23</a:t>
            </a:fld>
            <a:endParaRPr lang="zh-CN" altLang="en-US"/>
          </a:p>
        </p:txBody>
      </p:sp>
      <p:sp>
        <p:nvSpPr>
          <p:cNvPr id="4" name="页脚占位符 3"/>
          <p:cNvSpPr>
            <a:spLocks noGrp="1"/>
          </p:cNvSpPr>
          <p:nvPr>
            <p:ph type="ftr" sz="quarter" idx="11"/>
            <p:custDataLst>
              <p:tags r:id="rId11"/>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13"/>
            </p:custDataLst>
          </p:nvPr>
        </p:nvSpPr>
        <p:spPr>
          <a:xfrm>
            <a:off x="578545" y="1720180"/>
            <a:ext cx="5332661" cy="2993560"/>
          </a:xfrm>
        </p:spPr>
        <p:txBody>
          <a:bodyPr/>
          <a:lstStyle>
            <a:lvl1pPr>
              <a:defRPr baseline="0">
                <a:latin typeface="隶书" panose="02010509060101010101" pitchFamily="49" charset="-122"/>
                <a:ea typeface="隶书" panose="02010509060101010101" pitchFamily="49" charset="-122"/>
              </a:defRPr>
            </a:lvl1pPr>
            <a:lvl2pPr>
              <a:defRPr baseline="0">
                <a:latin typeface="隶书" panose="02010509060101010101" pitchFamily="49" charset="-122"/>
                <a:ea typeface="隶书" panose="02010509060101010101" pitchFamily="49" charset="-122"/>
              </a:defRPr>
            </a:lvl2pPr>
            <a:lvl3pPr>
              <a:defRPr baseline="0">
                <a:latin typeface="隶书" panose="02010509060101010101" pitchFamily="49" charset="-122"/>
                <a:ea typeface="隶书" panose="02010509060101010101" pitchFamily="49" charset="-122"/>
              </a:defRPr>
            </a:lvl3pPr>
            <a:lvl4pPr>
              <a:defRPr baseline="0">
                <a:latin typeface="隶书" panose="02010509060101010101" pitchFamily="49" charset="-122"/>
                <a:ea typeface="隶书" panose="02010509060101010101" pitchFamily="49" charset="-122"/>
              </a:defRPr>
            </a:lvl4pPr>
            <a:lvl5pPr>
              <a:defRPr baseline="0">
                <a:latin typeface="隶书" panose="02010509060101010101" pitchFamily="49" charset="-122"/>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4"/>
            </p:custDataLst>
          </p:nvPr>
        </p:nvSpPr>
        <p:spPr>
          <a:xfrm>
            <a:off x="6231022" y="1720180"/>
            <a:ext cx="5357815" cy="2993560"/>
          </a:xfrm>
        </p:spPr>
        <p:txBody>
          <a:bodyPr/>
          <a:lstStyle>
            <a:lvl1pPr>
              <a:defRPr baseline="0">
                <a:latin typeface="隶书" panose="02010509060101010101" pitchFamily="49" charset="-122"/>
                <a:ea typeface="隶书" panose="02010509060101010101" pitchFamily="49" charset="-122"/>
              </a:defRPr>
            </a:lvl1pPr>
            <a:lvl2pPr>
              <a:defRPr baseline="0">
                <a:latin typeface="隶书" panose="02010509060101010101" pitchFamily="49" charset="-122"/>
                <a:ea typeface="隶书" panose="02010509060101010101" pitchFamily="49" charset="-122"/>
              </a:defRPr>
            </a:lvl2pPr>
            <a:lvl3pPr>
              <a:defRPr baseline="0">
                <a:latin typeface="隶书" panose="02010509060101010101" pitchFamily="49" charset="-122"/>
                <a:ea typeface="隶书" panose="02010509060101010101" pitchFamily="49" charset="-122"/>
              </a:defRPr>
            </a:lvl3pPr>
            <a:lvl4pPr>
              <a:defRPr baseline="0">
                <a:latin typeface="隶书" panose="02010509060101010101" pitchFamily="49" charset="-122"/>
                <a:ea typeface="隶书" panose="02010509060101010101" pitchFamily="49" charset="-122"/>
              </a:defRPr>
            </a:lvl4pPr>
            <a:lvl5pPr>
              <a:defRPr baseline="0">
                <a:latin typeface="隶书" panose="02010509060101010101" pitchFamily="49" charset="-122"/>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5"/>
            </p:custDataLst>
          </p:nvPr>
        </p:nvSpPr>
        <p:spPr>
          <a:xfrm>
            <a:off x="571358" y="4981820"/>
            <a:ext cx="5332661" cy="807963"/>
          </a:xfrm>
        </p:spPr>
        <p:txBody>
          <a:bodyPr/>
          <a:lstStyle>
            <a:lvl1pPr>
              <a:defRPr baseline="0">
                <a:latin typeface="隶书" panose="02010509060101010101" pitchFamily="49" charset="-122"/>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6"/>
            </p:custDataLst>
          </p:nvPr>
        </p:nvSpPr>
        <p:spPr>
          <a:xfrm>
            <a:off x="6241801" y="4978097"/>
            <a:ext cx="5357815" cy="807963"/>
          </a:xfrm>
        </p:spPr>
        <p:txBody>
          <a:bodyPr/>
          <a:lstStyle>
            <a:lvl1pPr>
              <a:defRPr baseline="0">
                <a:latin typeface="隶书" panose="02010509060101010101" pitchFamily="49" charset="-122"/>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0" name="矩形 9"/>
          <p:cNvSpPr/>
          <p:nvPr>
            <p:custDataLst>
              <p:tags r:id="rId1"/>
            </p:custDataLst>
          </p:nvPr>
        </p:nvSpPr>
        <p:spPr>
          <a:xfrm>
            <a:off x="0" y="992088"/>
            <a:ext cx="12169775" cy="5108777"/>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110041" tIns="55021" rIns="110041" bIns="55021" rtlCol="0" anchor="ctr">
            <a:noAutofit/>
          </a:bodyPr>
          <a:lstStyle/>
          <a:p>
            <a:pPr lvl="0" algn="ctr"/>
            <a:endParaRPr lang="en-US" altLang="zh-CN" sz="3000" baseline="0">
              <a:latin typeface="隶书" panose="02010509060101010101" pitchFamily="49" charset="-122"/>
              <a:ea typeface="隶书" panose="02010509060101010101" pitchFamily="49" charset="-122"/>
              <a:sym typeface="+mn-ea"/>
            </a:endParaRPr>
          </a:p>
        </p:txBody>
      </p:sp>
      <p:grpSp>
        <p:nvGrpSpPr>
          <p:cNvPr id="6" name="组合 5"/>
          <p:cNvGrpSpPr/>
          <p:nvPr>
            <p:custDataLst>
              <p:tags r:id="rId2"/>
            </p:custDataLst>
          </p:nvPr>
        </p:nvGrpSpPr>
        <p:grpSpPr>
          <a:xfrm>
            <a:off x="346150" y="321151"/>
            <a:ext cx="11823626" cy="6811205"/>
            <a:chOff x="346782" y="272411"/>
            <a:chExt cx="11845218" cy="6585588"/>
          </a:xfrm>
        </p:grpSpPr>
        <p:pic>
          <p:nvPicPr>
            <p:cNvPr id="8" name="图片 7"/>
            <p:cNvPicPr>
              <a:picLocks noChangeAspect="1"/>
            </p:cNvPicPr>
            <p:nvPr userDrawn="1">
              <p:custDataLst>
                <p:tags r:id="rId4"/>
              </p:custDataLst>
            </p:nvPr>
          </p:nvPicPr>
          <p:blipFill>
            <a:blip r:embed="rId3">
              <a:extLst>
                <a:ext uri="{28A0092B-C50C-407E-A947-70E740481C1C}">
                  <a14:useLocalDpi xmlns:a14="http://schemas.microsoft.com/office/drawing/2010/main" xmlns="" val="0"/>
                </a:ext>
              </a:extLst>
            </a:blip>
            <a:stretch>
              <a:fillRect/>
            </a:stretch>
          </p:blipFill>
          <p:spPr>
            <a:xfrm flipH="1">
              <a:off x="346782" y="272411"/>
              <a:ext cx="1626674" cy="954533"/>
            </a:xfrm>
            <a:prstGeom prst="rect">
              <a:avLst/>
            </a:prstGeom>
          </p:spPr>
        </p:pic>
        <p:pic>
          <p:nvPicPr>
            <p:cNvPr id="9" name="图片 8"/>
            <p:cNvPicPr>
              <a:picLocks noChangeAspect="1"/>
            </p:cNvPicPr>
            <p:nvPr userDrawn="1">
              <p:custDataLst>
                <p:tags r:id="rId6"/>
              </p:custDataLst>
            </p:nvPr>
          </p:nvPicPr>
          <p:blipFill>
            <a:blip r:embed="rId5">
              <a:extLst>
                <a:ext uri="{28A0092B-C50C-407E-A947-70E740481C1C}">
                  <a14:useLocalDpi xmlns:a14="http://schemas.microsoft.com/office/drawing/2010/main" xmlns="" val="0"/>
                </a:ext>
              </a:extLst>
            </a:blip>
            <a:stretch>
              <a:fillRect/>
            </a:stretch>
          </p:blipFill>
          <p:spPr>
            <a:xfrm flipH="1">
              <a:off x="7950200" y="3234052"/>
              <a:ext cx="4241800" cy="3623947"/>
            </a:xfrm>
            <a:prstGeom prst="rect">
              <a:avLst/>
            </a:prstGeom>
          </p:spPr>
        </p:pic>
      </p:grpSp>
      <p:sp>
        <p:nvSpPr>
          <p:cNvPr id="2" name="标题 1"/>
          <p:cNvSpPr>
            <a:spLocks noGrp="1"/>
          </p:cNvSpPr>
          <p:nvPr>
            <p:ph type="title" hasCustomPrompt="1"/>
            <p:custDataLst>
              <p:tags r:id="rId7"/>
            </p:custDataLst>
          </p:nvPr>
        </p:nvSpPr>
        <p:spPr>
          <a:xfrm>
            <a:off x="1520024" y="1385080"/>
            <a:ext cx="9127331" cy="2468570"/>
          </a:xfrm>
        </p:spPr>
        <p:txBody>
          <a:bodyPr anchor="b"/>
          <a:lstStyle>
            <a:lvl1pPr algn="ctr">
              <a:defRPr sz="5400" baseline="0">
                <a:latin typeface="隶书" panose="02010509060101010101" pitchFamily="49" charset="-122"/>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2020/8/23</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1"/>
            </p:custDataLst>
          </p:nvPr>
        </p:nvSpPr>
        <p:spPr>
          <a:xfrm>
            <a:off x="1519638" y="3995137"/>
            <a:ext cx="9127331" cy="1712733"/>
          </a:xfrm>
        </p:spPr>
        <p:txBody>
          <a:bodyPr/>
          <a:lstStyle>
            <a:lvl1pPr algn="ctr">
              <a:defRPr baseline="0">
                <a:latin typeface="隶书" panose="02010509060101010101" pitchFamily="49" charset="-122"/>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2020/8/23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bg>
      <p:bgRef idx="1001">
        <a:schemeClr val="bg2"/>
      </p:bgRef>
    </p:bg>
    <p:spTree>
      <p:nvGrpSpPr>
        <p:cNvPr id="1" name=""/>
        <p:cNvGrpSpPr/>
        <p:nvPr/>
      </p:nvGrpSpPr>
      <p:grpSpPr>
        <a:xfrm>
          <a:off x="0" y="0"/>
          <a:ext cx="0" cy="0"/>
        </a:xfrm>
      </p:grpSpPr>
      <p:sp>
        <p:nvSpPr>
          <p:cNvPr id="2" name="标题 1"/>
          <p:cNvSpPr>
            <a:spLocks noGrp="1"/>
          </p:cNvSpPr>
          <p:nvPr>
            <p:ph type="title"/>
          </p:nvPr>
        </p:nvSpPr>
        <p:spPr>
          <a:xfrm>
            <a:off x="3042444" y="2994801"/>
            <a:ext cx="8214598" cy="2123944"/>
          </a:xfrm>
        </p:spPr>
        <p:txBody>
          <a:bodyPr/>
          <a:lstStyle>
            <a:lvl1pPr algn="l">
              <a:buNone/>
              <a:defRPr sz="36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042444" y="5181793"/>
            <a:ext cx="8214598" cy="1418590"/>
          </a:xfrm>
        </p:spPr>
        <p:txBody>
          <a:bodyPr anchor="t"/>
          <a:lstStyle>
            <a:lvl1pPr marL="0" indent="0">
              <a:buNone/>
              <a:defRPr sz="2200" b="1">
                <a:solidFill>
                  <a:schemeClr val="tx2"/>
                </a:solidFill>
              </a:defRPr>
            </a:lvl1pPr>
            <a:lvl2pPr>
              <a:buNone/>
              <a:defRPr sz="2200">
                <a:solidFill>
                  <a:schemeClr val="tx1">
                    <a:tint val="75000"/>
                  </a:schemeClr>
                </a:solidFill>
              </a:defRPr>
            </a:lvl2pPr>
            <a:lvl3pPr>
              <a:buNone/>
              <a:defRPr sz="1900">
                <a:solidFill>
                  <a:schemeClr val="tx1">
                    <a:tint val="75000"/>
                  </a:schemeClr>
                </a:solidFill>
              </a:defRPr>
            </a:lvl3pPr>
            <a:lvl4pPr>
              <a:buNone/>
              <a:defRPr sz="1800">
                <a:solidFill>
                  <a:schemeClr val="tx1">
                    <a:tint val="75000"/>
                  </a:schemeClr>
                </a:solidFill>
              </a:defRPr>
            </a:lvl4pPr>
            <a:lvl5pPr>
              <a:buNone/>
              <a:defRPr sz="18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10671202" y="1154020"/>
            <a:ext cx="2364317" cy="507074"/>
          </a:xfrm>
        </p:spPr>
        <p:txBody>
          <a:bodyPr/>
          <a:lstStyle/>
          <a:p>
            <a:fld id="{760FBDFE-C587-4B4C-A407-44438C67B59E}" type="datetimeFigureOut">
              <a:rPr lang="zh-CN" altLang="en-US" smtClean="0"/>
              <a:t>2020/8/23</a:t>
            </a:fld>
            <a:endParaRPr lang="zh-CN" altLang="en-US"/>
          </a:p>
        </p:txBody>
      </p:sp>
      <p:sp>
        <p:nvSpPr>
          <p:cNvPr id="5" name="页脚占位符 4"/>
          <p:cNvSpPr>
            <a:spLocks noGrp="1"/>
          </p:cNvSpPr>
          <p:nvPr>
            <p:ph type="ftr" sz="quarter" idx="11"/>
          </p:nvPr>
        </p:nvSpPr>
        <p:spPr bwMode="auto">
          <a:xfrm rot="5400000">
            <a:off x="9961907" y="4265008"/>
            <a:ext cx="3782907" cy="511131"/>
          </a:xfrm>
        </p:spPr>
        <p:txBody>
          <a:bodyPr/>
          <a:lstStyle/>
          <a:p>
            <a:endParaRPr lang="zh-CN" altLang="en-US"/>
          </a:p>
        </p:txBody>
      </p:sp>
      <p:sp>
        <p:nvSpPr>
          <p:cNvPr id="9" name="矩形 8"/>
          <p:cNvSpPr/>
          <p:nvPr/>
        </p:nvSpPr>
        <p:spPr bwMode="auto">
          <a:xfrm>
            <a:off x="507074" y="0"/>
            <a:ext cx="811318" cy="709295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10062" tIns="55031" rIns="110062" bIns="55031" anchor="ctr"/>
          <a:lstStyle/>
          <a:p>
            <a:pPr algn="ctr" eaLnBrk="1" latinLnBrk="0" hangingPunct="1"/>
            <a:endParaRPr kumimoji="0" lang="en-US"/>
          </a:p>
        </p:txBody>
      </p:sp>
      <p:sp>
        <p:nvSpPr>
          <p:cNvPr id="10" name="矩形 9"/>
          <p:cNvSpPr/>
          <p:nvPr/>
        </p:nvSpPr>
        <p:spPr bwMode="auto">
          <a:xfrm>
            <a:off x="367776" y="0"/>
            <a:ext cx="139298" cy="709295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10062" tIns="55031" rIns="110062" bIns="55031" anchor="ctr"/>
          <a:lstStyle/>
          <a:p>
            <a:pPr algn="ctr" eaLnBrk="1" latinLnBrk="0" hangingPunct="1"/>
            <a:endParaRPr kumimoji="0" lang="en-US"/>
          </a:p>
        </p:txBody>
      </p:sp>
      <p:sp>
        <p:nvSpPr>
          <p:cNvPr id="11" name="矩形 10"/>
          <p:cNvSpPr/>
          <p:nvPr/>
        </p:nvSpPr>
        <p:spPr bwMode="auto">
          <a:xfrm>
            <a:off x="1318392" y="0"/>
            <a:ext cx="242054" cy="709295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10062" tIns="55031" rIns="110062" bIns="55031" anchor="ctr"/>
          <a:lstStyle/>
          <a:p>
            <a:pPr algn="ctr" eaLnBrk="1" latinLnBrk="0" hangingPunct="1"/>
            <a:endParaRPr kumimoji="0" lang="en-US"/>
          </a:p>
        </p:txBody>
      </p:sp>
      <p:sp>
        <p:nvSpPr>
          <p:cNvPr id="12" name="矩形 11"/>
          <p:cNvSpPr/>
          <p:nvPr/>
        </p:nvSpPr>
        <p:spPr bwMode="auto">
          <a:xfrm>
            <a:off x="1518986" y="0"/>
            <a:ext cx="306480" cy="709295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10062" tIns="55031" rIns="110062" bIns="55031" anchor="ctr"/>
          <a:lstStyle/>
          <a:p>
            <a:pPr algn="ctr" eaLnBrk="1" latinLnBrk="0" hangingPunct="1"/>
            <a:endParaRPr kumimoji="0" lang="en-US"/>
          </a:p>
        </p:txBody>
      </p:sp>
      <p:sp>
        <p:nvSpPr>
          <p:cNvPr id="13" name="直接连接符 12"/>
          <p:cNvSpPr>
            <a:spLocks noChangeShapeType="1"/>
          </p:cNvSpPr>
          <p:nvPr/>
        </p:nvSpPr>
        <p:spPr bwMode="auto">
          <a:xfrm flipH="1">
            <a:off x="141534" y="0"/>
            <a:ext cx="0" cy="709295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110062" tIns="55031" rIns="110062" bIns="55031" anchor="t" compatLnSpc="1"/>
          <a:lstStyle/>
          <a:p>
            <a:endParaRPr kumimoji="0" lang="en-US"/>
          </a:p>
        </p:txBody>
      </p:sp>
      <p:sp>
        <p:nvSpPr>
          <p:cNvPr id="14" name="直接连接符 13"/>
          <p:cNvSpPr>
            <a:spLocks noChangeShapeType="1"/>
          </p:cNvSpPr>
          <p:nvPr/>
        </p:nvSpPr>
        <p:spPr bwMode="auto">
          <a:xfrm flipH="1">
            <a:off x="1216978" y="0"/>
            <a:ext cx="0" cy="709295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110062" tIns="55031" rIns="110062" bIns="55031" anchor="t" compatLnSpc="1"/>
          <a:lstStyle/>
          <a:p>
            <a:endParaRPr kumimoji="0" lang="en-US"/>
          </a:p>
        </p:txBody>
      </p:sp>
      <p:sp>
        <p:nvSpPr>
          <p:cNvPr id="15" name="直接连接符 14"/>
          <p:cNvSpPr>
            <a:spLocks noChangeShapeType="1"/>
          </p:cNvSpPr>
          <p:nvPr/>
        </p:nvSpPr>
        <p:spPr bwMode="auto">
          <a:xfrm flipH="1">
            <a:off x="1136740" y="0"/>
            <a:ext cx="0" cy="709295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110062" tIns="55031" rIns="110062" bIns="55031" anchor="t" compatLnSpc="1"/>
          <a:lstStyle/>
          <a:p>
            <a:endParaRPr kumimoji="0" lang="en-US"/>
          </a:p>
        </p:txBody>
      </p:sp>
      <p:sp>
        <p:nvSpPr>
          <p:cNvPr id="16" name="直接连接符 15"/>
          <p:cNvSpPr>
            <a:spLocks noChangeShapeType="1"/>
          </p:cNvSpPr>
          <p:nvPr/>
        </p:nvSpPr>
        <p:spPr bwMode="auto">
          <a:xfrm flipH="1">
            <a:off x="2297990" y="0"/>
            <a:ext cx="0" cy="709295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110062" tIns="55031" rIns="110062" bIns="55031" anchor="t" compatLnSpc="1"/>
          <a:lstStyle/>
          <a:p>
            <a:endParaRPr kumimoji="0" lang="en-US"/>
          </a:p>
        </p:txBody>
      </p:sp>
      <p:sp>
        <p:nvSpPr>
          <p:cNvPr id="17" name="直接连接符 16"/>
          <p:cNvSpPr>
            <a:spLocks noChangeShapeType="1"/>
          </p:cNvSpPr>
          <p:nvPr/>
        </p:nvSpPr>
        <p:spPr bwMode="auto">
          <a:xfrm flipH="1">
            <a:off x="1419807" y="0"/>
            <a:ext cx="0" cy="709295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110062" tIns="55031" rIns="110062" bIns="55031" anchor="t" compatLnSpc="1"/>
          <a:lstStyle/>
          <a:p>
            <a:endParaRPr kumimoji="0" lang="en-US"/>
          </a:p>
        </p:txBody>
      </p:sp>
      <p:sp>
        <p:nvSpPr>
          <p:cNvPr id="18" name="矩形 17"/>
          <p:cNvSpPr/>
          <p:nvPr/>
        </p:nvSpPr>
        <p:spPr bwMode="auto">
          <a:xfrm>
            <a:off x="1622638" y="0"/>
            <a:ext cx="101415" cy="709295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10062" tIns="55031" rIns="110062" bIns="55031" anchor="ctr"/>
          <a:lstStyle/>
          <a:p>
            <a:pPr algn="ctr" eaLnBrk="1" latinLnBrk="0" hangingPunct="1"/>
            <a:endParaRPr kumimoji="0" lang="en-US"/>
          </a:p>
        </p:txBody>
      </p:sp>
      <p:sp>
        <p:nvSpPr>
          <p:cNvPr id="19" name="椭圆 18"/>
          <p:cNvSpPr/>
          <p:nvPr/>
        </p:nvSpPr>
        <p:spPr bwMode="auto">
          <a:xfrm>
            <a:off x="811320" y="3546475"/>
            <a:ext cx="1724051" cy="1339779"/>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10062" tIns="55031" rIns="110062" bIns="55031" anchor="ctr"/>
          <a:lstStyle/>
          <a:p>
            <a:pPr algn="ctr" eaLnBrk="1" latinLnBrk="0" hangingPunct="1"/>
            <a:endParaRPr kumimoji="0" lang="en-US"/>
          </a:p>
        </p:txBody>
      </p:sp>
      <p:sp>
        <p:nvSpPr>
          <p:cNvPr id="20" name="椭圆 19"/>
          <p:cNvSpPr/>
          <p:nvPr/>
        </p:nvSpPr>
        <p:spPr bwMode="auto">
          <a:xfrm>
            <a:off x="1763052" y="5033483"/>
            <a:ext cx="853673" cy="663399"/>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10062" tIns="55031" rIns="110062" bIns="55031" anchor="ctr"/>
          <a:lstStyle/>
          <a:p>
            <a:pPr algn="ctr" eaLnBrk="1" latinLnBrk="0" hangingPunct="1"/>
            <a:endParaRPr kumimoji="0" lang="en-US"/>
          </a:p>
        </p:txBody>
      </p:sp>
      <p:sp>
        <p:nvSpPr>
          <p:cNvPr id="21" name="椭圆 20"/>
          <p:cNvSpPr/>
          <p:nvPr/>
        </p:nvSpPr>
        <p:spPr bwMode="auto">
          <a:xfrm>
            <a:off x="1452121" y="5689081"/>
            <a:ext cx="182547" cy="141859"/>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10062" tIns="55031" rIns="110062" bIns="55031" anchor="ctr"/>
          <a:lstStyle/>
          <a:p>
            <a:pPr algn="ctr" eaLnBrk="1" latinLnBrk="0" hangingPunct="1"/>
            <a:endParaRPr kumimoji="0" lang="en-US"/>
          </a:p>
        </p:txBody>
      </p:sp>
      <p:sp>
        <p:nvSpPr>
          <p:cNvPr id="22" name="椭圆 21"/>
          <p:cNvSpPr/>
          <p:nvPr/>
        </p:nvSpPr>
        <p:spPr bwMode="auto">
          <a:xfrm>
            <a:off x="2214899" y="5989602"/>
            <a:ext cx="365093" cy="28371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10062" tIns="55031" rIns="110062" bIns="55031" anchor="ctr"/>
          <a:lstStyle/>
          <a:p>
            <a:pPr algn="ctr" eaLnBrk="1" latinLnBrk="0" hangingPunct="1"/>
            <a:endParaRPr kumimoji="0" lang="en-US"/>
          </a:p>
        </p:txBody>
      </p:sp>
      <p:sp>
        <p:nvSpPr>
          <p:cNvPr id="23" name="椭圆 22"/>
          <p:cNvSpPr/>
          <p:nvPr/>
        </p:nvSpPr>
        <p:spPr bwMode="auto">
          <a:xfrm>
            <a:off x="2500821" y="4633365"/>
            <a:ext cx="486791" cy="378291"/>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10062" tIns="55031" rIns="110062" bIns="55031" anchor="ctr"/>
          <a:lstStyle/>
          <a:p>
            <a:pPr algn="ctr" eaLnBrk="1" latinLnBrk="0" hangingPunct="1"/>
            <a:endParaRPr kumimoji="0" lang="en-US"/>
          </a:p>
        </p:txBody>
      </p:sp>
      <p:sp>
        <p:nvSpPr>
          <p:cNvPr id="26" name="直接连接符 25"/>
          <p:cNvSpPr>
            <a:spLocks noChangeShapeType="1"/>
          </p:cNvSpPr>
          <p:nvPr/>
        </p:nvSpPr>
        <p:spPr bwMode="auto">
          <a:xfrm flipH="1">
            <a:off x="12108479" y="0"/>
            <a:ext cx="0" cy="709295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110062" tIns="55031" rIns="110062" bIns="55031" anchor="t" compatLnSpc="1"/>
          <a:lstStyle/>
          <a:p>
            <a:endParaRPr kumimoji="0" lang="en-US"/>
          </a:p>
        </p:txBody>
      </p:sp>
      <p:sp>
        <p:nvSpPr>
          <p:cNvPr id="6" name="灯片编号占位符 5"/>
          <p:cNvSpPr>
            <a:spLocks noGrp="1"/>
          </p:cNvSpPr>
          <p:nvPr>
            <p:ph type="sldNum" sz="quarter" idx="12"/>
          </p:nvPr>
        </p:nvSpPr>
        <p:spPr bwMode="auto">
          <a:xfrm>
            <a:off x="1784230" y="5097557"/>
            <a:ext cx="811318" cy="535254"/>
          </a:xfrm>
        </p:spPr>
        <p:txBody>
          <a:bodyPr/>
          <a:lstStyle/>
          <a:p>
            <a:fld id="{49AE70B2-8BF9-45C0-BB95-33D1B9D3A854}"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760FBDFE-C587-4B4C-A407-44438C67B59E}" type="datetimeFigureOut">
              <a:rPr lang="zh-CN" altLang="en-US" smtClean="0"/>
              <a:t>2020/8/23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9" name="内容占位符 8"/>
          <p:cNvSpPr>
            <a:spLocks noGrp="1"/>
          </p:cNvSpPr>
          <p:nvPr>
            <p:ph sz="quarter" idx="1"/>
          </p:nvPr>
        </p:nvSpPr>
        <p:spPr>
          <a:xfrm>
            <a:off x="608489" y="1655022"/>
            <a:ext cx="4867910" cy="4728633"/>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5683285" y="1655022"/>
            <a:ext cx="4867910" cy="4728633"/>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8489" y="282405"/>
            <a:ext cx="10040064" cy="1182158"/>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760FBDFE-C587-4B4C-A407-44438C67B59E}" type="datetimeFigureOut">
              <a:rPr lang="zh-CN" altLang="en-US" smtClean="0"/>
              <a:t>2020/8/23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11" name="内容占位符 10"/>
          <p:cNvSpPr>
            <a:spLocks noGrp="1"/>
          </p:cNvSpPr>
          <p:nvPr>
            <p:ph sz="quarter" idx="2"/>
          </p:nvPr>
        </p:nvSpPr>
        <p:spPr>
          <a:xfrm>
            <a:off x="608489" y="2443127"/>
            <a:ext cx="4867910" cy="401933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5818674" y="2443127"/>
            <a:ext cx="4867910" cy="401933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608489" y="1623499"/>
            <a:ext cx="4867910" cy="680923"/>
          </a:xfrm>
          <a:prstGeom prst="roundRect">
            <a:avLst>
              <a:gd name="adj" fmla="val 16667"/>
            </a:avLst>
          </a:prstGeom>
          <a:solidFill>
            <a:schemeClr val="accent1"/>
          </a:solidFill>
        </p:spPr>
        <p:txBody>
          <a:bodyPr rtlCol="0" anchor="ctr">
            <a:noAutofit/>
          </a:bodyPr>
          <a:lstStyle>
            <a:lvl1pPr marL="0" indent="0">
              <a:buFontTx/>
              <a:buNone/>
              <a:defRPr sz="24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5780643" y="1623499"/>
            <a:ext cx="4867910" cy="680923"/>
          </a:xfrm>
          <a:prstGeom prst="roundRect">
            <a:avLst>
              <a:gd name="adj" fmla="val 16667"/>
            </a:avLst>
          </a:prstGeom>
          <a:solidFill>
            <a:schemeClr val="accent1"/>
          </a:solidFill>
        </p:spPr>
        <p:txBody>
          <a:bodyPr rtlCol="0" anchor="ctr">
            <a:noAutofit/>
          </a:bodyPr>
          <a:lstStyle>
            <a:lvl1pPr marL="0" indent="0">
              <a:buFontTx/>
              <a:buNone/>
              <a:defRPr sz="2400" b="1">
                <a:solidFill>
                  <a:srgbClr val="FFFFFF"/>
                </a:solidFill>
              </a:defRPr>
            </a:lvl1pPr>
          </a:lstStyle>
          <a:p>
            <a:pPr lvl="0" eaLnBrk="1" latinLnBrk="0" hangingPunct="1"/>
            <a:r>
              <a:rPr kumimoji="0" lang="zh-CN" altLang="en-US" smtClean="0"/>
              <a:t>单击此处编辑母版文本样式</a:t>
            </a: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760FBDFE-C587-4B4C-A407-44438C67B59E}" type="datetimeFigureOut">
              <a:rPr lang="zh-CN" altLang="en-US" smtClean="0"/>
              <a:t>2020/8/23</a:t>
            </a:fld>
            <a:endParaRPr lang="zh-CN" altLang="en-US"/>
          </a:p>
        </p:txBody>
      </p:sp>
      <p:sp>
        <p:nvSpPr>
          <p:cNvPr id="7" name="灯片编号占位符 6"/>
          <p:cNvSpPr>
            <a:spLocks noGrp="1"/>
          </p:cNvSpPr>
          <p:nvPr>
            <p:ph type="sldNum" sz="quarter" idx="11"/>
          </p:nvPr>
        </p:nvSpPr>
        <p:spPr/>
        <p:txBody>
          <a:bodyPr rtlCol="0"/>
          <a:lstStyle/>
          <a:p>
            <a:fld id="{49AE70B2-8BF9-45C0-BB95-33D1B9D3A854}" type="slidenum">
              <a:rPr lang="zh-CN" altLang="en-US" smtClean="0"/>
              <a:t>‹#›</a:t>
            </a:fld>
            <a:endParaRPr lang="zh-CN" altLang="en-US"/>
          </a:p>
        </p:txBody>
      </p:sp>
      <p:sp>
        <p:nvSpPr>
          <p:cNvPr id="8" name="页脚占位符 7"/>
          <p:cNvSpPr>
            <a:spLocks noGrp="1"/>
          </p:cNvSpPr>
          <p:nvPr>
            <p:ph type="ftr" sz="quarter" idx="12"/>
          </p:nvPr>
        </p:nvSpPr>
        <p:spPr/>
        <p:txBody>
          <a:bodyPr rtlCol="0"/>
          <a:lstStyle/>
          <a:p>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2020/8/23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bg>
      <p:bgRef idx="1001">
        <a:schemeClr val="bg1"/>
      </p:bgRef>
    </p:bg>
    <p:spTree>
      <p:nvGrpSpPr>
        <p:cNvPr id="1" name=""/>
        <p:cNvGrpSpPr/>
        <p:nvPr/>
      </p:nvGrpSpPr>
      <p:grpSpPr>
        <a:xfrm>
          <a:off x="0" y="0"/>
          <a:ext cx="0" cy="0"/>
        </a:xfrm>
      </p:grpSpPr>
      <p:sp>
        <p:nvSpPr>
          <p:cNvPr id="10" name="直接连接符 9"/>
          <p:cNvSpPr>
            <a:spLocks noChangeShapeType="1"/>
          </p:cNvSpPr>
          <p:nvPr/>
        </p:nvSpPr>
        <p:spPr bwMode="auto">
          <a:xfrm flipH="1">
            <a:off x="11662701" y="0"/>
            <a:ext cx="0" cy="709295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110062" tIns="55031" rIns="110062" bIns="55031" anchor="t" compatLnSpc="1"/>
          <a:lstStyle/>
          <a:p>
            <a:endParaRPr kumimoji="0" lang="en-US"/>
          </a:p>
        </p:txBody>
      </p:sp>
      <p:sp>
        <p:nvSpPr>
          <p:cNvPr id="2" name="标题 1"/>
          <p:cNvSpPr>
            <a:spLocks noGrp="1"/>
          </p:cNvSpPr>
          <p:nvPr>
            <p:ph type="title"/>
          </p:nvPr>
        </p:nvSpPr>
        <p:spPr>
          <a:xfrm rot="5400000">
            <a:off x="5423420" y="3242232"/>
            <a:ext cx="6525514" cy="608489"/>
          </a:xfrm>
        </p:spPr>
        <p:txBody>
          <a:bodyPr anchor="b"/>
          <a:lstStyle>
            <a:lvl1pPr algn="l">
              <a:buNone/>
              <a:defRPr sz="24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9066483" y="283718"/>
            <a:ext cx="2032352" cy="5154210"/>
          </a:xfrm>
        </p:spPr>
        <p:txBody>
          <a:bodyPr/>
          <a:lstStyle>
            <a:lvl1pPr marL="0" indent="0">
              <a:spcBef>
                <a:spcPts val="481"/>
              </a:spcBef>
              <a:spcAft>
                <a:spcPts val="1204"/>
              </a:spcAft>
              <a:buNone/>
              <a:defRPr sz="1300"/>
            </a:lvl1pPr>
            <a:lvl2pPr>
              <a:buNone/>
              <a:defRPr sz="1300"/>
            </a:lvl2pPr>
            <a:lvl3pPr>
              <a:buNone/>
              <a:defRPr sz="1200"/>
            </a:lvl3pPr>
            <a:lvl4pPr>
              <a:buNone/>
              <a:defRPr sz="1100"/>
            </a:lvl4pPr>
            <a:lvl5pPr>
              <a:buNone/>
              <a:defRPr sz="11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flipH="1">
            <a:off x="8316013" y="0"/>
            <a:ext cx="0" cy="709295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110062" tIns="55031" rIns="110062" bIns="55031" anchor="t" compatLnSpc="1"/>
          <a:lstStyle/>
          <a:p>
            <a:endParaRPr kumimoji="0" lang="en-US"/>
          </a:p>
        </p:txBody>
      </p:sp>
      <p:sp>
        <p:nvSpPr>
          <p:cNvPr id="9" name="直接连接符 8"/>
          <p:cNvSpPr>
            <a:spLocks noChangeShapeType="1"/>
          </p:cNvSpPr>
          <p:nvPr/>
        </p:nvSpPr>
        <p:spPr bwMode="auto">
          <a:xfrm flipH="1">
            <a:off x="8241344" y="0"/>
            <a:ext cx="0" cy="7092950"/>
          </a:xfrm>
          <a:prstGeom prst="line">
            <a:avLst/>
          </a:prstGeom>
          <a:noFill/>
          <a:ln w="12700" cap="flat" cmpd="sng" algn="ctr">
            <a:solidFill>
              <a:schemeClr val="accent1"/>
            </a:solidFill>
            <a:prstDash val="solid"/>
            <a:round/>
            <a:headEnd type="none" w="med" len="med"/>
            <a:tailEnd type="none" w="med" len="med"/>
          </a:ln>
          <a:effectLst/>
        </p:spPr>
        <p:txBody>
          <a:bodyPr vert="horz" wrap="square" lIns="110062" tIns="55031" rIns="110062" bIns="55031" anchor="t" compatLnSpc="1"/>
          <a:lstStyle/>
          <a:p>
            <a:endParaRPr kumimoji="0" lang="en-US"/>
          </a:p>
        </p:txBody>
      </p:sp>
      <p:sp>
        <p:nvSpPr>
          <p:cNvPr id="11" name="直接连接符 10"/>
          <p:cNvSpPr>
            <a:spLocks noChangeShapeType="1"/>
          </p:cNvSpPr>
          <p:nvPr/>
        </p:nvSpPr>
        <p:spPr bwMode="auto">
          <a:xfrm flipH="1">
            <a:off x="11966945" y="0"/>
            <a:ext cx="0" cy="7092950"/>
          </a:xfrm>
          <a:prstGeom prst="line">
            <a:avLst/>
          </a:prstGeom>
          <a:noFill/>
          <a:ln w="19050" cap="flat" cmpd="sng" algn="ctr">
            <a:solidFill>
              <a:schemeClr val="accent1"/>
            </a:solidFill>
            <a:prstDash val="solid"/>
            <a:round/>
            <a:headEnd type="none" w="med" len="med"/>
            <a:tailEnd type="none" w="med" len="med"/>
          </a:ln>
          <a:effectLst/>
        </p:spPr>
        <p:txBody>
          <a:bodyPr vert="horz" wrap="square" lIns="110062" tIns="55031" rIns="110062" bIns="55031" anchor="t" compatLnSpc="1"/>
          <a:lstStyle/>
          <a:p>
            <a:endParaRPr kumimoji="0" lang="en-US"/>
          </a:p>
        </p:txBody>
      </p:sp>
      <p:sp>
        <p:nvSpPr>
          <p:cNvPr id="12" name="矩形 11"/>
          <p:cNvSpPr/>
          <p:nvPr/>
        </p:nvSpPr>
        <p:spPr bwMode="auto">
          <a:xfrm>
            <a:off x="11764116" y="0"/>
            <a:ext cx="405659" cy="709295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10062" tIns="55031" rIns="110062" bIns="55031" anchor="ctr"/>
          <a:lstStyle/>
          <a:p>
            <a:pPr algn="ctr" eaLnBrk="1" latinLnBrk="0" hangingPunct="1"/>
            <a:endParaRPr kumimoji="0" lang="en-US"/>
          </a:p>
        </p:txBody>
      </p:sp>
      <p:sp>
        <p:nvSpPr>
          <p:cNvPr id="13" name="直接连接符 12"/>
          <p:cNvSpPr>
            <a:spLocks noChangeShapeType="1"/>
          </p:cNvSpPr>
          <p:nvPr/>
        </p:nvSpPr>
        <p:spPr bwMode="auto">
          <a:xfrm flipH="1">
            <a:off x="11865531" y="0"/>
            <a:ext cx="0" cy="7092950"/>
          </a:xfrm>
          <a:prstGeom prst="line">
            <a:avLst/>
          </a:prstGeom>
          <a:noFill/>
          <a:ln w="9525" cap="flat" cmpd="sng" algn="ctr">
            <a:solidFill>
              <a:schemeClr val="accent1"/>
            </a:solidFill>
            <a:prstDash val="solid"/>
            <a:round/>
            <a:headEnd type="none" w="med" len="med"/>
            <a:tailEnd type="none" w="med" len="med"/>
          </a:ln>
          <a:effectLst/>
        </p:spPr>
        <p:txBody>
          <a:bodyPr vert="horz" wrap="square" lIns="110062" tIns="55031" rIns="110062" bIns="55031" anchor="t" compatLnSpc="1"/>
          <a:lstStyle/>
          <a:p>
            <a:endParaRPr kumimoji="0" lang="en-US"/>
          </a:p>
        </p:txBody>
      </p:sp>
      <p:sp>
        <p:nvSpPr>
          <p:cNvPr id="14" name="椭圆 13"/>
          <p:cNvSpPr/>
          <p:nvPr/>
        </p:nvSpPr>
        <p:spPr>
          <a:xfrm>
            <a:off x="10855439" y="5910792"/>
            <a:ext cx="730187" cy="567436"/>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10062" tIns="55031" rIns="110062" bIns="55031" anchor="ctr"/>
          <a:lstStyle/>
          <a:p>
            <a:pPr algn="ctr" eaLnBrk="1" latinLnBrk="0" hangingPunct="1"/>
            <a:endParaRPr kumimoji="0" lang="en-US"/>
          </a:p>
        </p:txBody>
      </p:sp>
      <p:sp>
        <p:nvSpPr>
          <p:cNvPr id="18" name="内容占位符 17"/>
          <p:cNvSpPr>
            <a:spLocks noGrp="1"/>
          </p:cNvSpPr>
          <p:nvPr>
            <p:ph sz="quarter" idx="1"/>
          </p:nvPr>
        </p:nvSpPr>
        <p:spPr>
          <a:xfrm>
            <a:off x="405659" y="283719"/>
            <a:ext cx="7504695" cy="6544429"/>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760FBDFE-C587-4B4C-A407-44438C67B59E}" type="datetimeFigureOut">
              <a:rPr lang="zh-CN" altLang="en-US" smtClean="0"/>
              <a:t>2020/8/23</a:t>
            </a:fld>
            <a:endParaRPr lang="zh-CN" altLang="en-US"/>
          </a:p>
        </p:txBody>
      </p:sp>
      <p:sp>
        <p:nvSpPr>
          <p:cNvPr id="22" name="灯片编号占位符 21"/>
          <p:cNvSpPr>
            <a:spLocks noGrp="1"/>
          </p:cNvSpPr>
          <p:nvPr>
            <p:ph type="sldNum" sz="quarter" idx="15"/>
          </p:nvPr>
        </p:nvSpPr>
        <p:spPr/>
        <p:txBody>
          <a:bodyPr rtlCol="0"/>
          <a:lstStyle/>
          <a:p>
            <a:fld id="{49AE70B2-8BF9-45C0-BB95-33D1B9D3A854}" type="slidenum">
              <a:rPr lang="zh-CN" altLang="en-US" smtClean="0"/>
              <a:t>‹#›</a:t>
            </a:fld>
            <a:endParaRPr lang="zh-CN" altLang="en-US"/>
          </a:p>
        </p:txBody>
      </p:sp>
      <p:sp>
        <p:nvSpPr>
          <p:cNvPr id="23" name="页脚占位符 22"/>
          <p:cNvSpPr>
            <a:spLocks noGrp="1"/>
          </p:cNvSpPr>
          <p:nvPr>
            <p:ph type="ftr" sz="quarter" idx="16"/>
          </p:nvPr>
        </p:nvSpPr>
        <p:spPr/>
        <p:txBody>
          <a:bodyPr rtlCol="0"/>
          <a:lstStyle/>
          <a:p>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nvGrpSpPr>
      <p:grpSpPr>
        <a:xfrm>
          <a:off x="0" y="0"/>
          <a:ext cx="0" cy="0"/>
        </a:xfrm>
      </p:grpSpPr>
      <p:sp>
        <p:nvSpPr>
          <p:cNvPr id="9" name="直接连接符 8"/>
          <p:cNvSpPr>
            <a:spLocks noChangeShapeType="1"/>
          </p:cNvSpPr>
          <p:nvPr/>
        </p:nvSpPr>
        <p:spPr bwMode="auto">
          <a:xfrm flipH="1">
            <a:off x="11662701" y="0"/>
            <a:ext cx="0" cy="709295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110062" tIns="55031" rIns="110062" bIns="55031" anchor="t" compatLnSpc="1"/>
          <a:lstStyle/>
          <a:p>
            <a:endParaRPr kumimoji="0" lang="en-US"/>
          </a:p>
        </p:txBody>
      </p:sp>
      <p:sp>
        <p:nvSpPr>
          <p:cNvPr id="13" name="椭圆 12"/>
          <p:cNvSpPr/>
          <p:nvPr/>
        </p:nvSpPr>
        <p:spPr>
          <a:xfrm>
            <a:off x="10855439" y="5910792"/>
            <a:ext cx="730187" cy="567436"/>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10062" tIns="55031" rIns="110062" bIns="55031" anchor="ctr"/>
          <a:lstStyle/>
          <a:p>
            <a:pPr algn="ctr" eaLnBrk="1" latinLnBrk="0" hangingPunct="1"/>
            <a:endParaRPr kumimoji="0" lang="en-US"/>
          </a:p>
        </p:txBody>
      </p:sp>
      <p:sp>
        <p:nvSpPr>
          <p:cNvPr id="2" name="标题 1"/>
          <p:cNvSpPr>
            <a:spLocks noGrp="1"/>
          </p:cNvSpPr>
          <p:nvPr>
            <p:ph type="title"/>
          </p:nvPr>
        </p:nvSpPr>
        <p:spPr>
          <a:xfrm rot="5400000">
            <a:off x="5394517" y="3242232"/>
            <a:ext cx="6525514" cy="608489"/>
          </a:xfrm>
        </p:spPr>
        <p:txBody>
          <a:bodyPr anchor="b"/>
          <a:lstStyle>
            <a:lvl1pPr algn="l">
              <a:buNone/>
              <a:defRPr sz="24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8214598" cy="709295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900"/>
            </a:lvl1pPr>
          </a:lstStyle>
          <a:p>
            <a:pPr algn="ctr" eaLnBrk="1" latinLnBrk="0" hangingPunct="1">
              <a:buFontTx/>
              <a:buNone/>
            </a:pPr>
            <a:r>
              <a:rPr kumimoji="0" lang="zh-CN" altLang="en-US" smtClean="0"/>
              <a:t>单击图标添加图片</a:t>
            </a:r>
            <a:endParaRPr kumimoji="0" lang="en-US"/>
          </a:p>
        </p:txBody>
      </p:sp>
      <p:sp>
        <p:nvSpPr>
          <p:cNvPr id="4" name="文本占位符 3"/>
          <p:cNvSpPr>
            <a:spLocks noGrp="1"/>
          </p:cNvSpPr>
          <p:nvPr>
            <p:ph type="body" sz="half" idx="2"/>
          </p:nvPr>
        </p:nvSpPr>
        <p:spPr>
          <a:xfrm>
            <a:off x="9004619" y="273866"/>
            <a:ext cx="2028296" cy="5125839"/>
          </a:xfrm>
        </p:spPr>
        <p:txBody>
          <a:bodyPr rot="0" spcFirstLastPara="0" vertOverflow="overflow" horzOverflow="overflow" vert="horz" wrap="square" lIns="110062" tIns="55031" rIns="110062" bIns="55031" numCol="1" spcCol="330186" rtlCol="0" fromWordArt="0" anchor="t" anchorCtr="0" forceAA="0" compatLnSpc="1">
            <a:normAutofit/>
          </a:bodyPr>
          <a:lstStyle>
            <a:lvl1pPr marL="0" indent="0">
              <a:spcBef>
                <a:spcPts val="120"/>
              </a:spcBef>
              <a:spcAft>
                <a:spcPts val="481"/>
              </a:spcAft>
              <a:buFontTx/>
              <a:buNone/>
              <a:defRPr sz="1300"/>
            </a:lvl1pPr>
            <a:lvl2pPr>
              <a:defRPr sz="1300"/>
            </a:lvl2pPr>
            <a:lvl3pPr>
              <a:defRPr sz="1200"/>
            </a:lvl3pPr>
            <a:lvl4pPr>
              <a:defRPr sz="1100"/>
            </a:lvl4pPr>
            <a:lvl5pPr>
              <a:defRPr sz="11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flipH="1">
            <a:off x="11966945" y="0"/>
            <a:ext cx="0" cy="7092950"/>
          </a:xfrm>
          <a:prstGeom prst="line">
            <a:avLst/>
          </a:prstGeom>
          <a:noFill/>
          <a:ln w="9525" cap="flat" cmpd="sng" algn="ctr">
            <a:solidFill>
              <a:schemeClr val="tx1"/>
            </a:solidFill>
            <a:prstDash val="solid"/>
            <a:round/>
            <a:headEnd type="none" w="med" len="med"/>
            <a:tailEnd type="none" w="med" len="med"/>
          </a:ln>
          <a:effectLst/>
        </p:spPr>
        <p:txBody>
          <a:bodyPr vert="horz" wrap="square" lIns="110062" tIns="55031" rIns="110062" bIns="55031" anchor="t" compatLnSpc="1"/>
          <a:lstStyle/>
          <a:p>
            <a:endParaRPr kumimoji="0" lang="en-US"/>
          </a:p>
        </p:txBody>
      </p:sp>
      <p:sp>
        <p:nvSpPr>
          <p:cNvPr id="11" name="矩形 10"/>
          <p:cNvSpPr/>
          <p:nvPr/>
        </p:nvSpPr>
        <p:spPr bwMode="auto">
          <a:xfrm>
            <a:off x="11764116" y="0"/>
            <a:ext cx="405659" cy="709295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10062" tIns="55031" rIns="110062" bIns="55031" anchor="ctr"/>
          <a:lstStyle/>
          <a:p>
            <a:pPr algn="ctr" eaLnBrk="1" latinLnBrk="0" hangingPunct="1"/>
            <a:endParaRPr kumimoji="0" lang="en-US"/>
          </a:p>
        </p:txBody>
      </p:sp>
      <p:sp>
        <p:nvSpPr>
          <p:cNvPr id="12" name="直接连接符 11"/>
          <p:cNvSpPr>
            <a:spLocks noChangeShapeType="1"/>
          </p:cNvSpPr>
          <p:nvPr/>
        </p:nvSpPr>
        <p:spPr bwMode="auto">
          <a:xfrm flipH="1">
            <a:off x="11865531" y="0"/>
            <a:ext cx="0" cy="7092950"/>
          </a:xfrm>
          <a:prstGeom prst="line">
            <a:avLst/>
          </a:prstGeom>
          <a:noFill/>
          <a:ln w="9525" cap="flat" cmpd="sng" algn="ctr">
            <a:solidFill>
              <a:schemeClr val="accent1"/>
            </a:solidFill>
            <a:prstDash val="solid"/>
            <a:round/>
            <a:headEnd type="none" w="med" len="med"/>
            <a:tailEnd type="none" w="med" len="med"/>
          </a:ln>
          <a:effectLst/>
        </p:spPr>
        <p:txBody>
          <a:bodyPr vert="horz" wrap="square" lIns="110062" tIns="55031" rIns="110062" bIns="55031" anchor="t" compatLnSpc="1"/>
          <a:lstStyle/>
          <a:p>
            <a:endParaRPr kumimoji="0" lang="en-US"/>
          </a:p>
        </p:txBody>
      </p:sp>
      <p:sp>
        <p:nvSpPr>
          <p:cNvPr id="19" name="直接连接符 18"/>
          <p:cNvSpPr>
            <a:spLocks noChangeShapeType="1"/>
          </p:cNvSpPr>
          <p:nvPr/>
        </p:nvSpPr>
        <p:spPr bwMode="auto">
          <a:xfrm flipH="1">
            <a:off x="8316013" y="0"/>
            <a:ext cx="0" cy="709295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110062" tIns="55031" rIns="110062" bIns="55031" anchor="t" compatLnSpc="1"/>
          <a:lstStyle/>
          <a:p>
            <a:endParaRPr kumimoji="0" lang="en-US"/>
          </a:p>
        </p:txBody>
      </p:sp>
      <p:sp>
        <p:nvSpPr>
          <p:cNvPr id="20" name="直接连接符 19"/>
          <p:cNvSpPr>
            <a:spLocks noChangeShapeType="1"/>
          </p:cNvSpPr>
          <p:nvPr/>
        </p:nvSpPr>
        <p:spPr bwMode="auto">
          <a:xfrm flipH="1">
            <a:off x="8241344" y="0"/>
            <a:ext cx="0" cy="7092950"/>
          </a:xfrm>
          <a:prstGeom prst="line">
            <a:avLst/>
          </a:prstGeom>
          <a:noFill/>
          <a:ln w="12700" cap="flat" cmpd="sng" algn="ctr">
            <a:solidFill>
              <a:schemeClr val="accent1"/>
            </a:solidFill>
            <a:prstDash val="solid"/>
            <a:round/>
            <a:headEnd type="none" w="med" len="med"/>
            <a:tailEnd type="none" w="med" len="med"/>
          </a:ln>
          <a:effectLst/>
        </p:spPr>
        <p:txBody>
          <a:bodyPr vert="horz" wrap="square" lIns="110062" tIns="55031" rIns="110062" bIns="55031" anchor="t" compatLnSpc="1"/>
          <a:lstStyle/>
          <a:p>
            <a:endParaRPr kumimoji="0" lang="en-US"/>
          </a:p>
        </p:txBody>
      </p:sp>
      <p:sp>
        <p:nvSpPr>
          <p:cNvPr id="17" name="日期占位符 16"/>
          <p:cNvSpPr>
            <a:spLocks noGrp="1"/>
          </p:cNvSpPr>
          <p:nvPr>
            <p:ph type="dt" sz="half" idx="10"/>
          </p:nvPr>
        </p:nvSpPr>
        <p:spPr/>
        <p:txBody>
          <a:bodyPr rtlCol="0"/>
          <a:lstStyle/>
          <a:p>
            <a:fld id="{9EFD9D74-47D9-4702-A33C-335B63B48DBF}" type="datetimeFigureOut">
              <a:rPr lang="zh-CN" altLang="en-US" smtClean="0"/>
              <a:t>2020/8/23</a:t>
            </a:fld>
            <a:endParaRPr lang="zh-CN" altLang="en-US"/>
          </a:p>
        </p:txBody>
      </p:sp>
      <p:sp>
        <p:nvSpPr>
          <p:cNvPr id="18" name="灯片编号占位符 17"/>
          <p:cNvSpPr>
            <a:spLocks noGrp="1"/>
          </p:cNvSpPr>
          <p:nvPr>
            <p:ph type="sldNum" sz="quarter" idx="11"/>
          </p:nvPr>
        </p:nvSpPr>
        <p:spPr/>
        <p:txBody>
          <a:bodyPr rtlCol="0"/>
          <a:lstStyle/>
          <a:p>
            <a:fld id="{FABC47A4-756D-490B-A52F-7D9E2C9FC05F}" type="slidenum">
              <a:rPr lang="zh-CN" altLang="en-US" smtClean="0"/>
              <a:t>‹#›</a:t>
            </a:fld>
            <a:endParaRPr lang="zh-CN" altLang="en-US"/>
          </a:p>
        </p:txBody>
      </p:sp>
      <p:sp>
        <p:nvSpPr>
          <p:cNvPr id="21" name="页脚占位符 20"/>
          <p:cNvSpPr>
            <a:spLocks noGrp="1"/>
          </p:cNvSpPr>
          <p:nvPr>
            <p:ph type="ftr" sz="quarter" idx="12"/>
          </p:nvPr>
        </p:nvSpPr>
        <p:spPr/>
        <p:txBody>
          <a:bodyPr rtlCol="0"/>
          <a:lstStyle/>
          <a:p>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16" name="直接连接符 15"/>
          <p:cNvSpPr>
            <a:spLocks noChangeShapeType="1"/>
          </p:cNvSpPr>
          <p:nvPr/>
        </p:nvSpPr>
        <p:spPr bwMode="auto">
          <a:xfrm flipH="1">
            <a:off x="11662701" y="0"/>
            <a:ext cx="0" cy="709295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110062" tIns="55031" rIns="110062" bIns="55031" anchor="t" compatLnSpc="1"/>
          <a:lstStyle/>
          <a:p>
            <a:endParaRPr kumimoji="0" lang="en-US"/>
          </a:p>
        </p:txBody>
      </p:sp>
      <p:sp>
        <p:nvSpPr>
          <p:cNvPr id="22" name="标题占位符 21"/>
          <p:cNvSpPr>
            <a:spLocks noGrp="1"/>
          </p:cNvSpPr>
          <p:nvPr>
            <p:ph type="title"/>
          </p:nvPr>
        </p:nvSpPr>
        <p:spPr>
          <a:xfrm>
            <a:off x="608489" y="284046"/>
            <a:ext cx="9938650" cy="1182158"/>
          </a:xfrm>
          <a:prstGeom prst="rect">
            <a:avLst/>
          </a:prstGeom>
        </p:spPr>
        <p:txBody>
          <a:bodyPr vert="horz" lIns="110062" tIns="55031" rIns="110062" bIns="55031"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608489" y="1655023"/>
            <a:ext cx="9938650" cy="5040723"/>
          </a:xfrm>
          <a:prstGeom prst="rect">
            <a:avLst/>
          </a:prstGeom>
        </p:spPr>
        <p:txBody>
          <a:bodyPr vert="horz" lIns="110062" tIns="55031" rIns="110062" bIns="55031">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10399289" y="1061953"/>
            <a:ext cx="2080599" cy="511131"/>
          </a:xfrm>
          <a:prstGeom prst="rect">
            <a:avLst/>
          </a:prstGeom>
        </p:spPr>
        <p:txBody>
          <a:bodyPr vert="horz" lIns="110062" tIns="55031" rIns="110062" bIns="55031" anchor="ctr" anchorCtr="0"/>
          <a:lstStyle>
            <a:lvl1pPr algn="r" eaLnBrk="1" latinLnBrk="0" hangingPunct="1">
              <a:defRPr kumimoji="0" sz="1300">
                <a:solidFill>
                  <a:schemeClr val="tx2"/>
                </a:solidFill>
              </a:defRPr>
            </a:lvl1pPr>
          </a:lstStyle>
          <a:p>
            <a:fld id="{760FBDFE-C587-4B4C-A407-44438C67B59E}" type="datetimeFigureOut">
              <a:rPr lang="zh-CN" altLang="en-US" smtClean="0"/>
              <a:t>2020/8/23</a:t>
            </a:fld>
            <a:endParaRPr lang="zh-CN" altLang="en-US"/>
          </a:p>
        </p:txBody>
      </p:sp>
      <p:sp>
        <p:nvSpPr>
          <p:cNvPr id="3" name="页脚占位符 2"/>
          <p:cNvSpPr>
            <a:spLocks noGrp="1"/>
          </p:cNvSpPr>
          <p:nvPr>
            <p:ph type="ftr" sz="quarter" idx="3"/>
          </p:nvPr>
        </p:nvSpPr>
        <p:spPr>
          <a:xfrm rot="5400000">
            <a:off x="9777947" y="3811025"/>
            <a:ext cx="3310043" cy="486791"/>
          </a:xfrm>
          <a:prstGeom prst="rect">
            <a:avLst/>
          </a:prstGeom>
        </p:spPr>
        <p:txBody>
          <a:bodyPr vert="horz" lIns="110062" tIns="55031" rIns="110062" bIns="55031" anchor="ctr" anchorCtr="0"/>
          <a:lstStyle>
            <a:lvl1pPr algn="l" eaLnBrk="1" latinLnBrk="0" hangingPunct="1">
              <a:defRPr kumimoji="0" sz="1300">
                <a:solidFill>
                  <a:schemeClr val="tx2"/>
                </a:solidFill>
              </a:defRPr>
            </a:lvl1pPr>
          </a:lstStyle>
          <a:p>
            <a:endParaRPr lang="zh-CN" altLang="en-US"/>
          </a:p>
        </p:txBody>
      </p:sp>
      <p:sp>
        <p:nvSpPr>
          <p:cNvPr id="7" name="直接连接符 6"/>
          <p:cNvSpPr>
            <a:spLocks noChangeShapeType="1"/>
          </p:cNvSpPr>
          <p:nvPr/>
        </p:nvSpPr>
        <p:spPr bwMode="auto">
          <a:xfrm flipH="1">
            <a:off x="101415" y="0"/>
            <a:ext cx="0" cy="709295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110062" tIns="55031" rIns="110062" bIns="55031" anchor="t" compatLnSpc="1"/>
          <a:lstStyle/>
          <a:p>
            <a:endParaRPr kumimoji="0" lang="en-US"/>
          </a:p>
        </p:txBody>
      </p:sp>
      <p:sp>
        <p:nvSpPr>
          <p:cNvPr id="9" name="直接连接符 8"/>
          <p:cNvSpPr>
            <a:spLocks noChangeShapeType="1"/>
          </p:cNvSpPr>
          <p:nvPr/>
        </p:nvSpPr>
        <p:spPr bwMode="auto">
          <a:xfrm flipH="1">
            <a:off x="11966945" y="0"/>
            <a:ext cx="0" cy="7092950"/>
          </a:xfrm>
          <a:prstGeom prst="line">
            <a:avLst/>
          </a:prstGeom>
          <a:noFill/>
          <a:ln w="19050" cap="flat" cmpd="sng" algn="ctr">
            <a:solidFill>
              <a:schemeClr val="accent1"/>
            </a:solidFill>
            <a:prstDash val="solid"/>
            <a:round/>
            <a:headEnd type="none" w="med" len="med"/>
            <a:tailEnd type="none" w="med" len="med"/>
          </a:ln>
          <a:effectLst/>
        </p:spPr>
        <p:txBody>
          <a:bodyPr vert="horz" wrap="square" lIns="110062" tIns="55031" rIns="110062" bIns="55031" anchor="t" compatLnSpc="1"/>
          <a:lstStyle/>
          <a:p>
            <a:endParaRPr kumimoji="0" lang="en-US"/>
          </a:p>
        </p:txBody>
      </p:sp>
      <p:sp>
        <p:nvSpPr>
          <p:cNvPr id="10" name="矩形 9"/>
          <p:cNvSpPr/>
          <p:nvPr/>
        </p:nvSpPr>
        <p:spPr bwMode="auto">
          <a:xfrm>
            <a:off x="11764116" y="0"/>
            <a:ext cx="405659" cy="709295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10062" tIns="55031" rIns="110062" bIns="55031" anchor="ctr"/>
          <a:lstStyle/>
          <a:p>
            <a:pPr algn="ctr" eaLnBrk="1" latinLnBrk="0" hangingPunct="1"/>
            <a:endParaRPr kumimoji="0" lang="en-US"/>
          </a:p>
        </p:txBody>
      </p:sp>
      <p:sp>
        <p:nvSpPr>
          <p:cNvPr id="11" name="直接连接符 10"/>
          <p:cNvSpPr>
            <a:spLocks noChangeShapeType="1"/>
          </p:cNvSpPr>
          <p:nvPr/>
        </p:nvSpPr>
        <p:spPr bwMode="auto">
          <a:xfrm flipH="1">
            <a:off x="11865531" y="0"/>
            <a:ext cx="0" cy="7092950"/>
          </a:xfrm>
          <a:prstGeom prst="line">
            <a:avLst/>
          </a:prstGeom>
          <a:noFill/>
          <a:ln w="9525" cap="flat" cmpd="sng" algn="ctr">
            <a:solidFill>
              <a:schemeClr val="accent1"/>
            </a:solidFill>
            <a:prstDash val="solid"/>
            <a:round/>
            <a:headEnd type="none" w="med" len="med"/>
            <a:tailEnd type="none" w="med" len="med"/>
          </a:ln>
          <a:effectLst/>
        </p:spPr>
        <p:txBody>
          <a:bodyPr vert="horz" wrap="square" lIns="110062" tIns="55031" rIns="110062" bIns="55031" anchor="t" compatLnSpc="1"/>
          <a:lstStyle/>
          <a:p>
            <a:endParaRPr kumimoji="0" lang="en-US"/>
          </a:p>
        </p:txBody>
      </p:sp>
      <p:sp>
        <p:nvSpPr>
          <p:cNvPr id="12" name="椭圆 11"/>
          <p:cNvSpPr/>
          <p:nvPr/>
        </p:nvSpPr>
        <p:spPr>
          <a:xfrm>
            <a:off x="10855439" y="5910792"/>
            <a:ext cx="730187" cy="567436"/>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10062" tIns="55031" rIns="110062" bIns="55031" anchor="ctr"/>
          <a:lstStyle/>
          <a:p>
            <a:pPr algn="ctr" eaLnBrk="1" latinLnBrk="0" hangingPunct="1"/>
            <a:endParaRPr kumimoji="0" lang="en-US"/>
          </a:p>
        </p:txBody>
      </p:sp>
      <p:sp>
        <p:nvSpPr>
          <p:cNvPr id="23" name="灯片编号占位符 22"/>
          <p:cNvSpPr>
            <a:spLocks noGrp="1"/>
          </p:cNvSpPr>
          <p:nvPr>
            <p:ph type="sldNum" sz="quarter" idx="4"/>
          </p:nvPr>
        </p:nvSpPr>
        <p:spPr>
          <a:xfrm>
            <a:off x="10818930" y="5930494"/>
            <a:ext cx="811318" cy="539064"/>
          </a:xfrm>
          <a:prstGeom prst="rect">
            <a:avLst/>
          </a:prstGeom>
        </p:spPr>
        <p:txBody>
          <a:bodyPr vert="horz" lIns="110062" tIns="55031" rIns="110062" bIns="55031" anchor="ctr"/>
          <a:lstStyle>
            <a:lvl1pPr algn="ctr" eaLnBrk="1" latinLnBrk="0" hangingPunct="1">
              <a:defRPr kumimoji="0" sz="1800" b="1">
                <a:solidFill>
                  <a:srgbClr val="FFFFFF"/>
                </a:solidFill>
              </a:defRPr>
            </a:lvl1pPr>
          </a:lstStyle>
          <a:p>
            <a:fld id="{49AE70B2-8BF9-45C0-BB95-33D1B9D3A85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49" r:id="rId12"/>
    <p:sldLayoutId id="2147483651" r:id="rId13"/>
    <p:sldLayoutId id="2147483656" r:id="rId14"/>
    <p:sldLayoutId id="2147483658" r:id="rId15"/>
    <p:sldLayoutId id="2147483659" r:id="rId16"/>
    <p:sldLayoutId id="2147483660" r:id="rId17"/>
    <p:sldLayoutId id="2147483661" r:id="rId18"/>
    <p:sldLayoutId id="2147483662" r:id="rId19"/>
    <p:sldLayoutId id="2147483663" r:id="rId20"/>
    <p:sldLayoutId id="2147483664" r:id="rId21"/>
    <p:sldLayoutId id="2147483665" r:id="rId22"/>
    <p:sldLayoutId id="2147483666" r:id="rId23"/>
    <p:sldLayoutId id="2147483667" r:id="rId24"/>
  </p:sldLayoutIdLst>
  <p:transition/>
  <p:timing/>
  <p:txStyles>
    <p:titleStyle>
      <a:lvl1pPr algn="l" rtl="0" eaLnBrk="1" latinLnBrk="0" hangingPunct="1">
        <a:spcBef>
          <a:spcPct val="0"/>
        </a:spcBef>
        <a:buNone/>
        <a:defRPr kumimoji="0" sz="3600" b="0" kern="1200" cap="small" baseline="0">
          <a:solidFill>
            <a:schemeClr val="tx2"/>
          </a:solidFill>
          <a:latin typeface="+mj-lt"/>
          <a:ea typeface="+mj-ea"/>
          <a:cs typeface="+mj-cs"/>
        </a:defRPr>
      </a:lvl1pPr>
    </p:titleStyle>
    <p:bodyStyle>
      <a:lvl1pPr marL="330186" indent="-330186" algn="l" rtl="0" eaLnBrk="1" latinLnBrk="0" hangingPunct="1">
        <a:spcBef>
          <a:spcPts val="723"/>
        </a:spcBef>
        <a:buClr>
          <a:schemeClr val="accent1"/>
        </a:buClr>
        <a:buSzPct val="70000"/>
        <a:buFont typeface="Wingdings"/>
        <a:buChar char=""/>
        <a:defRPr kumimoji="0" sz="3000" kern="1200">
          <a:solidFill>
            <a:schemeClr val="tx1"/>
          </a:solidFill>
          <a:latin typeface="+mn-lt"/>
          <a:ea typeface="+mn-ea"/>
          <a:cs typeface="+mn-cs"/>
        </a:defRPr>
      </a:lvl1pPr>
      <a:lvl2pPr marL="770433" indent="-330186" algn="l" rtl="0" eaLnBrk="1" latinLnBrk="0" hangingPunct="1">
        <a:spcBef>
          <a:spcPct val="20000"/>
        </a:spcBef>
        <a:buClr>
          <a:schemeClr val="accent1"/>
        </a:buClr>
        <a:buSzPct val="80000"/>
        <a:buFont typeface="Wingdings 2"/>
        <a:buChar char=""/>
        <a:defRPr kumimoji="0" sz="2600" kern="1200">
          <a:solidFill>
            <a:schemeClr val="tx1"/>
          </a:solidFill>
          <a:latin typeface="+mn-lt"/>
          <a:ea typeface="+mn-ea"/>
          <a:cs typeface="+mn-cs"/>
        </a:defRPr>
      </a:lvl2pPr>
      <a:lvl3pPr marL="1100619" indent="-220125" algn="l" rtl="0" eaLnBrk="1" latinLnBrk="0" hangingPunct="1">
        <a:spcBef>
          <a:spcPct val="20000"/>
        </a:spcBef>
        <a:buClr>
          <a:schemeClr val="accent1">
            <a:shade val="75000"/>
          </a:schemeClr>
        </a:buClr>
        <a:buSzPct val="60000"/>
        <a:buFont typeface="Wingdings"/>
        <a:buChar char=""/>
        <a:defRPr kumimoji="0" sz="2200" kern="1200">
          <a:solidFill>
            <a:schemeClr val="tx1"/>
          </a:solidFill>
          <a:latin typeface="+mn-lt"/>
          <a:ea typeface="+mn-ea"/>
          <a:cs typeface="+mn-cs"/>
        </a:defRPr>
      </a:lvl3pPr>
      <a:lvl4pPr marL="1430804" indent="-220125" algn="l" rtl="0" eaLnBrk="1" latinLnBrk="0" hangingPunct="1">
        <a:spcBef>
          <a:spcPct val="20000"/>
        </a:spcBef>
        <a:buClr>
          <a:schemeClr val="accent1">
            <a:tint val="60000"/>
          </a:schemeClr>
        </a:buClr>
        <a:buSzPct val="60000"/>
        <a:buFont typeface="Wingdings"/>
        <a:buChar char=""/>
        <a:defRPr kumimoji="0" sz="2200" kern="1200">
          <a:solidFill>
            <a:schemeClr val="tx1"/>
          </a:solidFill>
          <a:latin typeface="+mn-lt"/>
          <a:ea typeface="+mn-ea"/>
          <a:cs typeface="+mn-cs"/>
        </a:defRPr>
      </a:lvl4pPr>
      <a:lvl5pPr marL="1760991" indent="-220125" algn="l" rtl="0" eaLnBrk="1" latinLnBrk="0" hangingPunct="1">
        <a:spcBef>
          <a:spcPct val="20000"/>
        </a:spcBef>
        <a:buClr>
          <a:schemeClr val="accent2">
            <a:tint val="60000"/>
          </a:schemeClr>
        </a:buClr>
        <a:buSzPct val="68000"/>
        <a:buFont typeface="Wingdings 2"/>
        <a:buChar char=""/>
        <a:defRPr kumimoji="0" sz="1900" kern="1200">
          <a:solidFill>
            <a:schemeClr val="tx1"/>
          </a:solidFill>
          <a:latin typeface="+mn-lt"/>
          <a:ea typeface="+mn-ea"/>
          <a:cs typeface="+mn-cs"/>
        </a:defRPr>
      </a:lvl5pPr>
      <a:lvl6pPr marL="2091177" indent="-220125" algn="l" rtl="0" eaLnBrk="1" latinLnBrk="0" hangingPunct="1">
        <a:spcBef>
          <a:spcPct val="20000"/>
        </a:spcBef>
        <a:buClr>
          <a:schemeClr val="accent1"/>
        </a:buClr>
        <a:buChar char="•"/>
        <a:defRPr kumimoji="0" sz="1900" kern="1200">
          <a:solidFill>
            <a:schemeClr val="tx2"/>
          </a:solidFill>
          <a:latin typeface="+mn-lt"/>
          <a:ea typeface="+mn-ea"/>
          <a:cs typeface="+mn-cs"/>
        </a:defRPr>
      </a:lvl6pPr>
      <a:lvl7pPr marL="2421362" indent="-220125" algn="l" rtl="0" eaLnBrk="1" latinLnBrk="0" hangingPunct="1">
        <a:spcBef>
          <a:spcPct val="20000"/>
        </a:spcBef>
        <a:buClr>
          <a:schemeClr val="accent1">
            <a:tint val="60000"/>
          </a:schemeClr>
        </a:buClr>
        <a:buSzPct val="60000"/>
        <a:buFont typeface="Wingdings"/>
        <a:buChar char=""/>
        <a:defRPr kumimoji="0" sz="1800" kern="1200" baseline="0">
          <a:solidFill>
            <a:schemeClr val="tx2"/>
          </a:solidFill>
          <a:latin typeface="+mn-lt"/>
          <a:ea typeface="+mn-ea"/>
          <a:cs typeface="+mn-cs"/>
        </a:defRPr>
      </a:lvl7pPr>
      <a:lvl8pPr marL="2751548" indent="-220125" algn="l" rtl="0" eaLnBrk="1" latinLnBrk="0" hangingPunct="1">
        <a:spcBef>
          <a:spcPct val="20000"/>
        </a:spcBef>
        <a:buClr>
          <a:schemeClr val="accent2"/>
        </a:buClr>
        <a:buChar char="•"/>
        <a:defRPr kumimoji="0" sz="1800" kern="1200" cap="small" baseline="0">
          <a:solidFill>
            <a:schemeClr val="tx2"/>
          </a:solidFill>
          <a:latin typeface="+mn-lt"/>
          <a:ea typeface="+mn-ea"/>
          <a:cs typeface="+mn-cs"/>
        </a:defRPr>
      </a:lvl8pPr>
      <a:lvl9pPr marL="3081733" indent="-220125" algn="l" rtl="0" eaLnBrk="1" latinLnBrk="0" hangingPunct="1">
        <a:spcBef>
          <a:spcPct val="20000"/>
        </a:spcBef>
        <a:buClr>
          <a:schemeClr val="accent1">
            <a:shade val="75000"/>
          </a:schemeClr>
        </a:buClr>
        <a:buChar char="•"/>
        <a:defRPr kumimoji="0" sz="18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550310" algn="l" rtl="0" eaLnBrk="1" latinLnBrk="0" hangingPunct="1">
        <a:defRPr kumimoji="0" kern="1200">
          <a:solidFill>
            <a:schemeClr val="tx1"/>
          </a:solidFill>
          <a:latin typeface="+mn-lt"/>
          <a:ea typeface="+mn-ea"/>
          <a:cs typeface="+mn-cs"/>
        </a:defRPr>
      </a:lvl2pPr>
      <a:lvl3pPr marL="1100619" algn="l" rtl="0" eaLnBrk="1" latinLnBrk="0" hangingPunct="1">
        <a:defRPr kumimoji="0" kern="1200">
          <a:solidFill>
            <a:schemeClr val="tx1"/>
          </a:solidFill>
          <a:latin typeface="+mn-lt"/>
          <a:ea typeface="+mn-ea"/>
          <a:cs typeface="+mn-cs"/>
        </a:defRPr>
      </a:lvl3pPr>
      <a:lvl4pPr marL="1650929" algn="l" rtl="0" eaLnBrk="1" latinLnBrk="0" hangingPunct="1">
        <a:defRPr kumimoji="0" kern="1200">
          <a:solidFill>
            <a:schemeClr val="tx1"/>
          </a:solidFill>
          <a:latin typeface="+mn-lt"/>
          <a:ea typeface="+mn-ea"/>
          <a:cs typeface="+mn-cs"/>
        </a:defRPr>
      </a:lvl4pPr>
      <a:lvl5pPr marL="2201238" algn="l" rtl="0" eaLnBrk="1" latinLnBrk="0" hangingPunct="1">
        <a:defRPr kumimoji="0" kern="1200">
          <a:solidFill>
            <a:schemeClr val="tx1"/>
          </a:solidFill>
          <a:latin typeface="+mn-lt"/>
          <a:ea typeface="+mn-ea"/>
          <a:cs typeface="+mn-cs"/>
        </a:defRPr>
      </a:lvl5pPr>
      <a:lvl6pPr marL="2751548" algn="l" rtl="0" eaLnBrk="1" latinLnBrk="0" hangingPunct="1">
        <a:defRPr kumimoji="0" kern="1200">
          <a:solidFill>
            <a:schemeClr val="tx1"/>
          </a:solidFill>
          <a:latin typeface="+mn-lt"/>
          <a:ea typeface="+mn-ea"/>
          <a:cs typeface="+mn-cs"/>
        </a:defRPr>
      </a:lvl6pPr>
      <a:lvl7pPr marL="3301858" algn="l" rtl="0" eaLnBrk="1" latinLnBrk="0" hangingPunct="1">
        <a:defRPr kumimoji="0" kern="1200">
          <a:solidFill>
            <a:schemeClr val="tx1"/>
          </a:solidFill>
          <a:latin typeface="+mn-lt"/>
          <a:ea typeface="+mn-ea"/>
          <a:cs typeface="+mn-cs"/>
        </a:defRPr>
      </a:lvl7pPr>
      <a:lvl8pPr marL="3852166" algn="l" rtl="0" eaLnBrk="1" latinLnBrk="0" hangingPunct="1">
        <a:defRPr kumimoji="0" kern="1200">
          <a:solidFill>
            <a:schemeClr val="tx1"/>
          </a:solidFill>
          <a:latin typeface="+mn-lt"/>
          <a:ea typeface="+mn-ea"/>
          <a:cs typeface="+mn-cs"/>
        </a:defRPr>
      </a:lvl8pPr>
      <a:lvl9pPr marL="4402477" algn="l" rtl="0" eaLnBrk="1" latinLnBrk="0" hangingPunct="1">
        <a:defRPr kumimoji="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audio" Target="NULL" /><Relationship Id="rId4" Type="http://schemas.openxmlformats.org/officeDocument/2006/relationships/image" Target="../media/image9.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7.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9.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1.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2.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3.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3.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3.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3.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3.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3.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3.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4.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5.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jpeg" /><Relationship Id="rId3" Type="http://schemas.openxmlformats.org/officeDocument/2006/relationships/image" Target="../media/image1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6.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diagramData" Target="../diagrams/data1.xml" /><Relationship Id="rId3" Type="http://schemas.openxmlformats.org/officeDocument/2006/relationships/diagramLayout" Target="../diagrams/layout1.xml" /><Relationship Id="rId4" Type="http://schemas.openxmlformats.org/officeDocument/2006/relationships/diagramQuickStyle" Target="../diagrams/quickStyle1.xml" /><Relationship Id="rId5" Type="http://schemas.openxmlformats.org/officeDocument/2006/relationships/diagramColors" Target="../diagrams/colors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7.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6.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6.jpe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8.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8.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8.pn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hyperlink" Target="http://www.so.com/s?q=%E4%BB%80%E4%B9%88%E4%B8%96%E7%95%8C&amp;ie=utf-8&amp;src=internal_wenda_recommend_textn" TargetMode="Externa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9.jpe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9.jpe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0.jpe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1.png" /><Relationship Id="rId3" Type="http://schemas.openxmlformats.org/officeDocument/2006/relationships/image" Target="../media/image32.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4.jpeg" /><Relationship Id="rId3" Type="http://schemas.openxmlformats.org/officeDocument/2006/relationships/image" Target="../media/image15.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7.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8.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sz="quarter" idx="1"/>
          </p:nvPr>
        </p:nvSpPr>
        <p:spPr>
          <a:xfrm>
            <a:off x="1584293" y="1655023"/>
            <a:ext cx="8962846" cy="5040723"/>
          </a:xfrm>
        </p:spPr>
        <p:txBody>
          <a:bodyPr>
            <a:normAutofit/>
          </a:bodyPr>
          <a:lstStyle/>
          <a:p>
            <a:pPr marL="0" indent="0" algn="ctr">
              <a:buNone/>
            </a:pPr>
            <a:r>
              <a:rPr lang="zh-CN" altLang="en-US" b="1" smtClean="0">
                <a:latin typeface="Dotum" pitchFamily="34" charset="-127"/>
                <a:ea typeface="Dotum" pitchFamily="34" charset="-127"/>
              </a:rPr>
              <a:t>          </a:t>
            </a:r>
            <a:r>
              <a:rPr lang="zh-CN" altLang="en-US" sz="3200" b="1" smtClean="0">
                <a:latin typeface="华文中宋" pitchFamily="2" charset="-122"/>
                <a:ea typeface="华文中宋" pitchFamily="2" charset="-122"/>
              </a:rPr>
              <a:t>你可知”妈港“不是我的真姓？</a:t>
            </a:r>
          </a:p>
          <a:p>
            <a:pPr marL="0" indent="0">
              <a:buNone/>
            </a:pPr>
            <a:r>
              <a:rPr lang="zh-CN" altLang="en-US" sz="3200" b="1" smtClean="0">
                <a:latin typeface="华文中宋" pitchFamily="2" charset="-122"/>
                <a:ea typeface="华文中宋" pitchFamily="2" charset="-122"/>
              </a:rPr>
              <a:t>                    我</a:t>
            </a:r>
            <a:r>
              <a:rPr lang="zh-CN" altLang="en-US" sz="3200" b="1">
                <a:latin typeface="华文中宋" pitchFamily="2" charset="-122"/>
                <a:ea typeface="华文中宋" pitchFamily="2" charset="-122"/>
              </a:rPr>
              <a:t>离开你的襁褓太久了，母亲！</a:t>
            </a:r>
          </a:p>
          <a:p>
            <a:pPr marL="0" indent="0">
              <a:buNone/>
            </a:pPr>
            <a:r>
              <a:rPr lang="zh-CN" altLang="en-US" sz="3200" b="1">
                <a:latin typeface="华文中宋" pitchFamily="2" charset="-122"/>
                <a:ea typeface="华文中宋" pitchFamily="2" charset="-122"/>
              </a:rPr>
              <a:t>            </a:t>
            </a:r>
            <a:r>
              <a:rPr lang="zh-CN" altLang="en-US" sz="3200" b="1" smtClean="0">
                <a:latin typeface="华文中宋" pitchFamily="2" charset="-122"/>
                <a:ea typeface="华文中宋" pitchFamily="2" charset="-122"/>
              </a:rPr>
              <a:t>        但是</a:t>
            </a:r>
            <a:r>
              <a:rPr lang="zh-CN" altLang="en-US" sz="3200" b="1">
                <a:latin typeface="华文中宋" pitchFamily="2" charset="-122"/>
                <a:ea typeface="华文中宋" pitchFamily="2" charset="-122"/>
              </a:rPr>
              <a:t>他们掳去的是我的肉体，</a:t>
            </a:r>
          </a:p>
          <a:p>
            <a:pPr marL="0" indent="0">
              <a:buNone/>
            </a:pPr>
            <a:r>
              <a:rPr lang="zh-CN" altLang="en-US" sz="3200" b="1">
                <a:latin typeface="华文中宋" pitchFamily="2" charset="-122"/>
                <a:ea typeface="华文中宋" pitchFamily="2" charset="-122"/>
              </a:rPr>
              <a:t>            </a:t>
            </a:r>
            <a:r>
              <a:rPr lang="zh-CN" altLang="en-US" sz="3200" b="1" smtClean="0">
                <a:latin typeface="华文中宋" pitchFamily="2" charset="-122"/>
                <a:ea typeface="华文中宋" pitchFamily="2" charset="-122"/>
              </a:rPr>
              <a:t>        你</a:t>
            </a:r>
            <a:r>
              <a:rPr lang="zh-CN" altLang="en-US" sz="3200" b="1">
                <a:latin typeface="华文中宋" pitchFamily="2" charset="-122"/>
                <a:ea typeface="华文中宋" pitchFamily="2" charset="-122"/>
              </a:rPr>
              <a:t>依然保管我内心的灵魂。</a:t>
            </a:r>
          </a:p>
          <a:p>
            <a:pPr marL="0" indent="0">
              <a:buNone/>
            </a:pPr>
            <a:r>
              <a:rPr lang="zh-CN" altLang="en-US" sz="3200" b="1">
                <a:latin typeface="华文中宋" pitchFamily="2" charset="-122"/>
                <a:ea typeface="华文中宋" pitchFamily="2" charset="-122"/>
              </a:rPr>
              <a:t>           </a:t>
            </a:r>
            <a:r>
              <a:rPr lang="zh-CN" altLang="en-US" sz="3200" b="1" smtClean="0">
                <a:latin typeface="华文中宋" pitchFamily="2" charset="-122"/>
                <a:ea typeface="华文中宋" pitchFamily="2" charset="-122"/>
              </a:rPr>
              <a:t>         那三百年来</a:t>
            </a:r>
            <a:r>
              <a:rPr lang="zh-CN" altLang="en-US" sz="3200" b="1">
                <a:latin typeface="华文中宋" pitchFamily="2" charset="-122"/>
                <a:ea typeface="华文中宋" pitchFamily="2" charset="-122"/>
              </a:rPr>
              <a:t>梦寐不忘的生母啊！</a:t>
            </a:r>
          </a:p>
          <a:p>
            <a:pPr marL="0" indent="0">
              <a:buNone/>
            </a:pPr>
            <a:r>
              <a:rPr lang="zh-CN" altLang="en-US" sz="3200" b="1">
                <a:latin typeface="华文中宋" pitchFamily="2" charset="-122"/>
                <a:ea typeface="华文中宋" pitchFamily="2" charset="-122"/>
              </a:rPr>
              <a:t>           </a:t>
            </a:r>
            <a:r>
              <a:rPr lang="zh-CN" altLang="en-US" sz="3200" b="1" smtClean="0">
                <a:latin typeface="华文中宋" pitchFamily="2" charset="-122"/>
                <a:ea typeface="华文中宋" pitchFamily="2" charset="-122"/>
              </a:rPr>
              <a:t>         请</a:t>
            </a:r>
            <a:r>
              <a:rPr lang="zh-CN" altLang="en-US" sz="3200" b="1">
                <a:latin typeface="华文中宋" pitchFamily="2" charset="-122"/>
                <a:ea typeface="华文中宋" pitchFamily="2" charset="-122"/>
              </a:rPr>
              <a:t>叫儿的乳名，</a:t>
            </a:r>
          </a:p>
          <a:p>
            <a:pPr marL="0" indent="0">
              <a:buNone/>
            </a:pPr>
            <a:r>
              <a:rPr lang="zh-CN" altLang="en-US" sz="3200" b="1">
                <a:latin typeface="华文中宋" pitchFamily="2" charset="-122"/>
                <a:ea typeface="华文中宋" pitchFamily="2" charset="-122"/>
              </a:rPr>
              <a:t>           </a:t>
            </a:r>
            <a:r>
              <a:rPr lang="zh-CN" altLang="en-US" sz="3200" b="1" smtClean="0">
                <a:latin typeface="华文中宋" pitchFamily="2" charset="-122"/>
                <a:ea typeface="华文中宋" pitchFamily="2" charset="-122"/>
              </a:rPr>
              <a:t>          叫</a:t>
            </a:r>
            <a:r>
              <a:rPr lang="zh-CN" altLang="en-US" sz="3200" b="1">
                <a:latin typeface="华文中宋" pitchFamily="2" charset="-122"/>
                <a:ea typeface="华文中宋" pitchFamily="2" charset="-122"/>
              </a:rPr>
              <a:t>我一声“澳门”！</a:t>
            </a:r>
          </a:p>
          <a:p>
            <a:pPr marL="0" indent="0">
              <a:buNone/>
            </a:pPr>
            <a:r>
              <a:rPr lang="zh-CN" altLang="en-US" sz="3200" b="1">
                <a:latin typeface="华文中宋" pitchFamily="2" charset="-122"/>
                <a:ea typeface="华文中宋" pitchFamily="2" charset="-122"/>
              </a:rPr>
              <a:t>            </a:t>
            </a:r>
            <a:r>
              <a:rPr lang="zh-CN" altLang="en-US" sz="3200" b="1" smtClean="0">
                <a:latin typeface="华文中宋" pitchFamily="2" charset="-122"/>
                <a:ea typeface="华文中宋" pitchFamily="2" charset="-122"/>
              </a:rPr>
              <a:t>         母亲</a:t>
            </a:r>
            <a:r>
              <a:rPr lang="zh-CN" altLang="en-US" sz="3200" b="1">
                <a:latin typeface="华文中宋" pitchFamily="2" charset="-122"/>
                <a:ea typeface="华文中宋" pitchFamily="2" charset="-122"/>
              </a:rPr>
              <a:t>！我要回来，母亲！</a:t>
            </a:r>
          </a:p>
        </p:txBody>
      </p:sp>
      <p:pic>
        <p:nvPicPr>
          <p:cNvPr id="4" name="容韵琳-七子之歌.mp3">
            <a:hlinkClick action="ppaction://media"/>
          </p:cNvPr>
          <p:cNvPicPr>
            <a:picLocks noRot="1" noChangeAspect="1"/>
          </p:cNvPicPr>
          <p:nvPr>
            <a:audioFile r:link="rId3"/>
            <p:extLst/>
          </p:nvPr>
        </p:nvPicPr>
        <p:blipFill>
          <a:blip r:embed="rId2"/>
          <a:stretch>
            <a:fillRect/>
          </a:stretch>
        </p:blipFill>
        <p:spPr>
          <a:xfrm>
            <a:off x="10311712" y="5573034"/>
            <a:ext cx="412903" cy="427829"/>
          </a:xfrm>
          <a:prstGeom prst="rect">
            <a:avLst/>
          </a:prstGeom>
        </p:spPr>
      </p:pic>
      <p:sp>
        <p:nvSpPr>
          <p:cNvPr id="5" name="标题 4"/>
          <p:cNvSpPr>
            <a:spLocks noGrp="1"/>
          </p:cNvSpPr>
          <p:nvPr>
            <p:ph type="title"/>
          </p:nvPr>
        </p:nvSpPr>
        <p:spPr/>
        <p:txBody>
          <a:bodyPr>
            <a:normAutofit/>
          </a:bodyPr>
          <a:lstStyle/>
          <a:p>
            <a:r>
              <a:rPr lang="zh-CN" altLang="en-US" sz="4000" b="1" smtClean="0">
                <a:latin typeface="华文中宋" pitchFamily="2" charset="-122"/>
                <a:ea typeface="华文中宋" pitchFamily="2" charset="-122"/>
              </a:rPr>
              <a:t>                         七子之歌</a:t>
            </a:r>
            <a:endParaRPr lang="zh-CN" altLang="en-US" sz="4000" b="1">
              <a:latin typeface="华文中宋" pitchFamily="2" charset="-122"/>
              <a:ea typeface="华文中宋" pitchFamily="2" charset="-122"/>
            </a:endParaRPr>
          </a:p>
        </p:txBody>
      </p:sp>
      <p:pic>
        <p:nvPicPr>
          <p:cNvPr id="6" name="图片 5" descr="3cce3fe111794c72a413d4f9baf4fa28680_680.jpg"/>
          <p:cNvPicPr>
            <a:picLocks noChangeAspect="1"/>
          </p:cNvPicPr>
          <p:nvPr/>
        </p:nvPicPr>
        <p:blipFill>
          <a:blip r:embed="rId4"/>
          <a:stretch>
            <a:fillRect/>
          </a:stretch>
        </p:blipFill>
        <p:spPr>
          <a:xfrm>
            <a:off x="512723" y="617517"/>
            <a:ext cx="2881310" cy="5791200"/>
          </a:xfrm>
          <a:prstGeom prst="rect">
            <a:avLst/>
          </a:prstGeom>
        </p:spPr>
      </p:pic>
      <p:sp>
        <p:nvSpPr>
          <p:cNvPr id="7" name="七边形 6"/>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mtClean="0"/>
              <a:t>1</a:t>
            </a:r>
            <a:endParaRPr lang="zh-CN" altLang="en-US"/>
          </a:p>
        </p:txBody>
      </p:sp>
    </p:spTree>
    <p:extLst>
      <p:ext uri="{BB962C8B-B14F-4D97-AF65-F5344CB8AC3E}">
        <p14:creationId xmlns:p14="http://schemas.microsoft.com/office/powerpoint/2010/main" xmlns="" val="3910992486"/>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afterGroup">
                            <p:stCondLst>
                              <p:cond delay="0"/>
                            </p:stCondLst>
                            <p:childTnLst>
                              <p:par>
                                <p:cTn id="5" presetID="1" presetClass="mediacall" presetSubtype="0" fill="hold" nodeType="clickEffect">
                                  <p:stCondLst>
                                    <p:cond delay="0"/>
                                  </p:stCondLst>
                                  <p:childTnLst>
                                    <p:cmd type="call" cmd="playFrom(0.0)">
                                      <p:cBhvr>
                                        <p:cTn id="6" dur="140298"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如何鉴赏现代诗歌：</a:t>
            </a:r>
            <a:endParaRPr lang="zh-CN" altLang="en-US"/>
          </a:p>
        </p:txBody>
      </p:sp>
      <p:sp>
        <p:nvSpPr>
          <p:cNvPr id="3" name="内容占位符 2"/>
          <p:cNvSpPr>
            <a:spLocks noGrp="1"/>
          </p:cNvSpPr>
          <p:nvPr>
            <p:ph idx="1"/>
          </p:nvPr>
        </p:nvSpPr>
        <p:spPr/>
        <p:txBody>
          <a:bodyPr>
            <a:normAutofit/>
          </a:bodyPr>
          <a:lstStyle/>
          <a:p>
            <a:r>
              <a:rPr lang="zh-CN" altLang="en-US" b="1" smtClean="0"/>
              <a:t>现代诗歌的</a:t>
            </a:r>
            <a:r>
              <a:rPr lang="zh-CN" altLang="en-US" b="1" smtClean="0">
                <a:solidFill>
                  <a:srgbClr val="FF0000"/>
                </a:solidFill>
              </a:rPr>
              <a:t>特点</a:t>
            </a:r>
            <a:r>
              <a:rPr lang="zh-CN" altLang="en-US" b="1" smtClean="0"/>
              <a:t>：</a:t>
            </a:r>
            <a:endParaRPr lang="en-US" altLang="zh-CN" b="1" smtClean="0"/>
          </a:p>
          <a:p>
            <a:r>
              <a:rPr lang="zh-CN" altLang="en-US" b="1" smtClean="0"/>
              <a:t>有</a:t>
            </a:r>
            <a:r>
              <a:rPr lang="zh-CN" altLang="en-US" b="1" smtClean="0">
                <a:solidFill>
                  <a:srgbClr val="FF0000"/>
                </a:solidFill>
              </a:rPr>
              <a:t>高度的概括性</a:t>
            </a:r>
            <a:r>
              <a:rPr lang="zh-CN" altLang="en-US" b="1" smtClean="0"/>
              <a:t>、</a:t>
            </a:r>
            <a:r>
              <a:rPr lang="zh-CN" altLang="en-US" b="1" smtClean="0">
                <a:solidFill>
                  <a:srgbClr val="FF0000"/>
                </a:solidFill>
              </a:rPr>
              <a:t>鲜明的形象性</a:t>
            </a:r>
            <a:r>
              <a:rPr lang="zh-CN" altLang="en-US" b="1" smtClean="0"/>
              <a:t>、</a:t>
            </a:r>
            <a:r>
              <a:rPr lang="zh-CN" altLang="en-US" b="1" smtClean="0">
                <a:solidFill>
                  <a:srgbClr val="FF0000"/>
                </a:solidFill>
              </a:rPr>
              <a:t>浓烈的抒情性</a:t>
            </a:r>
            <a:r>
              <a:rPr lang="zh-CN" altLang="en-US" b="1" smtClean="0"/>
              <a:t>以及</a:t>
            </a:r>
            <a:r>
              <a:rPr lang="zh-CN" altLang="en-US" b="1" smtClean="0">
                <a:solidFill>
                  <a:srgbClr val="FF0000"/>
                </a:solidFill>
              </a:rPr>
              <a:t>和谐的音乐性</a:t>
            </a:r>
            <a:r>
              <a:rPr lang="zh-CN" altLang="en-US" b="1" smtClean="0"/>
              <a:t>。</a:t>
            </a:r>
            <a:endParaRPr lang="en-US" altLang="zh-CN" b="1" smtClean="0"/>
          </a:p>
          <a:p>
            <a:r>
              <a:rPr lang="zh-CN" altLang="en-US" b="1" smtClean="0"/>
              <a:t>表达方式上</a:t>
            </a:r>
            <a:r>
              <a:rPr lang="en-US" altLang="zh-CN" b="1" smtClean="0"/>
              <a:t>——</a:t>
            </a:r>
            <a:r>
              <a:rPr lang="zh-CN" altLang="en-US" b="1" smtClean="0"/>
              <a:t>抒情诗、叙事诗、哲理诗。</a:t>
            </a:r>
            <a:endParaRPr lang="en-US" altLang="zh-CN" b="1" smtClean="0"/>
          </a:p>
          <a:p>
            <a:r>
              <a:rPr lang="zh-CN" altLang="en-US" b="1" smtClean="0"/>
              <a:t>现代诗歌的鉴赏主要包括</a:t>
            </a:r>
            <a:r>
              <a:rPr lang="en-US" altLang="zh-CN" b="1" smtClean="0"/>
              <a:t>——</a:t>
            </a:r>
            <a:r>
              <a:rPr lang="zh-CN" altLang="en-US" b="1" smtClean="0">
                <a:solidFill>
                  <a:srgbClr val="FF0000"/>
                </a:solidFill>
              </a:rPr>
              <a:t>语言</a:t>
            </a:r>
            <a:r>
              <a:rPr lang="zh-CN" altLang="en-US" b="1" smtClean="0"/>
              <a:t>、</a:t>
            </a:r>
            <a:r>
              <a:rPr lang="zh-CN" altLang="en-US" b="1" smtClean="0">
                <a:solidFill>
                  <a:srgbClr val="FF0000"/>
                </a:solidFill>
              </a:rPr>
              <a:t>形象</a:t>
            </a:r>
            <a:r>
              <a:rPr lang="zh-CN" altLang="en-US" b="1" smtClean="0"/>
              <a:t>、</a:t>
            </a:r>
            <a:r>
              <a:rPr lang="zh-CN" altLang="en-US" b="1" smtClean="0">
                <a:solidFill>
                  <a:srgbClr val="FF0000"/>
                </a:solidFill>
              </a:rPr>
              <a:t>情感</a:t>
            </a:r>
            <a:r>
              <a:rPr lang="zh-CN" altLang="en-US" b="1" smtClean="0"/>
              <a:t>、</a:t>
            </a:r>
            <a:r>
              <a:rPr lang="zh-CN" altLang="en-US" b="1" smtClean="0">
                <a:solidFill>
                  <a:srgbClr val="FF0000"/>
                </a:solidFill>
              </a:rPr>
              <a:t>艺术特色</a:t>
            </a:r>
            <a:endParaRPr lang="zh-CN" altLang="en-US"/>
          </a:p>
        </p:txBody>
      </p:sp>
      <p:pic>
        <p:nvPicPr>
          <p:cNvPr id="4" name="图片 3" descr="2018081309283182146.jpg"/>
          <p:cNvPicPr>
            <a:picLocks noChangeAspect="1"/>
          </p:cNvPicPr>
          <p:nvPr/>
        </p:nvPicPr>
        <p:blipFill>
          <a:blip r:embed="rId2"/>
          <a:stretch>
            <a:fillRect/>
          </a:stretch>
        </p:blipFill>
        <p:spPr>
          <a:xfrm>
            <a:off x="4251971" y="4654756"/>
            <a:ext cx="6295671" cy="2142652"/>
          </a:xfrm>
          <a:prstGeom prst="rect">
            <a:avLst/>
          </a:prstGeom>
        </p:spPr>
      </p:pic>
      <p:sp>
        <p:nvSpPr>
          <p:cNvPr id="5" name="七边形 4"/>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10</a:t>
            </a:r>
            <a:endParaRPr lang="zh-CN" altLang="en-US" sz="2400"/>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如何鉴赏现代诗歌：</a:t>
            </a:r>
            <a:br>
              <a:rPr lang="en-US" altLang="zh-CN" b="1" smtClean="0">
                <a:latin typeface="华文中宋" pitchFamily="2" charset="-122"/>
                <a:ea typeface="华文中宋" pitchFamily="2" charset="-122"/>
              </a:rPr>
            </a:br>
            <a:endParaRPr lang="zh-CN" altLang="en-US" b="1"/>
          </a:p>
        </p:txBody>
      </p:sp>
      <p:sp>
        <p:nvSpPr>
          <p:cNvPr id="3" name="内容占位符 2"/>
          <p:cNvSpPr>
            <a:spLocks noGrp="1"/>
          </p:cNvSpPr>
          <p:nvPr>
            <p:ph idx="1"/>
          </p:nvPr>
        </p:nvSpPr>
        <p:spPr>
          <a:xfrm>
            <a:off x="608489" y="1403799"/>
            <a:ext cx="10952798" cy="4932244"/>
          </a:xfrm>
        </p:spPr>
        <p:txBody>
          <a:bodyPr/>
          <a:lstStyle/>
          <a:p>
            <a:r>
              <a:rPr lang="zh-CN" altLang="en-US" sz="3600" b="1" smtClean="0">
                <a:latin typeface="华文中宋" pitchFamily="2" charset="-122"/>
                <a:ea typeface="华文中宋" pitchFamily="2" charset="-122"/>
              </a:rPr>
              <a:t>一、初读，了解诗的内容</a:t>
            </a:r>
            <a:r>
              <a:rPr lang="en-US" sz="3600" b="1" smtClean="0">
                <a:latin typeface="华文中宋" pitchFamily="2" charset="-122"/>
                <a:ea typeface="华文中宋" pitchFamily="2" charset="-122"/>
              </a:rPr>
              <a:t>  </a:t>
            </a:r>
            <a:br>
              <a:rPr lang="en-US" sz="3600" b="1" smtClean="0">
                <a:latin typeface="华文中宋" pitchFamily="2" charset="-122"/>
                <a:ea typeface="华文中宋" pitchFamily="2" charset="-122"/>
              </a:rPr>
            </a:br>
            <a:r>
              <a:rPr lang="zh-CN" altLang="en-US" sz="3600" b="1" smtClean="0">
                <a:latin typeface="华文中宋" pitchFamily="2" charset="-122"/>
                <a:ea typeface="华文中宋" pitchFamily="2" charset="-122"/>
              </a:rPr>
              <a:t>　　</a:t>
            </a:r>
            <a:r>
              <a:rPr lang="en-US" sz="3600" b="1" smtClean="0">
                <a:latin typeface="华文中宋" pitchFamily="2" charset="-122"/>
                <a:ea typeface="华文中宋" pitchFamily="2" charset="-122"/>
              </a:rPr>
              <a:t>1</a:t>
            </a:r>
            <a:r>
              <a:rPr lang="zh-CN" altLang="en-US" sz="3600" b="1" smtClean="0">
                <a:latin typeface="华文中宋" pitchFamily="2" charset="-122"/>
                <a:ea typeface="华文中宋" pitchFamily="2" charset="-122"/>
              </a:rPr>
              <a:t>、了解题目背景</a:t>
            </a:r>
            <a:r>
              <a:rPr lang="en-US" sz="3600" b="1" smtClean="0">
                <a:latin typeface="华文中宋" pitchFamily="2" charset="-122"/>
                <a:ea typeface="华文中宋" pitchFamily="2" charset="-122"/>
              </a:rPr>
              <a:t>  </a:t>
            </a:r>
            <a:br>
              <a:rPr lang="en-US" sz="3600" b="1" smtClean="0">
                <a:latin typeface="华文中宋" pitchFamily="2" charset="-122"/>
                <a:ea typeface="华文中宋" pitchFamily="2" charset="-122"/>
              </a:rPr>
            </a:br>
            <a:r>
              <a:rPr lang="zh-CN" altLang="en-US" sz="3600" b="1" smtClean="0">
                <a:latin typeface="华文中宋" pitchFamily="2" charset="-122"/>
                <a:ea typeface="华文中宋" pitchFamily="2" charset="-122"/>
              </a:rPr>
              <a:t> 　  </a:t>
            </a:r>
            <a:r>
              <a:rPr lang="en-US" sz="3600" b="1" smtClean="0">
                <a:latin typeface="华文中宋" pitchFamily="2" charset="-122"/>
                <a:ea typeface="华文中宋" pitchFamily="2" charset="-122"/>
              </a:rPr>
              <a:t>2</a:t>
            </a:r>
            <a:r>
              <a:rPr lang="zh-CN" altLang="en-US" sz="3600" b="1" smtClean="0">
                <a:latin typeface="华文中宋" pitchFamily="2" charset="-122"/>
                <a:ea typeface="华文中宋" pitchFamily="2" charset="-122"/>
              </a:rPr>
              <a:t>、初步感受作者在这首诗中表达了什么样的思想感情</a:t>
            </a:r>
            <a:r>
              <a:rPr lang="en-US" sz="3600" b="1" smtClean="0">
                <a:latin typeface="华文中宋" pitchFamily="2" charset="-122"/>
                <a:ea typeface="华文中宋" pitchFamily="2" charset="-122"/>
              </a:rPr>
              <a:t>  </a:t>
            </a:r>
            <a:br>
              <a:rPr lang="en-US" sz="3600" b="1" smtClean="0">
                <a:latin typeface="华文中宋" pitchFamily="2" charset="-122"/>
                <a:ea typeface="华文中宋" pitchFamily="2" charset="-122"/>
              </a:rPr>
            </a:br>
            <a:endParaRPr lang="en-US" altLang="zh-CN" sz="3600" b="1" smtClean="0">
              <a:latin typeface="华文中宋" pitchFamily="2" charset="-122"/>
              <a:ea typeface="华文中宋" pitchFamily="2" charset="-122"/>
            </a:endParaRPr>
          </a:p>
          <a:p>
            <a:endParaRPr lang="zh-CN" altLang="en-US"/>
          </a:p>
        </p:txBody>
      </p:sp>
      <p:pic>
        <p:nvPicPr>
          <p:cNvPr id="5" name="图片 4" descr="724617_081030006_2.jpg"/>
          <p:cNvPicPr>
            <a:picLocks noChangeAspect="1"/>
          </p:cNvPicPr>
          <p:nvPr/>
        </p:nvPicPr>
        <p:blipFill>
          <a:blip r:embed="rId2"/>
          <a:stretch>
            <a:fillRect/>
          </a:stretch>
        </p:blipFill>
        <p:spPr>
          <a:xfrm>
            <a:off x="6005195" y="3768132"/>
            <a:ext cx="5397770" cy="3063758"/>
          </a:xfrm>
          <a:prstGeom prst="rect">
            <a:avLst/>
          </a:prstGeom>
        </p:spPr>
      </p:pic>
      <p:sp>
        <p:nvSpPr>
          <p:cNvPr id="6" name="七边形 5"/>
          <p:cNvSpPr/>
          <p:nvPr/>
        </p:nvSpPr>
        <p:spPr>
          <a:xfrm>
            <a:off x="10786718" y="331765"/>
            <a:ext cx="796920" cy="407064"/>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800" smtClean="0"/>
              <a:t>11</a:t>
            </a:r>
            <a:endParaRPr lang="zh-CN" altLang="en-US" sz="2800"/>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如何鉴赏现代诗歌：</a:t>
            </a:r>
            <a:br>
              <a:rPr lang="en-US" altLang="zh-CN" b="1" smtClean="0">
                <a:latin typeface="华文中宋" pitchFamily="2" charset="-122"/>
                <a:ea typeface="华文中宋" pitchFamily="2" charset="-122"/>
              </a:rPr>
            </a:br>
            <a:endParaRPr lang="zh-CN" altLang="en-US" b="1"/>
          </a:p>
        </p:txBody>
      </p:sp>
      <p:sp>
        <p:nvSpPr>
          <p:cNvPr id="3" name="内容占位符 2"/>
          <p:cNvSpPr>
            <a:spLocks noGrp="1"/>
          </p:cNvSpPr>
          <p:nvPr>
            <p:ph idx="1"/>
          </p:nvPr>
        </p:nvSpPr>
        <p:spPr/>
        <p:txBody>
          <a:bodyPr/>
          <a:lstStyle/>
          <a:p>
            <a:r>
              <a:rPr lang="zh-CN" altLang="en-US" sz="3600" smtClean="0">
                <a:latin typeface="华文中宋" pitchFamily="2" charset="-122"/>
                <a:ea typeface="华文中宋" pitchFamily="2" charset="-122"/>
              </a:rPr>
              <a:t>二、</a:t>
            </a:r>
            <a:r>
              <a:rPr lang="zh-CN" altLang="en-US" sz="3600" b="1" smtClean="0">
                <a:latin typeface="华文中宋" pitchFamily="2" charset="-122"/>
                <a:ea typeface="华文中宋" pitchFamily="2" charset="-122"/>
              </a:rPr>
              <a:t>细读，分析作者是如何写的，主要从表达技巧上鉴赏</a:t>
            </a:r>
            <a:r>
              <a:rPr lang="en-US" sz="3600" b="1" smtClean="0">
                <a:latin typeface="华文中宋" pitchFamily="2" charset="-122"/>
                <a:ea typeface="华文中宋" pitchFamily="2" charset="-122"/>
              </a:rPr>
              <a:t>  </a:t>
            </a:r>
            <a:br>
              <a:rPr lang="en-US" sz="3600" smtClean="0">
                <a:latin typeface="华文中宋" pitchFamily="2" charset="-122"/>
                <a:ea typeface="华文中宋" pitchFamily="2" charset="-122"/>
              </a:rPr>
            </a:br>
            <a:r>
              <a:rPr lang="zh-CN" altLang="en-US" sz="3600" smtClean="0">
                <a:latin typeface="华文中宋" pitchFamily="2" charset="-122"/>
                <a:ea typeface="华文中宋" pitchFamily="2" charset="-122"/>
              </a:rPr>
              <a:t>　　</a:t>
            </a:r>
            <a:r>
              <a:rPr lang="en-US" sz="3600" b="1" smtClean="0">
                <a:latin typeface="华文中宋" pitchFamily="2" charset="-122"/>
                <a:ea typeface="华文中宋" pitchFamily="2" charset="-122"/>
              </a:rPr>
              <a:t>1</a:t>
            </a:r>
            <a:r>
              <a:rPr lang="zh-CN" altLang="en-US" sz="3600" b="1" smtClean="0">
                <a:latin typeface="华文中宋" pitchFamily="2" charset="-122"/>
                <a:ea typeface="华文中宋" pitchFamily="2" charset="-122"/>
              </a:rPr>
              <a:t>、寻找</a:t>
            </a:r>
            <a:r>
              <a:rPr lang="zh-CN" altLang="en-US" sz="3600" b="1" smtClean="0">
                <a:solidFill>
                  <a:srgbClr val="FF0000"/>
                </a:solidFill>
                <a:latin typeface="华文中宋" pitchFamily="2" charset="-122"/>
                <a:ea typeface="华文中宋" pitchFamily="2" charset="-122"/>
              </a:rPr>
              <a:t>意象</a:t>
            </a:r>
            <a:r>
              <a:rPr lang="zh-CN" altLang="en-US" sz="3600" b="1" smtClean="0">
                <a:latin typeface="华文中宋" pitchFamily="2" charset="-122"/>
                <a:ea typeface="华文中宋" pitchFamily="2" charset="-122"/>
              </a:rPr>
              <a:t>，体味意境。</a:t>
            </a:r>
            <a:endParaRPr lang="en-US" altLang="zh-CN" sz="3600" b="1" smtClean="0">
              <a:latin typeface="华文中宋" pitchFamily="2" charset="-122"/>
              <a:ea typeface="华文中宋" pitchFamily="2" charset="-122"/>
            </a:endParaRPr>
          </a:p>
          <a:p>
            <a:r>
              <a:rPr lang="zh-CN" altLang="en-US" sz="3600" b="1" smtClean="0">
                <a:latin typeface="华文中宋" pitchFamily="2" charset="-122"/>
                <a:ea typeface="华文中宋" pitchFamily="2" charset="-122"/>
              </a:rPr>
              <a:t>　</a:t>
            </a:r>
            <a:r>
              <a:rPr lang="en-US" sz="3600" b="1" smtClean="0">
                <a:latin typeface="华文中宋" pitchFamily="2" charset="-122"/>
                <a:ea typeface="华文中宋" pitchFamily="2" charset="-122"/>
              </a:rPr>
              <a:t>2</a:t>
            </a:r>
            <a:r>
              <a:rPr lang="zh-CN" altLang="en-US" sz="3600" b="1" smtClean="0">
                <a:latin typeface="华文中宋" pitchFamily="2" charset="-122"/>
                <a:ea typeface="华文中宋" pitchFamily="2" charset="-122"/>
              </a:rPr>
              <a:t>、分析写作手法，体味</a:t>
            </a:r>
            <a:r>
              <a:rPr lang="zh-CN" altLang="en-US" sz="3600" b="1" smtClean="0">
                <a:solidFill>
                  <a:srgbClr val="FF0000"/>
                </a:solidFill>
                <a:latin typeface="华文中宋" pitchFamily="2" charset="-122"/>
                <a:ea typeface="华文中宋" pitchFamily="2" charset="-122"/>
              </a:rPr>
              <a:t>表达技巧</a:t>
            </a:r>
            <a:r>
              <a:rPr lang="zh-CN" altLang="en-US" sz="3600" b="1" smtClean="0">
                <a:latin typeface="华文中宋" pitchFamily="2" charset="-122"/>
                <a:ea typeface="华文中宋" pitchFamily="2" charset="-122"/>
              </a:rPr>
              <a:t>。</a:t>
            </a:r>
            <a:r>
              <a:rPr lang="en-US" sz="3600" b="1" smtClean="0">
                <a:latin typeface="华文中宋" pitchFamily="2" charset="-122"/>
                <a:ea typeface="华文中宋" pitchFamily="2" charset="-122"/>
              </a:rPr>
              <a:t>  </a:t>
            </a:r>
            <a:br>
              <a:rPr lang="en-US" b="1" smtClean="0">
                <a:latin typeface="华文中宋" pitchFamily="2" charset="-122"/>
                <a:ea typeface="华文中宋" pitchFamily="2" charset="-122"/>
              </a:rPr>
            </a:br>
            <a:r>
              <a:rPr lang="en-US" smtClean="0">
                <a:latin typeface="华文中宋" pitchFamily="2" charset="-122"/>
                <a:ea typeface="华文中宋" pitchFamily="2" charset="-122"/>
              </a:rPr>
              <a:t>  </a:t>
            </a:r>
            <a:br>
              <a:rPr lang="en-US" smtClean="0"/>
            </a:br>
            <a:br>
              <a:rPr lang="en-US" smtClean="0"/>
            </a:br>
            <a:endParaRPr lang="en-US" altLang="zh-CN" smtClean="0"/>
          </a:p>
          <a:p>
            <a:endParaRPr lang="zh-CN" altLang="en-US"/>
          </a:p>
        </p:txBody>
      </p:sp>
      <p:pic>
        <p:nvPicPr>
          <p:cNvPr id="5" name="图片 4" descr="t0195d89da46f6012fc.webp.jpg"/>
          <p:cNvPicPr>
            <a:picLocks noChangeAspect="1"/>
          </p:cNvPicPr>
          <p:nvPr/>
        </p:nvPicPr>
        <p:blipFill>
          <a:blip r:embed="rId2"/>
          <a:stretch>
            <a:fillRect/>
          </a:stretch>
        </p:blipFill>
        <p:spPr>
          <a:xfrm>
            <a:off x="8316265" y="2733735"/>
            <a:ext cx="2985774" cy="3940528"/>
          </a:xfrm>
          <a:prstGeom prst="rect">
            <a:avLst/>
          </a:prstGeom>
        </p:spPr>
      </p:pic>
      <p:sp>
        <p:nvSpPr>
          <p:cNvPr id="6" name="七边形 5"/>
          <p:cNvSpPr/>
          <p:nvPr/>
        </p:nvSpPr>
        <p:spPr>
          <a:xfrm>
            <a:off x="10786718" y="260327"/>
            <a:ext cx="796920" cy="47850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12</a:t>
            </a:r>
            <a:endParaRPr lang="zh-CN" altLang="en-US" sz="2400"/>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descr="470660701292986450.jpg"/>
          <p:cNvPicPr>
            <a:picLocks noChangeAspect="1"/>
          </p:cNvPicPr>
          <p:nvPr/>
        </p:nvPicPr>
        <p:blipFill>
          <a:blip r:embed="rId2"/>
          <a:stretch>
            <a:fillRect/>
          </a:stretch>
        </p:blipFill>
        <p:spPr>
          <a:xfrm>
            <a:off x="8316265" y="3620361"/>
            <a:ext cx="3481774" cy="3228080"/>
          </a:xfrm>
          <a:prstGeom prst="rect">
            <a:avLst/>
          </a:prstGeom>
        </p:spPr>
      </p:pic>
      <p:sp>
        <p:nvSpPr>
          <p:cNvPr id="2" name="标题 1"/>
          <p:cNvSpPr>
            <a:spLocks noGrp="1"/>
          </p:cNvSpPr>
          <p:nvPr>
            <p:ph type="title"/>
          </p:nvPr>
        </p:nvSpPr>
        <p:spPr/>
        <p:txBody>
          <a:bodyPr>
            <a:normAutofit fontScale="90000"/>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如何鉴赏现代诗歌：</a:t>
            </a:r>
            <a:br>
              <a:rPr lang="en-US" altLang="zh-CN" b="1" smtClean="0">
                <a:latin typeface="华文中宋" pitchFamily="2" charset="-122"/>
                <a:ea typeface="华文中宋" pitchFamily="2" charset="-122"/>
              </a:rPr>
            </a:br>
            <a:endParaRPr lang="zh-CN" altLang="en-US" b="1"/>
          </a:p>
        </p:txBody>
      </p:sp>
      <p:sp>
        <p:nvSpPr>
          <p:cNvPr id="3" name="内容占位符 2"/>
          <p:cNvSpPr>
            <a:spLocks noGrp="1"/>
          </p:cNvSpPr>
          <p:nvPr>
            <p:ph idx="1"/>
          </p:nvPr>
        </p:nvSpPr>
        <p:spPr/>
        <p:txBody>
          <a:bodyPr>
            <a:normAutofit/>
          </a:bodyPr>
          <a:lstStyle/>
          <a:p>
            <a:r>
              <a:rPr lang="zh-CN" altLang="en-US" b="1" smtClean="0">
                <a:latin typeface="华文中宋" pitchFamily="2" charset="-122"/>
                <a:ea typeface="华文中宋" pitchFamily="2" charset="-122"/>
              </a:rPr>
              <a:t>意象：</a:t>
            </a:r>
            <a:br>
              <a:rPr lang="en-US" b="1" smtClean="0">
                <a:latin typeface="华文中宋" pitchFamily="2" charset="-122"/>
                <a:ea typeface="华文中宋" pitchFamily="2" charset="-122"/>
              </a:rPr>
            </a:br>
            <a:br>
              <a:rPr lang="en-US" smtClean="0"/>
            </a:br>
            <a:r>
              <a:rPr lang="en-US" smtClean="0"/>
              <a:t>    </a:t>
            </a:r>
            <a:r>
              <a:rPr lang="zh-CN" altLang="en-US" b="1" smtClean="0"/>
              <a:t>包含了作者主观意蕴的客观形象</a:t>
            </a:r>
            <a:endParaRPr lang="en-US" altLang="zh-CN" b="1" smtClean="0"/>
          </a:p>
          <a:p>
            <a:r>
              <a:rPr lang="zh-CN" altLang="en-US" smtClean="0">
                <a:latin typeface="Adobe 楷体 Std R" pitchFamily="18" charset="-122"/>
                <a:ea typeface="Adobe 楷体 Std R" pitchFamily="18" charset="-122"/>
              </a:rPr>
              <a:t>   意象是客观物象经过创作主体独特的审美活动而创造出来的物化或固化后的一种艺术形象</a:t>
            </a:r>
            <a:r>
              <a:rPr lang="en-US" altLang="zh-CN" smtClean="0">
                <a:latin typeface="Adobe 楷体 Std R" pitchFamily="18" charset="-122"/>
                <a:ea typeface="Adobe 楷体 Std R" pitchFamily="18" charset="-122"/>
              </a:rPr>
              <a:t>,</a:t>
            </a:r>
            <a:r>
              <a:rPr lang="zh-CN" altLang="en-US" smtClean="0">
                <a:latin typeface="Adobe 楷体 Std R" pitchFamily="18" charset="-122"/>
                <a:ea typeface="Adobe 楷体 Std R" pitchFamily="18" charset="-122"/>
              </a:rPr>
              <a:t>是主体与客体、心与物、意与象的有机融和统一；是主观情思与客观物象相融合的产物</a:t>
            </a:r>
            <a:r>
              <a:rPr lang="en-US" altLang="zh-CN" smtClean="0">
                <a:latin typeface="Adobe 楷体 Std R" pitchFamily="18" charset="-122"/>
                <a:ea typeface="Adobe 楷体 Std R" pitchFamily="18" charset="-122"/>
              </a:rPr>
              <a:t>.</a:t>
            </a:r>
            <a:r>
              <a:rPr lang="zh-CN" altLang="en-US" smtClean="0">
                <a:latin typeface="Adobe 楷体 Std R" pitchFamily="18" charset="-122"/>
                <a:ea typeface="Adobe 楷体 Std R" pitchFamily="18" charset="-122"/>
              </a:rPr>
              <a:t>它是融入了主观情意的客观物象</a:t>
            </a:r>
            <a:r>
              <a:rPr lang="en-US" altLang="zh-CN" smtClean="0">
                <a:latin typeface="Adobe 楷体 Std R" pitchFamily="18" charset="-122"/>
                <a:ea typeface="Adobe 楷体 Std R" pitchFamily="18" charset="-122"/>
              </a:rPr>
              <a:t>,</a:t>
            </a:r>
            <a:r>
              <a:rPr lang="zh-CN" altLang="en-US" smtClean="0">
                <a:latin typeface="Adobe 楷体 Std R" pitchFamily="18" charset="-122"/>
                <a:ea typeface="Adobe 楷体 Std R" pitchFamily="18" charset="-122"/>
              </a:rPr>
              <a:t>或</a:t>
            </a:r>
            <a:r>
              <a:rPr lang="en-US" altLang="zh-CN" smtClean="0">
                <a:latin typeface="Adobe 楷体 Std R" pitchFamily="18" charset="-122"/>
                <a:ea typeface="Adobe 楷体 Std R" pitchFamily="18" charset="-122"/>
              </a:rPr>
              <a:t>...</a:t>
            </a:r>
            <a:endParaRPr lang="zh-CN" altLang="en-US" b="1">
              <a:latin typeface="Adobe 楷体 Std R" pitchFamily="18" charset="-122"/>
              <a:ea typeface="Adobe 楷体 Std R" pitchFamily="18" charset="-122"/>
            </a:endParaRPr>
          </a:p>
        </p:txBody>
      </p:sp>
      <p:sp>
        <p:nvSpPr>
          <p:cNvPr id="6" name="七边形 5"/>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800" smtClean="0"/>
              <a:t>13</a:t>
            </a:r>
            <a:endParaRPr lang="zh-CN" altLang="en-US" sz="2800"/>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descr="t016707b91adbb77497.webp.jpg"/>
          <p:cNvPicPr>
            <a:picLocks noChangeAspect="1"/>
          </p:cNvPicPr>
          <p:nvPr/>
        </p:nvPicPr>
        <p:blipFill>
          <a:blip r:embed="rId2"/>
          <a:stretch>
            <a:fillRect/>
          </a:stretch>
        </p:blipFill>
        <p:spPr>
          <a:xfrm>
            <a:off x="8635033" y="5171954"/>
            <a:ext cx="3134524" cy="1694416"/>
          </a:xfrm>
          <a:prstGeom prst="rect">
            <a:avLst/>
          </a:prstGeom>
        </p:spPr>
      </p:pic>
      <p:sp>
        <p:nvSpPr>
          <p:cNvPr id="2" name="标题 1"/>
          <p:cNvSpPr>
            <a:spLocks noGrp="1"/>
          </p:cNvSpPr>
          <p:nvPr>
            <p:ph type="title"/>
          </p:nvPr>
        </p:nvSpPr>
        <p:spPr/>
        <p:txBody>
          <a:bodyPr>
            <a:normAutofit fontScale="90000"/>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如何鉴赏现代诗歌：</a:t>
            </a:r>
            <a:br>
              <a:rPr lang="en-US" altLang="zh-CN" b="1" smtClean="0">
                <a:latin typeface="华文中宋" pitchFamily="2" charset="-122"/>
                <a:ea typeface="华文中宋" pitchFamily="2" charset="-122"/>
              </a:rPr>
            </a:br>
            <a:endParaRPr lang="zh-CN" altLang="en-US" b="1"/>
          </a:p>
        </p:txBody>
      </p:sp>
      <p:sp>
        <p:nvSpPr>
          <p:cNvPr id="3" name="内容占位符 2"/>
          <p:cNvSpPr>
            <a:spLocks noGrp="1"/>
          </p:cNvSpPr>
          <p:nvPr>
            <p:ph idx="1"/>
          </p:nvPr>
        </p:nvSpPr>
        <p:spPr>
          <a:xfrm>
            <a:off x="655599" y="1474773"/>
            <a:ext cx="9938650" cy="5040723"/>
          </a:xfrm>
        </p:spPr>
        <p:txBody>
          <a:bodyPr>
            <a:normAutofit/>
          </a:bodyPr>
          <a:lstStyle/>
          <a:p>
            <a:r>
              <a:rPr lang="zh-CN" altLang="en-US" b="1" smtClean="0">
                <a:latin typeface="华文中宋" pitchFamily="2" charset="-122"/>
                <a:ea typeface="华文中宋" pitchFamily="2" charset="-122"/>
              </a:rPr>
              <a:t>意象：</a:t>
            </a:r>
            <a:br>
              <a:rPr lang="en-US" b="1" smtClean="0">
                <a:latin typeface="华文中宋" pitchFamily="2" charset="-122"/>
                <a:ea typeface="华文中宋" pitchFamily="2" charset="-122"/>
              </a:rPr>
            </a:br>
            <a:br>
              <a:rPr lang="en-US" smtClean="0"/>
            </a:br>
            <a:r>
              <a:rPr lang="zh-CN" altLang="en-US" sz="3600" b="1" smtClean="0"/>
              <a:t>“意</a:t>
            </a:r>
            <a:r>
              <a:rPr lang="en-US" sz="3600" b="1" smtClean="0"/>
              <a:t>”</a:t>
            </a:r>
            <a:r>
              <a:rPr lang="zh-CN" altLang="en-US" sz="3600" b="1" smtClean="0"/>
              <a:t>，就是作者的</a:t>
            </a:r>
            <a:r>
              <a:rPr lang="zh-CN" altLang="en-US" sz="3600" b="1" smtClean="0">
                <a:solidFill>
                  <a:srgbClr val="FF0000"/>
                </a:solidFill>
              </a:rPr>
              <a:t>思想、情感、意念</a:t>
            </a:r>
            <a:r>
              <a:rPr lang="zh-CN" altLang="en-US" sz="3600" b="1" smtClean="0"/>
              <a:t>。</a:t>
            </a:r>
            <a:r>
              <a:rPr lang="en-US" sz="3600" b="1" smtClean="0"/>
              <a:t>“</a:t>
            </a:r>
            <a:r>
              <a:rPr lang="zh-CN" altLang="en-US" sz="3600" b="1" smtClean="0"/>
              <a:t>象</a:t>
            </a:r>
            <a:r>
              <a:rPr lang="en-US" sz="3600" b="1" smtClean="0"/>
              <a:t>”</a:t>
            </a:r>
            <a:r>
              <a:rPr lang="zh-CN" altLang="en-US" sz="3600" b="1" smtClean="0"/>
              <a:t>，就是</a:t>
            </a:r>
            <a:r>
              <a:rPr lang="zh-CN" altLang="en-US" sz="3600" b="1" smtClean="0">
                <a:solidFill>
                  <a:srgbClr val="FF0000"/>
                </a:solidFill>
              </a:rPr>
              <a:t>物象、形象</a:t>
            </a:r>
            <a:r>
              <a:rPr lang="zh-CN" altLang="en-US" sz="3600" b="1" smtClean="0"/>
              <a:t>。</a:t>
            </a:r>
            <a:r>
              <a:rPr lang="en-US" sz="3600" b="1" smtClean="0"/>
              <a:t>“</a:t>
            </a:r>
            <a:r>
              <a:rPr lang="zh-CN" altLang="en-US" sz="3600" b="1" smtClean="0"/>
              <a:t>意象</a:t>
            </a:r>
            <a:r>
              <a:rPr lang="en-US" sz="3600" b="1" smtClean="0"/>
              <a:t>”</a:t>
            </a:r>
            <a:r>
              <a:rPr lang="zh-CN" altLang="en-US" sz="3600" b="1" smtClean="0"/>
              <a:t>就是意中之象，是经过作者的</a:t>
            </a:r>
            <a:r>
              <a:rPr lang="zh-CN" altLang="en-US" sz="3600" b="1" smtClean="0">
                <a:solidFill>
                  <a:srgbClr val="FF0000"/>
                </a:solidFill>
              </a:rPr>
              <a:t>感情活动而创造出来的独特形象</a:t>
            </a:r>
            <a:r>
              <a:rPr lang="zh-CN" altLang="en-US" sz="3600" b="1" smtClean="0"/>
              <a:t>。把握诗中的意象，有助于感悟意境，理解诗中所蕴含的情感。</a:t>
            </a:r>
            <a:endParaRPr lang="zh-CN" altLang="en-US" sz="3600"/>
          </a:p>
        </p:txBody>
      </p:sp>
      <p:sp>
        <p:nvSpPr>
          <p:cNvPr id="6" name="七边形 5"/>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14</a:t>
            </a:r>
            <a:endParaRPr lang="zh-CN" altLang="en-US" sz="2400"/>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如何鉴赏现代诗歌：</a:t>
            </a:r>
            <a:br>
              <a:rPr lang="en-US" altLang="zh-CN" b="1" smtClean="0">
                <a:latin typeface="华文中宋" pitchFamily="2" charset="-122"/>
                <a:ea typeface="华文中宋" pitchFamily="2" charset="-122"/>
              </a:rPr>
            </a:br>
            <a:endParaRPr lang="zh-CN" altLang="en-US"/>
          </a:p>
        </p:txBody>
      </p:sp>
      <p:graphicFrame>
        <p:nvGraphicFramePr>
          <p:cNvPr id="4" name="内容占位符 3"/>
          <p:cNvGraphicFramePr>
            <a:graphicFrameLocks noGrp="1"/>
          </p:cNvGraphicFramePr>
          <p:nvPr>
            <p:ph idx="1"/>
          </p:nvPr>
        </p:nvGraphicFramePr>
        <p:xfrm>
          <a:off x="506444" y="1182142"/>
          <a:ext cx="10951380" cy="5617520"/>
        </p:xfrm>
        <a:graphic>
          <a:graphicData uri="http://schemas.openxmlformats.org/drawingml/2006/table">
            <a:tbl>
              <a:tblPr firstRow="1" bandRow="1">
                <a:tableStyleId>{93296810-A885-4BE3-A3E7-6D5BEEA58F35}</a:tableStyleId>
              </a:tblPr>
              <a:tblGrid>
                <a:gridCol w="956304"/>
                <a:gridCol w="2550145"/>
                <a:gridCol w="3028298"/>
                <a:gridCol w="4416633"/>
              </a:tblGrid>
              <a:tr h="1103348">
                <a:tc>
                  <a:txBody>
                    <a:bodyPr vert="horz" wrap="square"/>
                    <a:lstStyle/>
                    <a:p>
                      <a:r>
                        <a:rPr lang="zh-CN" altLang="en-US" sz="3300" smtClean="0"/>
                        <a:t>类型</a:t>
                      </a:r>
                      <a:endParaRPr lang="zh-CN" altLang="en-US" sz="3300"/>
                    </a:p>
                  </a:txBody>
                  <a:tcPr marL="102005" marR="102005" marT="47286" marB="47286"/>
                </a:tc>
                <a:tc>
                  <a:txBody>
                    <a:bodyPr vert="horz" wrap="square"/>
                    <a:lstStyle/>
                    <a:p>
                      <a:r>
                        <a:rPr lang="zh-CN" altLang="en-US" sz="3300" smtClean="0"/>
                        <a:t>阐释</a:t>
                      </a:r>
                      <a:endParaRPr lang="zh-CN" altLang="en-US" sz="3300"/>
                    </a:p>
                  </a:txBody>
                  <a:tcPr marL="102005" marR="102005" marT="47286" marB="47286"/>
                </a:tc>
                <a:tc>
                  <a:txBody>
                    <a:bodyPr vert="horz" wrap="square"/>
                    <a:lstStyle/>
                    <a:p>
                      <a:r>
                        <a:rPr lang="zh-CN" altLang="en-US" sz="3300" smtClean="0"/>
                        <a:t>示例</a:t>
                      </a:r>
                      <a:endParaRPr lang="zh-CN" altLang="en-US" sz="3300"/>
                    </a:p>
                  </a:txBody>
                  <a:tcPr marL="102005" marR="102005" marT="47286" marB="47286"/>
                </a:tc>
                <a:tc>
                  <a:txBody>
                    <a:bodyPr vert="horz" wrap="square"/>
                    <a:lstStyle/>
                    <a:p>
                      <a:r>
                        <a:rPr lang="zh-CN" altLang="en-US" sz="3300" smtClean="0"/>
                        <a:t>例句</a:t>
                      </a:r>
                      <a:endParaRPr lang="zh-CN" altLang="en-US" sz="3300"/>
                    </a:p>
                  </a:txBody>
                  <a:tcPr marL="102005" marR="102005" marT="47286" marB="47286"/>
                </a:tc>
              </a:tr>
              <a:tr h="4507964">
                <a:tc>
                  <a:txBody>
                    <a:bodyPr vert="horz" wrap="square"/>
                    <a:lstStyle/>
                    <a:p>
                      <a:r>
                        <a:rPr lang="zh-CN" altLang="en-US" sz="2900" b="1" kern="1200" smtClean="0">
                          <a:solidFill>
                            <a:schemeClr val="dk1"/>
                          </a:solidFill>
                          <a:latin typeface="华文中宋" pitchFamily="2" charset="-122"/>
                          <a:ea typeface="华文中宋" pitchFamily="2" charset="-122"/>
                          <a:cs typeface="+mn-cs"/>
                        </a:rPr>
                        <a:t>显性词语（</a:t>
                      </a:r>
                      <a:r>
                        <a:rPr lang="zh-CN" altLang="en-US" sz="2900" b="1" kern="1200" smtClean="0">
                          <a:solidFill>
                            <a:srgbClr val="FF0000"/>
                          </a:solidFill>
                          <a:latin typeface="华文中宋" pitchFamily="2" charset="-122"/>
                          <a:ea typeface="华文中宋" pitchFamily="2" charset="-122"/>
                          <a:cs typeface="+mn-cs"/>
                        </a:rPr>
                        <a:t>诗眼</a:t>
                      </a:r>
                      <a:r>
                        <a:rPr lang="zh-CN" altLang="en-US" sz="2900" b="1" kern="1200" smtClean="0">
                          <a:solidFill>
                            <a:schemeClr val="dk1"/>
                          </a:solidFill>
                          <a:latin typeface="华文中宋" pitchFamily="2" charset="-122"/>
                          <a:ea typeface="华文中宋" pitchFamily="2" charset="-122"/>
                          <a:cs typeface="+mn-cs"/>
                        </a:rPr>
                        <a:t>）</a:t>
                      </a:r>
                      <a:endParaRPr lang="zh-CN" altLang="en-US" sz="2900">
                        <a:latin typeface="华文中宋" pitchFamily="2" charset="-122"/>
                        <a:ea typeface="华文中宋" pitchFamily="2" charset="-122"/>
                      </a:endParaRPr>
                    </a:p>
                  </a:txBody>
                  <a:tcPr marL="102005" marR="102005" marT="47286" marB="47286"/>
                </a:tc>
                <a:tc>
                  <a:txBody>
                    <a:bodyPr vert="horz" wrap="square"/>
                    <a:lstStyle/>
                    <a:p>
                      <a:r>
                        <a:rPr lang="zh-CN" altLang="en-US" sz="2900" b="1" kern="1200" smtClean="0">
                          <a:solidFill>
                            <a:schemeClr val="dk1"/>
                          </a:solidFill>
                          <a:latin typeface="华文中宋" pitchFamily="2" charset="-122"/>
                          <a:ea typeface="华文中宋" pitchFamily="2" charset="-122"/>
                          <a:cs typeface="+mn-cs"/>
                        </a:rPr>
                        <a:t>即</a:t>
                      </a:r>
                      <a:r>
                        <a:rPr lang="en-US" sz="2900" b="1" kern="1200" smtClean="0">
                          <a:solidFill>
                            <a:schemeClr val="dk1"/>
                          </a:solidFill>
                          <a:latin typeface="华文中宋" pitchFamily="2" charset="-122"/>
                          <a:ea typeface="华文中宋" pitchFamily="2" charset="-122"/>
                          <a:cs typeface="+mn-cs"/>
                        </a:rPr>
                        <a:t>“</a:t>
                      </a:r>
                      <a:r>
                        <a:rPr lang="zh-CN" altLang="en-US" sz="2900" b="1" kern="1200" smtClean="0">
                          <a:solidFill>
                            <a:srgbClr val="FF0000"/>
                          </a:solidFill>
                          <a:latin typeface="华文中宋" pitchFamily="2" charset="-122"/>
                          <a:ea typeface="华文中宋" pitchFamily="2" charset="-122"/>
                          <a:cs typeface="+mn-cs"/>
                        </a:rPr>
                        <a:t>情感语</a:t>
                      </a:r>
                      <a:r>
                        <a:rPr lang="en-US" sz="2900" b="1" kern="1200" smtClean="0">
                          <a:solidFill>
                            <a:schemeClr val="dk1"/>
                          </a:solidFill>
                          <a:latin typeface="华文中宋" pitchFamily="2" charset="-122"/>
                          <a:ea typeface="华文中宋" pitchFamily="2" charset="-122"/>
                          <a:cs typeface="+mn-cs"/>
                        </a:rPr>
                        <a:t>”</a:t>
                      </a:r>
                      <a:r>
                        <a:rPr lang="zh-CN" altLang="en-US" sz="2900" b="1" kern="1200" smtClean="0">
                          <a:solidFill>
                            <a:schemeClr val="dk1"/>
                          </a:solidFill>
                          <a:latin typeface="华文中宋" pitchFamily="2" charset="-122"/>
                          <a:ea typeface="华文中宋" pitchFamily="2" charset="-122"/>
                          <a:cs typeface="+mn-cs"/>
                        </a:rPr>
                        <a:t>，多为</a:t>
                      </a:r>
                      <a:r>
                        <a:rPr lang="zh-CN" altLang="en-US" sz="2900" b="1" kern="1200" smtClean="0">
                          <a:solidFill>
                            <a:srgbClr val="FF0000"/>
                          </a:solidFill>
                          <a:latin typeface="华文中宋" pitchFamily="2" charset="-122"/>
                          <a:ea typeface="华文中宋" pitchFamily="2" charset="-122"/>
                          <a:cs typeface="+mn-cs"/>
                        </a:rPr>
                        <a:t>动词</a:t>
                      </a:r>
                      <a:r>
                        <a:rPr lang="zh-CN" altLang="en-US" sz="2900" b="1" kern="1200" smtClean="0">
                          <a:solidFill>
                            <a:schemeClr val="dk1"/>
                          </a:solidFill>
                          <a:latin typeface="华文中宋" pitchFamily="2" charset="-122"/>
                          <a:ea typeface="华文中宋" pitchFamily="2" charset="-122"/>
                          <a:cs typeface="+mn-cs"/>
                        </a:rPr>
                        <a:t>或</a:t>
                      </a:r>
                      <a:r>
                        <a:rPr lang="zh-CN" altLang="en-US" sz="2900" b="1" kern="1200" smtClean="0">
                          <a:solidFill>
                            <a:srgbClr val="FF0000"/>
                          </a:solidFill>
                          <a:latin typeface="华文中宋" pitchFamily="2" charset="-122"/>
                          <a:ea typeface="华文中宋" pitchFamily="2" charset="-122"/>
                          <a:cs typeface="+mn-cs"/>
                        </a:rPr>
                        <a:t>形容词</a:t>
                      </a:r>
                      <a:r>
                        <a:rPr lang="zh-CN" altLang="en-US" sz="2900" b="1" kern="1200" smtClean="0">
                          <a:solidFill>
                            <a:schemeClr val="dk1"/>
                          </a:solidFill>
                          <a:latin typeface="华文中宋" pitchFamily="2" charset="-122"/>
                          <a:ea typeface="华文中宋" pitchFamily="2" charset="-122"/>
                          <a:cs typeface="+mn-cs"/>
                        </a:rPr>
                        <a:t>，表意功能明显，决定了诗歌</a:t>
                      </a:r>
                      <a:r>
                        <a:rPr lang="zh-CN" altLang="en-US" sz="2900" b="1" kern="1200" smtClean="0">
                          <a:solidFill>
                            <a:srgbClr val="FF0000"/>
                          </a:solidFill>
                          <a:latin typeface="华文中宋" pitchFamily="2" charset="-122"/>
                          <a:ea typeface="华文中宋" pitchFamily="2" charset="-122"/>
                          <a:cs typeface="+mn-cs"/>
                        </a:rPr>
                        <a:t>抒情的方向和基调</a:t>
                      </a:r>
                      <a:endParaRPr lang="zh-CN" altLang="en-US" sz="2900">
                        <a:solidFill>
                          <a:srgbClr val="FF0000"/>
                        </a:solidFill>
                        <a:latin typeface="华文中宋" pitchFamily="2" charset="-122"/>
                        <a:ea typeface="华文中宋" pitchFamily="2" charset="-122"/>
                      </a:endParaRPr>
                    </a:p>
                  </a:txBody>
                  <a:tcPr marL="102005" marR="102005" marT="47286" marB="47286"/>
                </a:tc>
                <a:tc>
                  <a:txBody>
                    <a:bodyPr vert="horz" wrap="square"/>
                    <a:lstStyle/>
                    <a:p>
                      <a:r>
                        <a:rPr lang="en-US" sz="2900" b="1" kern="1200" smtClean="0">
                          <a:solidFill>
                            <a:schemeClr val="dk1"/>
                          </a:solidFill>
                          <a:latin typeface="华文中宋" pitchFamily="2" charset="-122"/>
                          <a:ea typeface="华文中宋" pitchFamily="2" charset="-122"/>
                          <a:cs typeface="+mn-cs"/>
                        </a:rPr>
                        <a:t>“</a:t>
                      </a:r>
                      <a:r>
                        <a:rPr lang="zh-CN" altLang="en-US" sz="2900" b="1" kern="1200" smtClean="0">
                          <a:solidFill>
                            <a:schemeClr val="dk1"/>
                          </a:solidFill>
                          <a:latin typeface="华文中宋" pitchFamily="2" charset="-122"/>
                          <a:ea typeface="华文中宋" pitchFamily="2" charset="-122"/>
                          <a:cs typeface="+mn-cs"/>
                        </a:rPr>
                        <a:t>愁</a:t>
                      </a:r>
                      <a:r>
                        <a:rPr lang="en-US" sz="2900" b="1" kern="1200" smtClean="0">
                          <a:solidFill>
                            <a:schemeClr val="dk1"/>
                          </a:solidFill>
                          <a:latin typeface="华文中宋" pitchFamily="2" charset="-122"/>
                          <a:ea typeface="华文中宋" pitchFamily="2" charset="-122"/>
                          <a:cs typeface="+mn-cs"/>
                        </a:rPr>
                        <a:t>”“</a:t>
                      </a:r>
                      <a:r>
                        <a:rPr lang="zh-CN" altLang="en-US" sz="2900" b="1" kern="1200" smtClean="0">
                          <a:solidFill>
                            <a:schemeClr val="dk1"/>
                          </a:solidFill>
                          <a:latin typeface="华文中宋" pitchFamily="2" charset="-122"/>
                          <a:ea typeface="华文中宋" pitchFamily="2" charset="-122"/>
                          <a:cs typeface="+mn-cs"/>
                        </a:rPr>
                        <a:t>怨</a:t>
                      </a:r>
                      <a:r>
                        <a:rPr lang="en-US" sz="2900" b="1" kern="1200" smtClean="0">
                          <a:solidFill>
                            <a:schemeClr val="dk1"/>
                          </a:solidFill>
                          <a:latin typeface="华文中宋" pitchFamily="2" charset="-122"/>
                          <a:ea typeface="华文中宋" pitchFamily="2" charset="-122"/>
                          <a:cs typeface="+mn-cs"/>
                        </a:rPr>
                        <a:t>”“</a:t>
                      </a:r>
                      <a:r>
                        <a:rPr lang="zh-CN" altLang="en-US" sz="2900" b="1" kern="1200" smtClean="0">
                          <a:solidFill>
                            <a:schemeClr val="dk1"/>
                          </a:solidFill>
                          <a:latin typeface="华文中宋" pitchFamily="2" charset="-122"/>
                          <a:ea typeface="华文中宋" pitchFamily="2" charset="-122"/>
                          <a:cs typeface="+mn-cs"/>
                        </a:rPr>
                        <a:t>恨</a:t>
                      </a:r>
                      <a:r>
                        <a:rPr lang="en-US" sz="2900" b="1" kern="1200" smtClean="0">
                          <a:solidFill>
                            <a:schemeClr val="dk1"/>
                          </a:solidFill>
                          <a:latin typeface="华文中宋" pitchFamily="2" charset="-122"/>
                          <a:ea typeface="华文中宋" pitchFamily="2" charset="-122"/>
                          <a:cs typeface="+mn-cs"/>
                        </a:rPr>
                        <a:t>”“</a:t>
                      </a:r>
                      <a:r>
                        <a:rPr lang="zh-CN" altLang="en-US" sz="2900" b="1" kern="1200" smtClean="0">
                          <a:solidFill>
                            <a:schemeClr val="dk1"/>
                          </a:solidFill>
                          <a:latin typeface="华文中宋" pitchFamily="2" charset="-122"/>
                          <a:ea typeface="华文中宋" pitchFamily="2" charset="-122"/>
                          <a:cs typeface="+mn-cs"/>
                        </a:rPr>
                        <a:t>愤</a:t>
                      </a:r>
                      <a:r>
                        <a:rPr lang="en-US" sz="2900" b="1" kern="1200" smtClean="0">
                          <a:solidFill>
                            <a:schemeClr val="dk1"/>
                          </a:solidFill>
                          <a:latin typeface="华文中宋" pitchFamily="2" charset="-122"/>
                          <a:ea typeface="华文中宋" pitchFamily="2" charset="-122"/>
                          <a:cs typeface="+mn-cs"/>
                        </a:rPr>
                        <a:t>”“</a:t>
                      </a:r>
                      <a:r>
                        <a:rPr lang="zh-CN" altLang="en-US" sz="2900" b="1" kern="1200" smtClean="0">
                          <a:solidFill>
                            <a:schemeClr val="dk1"/>
                          </a:solidFill>
                          <a:latin typeface="华文中宋" pitchFamily="2" charset="-122"/>
                          <a:ea typeface="华文中宋" pitchFamily="2" charset="-122"/>
                          <a:cs typeface="+mn-cs"/>
                        </a:rPr>
                        <a:t>忧</a:t>
                      </a:r>
                      <a:r>
                        <a:rPr lang="en-US" sz="2900" b="1" kern="1200" smtClean="0">
                          <a:solidFill>
                            <a:schemeClr val="dk1"/>
                          </a:solidFill>
                          <a:latin typeface="华文中宋" pitchFamily="2" charset="-122"/>
                          <a:ea typeface="华文中宋" pitchFamily="2" charset="-122"/>
                          <a:cs typeface="+mn-cs"/>
                        </a:rPr>
                        <a:t>”“</a:t>
                      </a:r>
                      <a:r>
                        <a:rPr lang="zh-CN" altLang="en-US" sz="2900" b="1" kern="1200" smtClean="0">
                          <a:solidFill>
                            <a:schemeClr val="dk1"/>
                          </a:solidFill>
                          <a:latin typeface="华文中宋" pitchFamily="2" charset="-122"/>
                          <a:ea typeface="华文中宋" pitchFamily="2" charset="-122"/>
                          <a:cs typeface="+mn-cs"/>
                        </a:rPr>
                        <a:t>凄</a:t>
                      </a:r>
                      <a:r>
                        <a:rPr lang="en-US" sz="2900" b="1" kern="1200" smtClean="0">
                          <a:solidFill>
                            <a:schemeClr val="dk1"/>
                          </a:solidFill>
                          <a:latin typeface="华文中宋" pitchFamily="2" charset="-122"/>
                          <a:ea typeface="华文中宋" pitchFamily="2" charset="-122"/>
                          <a:cs typeface="+mn-cs"/>
                        </a:rPr>
                        <a:t>”“</a:t>
                      </a:r>
                      <a:r>
                        <a:rPr lang="zh-CN" altLang="en-US" sz="2900" b="1" kern="1200" smtClean="0">
                          <a:solidFill>
                            <a:schemeClr val="dk1"/>
                          </a:solidFill>
                          <a:latin typeface="华文中宋" pitchFamily="2" charset="-122"/>
                          <a:ea typeface="华文中宋" pitchFamily="2" charset="-122"/>
                          <a:cs typeface="+mn-cs"/>
                        </a:rPr>
                        <a:t>悲</a:t>
                      </a:r>
                      <a:r>
                        <a:rPr lang="en-US" sz="2900" b="1" kern="1200" smtClean="0">
                          <a:solidFill>
                            <a:schemeClr val="dk1"/>
                          </a:solidFill>
                          <a:latin typeface="华文中宋" pitchFamily="2" charset="-122"/>
                          <a:ea typeface="华文中宋" pitchFamily="2" charset="-122"/>
                          <a:cs typeface="+mn-cs"/>
                        </a:rPr>
                        <a:t>”“</a:t>
                      </a:r>
                      <a:r>
                        <a:rPr lang="zh-CN" altLang="en-US" sz="2900" b="1" kern="1200" smtClean="0">
                          <a:solidFill>
                            <a:schemeClr val="dk1"/>
                          </a:solidFill>
                          <a:latin typeface="华文中宋" pitchFamily="2" charset="-122"/>
                          <a:ea typeface="华文中宋" pitchFamily="2" charset="-122"/>
                          <a:cs typeface="+mn-cs"/>
                        </a:rPr>
                        <a:t>喜</a:t>
                      </a:r>
                      <a:r>
                        <a:rPr lang="en-US" sz="2900" b="1" kern="1200" smtClean="0">
                          <a:solidFill>
                            <a:schemeClr val="dk1"/>
                          </a:solidFill>
                          <a:latin typeface="华文中宋" pitchFamily="2" charset="-122"/>
                          <a:ea typeface="华文中宋" pitchFamily="2" charset="-122"/>
                          <a:cs typeface="+mn-cs"/>
                        </a:rPr>
                        <a:t>”“</a:t>
                      </a:r>
                      <a:r>
                        <a:rPr lang="zh-CN" altLang="en-US" sz="2900" b="1" kern="1200" smtClean="0">
                          <a:solidFill>
                            <a:schemeClr val="dk1"/>
                          </a:solidFill>
                          <a:latin typeface="华文中宋" pitchFamily="2" charset="-122"/>
                          <a:ea typeface="华文中宋" pitchFamily="2" charset="-122"/>
                          <a:cs typeface="+mn-cs"/>
                        </a:rPr>
                        <a:t>乐</a:t>
                      </a:r>
                      <a:r>
                        <a:rPr lang="en-US" sz="2900" b="1" kern="1200" smtClean="0">
                          <a:solidFill>
                            <a:schemeClr val="dk1"/>
                          </a:solidFill>
                          <a:latin typeface="华文中宋" pitchFamily="2" charset="-122"/>
                          <a:ea typeface="华文中宋" pitchFamily="2" charset="-122"/>
                          <a:cs typeface="+mn-cs"/>
                        </a:rPr>
                        <a:t>”“</a:t>
                      </a:r>
                      <a:r>
                        <a:rPr lang="zh-CN" altLang="en-US" sz="2900" b="1" kern="1200" smtClean="0">
                          <a:solidFill>
                            <a:schemeClr val="dk1"/>
                          </a:solidFill>
                          <a:latin typeface="华文中宋" pitchFamily="2" charset="-122"/>
                          <a:ea typeface="华文中宋" pitchFamily="2" charset="-122"/>
                          <a:cs typeface="+mn-cs"/>
                        </a:rPr>
                        <a:t>悔</a:t>
                      </a:r>
                      <a:r>
                        <a:rPr lang="en-US" sz="2900" b="1" kern="1200" smtClean="0">
                          <a:solidFill>
                            <a:schemeClr val="dk1"/>
                          </a:solidFill>
                          <a:latin typeface="华文中宋" pitchFamily="2" charset="-122"/>
                          <a:ea typeface="华文中宋" pitchFamily="2" charset="-122"/>
                          <a:cs typeface="+mn-cs"/>
                        </a:rPr>
                        <a:t>”“</a:t>
                      </a:r>
                      <a:r>
                        <a:rPr lang="zh-CN" altLang="en-US" sz="2900" b="1" kern="1200" smtClean="0">
                          <a:solidFill>
                            <a:schemeClr val="dk1"/>
                          </a:solidFill>
                          <a:latin typeface="华文中宋" pitchFamily="2" charset="-122"/>
                          <a:ea typeface="华文中宋" pitchFamily="2" charset="-122"/>
                          <a:cs typeface="+mn-cs"/>
                        </a:rPr>
                        <a:t>思</a:t>
                      </a:r>
                      <a:r>
                        <a:rPr lang="en-US" sz="2900" b="1" kern="1200" smtClean="0">
                          <a:solidFill>
                            <a:schemeClr val="dk1"/>
                          </a:solidFill>
                          <a:latin typeface="华文中宋" pitchFamily="2" charset="-122"/>
                          <a:ea typeface="华文中宋" pitchFamily="2" charset="-122"/>
                          <a:cs typeface="+mn-cs"/>
                        </a:rPr>
                        <a:t>”“</a:t>
                      </a:r>
                      <a:r>
                        <a:rPr lang="zh-CN" altLang="en-US" sz="2900" b="1" kern="1200" smtClean="0">
                          <a:solidFill>
                            <a:schemeClr val="dk1"/>
                          </a:solidFill>
                          <a:latin typeface="华文中宋" pitchFamily="2" charset="-122"/>
                          <a:ea typeface="华文中宋" pitchFamily="2" charset="-122"/>
                          <a:cs typeface="+mn-cs"/>
                        </a:rPr>
                        <a:t>怜</a:t>
                      </a:r>
                      <a:r>
                        <a:rPr lang="en-US" sz="2900" b="1" kern="1200" smtClean="0">
                          <a:solidFill>
                            <a:schemeClr val="dk1"/>
                          </a:solidFill>
                          <a:latin typeface="华文中宋" pitchFamily="2" charset="-122"/>
                          <a:ea typeface="华文中宋" pitchFamily="2" charset="-122"/>
                          <a:cs typeface="+mn-cs"/>
                        </a:rPr>
                        <a:t>”“</a:t>
                      </a:r>
                      <a:r>
                        <a:rPr lang="zh-CN" altLang="en-US" sz="2900" b="1" kern="1200" smtClean="0">
                          <a:solidFill>
                            <a:schemeClr val="dk1"/>
                          </a:solidFill>
                          <a:latin typeface="华文中宋" pitchFamily="2" charset="-122"/>
                          <a:ea typeface="华文中宋" pitchFamily="2" charset="-122"/>
                          <a:cs typeface="+mn-cs"/>
                        </a:rPr>
                        <a:t>泪</a:t>
                      </a:r>
                      <a:r>
                        <a:rPr lang="en-US" sz="2900" b="1" kern="1200" smtClean="0">
                          <a:solidFill>
                            <a:schemeClr val="dk1"/>
                          </a:solidFill>
                          <a:latin typeface="华文中宋" pitchFamily="2" charset="-122"/>
                          <a:ea typeface="华文中宋" pitchFamily="2" charset="-122"/>
                          <a:cs typeface="+mn-cs"/>
                        </a:rPr>
                        <a:t>”“</a:t>
                      </a:r>
                      <a:r>
                        <a:rPr lang="zh-CN" altLang="en-US" sz="2900" b="1" kern="1200" smtClean="0">
                          <a:solidFill>
                            <a:schemeClr val="dk1"/>
                          </a:solidFill>
                          <a:latin typeface="华文中宋" pitchFamily="2" charset="-122"/>
                          <a:ea typeface="华文中宋" pitchFamily="2" charset="-122"/>
                          <a:cs typeface="+mn-cs"/>
                        </a:rPr>
                        <a:t>闲</a:t>
                      </a:r>
                      <a:r>
                        <a:rPr lang="en-US" sz="2900" b="1" kern="1200" smtClean="0">
                          <a:solidFill>
                            <a:schemeClr val="dk1"/>
                          </a:solidFill>
                          <a:latin typeface="华文中宋" pitchFamily="2" charset="-122"/>
                          <a:ea typeface="华文中宋" pitchFamily="2" charset="-122"/>
                          <a:cs typeface="+mn-cs"/>
                        </a:rPr>
                        <a:t>”“</a:t>
                      </a:r>
                      <a:r>
                        <a:rPr lang="zh-CN" altLang="en-US" sz="2900" b="1" kern="1200" smtClean="0">
                          <a:solidFill>
                            <a:schemeClr val="dk1"/>
                          </a:solidFill>
                          <a:latin typeface="华文中宋" pitchFamily="2" charset="-122"/>
                          <a:ea typeface="华文中宋" pitchFamily="2" charset="-122"/>
                          <a:cs typeface="+mn-cs"/>
                        </a:rPr>
                        <a:t>怅</a:t>
                      </a:r>
                      <a:r>
                        <a:rPr lang="en-US" sz="2900" b="1" kern="1200" smtClean="0">
                          <a:solidFill>
                            <a:schemeClr val="dk1"/>
                          </a:solidFill>
                          <a:latin typeface="华文中宋" pitchFamily="2" charset="-122"/>
                          <a:ea typeface="华文中宋" pitchFamily="2" charset="-122"/>
                          <a:cs typeface="+mn-cs"/>
                        </a:rPr>
                        <a:t>”“</a:t>
                      </a:r>
                      <a:r>
                        <a:rPr lang="zh-CN" altLang="en-US" sz="2900" b="1" kern="1200" smtClean="0">
                          <a:solidFill>
                            <a:schemeClr val="dk1"/>
                          </a:solidFill>
                          <a:latin typeface="华文中宋" pitchFamily="2" charset="-122"/>
                          <a:ea typeface="华文中宋" pitchFamily="2" charset="-122"/>
                          <a:cs typeface="+mn-cs"/>
                        </a:rPr>
                        <a:t>怆</a:t>
                      </a:r>
                      <a:r>
                        <a:rPr lang="en-US" sz="2900" b="1" kern="1200" smtClean="0">
                          <a:solidFill>
                            <a:schemeClr val="dk1"/>
                          </a:solidFill>
                          <a:latin typeface="华文中宋" pitchFamily="2" charset="-122"/>
                          <a:ea typeface="华文中宋" pitchFamily="2" charset="-122"/>
                          <a:cs typeface="+mn-cs"/>
                        </a:rPr>
                        <a:t>”“</a:t>
                      </a:r>
                      <a:r>
                        <a:rPr lang="zh-CN" altLang="en-US" sz="2900" b="1" kern="1200" smtClean="0">
                          <a:solidFill>
                            <a:schemeClr val="dk1"/>
                          </a:solidFill>
                          <a:latin typeface="华文中宋" pitchFamily="2" charset="-122"/>
                          <a:ea typeface="华文中宋" pitchFamily="2" charset="-122"/>
                          <a:cs typeface="+mn-cs"/>
                        </a:rPr>
                        <a:t>孤</a:t>
                      </a:r>
                      <a:r>
                        <a:rPr lang="en-US" sz="2900" b="1" kern="1200" smtClean="0">
                          <a:solidFill>
                            <a:schemeClr val="dk1"/>
                          </a:solidFill>
                          <a:latin typeface="华文中宋" pitchFamily="2" charset="-122"/>
                          <a:ea typeface="华文中宋" pitchFamily="2" charset="-122"/>
                          <a:cs typeface="+mn-cs"/>
                        </a:rPr>
                        <a:t>”“</a:t>
                      </a:r>
                      <a:r>
                        <a:rPr lang="zh-CN" altLang="en-US" sz="2900" b="1" kern="1200" smtClean="0">
                          <a:solidFill>
                            <a:schemeClr val="dk1"/>
                          </a:solidFill>
                          <a:latin typeface="华文中宋" pitchFamily="2" charset="-122"/>
                          <a:ea typeface="华文中宋" pitchFamily="2" charset="-122"/>
                          <a:cs typeface="+mn-cs"/>
                        </a:rPr>
                        <a:t>独</a:t>
                      </a:r>
                      <a:r>
                        <a:rPr lang="en-US" sz="2900" b="1" kern="1200" smtClean="0">
                          <a:solidFill>
                            <a:schemeClr val="dk1"/>
                          </a:solidFill>
                          <a:latin typeface="华文中宋" pitchFamily="2" charset="-122"/>
                          <a:ea typeface="华文中宋" pitchFamily="2" charset="-122"/>
                          <a:cs typeface="+mn-cs"/>
                        </a:rPr>
                        <a:t>”“</a:t>
                      </a:r>
                      <a:r>
                        <a:rPr lang="zh-CN" altLang="en-US" sz="2900" b="1" kern="1200" smtClean="0">
                          <a:solidFill>
                            <a:schemeClr val="dk1"/>
                          </a:solidFill>
                          <a:latin typeface="华文中宋" pitchFamily="2" charset="-122"/>
                          <a:ea typeface="华文中宋" pitchFamily="2" charset="-122"/>
                          <a:cs typeface="+mn-cs"/>
                        </a:rPr>
                        <a:t>寂寞</a:t>
                      </a:r>
                      <a:r>
                        <a:rPr lang="en-US" sz="2900" b="1" kern="1200" smtClean="0">
                          <a:solidFill>
                            <a:schemeClr val="dk1"/>
                          </a:solidFill>
                          <a:latin typeface="华文中宋" pitchFamily="2" charset="-122"/>
                          <a:ea typeface="华文中宋" pitchFamily="2" charset="-122"/>
                          <a:cs typeface="+mn-cs"/>
                        </a:rPr>
                        <a:t>”</a:t>
                      </a:r>
                      <a:r>
                        <a:rPr lang="zh-CN" altLang="en-US" sz="2900" b="1" kern="1200" smtClean="0">
                          <a:solidFill>
                            <a:schemeClr val="dk1"/>
                          </a:solidFill>
                          <a:latin typeface="华文中宋" pitchFamily="2" charset="-122"/>
                          <a:ea typeface="华文中宋" pitchFamily="2" charset="-122"/>
                          <a:cs typeface="+mn-cs"/>
                        </a:rPr>
                        <a:t>等</a:t>
                      </a:r>
                      <a:endParaRPr lang="zh-CN" altLang="en-US" sz="2900">
                        <a:latin typeface="华文中宋" pitchFamily="2" charset="-122"/>
                        <a:ea typeface="华文中宋" pitchFamily="2" charset="-122"/>
                      </a:endParaRPr>
                    </a:p>
                  </a:txBody>
                  <a:tcPr marL="102005" marR="102005" marT="47286" marB="47286"/>
                </a:tc>
                <a:tc>
                  <a:txBody>
                    <a:bodyPr vert="horz" wrap="square"/>
                    <a:lstStyle/>
                    <a:p>
                      <a:r>
                        <a:rPr lang="zh-CN" altLang="en-US" sz="2500" b="1" smtClean="0">
                          <a:latin typeface="华文中宋" pitchFamily="2" charset="-122"/>
                          <a:ea typeface="华文中宋" pitchFamily="2" charset="-122"/>
                        </a:rPr>
                        <a:t>“为什么我的眼里常含泪水，     因为我对这土地爱得深沉</a:t>
                      </a:r>
                      <a:r>
                        <a:rPr lang="en-US" altLang="zh-CN" sz="2500" b="1" smtClean="0">
                          <a:latin typeface="华文中宋" pitchFamily="2" charset="-122"/>
                          <a:ea typeface="华文中宋" pitchFamily="2" charset="-122"/>
                        </a:rPr>
                        <a:t>……</a:t>
                      </a:r>
                      <a:r>
                        <a:rPr lang="zh-CN" altLang="en-US" sz="2500" b="1" smtClean="0">
                          <a:latin typeface="华文中宋" pitchFamily="2" charset="-122"/>
                          <a:ea typeface="华文中宋" pitchFamily="2" charset="-122"/>
                        </a:rPr>
                        <a:t>”</a:t>
                      </a:r>
                      <a:endParaRPr lang="en-US" altLang="zh-CN" sz="2500" b="1" smtClean="0">
                        <a:latin typeface="华文中宋" pitchFamily="2" charset="-122"/>
                        <a:ea typeface="华文中宋" pitchFamily="2" charset="-122"/>
                      </a:endParaRPr>
                    </a:p>
                    <a:p>
                      <a:endParaRPr lang="en-US" altLang="zh-CN" sz="2500" b="1" smtClean="0">
                        <a:latin typeface="华文中宋" pitchFamily="2" charset="-122"/>
                        <a:ea typeface="华文中宋" pitchFamily="2" charset="-122"/>
                      </a:endParaRPr>
                    </a:p>
                    <a:p>
                      <a:r>
                        <a:rPr lang="zh-CN" altLang="en-US" sz="2500" b="1" smtClean="0">
                          <a:latin typeface="华文中宋" pitchFamily="2" charset="-122"/>
                          <a:ea typeface="华文中宋" pitchFamily="2" charset="-122"/>
                        </a:rPr>
                        <a:t>“那一声珍重里有蜜甜的温柔，</a:t>
                      </a:r>
                      <a:endParaRPr lang="en-US" altLang="zh-CN" sz="2500" b="1" smtClean="0">
                        <a:latin typeface="华文中宋" pitchFamily="2" charset="-122"/>
                        <a:ea typeface="华文中宋" pitchFamily="2" charset="-122"/>
                      </a:endParaRPr>
                    </a:p>
                    <a:p>
                      <a:r>
                        <a:rPr lang="en-US" altLang="zh-CN" sz="2500" b="1" smtClean="0">
                          <a:latin typeface="华文中宋" pitchFamily="2" charset="-122"/>
                          <a:ea typeface="华文中宋" pitchFamily="2" charset="-122"/>
                        </a:rPr>
                        <a:t>——</a:t>
                      </a:r>
                      <a:r>
                        <a:rPr lang="zh-CN" altLang="en-US" sz="2500" b="1" smtClean="0">
                          <a:latin typeface="华文中宋" pitchFamily="2" charset="-122"/>
                          <a:ea typeface="华文中宋" pitchFamily="2" charset="-122"/>
                        </a:rPr>
                        <a:t>沙扬娜拉！”</a:t>
                      </a:r>
                      <a:endParaRPr lang="en-US" altLang="zh-CN" sz="2500" b="1" smtClean="0">
                        <a:latin typeface="华文中宋" pitchFamily="2" charset="-122"/>
                        <a:ea typeface="华文中宋" pitchFamily="2" charset="-122"/>
                      </a:endParaRPr>
                    </a:p>
                    <a:p>
                      <a:endParaRPr lang="en-US" altLang="zh-CN" sz="2500" b="1" smtClean="0">
                        <a:latin typeface="华文中宋" pitchFamily="2" charset="-122"/>
                        <a:ea typeface="华文中宋" pitchFamily="2" charset="-122"/>
                      </a:endParaRPr>
                    </a:p>
                    <a:p>
                      <a:r>
                        <a:rPr lang="zh-CN" altLang="en-US" sz="2500" b="1" smtClean="0">
                          <a:latin typeface="华文中宋" pitchFamily="2" charset="-122"/>
                          <a:ea typeface="华文中宋" pitchFamily="2" charset="-122"/>
                        </a:rPr>
                        <a:t>“怅寥廓，</a:t>
                      </a:r>
                      <a:endParaRPr lang="en-US" altLang="zh-CN" sz="2500" b="1" smtClean="0">
                        <a:latin typeface="华文中宋" pitchFamily="2" charset="-122"/>
                        <a:ea typeface="华文中宋" pitchFamily="2" charset="-122"/>
                      </a:endParaRPr>
                    </a:p>
                    <a:p>
                      <a:r>
                        <a:rPr lang="zh-CN" altLang="en-US" sz="2500" b="1" smtClean="0">
                          <a:latin typeface="华文中宋" pitchFamily="2" charset="-122"/>
                          <a:ea typeface="华文中宋" pitchFamily="2" charset="-122"/>
                        </a:rPr>
                        <a:t>问苍茫大地，</a:t>
                      </a:r>
                      <a:endParaRPr lang="en-US" altLang="zh-CN" sz="2500" b="1" smtClean="0">
                        <a:latin typeface="华文中宋" pitchFamily="2" charset="-122"/>
                        <a:ea typeface="华文中宋" pitchFamily="2" charset="-122"/>
                      </a:endParaRPr>
                    </a:p>
                    <a:p>
                      <a:r>
                        <a:rPr lang="zh-CN" altLang="en-US" sz="2500" b="1" smtClean="0">
                          <a:latin typeface="华文中宋" pitchFamily="2" charset="-122"/>
                          <a:ea typeface="华文中宋" pitchFamily="2" charset="-122"/>
                        </a:rPr>
                        <a:t>谁主沉浮？”</a:t>
                      </a:r>
                      <a:endParaRPr lang="zh-CN" altLang="en-US" sz="2500" b="1">
                        <a:latin typeface="华文中宋" pitchFamily="2" charset="-122"/>
                        <a:ea typeface="华文中宋" pitchFamily="2" charset="-122"/>
                      </a:endParaRPr>
                    </a:p>
                  </a:txBody>
                  <a:tcPr marL="102005" marR="102005" marT="47286" marB="47286"/>
                </a:tc>
              </a:tr>
            </a:tbl>
          </a:graphicData>
        </a:graphic>
      </p:graphicFrame>
      <p:sp>
        <p:nvSpPr>
          <p:cNvPr id="5" name="七边形 4"/>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15</a:t>
            </a:r>
            <a:endParaRPr lang="zh-CN" altLang="en-US" sz="2400"/>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如何鉴赏现代诗歌：</a:t>
            </a:r>
            <a:br>
              <a:rPr lang="en-US" altLang="zh-CN" b="1" smtClean="0">
                <a:latin typeface="华文中宋" pitchFamily="2" charset="-122"/>
                <a:ea typeface="华文中宋" pitchFamily="2" charset="-122"/>
              </a:rPr>
            </a:br>
            <a:endParaRPr lang="zh-CN" altLang="en-US"/>
          </a:p>
        </p:txBody>
      </p:sp>
      <p:sp>
        <p:nvSpPr>
          <p:cNvPr id="3" name="内容占位符 2"/>
          <p:cNvSpPr>
            <a:spLocks noGrp="1"/>
          </p:cNvSpPr>
          <p:nvPr>
            <p:ph idx="1"/>
          </p:nvPr>
        </p:nvSpPr>
        <p:spPr/>
        <p:txBody>
          <a:bodyPr/>
          <a:lstStyle/>
          <a:p>
            <a:pPr fontAlgn="t"/>
            <a:endParaRPr lang="zh-CN" altLang="en-US" b="1" smtClean="0"/>
          </a:p>
          <a:p>
            <a:pPr fontAlgn="t"/>
            <a:endParaRPr lang="zh-CN" altLang="en-US" b="1" smtClean="0"/>
          </a:p>
          <a:p>
            <a:pPr fontAlgn="t"/>
            <a:endParaRPr lang="zh-CN" altLang="en-US" b="1" smtClean="0"/>
          </a:p>
          <a:p>
            <a:pPr fontAlgn="t"/>
            <a:endParaRPr lang="zh-CN" altLang="en-US" smtClean="0"/>
          </a:p>
          <a:p>
            <a:pPr fontAlgn="t"/>
            <a:endParaRPr lang="zh-CN" altLang="en-US" smtClean="0"/>
          </a:p>
          <a:p>
            <a:pPr fontAlgn="t"/>
            <a:endParaRPr lang="zh-CN" altLang="en-US" smtClean="0"/>
          </a:p>
          <a:p>
            <a:pPr fontAlgn="t"/>
            <a:endParaRPr lang="zh-CN" altLang="en-US" smtClean="0"/>
          </a:p>
          <a:p>
            <a:pPr fontAlgn="t"/>
            <a:endParaRPr lang="zh-CN" altLang="en-US" smtClean="0"/>
          </a:p>
          <a:p>
            <a:pPr fontAlgn="t"/>
            <a:endParaRPr lang="zh-CN" altLang="en-US" smtClean="0"/>
          </a:p>
          <a:p>
            <a:endParaRPr lang="zh-CN" altLang="en-US"/>
          </a:p>
        </p:txBody>
      </p:sp>
      <p:graphicFrame>
        <p:nvGraphicFramePr>
          <p:cNvPr id="4" name="表格 3"/>
          <p:cNvGraphicFramePr>
            <a:graphicFrameLocks noGrp="1"/>
          </p:cNvGraphicFramePr>
          <p:nvPr/>
        </p:nvGraphicFramePr>
        <p:xfrm>
          <a:off x="586137" y="1034372"/>
          <a:ext cx="10997502" cy="5818314"/>
        </p:xfrm>
        <a:graphic>
          <a:graphicData uri="http://schemas.openxmlformats.org/drawingml/2006/table">
            <a:tbl>
              <a:tblPr firstRow="1" bandRow="1">
                <a:tableStyleId>{93296810-A885-4BE3-A3E7-6D5BEEA58F35}</a:tableStyleId>
              </a:tblPr>
              <a:tblGrid>
                <a:gridCol w="1571072"/>
                <a:gridCol w="3390207"/>
                <a:gridCol w="6036223"/>
              </a:tblGrid>
              <a:tr h="598960">
                <a:tc>
                  <a:txBody>
                    <a:bodyPr vert="horz" wrap="square"/>
                    <a:lstStyle/>
                    <a:p>
                      <a:r>
                        <a:rPr lang="zh-CN" altLang="en-US" sz="3300" smtClean="0">
                          <a:latin typeface="华文中宋" pitchFamily="2" charset="-122"/>
                          <a:ea typeface="华文中宋" pitchFamily="2" charset="-122"/>
                        </a:rPr>
                        <a:t>类型</a:t>
                      </a:r>
                      <a:endParaRPr lang="zh-CN" altLang="en-US" sz="3300">
                        <a:latin typeface="华文中宋" pitchFamily="2" charset="-122"/>
                        <a:ea typeface="华文中宋" pitchFamily="2" charset="-122"/>
                      </a:endParaRPr>
                    </a:p>
                  </a:txBody>
                  <a:tcPr marL="102005" marR="102005" marT="47286" marB="47286"/>
                </a:tc>
                <a:tc>
                  <a:txBody>
                    <a:bodyPr vert="horz" wrap="square"/>
                    <a:lstStyle/>
                    <a:p>
                      <a:r>
                        <a:rPr lang="zh-CN" altLang="en-US" sz="3300" smtClean="0">
                          <a:latin typeface="华文中宋" pitchFamily="2" charset="-122"/>
                          <a:ea typeface="华文中宋" pitchFamily="2" charset="-122"/>
                        </a:rPr>
                        <a:t>阐释</a:t>
                      </a:r>
                      <a:endParaRPr lang="zh-CN" altLang="en-US" sz="3300">
                        <a:latin typeface="华文中宋" pitchFamily="2" charset="-122"/>
                        <a:ea typeface="华文中宋" pitchFamily="2" charset="-122"/>
                      </a:endParaRPr>
                    </a:p>
                  </a:txBody>
                  <a:tcPr marL="102005" marR="102005" marT="47286" marB="47286"/>
                </a:tc>
                <a:tc>
                  <a:txBody>
                    <a:bodyPr vert="horz" wrap="square"/>
                    <a:lstStyle/>
                    <a:p>
                      <a:r>
                        <a:rPr lang="zh-CN" altLang="en-US" sz="3300" smtClean="0">
                          <a:latin typeface="华文中宋" pitchFamily="2" charset="-122"/>
                          <a:ea typeface="华文中宋" pitchFamily="2" charset="-122"/>
                        </a:rPr>
                        <a:t>示例</a:t>
                      </a:r>
                      <a:endParaRPr lang="zh-CN" altLang="en-US" sz="3300">
                        <a:latin typeface="华文中宋" pitchFamily="2" charset="-122"/>
                        <a:ea typeface="华文中宋" pitchFamily="2" charset="-122"/>
                      </a:endParaRPr>
                    </a:p>
                  </a:txBody>
                  <a:tcPr marL="102005" marR="102005" marT="47286" marB="47286"/>
                </a:tc>
              </a:tr>
              <a:tr h="2837180">
                <a:tc>
                  <a:txBody>
                    <a:bodyPr vert="horz" wrap="square"/>
                    <a:lstStyle/>
                    <a:p>
                      <a:pPr algn="ctr">
                        <a:lnSpc>
                          <a:spcPct val="150000"/>
                        </a:lnSpc>
                        <a:spcAft>
                          <a:spcPct val="0"/>
                        </a:spcAft>
                      </a:pPr>
                      <a:r>
                        <a:rPr lang="zh-CN" sz="2500" b="1" kern="100">
                          <a:latin typeface="Times New Roman"/>
                          <a:ea typeface="宋体"/>
                          <a:cs typeface="Times New Roman"/>
                        </a:rPr>
                        <a:t>隐性词语</a:t>
                      </a:r>
                      <a:endParaRPr lang="zh-CN" sz="1100" kern="100">
                        <a:latin typeface="宋体" charset="-122"/>
                        <a:ea typeface="宋体" charset="-122"/>
                        <a:cs typeface="Courier New" panose="02070309020205020404" charset="0"/>
                      </a:endParaRPr>
                    </a:p>
                  </a:txBody>
                  <a:tcPr marL="76504" marR="76504" marT="0" marB="0" anchor="ctr"/>
                </a:tc>
                <a:tc>
                  <a:txBody>
                    <a:bodyPr vert="horz" wrap="square"/>
                    <a:lstStyle/>
                    <a:p>
                      <a:pPr algn="l">
                        <a:lnSpc>
                          <a:spcPct val="150000"/>
                        </a:lnSpc>
                        <a:spcAft>
                          <a:spcPct val="0"/>
                        </a:spcAft>
                      </a:pPr>
                      <a:r>
                        <a:rPr lang="zh-CN" sz="2500" b="1" kern="100">
                          <a:latin typeface="华文中宋" pitchFamily="2" charset="-122"/>
                          <a:ea typeface="华文中宋" pitchFamily="2" charset="-122"/>
                          <a:cs typeface="Times New Roman"/>
                        </a:rPr>
                        <a:t>描摹</a:t>
                      </a:r>
                      <a:r>
                        <a:rPr lang="zh-CN" sz="2500" b="1" kern="100">
                          <a:solidFill>
                            <a:srgbClr val="FF0000"/>
                          </a:solidFill>
                          <a:latin typeface="华文中宋" pitchFamily="2" charset="-122"/>
                          <a:ea typeface="华文中宋" pitchFamily="2" charset="-122"/>
                          <a:cs typeface="Times New Roman"/>
                        </a:rPr>
                        <a:t>景、物、事、人</a:t>
                      </a:r>
                      <a:r>
                        <a:rPr lang="zh-CN" sz="2500" b="1" kern="100">
                          <a:latin typeface="华文中宋" pitchFamily="2" charset="-122"/>
                          <a:ea typeface="华文中宋" pitchFamily="2" charset="-122"/>
                          <a:cs typeface="Times New Roman"/>
                        </a:rPr>
                        <a:t>等要素的词语</a:t>
                      </a:r>
                      <a:r>
                        <a:rPr lang="zh-CN" sz="2500" b="1" kern="100" smtClean="0">
                          <a:latin typeface="华文中宋" pitchFamily="2" charset="-122"/>
                          <a:ea typeface="华文中宋" pitchFamily="2" charset="-122"/>
                          <a:cs typeface="Times New Roman"/>
                        </a:rPr>
                        <a:t>，暗示</a:t>
                      </a:r>
                      <a:r>
                        <a:rPr lang="zh-CN" sz="2500" b="1" kern="100">
                          <a:latin typeface="华文中宋" pitchFamily="2" charset="-122"/>
                          <a:ea typeface="华文中宋" pitchFamily="2" charset="-122"/>
                          <a:cs typeface="Times New Roman"/>
                        </a:rPr>
                        <a:t>作者的思想感情，这种词语叫</a:t>
                      </a:r>
                      <a:r>
                        <a:rPr lang="en-US" sz="2500" b="1" kern="100">
                          <a:latin typeface="华文中宋" pitchFamily="2" charset="-122"/>
                          <a:ea typeface="华文中宋" pitchFamily="2" charset="-122"/>
                          <a:cs typeface="Times New Roman"/>
                        </a:rPr>
                        <a:t>“</a:t>
                      </a:r>
                      <a:r>
                        <a:rPr lang="zh-CN" sz="2500" b="1" kern="100">
                          <a:solidFill>
                            <a:srgbClr val="FF0000"/>
                          </a:solidFill>
                          <a:latin typeface="华文中宋" pitchFamily="2" charset="-122"/>
                          <a:ea typeface="华文中宋" pitchFamily="2" charset="-122"/>
                          <a:cs typeface="Times New Roman"/>
                        </a:rPr>
                        <a:t>景物</a:t>
                      </a:r>
                      <a:r>
                        <a:rPr lang="zh-CN" sz="2500" b="1" kern="100">
                          <a:latin typeface="华文中宋" pitchFamily="2" charset="-122"/>
                          <a:ea typeface="华文中宋" pitchFamily="2" charset="-122"/>
                          <a:cs typeface="Times New Roman"/>
                        </a:rPr>
                        <a:t>语</a:t>
                      </a:r>
                      <a:r>
                        <a:rPr lang="en-US" sz="2500" b="1" kern="100">
                          <a:latin typeface="华文中宋" pitchFamily="2" charset="-122"/>
                          <a:ea typeface="华文中宋" pitchFamily="2" charset="-122"/>
                          <a:cs typeface="Times New Roman"/>
                        </a:rPr>
                        <a:t>”</a:t>
                      </a:r>
                      <a:endParaRPr lang="zh-CN" sz="2500" kern="100">
                        <a:latin typeface="华文中宋" pitchFamily="2" charset="-122"/>
                        <a:ea typeface="华文中宋" pitchFamily="2" charset="-122"/>
                        <a:cs typeface="Courier New"/>
                      </a:endParaRPr>
                    </a:p>
                  </a:txBody>
                  <a:tcPr marL="76504" marR="76504" marT="0" marB="0" anchor="ctr"/>
                </a:tc>
                <a:tc>
                  <a:txBody>
                    <a:bodyPr vert="horz" wrap="square"/>
                    <a:lstStyle/>
                    <a:p>
                      <a:pPr algn="l">
                        <a:lnSpc>
                          <a:spcPct val="150000"/>
                        </a:lnSpc>
                        <a:spcAft>
                          <a:spcPct val="0"/>
                        </a:spcAft>
                      </a:pPr>
                      <a:r>
                        <a:rPr lang="en-US" altLang="zh-CN" sz="2500" b="1" kern="100" smtClean="0">
                          <a:latin typeface="华文中宋" pitchFamily="2" charset="-122"/>
                          <a:ea typeface="华文中宋" pitchFamily="2" charset="-122"/>
                          <a:cs typeface="Courier New"/>
                        </a:rPr>
                        <a:t>“</a:t>
                      </a:r>
                      <a:r>
                        <a:rPr lang="zh-CN" altLang="en-US" sz="2500" b="1" kern="100" smtClean="0">
                          <a:latin typeface="华文中宋" pitchFamily="2" charset="-122"/>
                          <a:ea typeface="华文中宋" pitchFamily="2" charset="-122"/>
                          <a:cs typeface="Courier New"/>
                        </a:rPr>
                        <a:t>让死水酿成一沟绿酒，</a:t>
                      </a:r>
                      <a:endParaRPr lang="en-US" altLang="zh-CN" sz="2500" b="1" kern="100" smtClean="0">
                        <a:latin typeface="华文中宋" pitchFamily="2" charset="-122"/>
                        <a:ea typeface="华文中宋" pitchFamily="2" charset="-122"/>
                        <a:cs typeface="Courier New"/>
                      </a:endParaRPr>
                    </a:p>
                    <a:p>
                      <a:pPr algn="l">
                        <a:lnSpc>
                          <a:spcPct val="150000"/>
                        </a:lnSpc>
                        <a:spcAft>
                          <a:spcPct val="0"/>
                        </a:spcAft>
                      </a:pPr>
                      <a:r>
                        <a:rPr lang="zh-CN" altLang="en-US" sz="2500" b="1" kern="100" smtClean="0">
                          <a:latin typeface="华文中宋" pitchFamily="2" charset="-122"/>
                          <a:ea typeface="华文中宋" pitchFamily="2" charset="-122"/>
                          <a:cs typeface="Courier New"/>
                        </a:rPr>
                        <a:t>飘满了珍珠似的白沫”</a:t>
                      </a:r>
                      <a:endParaRPr lang="en-US" altLang="zh-CN" sz="2500" b="1" kern="100" smtClean="0">
                        <a:latin typeface="华文中宋" pitchFamily="2" charset="-122"/>
                        <a:ea typeface="华文中宋" pitchFamily="2" charset="-122"/>
                        <a:cs typeface="Courier New"/>
                      </a:endParaRPr>
                    </a:p>
                    <a:p>
                      <a:pPr algn="l">
                        <a:lnSpc>
                          <a:spcPct val="150000"/>
                        </a:lnSpc>
                        <a:spcAft>
                          <a:spcPct val="0"/>
                        </a:spcAft>
                      </a:pPr>
                      <a:r>
                        <a:rPr lang="zh-CN" altLang="en-US" sz="2500" b="1" kern="100" smtClean="0">
                          <a:latin typeface="华文中宋" pitchFamily="2" charset="-122"/>
                          <a:ea typeface="华文中宋" pitchFamily="2" charset="-122"/>
                          <a:cs typeface="Courier New"/>
                        </a:rPr>
                        <a:t>“金黄的穗子在风里摇”</a:t>
                      </a:r>
                      <a:endParaRPr lang="en-US" altLang="zh-CN" sz="2500" b="1" kern="100" smtClean="0">
                        <a:latin typeface="华文中宋" pitchFamily="2" charset="-122"/>
                        <a:ea typeface="华文中宋" pitchFamily="2" charset="-122"/>
                        <a:cs typeface="Courier New"/>
                      </a:endParaRPr>
                    </a:p>
                    <a:p>
                      <a:pPr algn="l">
                        <a:lnSpc>
                          <a:spcPct val="150000"/>
                        </a:lnSpc>
                        <a:spcAft>
                          <a:spcPct val="0"/>
                        </a:spcAft>
                      </a:pPr>
                      <a:r>
                        <a:rPr lang="zh-CN" altLang="en-US" sz="2500" b="1" kern="100" smtClean="0">
                          <a:latin typeface="华文中宋" pitchFamily="2" charset="-122"/>
                          <a:ea typeface="华文中宋" pitchFamily="2" charset="-122"/>
                          <a:cs typeface="Courier New"/>
                        </a:rPr>
                        <a:t>“培出慰藉的花儿，</a:t>
                      </a:r>
                      <a:endParaRPr lang="en-US" altLang="zh-CN" sz="2500" b="1" kern="100" smtClean="0">
                        <a:latin typeface="华文中宋" pitchFamily="2" charset="-122"/>
                        <a:ea typeface="华文中宋" pitchFamily="2" charset="-122"/>
                        <a:cs typeface="Courier New"/>
                      </a:endParaRPr>
                    </a:p>
                    <a:p>
                      <a:pPr algn="l">
                        <a:lnSpc>
                          <a:spcPct val="150000"/>
                        </a:lnSpc>
                        <a:spcAft>
                          <a:spcPct val="0"/>
                        </a:spcAft>
                      </a:pPr>
                      <a:r>
                        <a:rPr lang="zh-CN" altLang="en-US" sz="2500" b="1" kern="100" smtClean="0">
                          <a:latin typeface="华文中宋" pitchFamily="2" charset="-122"/>
                          <a:ea typeface="华文中宋" pitchFamily="2" charset="-122"/>
                          <a:cs typeface="Courier New"/>
                        </a:rPr>
                        <a:t>结成快乐的果子”</a:t>
                      </a:r>
                      <a:endParaRPr lang="zh-CN" sz="2500" b="1" kern="100">
                        <a:latin typeface="华文中宋" pitchFamily="2" charset="-122"/>
                        <a:ea typeface="华文中宋" pitchFamily="2" charset="-122"/>
                        <a:cs typeface="Courier New"/>
                      </a:endParaRPr>
                    </a:p>
                  </a:txBody>
                  <a:tcPr marL="76504" marR="76504" marT="0" marB="0" anchor="ctr"/>
                </a:tc>
              </a:tr>
              <a:tr h="2361854">
                <a:tc>
                  <a:txBody>
                    <a:bodyPr vert="horz" wrap="square"/>
                    <a:lstStyle/>
                    <a:p>
                      <a:pPr algn="ctr">
                        <a:lnSpc>
                          <a:spcPct val="150000"/>
                        </a:lnSpc>
                        <a:spcAft>
                          <a:spcPct val="0"/>
                        </a:spcAft>
                      </a:pPr>
                      <a:r>
                        <a:rPr lang="zh-CN" sz="2500" b="1" kern="100">
                          <a:latin typeface="华文中宋" pitchFamily="2" charset="-122"/>
                          <a:ea typeface="华文中宋" pitchFamily="2" charset="-122"/>
                          <a:cs typeface="Times New Roman"/>
                        </a:rPr>
                        <a:t>表</a:t>
                      </a:r>
                      <a:r>
                        <a:rPr lang="zh-CN" sz="2500" b="1" kern="100">
                          <a:solidFill>
                            <a:srgbClr val="FF0000"/>
                          </a:solidFill>
                          <a:latin typeface="华文中宋" pitchFamily="2" charset="-122"/>
                          <a:ea typeface="华文中宋" pitchFamily="2" charset="-122"/>
                          <a:cs typeface="Times New Roman"/>
                        </a:rPr>
                        <a:t>情态</a:t>
                      </a:r>
                      <a:r>
                        <a:rPr lang="zh-CN" sz="2500" b="1" kern="100">
                          <a:latin typeface="华文中宋" pitchFamily="2" charset="-122"/>
                          <a:ea typeface="华文中宋" pitchFamily="2" charset="-122"/>
                          <a:cs typeface="Times New Roman"/>
                        </a:rPr>
                        <a:t>、</a:t>
                      </a:r>
                      <a:r>
                        <a:rPr lang="zh-CN" sz="2500" b="1" kern="100">
                          <a:solidFill>
                            <a:srgbClr val="FF0000"/>
                          </a:solidFill>
                          <a:latin typeface="华文中宋" pitchFamily="2" charset="-122"/>
                          <a:ea typeface="华文中宋" pitchFamily="2" charset="-122"/>
                          <a:cs typeface="Times New Roman"/>
                        </a:rPr>
                        <a:t>语气</a:t>
                      </a:r>
                      <a:r>
                        <a:rPr lang="zh-CN" sz="2500" b="1" kern="100">
                          <a:latin typeface="华文中宋" pitchFamily="2" charset="-122"/>
                          <a:ea typeface="华文中宋" pitchFamily="2" charset="-122"/>
                          <a:cs typeface="Times New Roman"/>
                        </a:rPr>
                        <a:t>的虚词</a:t>
                      </a:r>
                      <a:endParaRPr lang="zh-CN" sz="1100" kern="100">
                        <a:latin typeface="华文中宋" pitchFamily="2" charset="-122"/>
                        <a:ea typeface="华文中宋" pitchFamily="2" charset="-122"/>
                        <a:cs typeface="Courier New" panose="02070309020205020404" charset="0"/>
                      </a:endParaRPr>
                    </a:p>
                  </a:txBody>
                  <a:tcPr marL="76504" marR="76504" marT="0" marB="0" anchor="ctr"/>
                </a:tc>
                <a:tc>
                  <a:txBody>
                    <a:bodyPr vert="horz" wrap="square"/>
                    <a:lstStyle/>
                    <a:p>
                      <a:pPr algn="l">
                        <a:lnSpc>
                          <a:spcPct val="150000"/>
                        </a:lnSpc>
                        <a:spcAft>
                          <a:spcPct val="0"/>
                        </a:spcAft>
                      </a:pPr>
                      <a:r>
                        <a:rPr lang="en-US" sz="2500" b="1" kern="100">
                          <a:latin typeface="华文中宋" pitchFamily="2" charset="-122"/>
                          <a:ea typeface="华文中宋" pitchFamily="2" charset="-122"/>
                          <a:cs typeface="Times New Roman"/>
                        </a:rPr>
                        <a:t>“</a:t>
                      </a:r>
                      <a:r>
                        <a:rPr lang="zh-CN" sz="2500" b="1" kern="100">
                          <a:latin typeface="华文中宋" pitchFamily="2" charset="-122"/>
                          <a:ea typeface="华文中宋" pitchFamily="2" charset="-122"/>
                          <a:cs typeface="Times New Roman"/>
                        </a:rPr>
                        <a:t>但</a:t>
                      </a:r>
                      <a:r>
                        <a:rPr lang="en-US" sz="2500" b="1" kern="100">
                          <a:latin typeface="华文中宋" pitchFamily="2" charset="-122"/>
                          <a:ea typeface="华文中宋" pitchFamily="2" charset="-122"/>
                          <a:cs typeface="Times New Roman"/>
                        </a:rPr>
                        <a:t>”“</a:t>
                      </a:r>
                      <a:r>
                        <a:rPr lang="zh-CN" sz="2500" b="1" kern="100">
                          <a:latin typeface="华文中宋" pitchFamily="2" charset="-122"/>
                          <a:ea typeface="华文中宋" pitchFamily="2" charset="-122"/>
                          <a:cs typeface="Times New Roman"/>
                        </a:rPr>
                        <a:t>却</a:t>
                      </a:r>
                      <a:r>
                        <a:rPr lang="en-US" sz="2500" b="1" kern="100">
                          <a:latin typeface="华文中宋" pitchFamily="2" charset="-122"/>
                          <a:ea typeface="华文中宋" pitchFamily="2" charset="-122"/>
                          <a:cs typeface="Times New Roman"/>
                        </a:rPr>
                        <a:t>”“</a:t>
                      </a:r>
                      <a:r>
                        <a:rPr lang="zh-CN" sz="2500" b="1" kern="100">
                          <a:latin typeface="华文中宋" pitchFamily="2" charset="-122"/>
                          <a:ea typeface="华文中宋" pitchFamily="2" charset="-122"/>
                          <a:cs typeface="Times New Roman"/>
                        </a:rPr>
                        <a:t>惟</a:t>
                      </a:r>
                      <a:r>
                        <a:rPr lang="en-US" sz="2500" b="1" kern="100">
                          <a:latin typeface="华文中宋" pitchFamily="2" charset="-122"/>
                          <a:ea typeface="华文中宋" pitchFamily="2" charset="-122"/>
                          <a:cs typeface="Times New Roman"/>
                        </a:rPr>
                        <a:t>”“</a:t>
                      </a:r>
                      <a:r>
                        <a:rPr lang="zh-CN" sz="2500" b="1" kern="100">
                          <a:latin typeface="华文中宋" pitchFamily="2" charset="-122"/>
                          <a:ea typeface="华文中宋" pitchFamily="2" charset="-122"/>
                          <a:cs typeface="Times New Roman"/>
                        </a:rPr>
                        <a:t>仍</a:t>
                      </a:r>
                      <a:r>
                        <a:rPr lang="en-US" sz="2500" b="1" kern="100">
                          <a:latin typeface="华文中宋" pitchFamily="2" charset="-122"/>
                          <a:ea typeface="华文中宋" pitchFamily="2" charset="-122"/>
                          <a:cs typeface="Times New Roman"/>
                        </a:rPr>
                        <a:t>”“</a:t>
                      </a:r>
                      <a:r>
                        <a:rPr lang="zh-CN" sz="2500" b="1" kern="100">
                          <a:latin typeface="华文中宋" pitchFamily="2" charset="-122"/>
                          <a:ea typeface="华文中宋" pitchFamily="2" charset="-122"/>
                          <a:cs typeface="Times New Roman"/>
                        </a:rPr>
                        <a:t>又</a:t>
                      </a:r>
                      <a:r>
                        <a:rPr lang="en-US" sz="2500" b="1" kern="100">
                          <a:latin typeface="华文中宋" pitchFamily="2" charset="-122"/>
                          <a:ea typeface="华文中宋" pitchFamily="2" charset="-122"/>
                          <a:cs typeface="Times New Roman"/>
                        </a:rPr>
                        <a:t>”“</a:t>
                      </a:r>
                      <a:r>
                        <a:rPr lang="zh-CN" sz="2500" b="1" kern="100">
                          <a:latin typeface="华文中宋" pitchFamily="2" charset="-122"/>
                          <a:ea typeface="华文中宋" pitchFamily="2" charset="-122"/>
                          <a:cs typeface="Times New Roman"/>
                        </a:rPr>
                        <a:t>只</a:t>
                      </a:r>
                      <a:r>
                        <a:rPr lang="en-US" sz="2500" b="1" kern="100">
                          <a:latin typeface="华文中宋" pitchFamily="2" charset="-122"/>
                          <a:ea typeface="华文中宋" pitchFamily="2" charset="-122"/>
                          <a:cs typeface="Times New Roman"/>
                        </a:rPr>
                        <a:t>”“</a:t>
                      </a:r>
                      <a:r>
                        <a:rPr lang="zh-CN" sz="2500" b="1" kern="100">
                          <a:latin typeface="华文中宋" pitchFamily="2" charset="-122"/>
                          <a:ea typeface="华文中宋" pitchFamily="2" charset="-122"/>
                          <a:cs typeface="Times New Roman"/>
                        </a:rPr>
                        <a:t>徒</a:t>
                      </a:r>
                      <a:r>
                        <a:rPr lang="en-US" sz="2500" b="1" kern="100">
                          <a:latin typeface="华文中宋" pitchFamily="2" charset="-122"/>
                          <a:ea typeface="华文中宋" pitchFamily="2" charset="-122"/>
                          <a:cs typeface="Times New Roman"/>
                        </a:rPr>
                        <a:t>”“</a:t>
                      </a:r>
                      <a:r>
                        <a:rPr lang="zh-CN" sz="2500" b="1" kern="100">
                          <a:latin typeface="华文中宋" pitchFamily="2" charset="-122"/>
                          <a:ea typeface="华文中宋" pitchFamily="2" charset="-122"/>
                          <a:cs typeface="Times New Roman"/>
                        </a:rPr>
                        <a:t>空</a:t>
                      </a:r>
                      <a:r>
                        <a:rPr lang="en-US" sz="2500" b="1" kern="100">
                          <a:latin typeface="华文中宋" pitchFamily="2" charset="-122"/>
                          <a:ea typeface="华文中宋" pitchFamily="2" charset="-122"/>
                          <a:cs typeface="Times New Roman"/>
                        </a:rPr>
                        <a:t>”“</a:t>
                      </a:r>
                      <a:r>
                        <a:rPr lang="zh-CN" sz="2500" b="1" kern="100">
                          <a:latin typeface="华文中宋" pitchFamily="2" charset="-122"/>
                          <a:ea typeface="华文中宋" pitchFamily="2" charset="-122"/>
                          <a:cs typeface="Times New Roman"/>
                        </a:rPr>
                        <a:t>尚</a:t>
                      </a:r>
                      <a:r>
                        <a:rPr lang="en-US" sz="2500" b="1" kern="100">
                          <a:latin typeface="华文中宋" pitchFamily="2" charset="-122"/>
                          <a:ea typeface="华文中宋" pitchFamily="2" charset="-122"/>
                          <a:cs typeface="Times New Roman"/>
                        </a:rPr>
                        <a:t>”“</a:t>
                      </a:r>
                      <a:r>
                        <a:rPr lang="zh-CN" sz="2500" b="1" kern="100">
                          <a:latin typeface="华文中宋" pitchFamily="2" charset="-122"/>
                          <a:ea typeface="华文中宋" pitchFamily="2" charset="-122"/>
                          <a:cs typeface="Times New Roman"/>
                        </a:rPr>
                        <a:t>犹</a:t>
                      </a:r>
                      <a:r>
                        <a:rPr lang="en-US" sz="2500" b="1" kern="100">
                          <a:latin typeface="华文中宋" pitchFamily="2" charset="-122"/>
                          <a:ea typeface="华文中宋" pitchFamily="2" charset="-122"/>
                          <a:cs typeface="Times New Roman"/>
                        </a:rPr>
                        <a:t>”</a:t>
                      </a:r>
                      <a:r>
                        <a:rPr lang="zh-CN" sz="2500" b="1" kern="100">
                          <a:latin typeface="华文中宋" pitchFamily="2" charset="-122"/>
                          <a:ea typeface="华文中宋" pitchFamily="2" charset="-122"/>
                          <a:cs typeface="Times New Roman"/>
                        </a:rPr>
                        <a:t>等</a:t>
                      </a:r>
                      <a:endParaRPr lang="zh-CN" sz="2500" kern="100">
                        <a:latin typeface="华文中宋" pitchFamily="2" charset="-122"/>
                        <a:ea typeface="华文中宋" pitchFamily="2" charset="-122"/>
                        <a:cs typeface="Courier New" panose="02070309020205020404" charset="0"/>
                      </a:endParaRPr>
                    </a:p>
                  </a:txBody>
                  <a:tcPr marL="76504" marR="76504" marT="0" marB="0" anchor="ctr"/>
                </a:tc>
                <a:tc>
                  <a:txBody>
                    <a:bodyPr vert="horz" wrap="square"/>
                    <a:lstStyle/>
                    <a:p>
                      <a:pPr algn="l">
                        <a:lnSpc>
                          <a:spcPct val="150000"/>
                        </a:lnSpc>
                        <a:spcAft>
                          <a:spcPct val="0"/>
                        </a:spcAft>
                      </a:pPr>
                      <a:r>
                        <a:rPr lang="zh-CN" altLang="en-US" sz="2500" b="1" kern="100" smtClean="0">
                          <a:latin typeface="华文中宋" pitchFamily="2" charset="-122"/>
                          <a:ea typeface="华文中宋" pitchFamily="2" charset="-122"/>
                          <a:cs typeface="Courier New"/>
                        </a:rPr>
                        <a:t>“它似乎即将跌进深谷里</a:t>
                      </a:r>
                      <a:endParaRPr lang="en-US" altLang="zh-CN" sz="2500" b="1" kern="100" smtClean="0">
                        <a:latin typeface="华文中宋" pitchFamily="2" charset="-122"/>
                        <a:ea typeface="华文中宋" pitchFamily="2" charset="-122"/>
                        <a:cs typeface="Courier New" panose="02070309020205020404" charset="0"/>
                      </a:endParaRPr>
                    </a:p>
                    <a:p>
                      <a:pPr algn="l">
                        <a:lnSpc>
                          <a:spcPct val="150000"/>
                        </a:lnSpc>
                        <a:spcAft>
                          <a:spcPct val="0"/>
                        </a:spcAft>
                      </a:pPr>
                      <a:r>
                        <a:rPr lang="zh-CN" altLang="en-US" sz="2500" b="1" kern="100" smtClean="0">
                          <a:latin typeface="华文中宋" pitchFamily="2" charset="-122"/>
                          <a:ea typeface="华文中宋" pitchFamily="2" charset="-122"/>
                          <a:cs typeface="Courier New"/>
                        </a:rPr>
                        <a:t>   却又像是要展翅飞翔</a:t>
                      </a:r>
                      <a:r>
                        <a:rPr lang="en-US" altLang="zh-CN" sz="2500" b="1" kern="100" smtClean="0">
                          <a:latin typeface="华文中宋" pitchFamily="2" charset="-122"/>
                          <a:ea typeface="华文中宋" pitchFamily="2" charset="-122"/>
                          <a:cs typeface="Courier New"/>
                        </a:rPr>
                        <a:t>……</a:t>
                      </a:r>
                      <a:r>
                        <a:rPr lang="zh-CN" altLang="en-US" sz="2500" b="1" kern="100" smtClean="0">
                          <a:latin typeface="华文中宋" pitchFamily="2" charset="-122"/>
                          <a:ea typeface="华文中宋" pitchFamily="2" charset="-122"/>
                          <a:cs typeface="Courier New"/>
                        </a:rPr>
                        <a:t>”</a:t>
                      </a:r>
                      <a:endParaRPr lang="en-US" altLang="zh-CN" sz="2500" b="1" kern="100" smtClean="0">
                        <a:latin typeface="华文中宋" pitchFamily="2" charset="-122"/>
                        <a:ea typeface="华文中宋" pitchFamily="2" charset="-122"/>
                        <a:cs typeface="Courier New"/>
                      </a:endParaRPr>
                    </a:p>
                    <a:p>
                      <a:pPr algn="l">
                        <a:lnSpc>
                          <a:spcPct val="150000"/>
                        </a:lnSpc>
                        <a:spcAft>
                          <a:spcPct val="0"/>
                        </a:spcAft>
                      </a:pPr>
                      <a:r>
                        <a:rPr lang="zh-CN" altLang="en-US" sz="2500" b="1" kern="100" smtClean="0">
                          <a:latin typeface="华文中宋" pitchFamily="2" charset="-122"/>
                          <a:ea typeface="华文中宋" pitchFamily="2" charset="-122"/>
                          <a:cs typeface="Courier New"/>
                        </a:rPr>
                        <a:t>“你烧得不稳时，</a:t>
                      </a:r>
                      <a:endParaRPr lang="en-US" altLang="zh-CN" sz="2500" b="1" kern="100" smtClean="0">
                        <a:latin typeface="华文中宋" pitchFamily="2" charset="-122"/>
                        <a:ea typeface="华文中宋" pitchFamily="2" charset="-122"/>
                        <a:cs typeface="Courier New"/>
                      </a:endParaRPr>
                    </a:p>
                    <a:p>
                      <a:pPr algn="l">
                        <a:lnSpc>
                          <a:spcPct val="150000"/>
                        </a:lnSpc>
                        <a:spcAft>
                          <a:spcPct val="0"/>
                        </a:spcAft>
                      </a:pPr>
                      <a:r>
                        <a:rPr lang="zh-CN" altLang="en-US" sz="2500" b="1" kern="100" smtClean="0">
                          <a:latin typeface="华文中宋" pitchFamily="2" charset="-122"/>
                          <a:ea typeface="华文中宋" pitchFamily="2" charset="-122"/>
                          <a:cs typeface="Courier New"/>
                        </a:rPr>
                        <a:t>   才着急流泪”</a:t>
                      </a:r>
                      <a:endParaRPr lang="zh-CN" sz="2500" b="1" kern="100">
                        <a:latin typeface="华文中宋" pitchFamily="2" charset="-122"/>
                        <a:ea typeface="华文中宋" pitchFamily="2" charset="-122"/>
                        <a:cs typeface="Courier New" panose="02070309020205020404" charset="0"/>
                      </a:endParaRPr>
                    </a:p>
                  </a:txBody>
                  <a:tcPr marL="76504" marR="76504" marT="0" marB="0" anchor="ctr"/>
                </a:tc>
              </a:tr>
            </a:tbl>
          </a:graphicData>
        </a:graphic>
      </p:graphicFrame>
      <p:sp>
        <p:nvSpPr>
          <p:cNvPr id="5" name="七边形 4"/>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16</a:t>
            </a:r>
            <a:endParaRPr lang="zh-CN" altLang="en-US" sz="2400"/>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8" descr="t01d8c09e47f10a59c7.webp.jpg"/>
          <p:cNvPicPr>
            <a:picLocks noChangeAspect="1"/>
          </p:cNvPicPr>
          <p:nvPr/>
        </p:nvPicPr>
        <p:blipFill>
          <a:blip r:embed="rId2"/>
          <a:stretch>
            <a:fillRect/>
          </a:stretch>
        </p:blipFill>
        <p:spPr>
          <a:xfrm>
            <a:off x="665829" y="5541381"/>
            <a:ext cx="10280273" cy="1329937"/>
          </a:xfrm>
          <a:prstGeom prst="rect">
            <a:avLst/>
          </a:prstGeom>
        </p:spPr>
      </p:pic>
      <p:sp>
        <p:nvSpPr>
          <p:cNvPr id="2" name="标题 1"/>
          <p:cNvSpPr>
            <a:spLocks noGrp="1"/>
          </p:cNvSpPr>
          <p:nvPr>
            <p:ph type="title"/>
          </p:nvPr>
        </p:nvSpPr>
        <p:spPr/>
        <p:txBody>
          <a:bodyPr>
            <a:normAutofit fontScale="90000"/>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如何鉴赏现代诗歌：</a:t>
            </a:r>
            <a:br>
              <a:rPr lang="en-US" altLang="zh-CN" b="1" smtClean="0">
                <a:latin typeface="华文中宋" pitchFamily="2" charset="-122"/>
                <a:ea typeface="华文中宋" pitchFamily="2" charset="-122"/>
              </a:rPr>
            </a:br>
            <a:endParaRPr lang="zh-CN" altLang="en-US" b="1"/>
          </a:p>
        </p:txBody>
      </p:sp>
      <p:sp>
        <p:nvSpPr>
          <p:cNvPr id="6" name="内容占位符 5"/>
          <p:cNvSpPr>
            <a:spLocks noGrp="1"/>
          </p:cNvSpPr>
          <p:nvPr>
            <p:ph idx="1"/>
          </p:nvPr>
        </p:nvSpPr>
        <p:spPr>
          <a:xfrm>
            <a:off x="586137" y="1108257"/>
            <a:ext cx="10576689" cy="4784474"/>
          </a:xfrm>
        </p:spPr>
        <p:txBody>
          <a:bodyPr/>
          <a:lstStyle/>
          <a:p>
            <a:endParaRPr lang="en-US" altLang="zh-CN" smtClean="0"/>
          </a:p>
          <a:p>
            <a:endParaRPr lang="en-US" altLang="zh-CN" smtClean="0"/>
          </a:p>
          <a:p>
            <a:endParaRPr lang="en-US" altLang="zh-CN" smtClean="0"/>
          </a:p>
          <a:p>
            <a:r>
              <a:rPr lang="zh-CN" altLang="en-US" b="1" smtClean="0">
                <a:latin typeface="华文中宋" pitchFamily="2" charset="-122"/>
                <a:ea typeface="华文中宋" pitchFamily="2" charset="-122"/>
              </a:rPr>
              <a:t>诗歌的表达技巧</a:t>
            </a:r>
            <a:endParaRPr lang="zh-CN" altLang="en-US" b="1">
              <a:latin typeface="华文中宋" pitchFamily="2" charset="-122"/>
              <a:ea typeface="华文中宋" pitchFamily="2" charset="-122"/>
            </a:endParaRPr>
          </a:p>
        </p:txBody>
      </p:sp>
      <p:sp>
        <p:nvSpPr>
          <p:cNvPr id="7" name="左大括号 6"/>
          <p:cNvSpPr/>
          <p:nvPr/>
        </p:nvSpPr>
        <p:spPr>
          <a:xfrm>
            <a:off x="4172279" y="1329913"/>
            <a:ext cx="637536" cy="3915927"/>
          </a:xfrm>
          <a:prstGeom prst="leftBrace">
            <a:avLst/>
          </a:prstGeom>
        </p:spPr>
        <p:style>
          <a:lnRef idx="1">
            <a:schemeClr val="accent1"/>
          </a:lnRef>
          <a:fillRef idx="0">
            <a:schemeClr val="accent1"/>
          </a:fillRef>
          <a:effectRef idx="0">
            <a:schemeClr val="accent1"/>
          </a:effectRef>
          <a:fontRef idx="minor">
            <a:schemeClr val="tx1"/>
          </a:fontRef>
        </p:style>
        <p:txBody>
          <a:bodyPr lIns="99130" tIns="49565" rIns="99130" bIns="49565" rtlCol="0" anchor="ctr"/>
          <a:lstStyle/>
          <a:p>
            <a:pPr algn="ctr"/>
            <a:endParaRPr lang="zh-CN" altLang="en-US"/>
          </a:p>
        </p:txBody>
      </p:sp>
      <p:sp>
        <p:nvSpPr>
          <p:cNvPr id="8" name="TextBox 7"/>
          <p:cNvSpPr txBox="1"/>
          <p:nvPr/>
        </p:nvSpPr>
        <p:spPr>
          <a:xfrm>
            <a:off x="4941879" y="1260459"/>
            <a:ext cx="5737827"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表达方式：抒情、描写</a:t>
            </a:r>
            <a:endParaRPr lang="zh-CN" altLang="en-US" sz="3500" b="1">
              <a:solidFill>
                <a:srgbClr val="FF0000"/>
              </a:solidFill>
            </a:endParaRPr>
          </a:p>
        </p:txBody>
      </p:sp>
      <p:sp>
        <p:nvSpPr>
          <p:cNvPr id="9" name="TextBox 8"/>
          <p:cNvSpPr txBox="1"/>
          <p:nvPr/>
        </p:nvSpPr>
        <p:spPr>
          <a:xfrm>
            <a:off x="4941879" y="2474905"/>
            <a:ext cx="3506450"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表现手法（狭义）</a:t>
            </a:r>
            <a:endParaRPr lang="zh-CN" altLang="en-US" sz="3500" b="1">
              <a:solidFill>
                <a:srgbClr val="FF0000"/>
              </a:solidFill>
            </a:endParaRPr>
          </a:p>
        </p:txBody>
      </p:sp>
      <p:sp>
        <p:nvSpPr>
          <p:cNvPr id="10" name="TextBox 9"/>
          <p:cNvSpPr txBox="1"/>
          <p:nvPr/>
        </p:nvSpPr>
        <p:spPr>
          <a:xfrm>
            <a:off x="4941879" y="3546475"/>
            <a:ext cx="3506450"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修辞手法</a:t>
            </a:r>
            <a:endParaRPr lang="zh-CN" altLang="en-US" sz="3500" b="1">
              <a:solidFill>
                <a:srgbClr val="FF0000"/>
              </a:solidFill>
            </a:endParaRPr>
          </a:p>
        </p:txBody>
      </p:sp>
      <p:sp>
        <p:nvSpPr>
          <p:cNvPr id="11" name="TextBox 10"/>
          <p:cNvSpPr txBox="1"/>
          <p:nvPr/>
        </p:nvSpPr>
        <p:spPr>
          <a:xfrm>
            <a:off x="4969199" y="4728642"/>
            <a:ext cx="3506450"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构思技巧</a:t>
            </a:r>
            <a:endParaRPr lang="zh-CN" altLang="en-US" sz="3500" b="1">
              <a:solidFill>
                <a:srgbClr val="FF0000"/>
              </a:solidFill>
            </a:endParaRPr>
          </a:p>
        </p:txBody>
      </p:sp>
      <p:sp>
        <p:nvSpPr>
          <p:cNvPr id="12" name="七边形 11"/>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17</a:t>
            </a:r>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8" descr="t01d8c09e47f10a59c7.webp.jpg"/>
          <p:cNvPicPr>
            <a:picLocks noChangeAspect="1"/>
          </p:cNvPicPr>
          <p:nvPr/>
        </p:nvPicPr>
        <p:blipFill>
          <a:blip r:embed="rId2"/>
          <a:stretch>
            <a:fillRect/>
          </a:stretch>
        </p:blipFill>
        <p:spPr>
          <a:xfrm>
            <a:off x="665829" y="5541381"/>
            <a:ext cx="10280273" cy="1329937"/>
          </a:xfrm>
          <a:prstGeom prst="rect">
            <a:avLst/>
          </a:prstGeom>
        </p:spPr>
      </p:pic>
      <p:sp>
        <p:nvSpPr>
          <p:cNvPr id="2" name="标题 1"/>
          <p:cNvSpPr>
            <a:spLocks noGrp="1"/>
          </p:cNvSpPr>
          <p:nvPr>
            <p:ph type="title"/>
          </p:nvPr>
        </p:nvSpPr>
        <p:spPr/>
        <p:txBody>
          <a:bodyPr>
            <a:normAutofit fontScale="90000"/>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如何鉴赏现代诗歌：</a:t>
            </a:r>
            <a:br>
              <a:rPr lang="en-US" altLang="zh-CN" b="1" smtClean="0">
                <a:latin typeface="华文中宋" pitchFamily="2" charset="-122"/>
                <a:ea typeface="华文中宋" pitchFamily="2" charset="-122"/>
              </a:rPr>
            </a:br>
            <a:endParaRPr lang="zh-CN" altLang="en-US" b="1"/>
          </a:p>
        </p:txBody>
      </p:sp>
      <p:sp>
        <p:nvSpPr>
          <p:cNvPr id="6" name="内容占位符 5"/>
          <p:cNvSpPr>
            <a:spLocks noGrp="1"/>
          </p:cNvSpPr>
          <p:nvPr>
            <p:ph idx="1"/>
          </p:nvPr>
        </p:nvSpPr>
        <p:spPr>
          <a:xfrm>
            <a:off x="586137" y="1108257"/>
            <a:ext cx="10576689" cy="4784474"/>
          </a:xfrm>
        </p:spPr>
        <p:txBody>
          <a:bodyPr/>
          <a:lstStyle/>
          <a:p>
            <a:endParaRPr lang="en-US" altLang="zh-CN" smtClean="0"/>
          </a:p>
          <a:p>
            <a:endParaRPr lang="en-US" altLang="zh-CN" smtClean="0"/>
          </a:p>
          <a:p>
            <a:endParaRPr lang="en-US" altLang="zh-CN" smtClean="0"/>
          </a:p>
          <a:p>
            <a:r>
              <a:rPr lang="zh-CN" altLang="en-US" b="1" smtClean="0">
                <a:latin typeface="华文中宋" pitchFamily="2" charset="-122"/>
                <a:ea typeface="华文中宋" pitchFamily="2" charset="-122"/>
              </a:rPr>
              <a:t>抒情</a:t>
            </a:r>
            <a:endParaRPr lang="zh-CN" altLang="en-US" b="1">
              <a:latin typeface="华文中宋" pitchFamily="2" charset="-122"/>
              <a:ea typeface="华文中宋" pitchFamily="2" charset="-122"/>
            </a:endParaRPr>
          </a:p>
        </p:txBody>
      </p:sp>
      <p:sp>
        <p:nvSpPr>
          <p:cNvPr id="7" name="左大括号 6"/>
          <p:cNvSpPr/>
          <p:nvPr/>
        </p:nvSpPr>
        <p:spPr>
          <a:xfrm>
            <a:off x="2100286" y="1699340"/>
            <a:ext cx="637536" cy="2807646"/>
          </a:xfrm>
          <a:prstGeom prst="leftBrace">
            <a:avLst/>
          </a:prstGeom>
        </p:spPr>
        <p:style>
          <a:lnRef idx="1">
            <a:schemeClr val="accent1"/>
          </a:lnRef>
          <a:fillRef idx="0">
            <a:schemeClr val="accent1"/>
          </a:fillRef>
          <a:effectRef idx="0">
            <a:schemeClr val="accent1"/>
          </a:effectRef>
          <a:fontRef idx="minor">
            <a:schemeClr val="tx1"/>
          </a:fontRef>
        </p:style>
        <p:txBody>
          <a:bodyPr lIns="99130" tIns="49565" rIns="99130" bIns="49565" rtlCol="0" anchor="ctr"/>
          <a:lstStyle/>
          <a:p>
            <a:pPr algn="ctr"/>
            <a:endParaRPr lang="zh-CN" altLang="en-US"/>
          </a:p>
        </p:txBody>
      </p:sp>
      <p:sp>
        <p:nvSpPr>
          <p:cNvPr id="8" name="TextBox 7"/>
          <p:cNvSpPr txBox="1"/>
          <p:nvPr/>
        </p:nvSpPr>
        <p:spPr>
          <a:xfrm>
            <a:off x="2817514" y="1403798"/>
            <a:ext cx="2709529" cy="1177316"/>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直接抒情（直抒胸臆）</a:t>
            </a:r>
            <a:endParaRPr lang="zh-CN" altLang="en-US" sz="3500" b="1">
              <a:solidFill>
                <a:srgbClr val="FF0000"/>
              </a:solidFill>
            </a:endParaRPr>
          </a:p>
        </p:txBody>
      </p:sp>
      <p:sp>
        <p:nvSpPr>
          <p:cNvPr id="9" name="TextBox 8"/>
          <p:cNvSpPr txBox="1"/>
          <p:nvPr/>
        </p:nvSpPr>
        <p:spPr>
          <a:xfrm>
            <a:off x="2737822" y="3989788"/>
            <a:ext cx="2151685"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间接抒情</a:t>
            </a:r>
            <a:endParaRPr lang="zh-CN" altLang="en-US" sz="3500" b="1">
              <a:solidFill>
                <a:srgbClr val="FF0000"/>
              </a:solidFill>
            </a:endParaRPr>
          </a:p>
        </p:txBody>
      </p:sp>
      <p:sp>
        <p:nvSpPr>
          <p:cNvPr id="10" name="TextBox 9"/>
          <p:cNvSpPr txBox="1"/>
          <p:nvPr/>
        </p:nvSpPr>
        <p:spPr>
          <a:xfrm>
            <a:off x="5766119" y="3324819"/>
            <a:ext cx="3506450"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借物抒怀</a:t>
            </a:r>
            <a:endParaRPr lang="zh-CN" altLang="en-US" sz="3500" b="1">
              <a:solidFill>
                <a:srgbClr val="FF0000"/>
              </a:solidFill>
            </a:endParaRPr>
          </a:p>
        </p:txBody>
      </p:sp>
      <p:sp>
        <p:nvSpPr>
          <p:cNvPr id="11" name="TextBox 10"/>
          <p:cNvSpPr txBox="1"/>
          <p:nvPr/>
        </p:nvSpPr>
        <p:spPr>
          <a:xfrm>
            <a:off x="5766119" y="4728642"/>
            <a:ext cx="3506450"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托物言志</a:t>
            </a:r>
            <a:endParaRPr lang="zh-CN" altLang="en-US" sz="3500" b="1">
              <a:solidFill>
                <a:srgbClr val="FF0000"/>
              </a:solidFill>
            </a:endParaRPr>
          </a:p>
        </p:txBody>
      </p:sp>
      <p:sp>
        <p:nvSpPr>
          <p:cNvPr id="12" name="左大括号 11"/>
          <p:cNvSpPr/>
          <p:nvPr/>
        </p:nvSpPr>
        <p:spPr>
          <a:xfrm>
            <a:off x="4809815" y="3472589"/>
            <a:ext cx="557844" cy="1551594"/>
          </a:xfrm>
          <a:prstGeom prst="leftBrace">
            <a:avLst/>
          </a:prstGeom>
        </p:spPr>
        <p:style>
          <a:lnRef idx="1">
            <a:schemeClr val="accent1"/>
          </a:lnRef>
          <a:fillRef idx="0">
            <a:schemeClr val="accent1"/>
          </a:fillRef>
          <a:effectRef idx="0">
            <a:schemeClr val="accent1"/>
          </a:effectRef>
          <a:fontRef idx="minor">
            <a:schemeClr val="tx1"/>
          </a:fontRef>
        </p:style>
        <p:txBody>
          <a:bodyPr lIns="99130" tIns="49565" rIns="99130" bIns="49565" rtlCol="0" anchor="ctr"/>
          <a:lstStyle/>
          <a:p>
            <a:pPr algn="ctr"/>
            <a:endParaRPr lang="zh-CN" altLang="en-US"/>
          </a:p>
        </p:txBody>
      </p:sp>
      <p:sp>
        <p:nvSpPr>
          <p:cNvPr id="13" name="七边形 12"/>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18</a:t>
            </a:r>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8" descr="t01d8c09e47f10a59c7.webp.jpg"/>
          <p:cNvPicPr>
            <a:picLocks noChangeAspect="1"/>
          </p:cNvPicPr>
          <p:nvPr/>
        </p:nvPicPr>
        <p:blipFill>
          <a:blip r:embed="rId2"/>
          <a:stretch>
            <a:fillRect/>
          </a:stretch>
        </p:blipFill>
        <p:spPr>
          <a:xfrm>
            <a:off x="665829" y="5541381"/>
            <a:ext cx="5658135" cy="1329937"/>
          </a:xfrm>
          <a:prstGeom prst="rect">
            <a:avLst/>
          </a:prstGeom>
        </p:spPr>
      </p:pic>
      <p:sp>
        <p:nvSpPr>
          <p:cNvPr id="2" name="标题 1"/>
          <p:cNvSpPr>
            <a:spLocks noGrp="1"/>
          </p:cNvSpPr>
          <p:nvPr>
            <p:ph type="title"/>
          </p:nvPr>
        </p:nvSpPr>
        <p:spPr/>
        <p:txBody>
          <a:bodyPr>
            <a:normAutofit fontScale="90000"/>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如何鉴赏现代诗歌：</a:t>
            </a:r>
            <a:br>
              <a:rPr lang="en-US" altLang="zh-CN" b="1" smtClean="0">
                <a:latin typeface="华文中宋" pitchFamily="2" charset="-122"/>
                <a:ea typeface="华文中宋" pitchFamily="2" charset="-122"/>
              </a:rPr>
            </a:br>
            <a:endParaRPr lang="zh-CN" altLang="en-US" b="1"/>
          </a:p>
        </p:txBody>
      </p:sp>
      <p:sp>
        <p:nvSpPr>
          <p:cNvPr id="6" name="内容占位符 5"/>
          <p:cNvSpPr>
            <a:spLocks noGrp="1"/>
          </p:cNvSpPr>
          <p:nvPr>
            <p:ph idx="1"/>
          </p:nvPr>
        </p:nvSpPr>
        <p:spPr>
          <a:xfrm>
            <a:off x="586137" y="1108257"/>
            <a:ext cx="10576689" cy="4784474"/>
          </a:xfrm>
        </p:spPr>
        <p:txBody>
          <a:bodyPr/>
          <a:lstStyle/>
          <a:p>
            <a:endParaRPr lang="en-US" altLang="zh-CN" smtClean="0"/>
          </a:p>
          <a:p>
            <a:endParaRPr lang="en-US" altLang="zh-CN" smtClean="0"/>
          </a:p>
          <a:p>
            <a:endParaRPr lang="en-US" altLang="zh-CN" smtClean="0"/>
          </a:p>
          <a:p>
            <a:r>
              <a:rPr lang="zh-CN" altLang="en-US" b="1" smtClean="0">
                <a:latin typeface="华文中宋" pitchFamily="2" charset="-122"/>
                <a:ea typeface="华文中宋" pitchFamily="2" charset="-122"/>
              </a:rPr>
              <a:t>描写</a:t>
            </a:r>
            <a:endParaRPr lang="zh-CN" altLang="en-US" b="1">
              <a:latin typeface="华文中宋" pitchFamily="2" charset="-122"/>
              <a:ea typeface="华文中宋" pitchFamily="2" charset="-122"/>
            </a:endParaRPr>
          </a:p>
        </p:txBody>
      </p:sp>
      <p:sp>
        <p:nvSpPr>
          <p:cNvPr id="7" name="左大括号 6"/>
          <p:cNvSpPr/>
          <p:nvPr/>
        </p:nvSpPr>
        <p:spPr>
          <a:xfrm>
            <a:off x="2100286" y="1699340"/>
            <a:ext cx="637536" cy="2807646"/>
          </a:xfrm>
          <a:prstGeom prst="leftBrace">
            <a:avLst/>
          </a:prstGeom>
        </p:spPr>
        <p:style>
          <a:lnRef idx="1">
            <a:schemeClr val="accent1"/>
          </a:lnRef>
          <a:fillRef idx="0">
            <a:schemeClr val="accent1"/>
          </a:fillRef>
          <a:effectRef idx="0">
            <a:schemeClr val="accent1"/>
          </a:effectRef>
          <a:fontRef idx="minor">
            <a:schemeClr val="tx1"/>
          </a:fontRef>
        </p:style>
        <p:txBody>
          <a:bodyPr lIns="99130" tIns="49565" rIns="99130" bIns="49565" rtlCol="0" anchor="ctr"/>
          <a:lstStyle/>
          <a:p>
            <a:pPr algn="ctr"/>
            <a:endParaRPr lang="zh-CN" altLang="en-US"/>
          </a:p>
        </p:txBody>
      </p:sp>
      <p:sp>
        <p:nvSpPr>
          <p:cNvPr id="8" name="TextBox 7"/>
          <p:cNvSpPr txBox="1"/>
          <p:nvPr/>
        </p:nvSpPr>
        <p:spPr>
          <a:xfrm>
            <a:off x="2817514" y="1403798"/>
            <a:ext cx="2709529" cy="1177316"/>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正面描写、侧面描写</a:t>
            </a:r>
            <a:endParaRPr lang="zh-CN" altLang="en-US" sz="3500" b="1">
              <a:solidFill>
                <a:srgbClr val="FF0000"/>
              </a:solidFill>
            </a:endParaRPr>
          </a:p>
        </p:txBody>
      </p:sp>
      <p:sp>
        <p:nvSpPr>
          <p:cNvPr id="9" name="TextBox 8"/>
          <p:cNvSpPr txBox="1"/>
          <p:nvPr/>
        </p:nvSpPr>
        <p:spPr>
          <a:xfrm>
            <a:off x="2737822" y="3398704"/>
            <a:ext cx="2151685" cy="1715925"/>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人物、景物描写手法</a:t>
            </a:r>
            <a:endParaRPr lang="zh-CN" altLang="en-US" sz="3500" b="1">
              <a:solidFill>
                <a:srgbClr val="FF0000"/>
              </a:solidFill>
            </a:endParaRPr>
          </a:p>
        </p:txBody>
      </p:sp>
      <p:sp>
        <p:nvSpPr>
          <p:cNvPr id="13" name="左大括号 12"/>
          <p:cNvSpPr/>
          <p:nvPr/>
        </p:nvSpPr>
        <p:spPr>
          <a:xfrm>
            <a:off x="4969199" y="1699339"/>
            <a:ext cx="717228" cy="3324844"/>
          </a:xfrm>
          <a:prstGeom prst="leftBrace">
            <a:avLst/>
          </a:prstGeom>
        </p:spPr>
        <p:style>
          <a:lnRef idx="1">
            <a:schemeClr val="accent1"/>
          </a:lnRef>
          <a:fillRef idx="0">
            <a:schemeClr val="accent1"/>
          </a:fillRef>
          <a:effectRef idx="0">
            <a:schemeClr val="accent1"/>
          </a:effectRef>
          <a:fontRef idx="minor">
            <a:schemeClr val="tx1"/>
          </a:fontRef>
        </p:style>
        <p:txBody>
          <a:bodyPr lIns="99130" tIns="49565" rIns="99130" bIns="49565" rtlCol="0" anchor="ctr"/>
          <a:lstStyle/>
          <a:p>
            <a:pPr algn="ctr"/>
            <a:endParaRPr lang="zh-CN" altLang="en-US"/>
          </a:p>
        </p:txBody>
      </p:sp>
      <p:sp>
        <p:nvSpPr>
          <p:cNvPr id="14" name="TextBox 13"/>
          <p:cNvSpPr txBox="1"/>
          <p:nvPr/>
        </p:nvSpPr>
        <p:spPr>
          <a:xfrm>
            <a:off x="6005195" y="1182142"/>
            <a:ext cx="6563040" cy="561763"/>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000" b="1" smtClean="0"/>
              <a:t>顺序：远近、高低、时空变化</a:t>
            </a:r>
            <a:endParaRPr lang="zh-CN" altLang="en-US" sz="3000" b="1"/>
          </a:p>
        </p:txBody>
      </p:sp>
      <p:sp>
        <p:nvSpPr>
          <p:cNvPr id="15" name="TextBox 14"/>
          <p:cNvSpPr txBox="1"/>
          <p:nvPr/>
        </p:nvSpPr>
        <p:spPr>
          <a:xfrm>
            <a:off x="6084887" y="1847111"/>
            <a:ext cx="5737827" cy="561763"/>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000" b="1" smtClean="0"/>
              <a:t>色彩：明暗对比、绘形绘色</a:t>
            </a:r>
            <a:endParaRPr lang="zh-CN" altLang="en-US" sz="3000" b="1"/>
          </a:p>
        </p:txBody>
      </p:sp>
      <p:sp>
        <p:nvSpPr>
          <p:cNvPr id="16" name="TextBox 15"/>
          <p:cNvSpPr txBox="1"/>
          <p:nvPr/>
        </p:nvSpPr>
        <p:spPr>
          <a:xfrm>
            <a:off x="6084887" y="2364309"/>
            <a:ext cx="5100291" cy="1023428"/>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000" b="1" smtClean="0"/>
              <a:t>动静（试听）结合、虚实结合、点面结合、正侧结合</a:t>
            </a:r>
            <a:endParaRPr lang="zh-CN" altLang="en-US" sz="3000" b="1"/>
          </a:p>
        </p:txBody>
      </p:sp>
      <p:sp>
        <p:nvSpPr>
          <p:cNvPr id="17" name="TextBox 16"/>
          <p:cNvSpPr txBox="1"/>
          <p:nvPr/>
        </p:nvSpPr>
        <p:spPr>
          <a:xfrm>
            <a:off x="6005196" y="3324819"/>
            <a:ext cx="2151685"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t>衬托渲染</a:t>
            </a:r>
            <a:endParaRPr lang="zh-CN" altLang="en-US" sz="3500" b="1"/>
          </a:p>
        </p:txBody>
      </p:sp>
      <p:sp>
        <p:nvSpPr>
          <p:cNvPr id="18" name="TextBox 17"/>
          <p:cNvSpPr txBox="1"/>
          <p:nvPr/>
        </p:nvSpPr>
        <p:spPr>
          <a:xfrm>
            <a:off x="6005196" y="3989788"/>
            <a:ext cx="4781522"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t>白描、工笔（细节）</a:t>
            </a:r>
            <a:endParaRPr lang="zh-CN" altLang="en-US" sz="3500" b="1"/>
          </a:p>
        </p:txBody>
      </p:sp>
      <p:sp>
        <p:nvSpPr>
          <p:cNvPr id="19" name="TextBox 18"/>
          <p:cNvSpPr txBox="1"/>
          <p:nvPr/>
        </p:nvSpPr>
        <p:spPr>
          <a:xfrm>
            <a:off x="6084887" y="4654756"/>
            <a:ext cx="5498751" cy="1177316"/>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t>感官角度：视觉、听觉、触觉、味觉、嗅觉</a:t>
            </a:r>
            <a:endParaRPr lang="zh-CN" altLang="en-US" sz="3500" b="1"/>
          </a:p>
        </p:txBody>
      </p:sp>
      <p:sp>
        <p:nvSpPr>
          <p:cNvPr id="20" name="七边形 19"/>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19</a:t>
            </a:r>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linds(horizontal)">
                                      <p:cBhvr>
                                        <p:cTn id="32" dur="500"/>
                                        <p:tgtEl>
                                          <p:spTgt spid="1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linds(horizontal)">
                                      <p:cBhvr>
                                        <p:cTn id="37" dur="500"/>
                                        <p:tgtEl>
                                          <p:spTgt spid="18"/>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linds(horizontal)">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4" grpId="0"/>
      <p:bldP spid="15" grpId="0"/>
      <p:bldP spid="16" grpId="0"/>
      <p:bldP spid="17" grpId="0"/>
      <p:bldP spid="18" grpId="0"/>
      <p:bldP spid="19"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descr="0020033014781357_b.jpg"/>
          <p:cNvPicPr>
            <a:picLocks noChangeAspect="1"/>
          </p:cNvPicPr>
          <p:nvPr/>
        </p:nvPicPr>
        <p:blipFill>
          <a:blip r:embed="rId2"/>
          <a:stretch>
            <a:fillRect/>
          </a:stretch>
        </p:blipFill>
        <p:spPr>
          <a:xfrm>
            <a:off x="7013581" y="3975103"/>
            <a:ext cx="3929056" cy="3038472"/>
          </a:xfrm>
          <a:prstGeom prst="rect">
            <a:avLst/>
          </a:prstGeom>
        </p:spPr>
      </p:pic>
      <p:sp>
        <p:nvSpPr>
          <p:cNvPr id="3" name="内容占位符 2"/>
          <p:cNvSpPr>
            <a:spLocks noGrp="1"/>
          </p:cNvSpPr>
          <p:nvPr>
            <p:ph sz="quarter" idx="1"/>
          </p:nvPr>
        </p:nvSpPr>
        <p:spPr>
          <a:xfrm>
            <a:off x="477826" y="760393"/>
            <a:ext cx="10321969" cy="5572164"/>
          </a:xfrm>
        </p:spPr>
        <p:txBody>
          <a:bodyPr>
            <a:noAutofit/>
          </a:bodyPr>
          <a:lstStyle/>
          <a:p>
            <a:pPr marL="0" indent="0">
              <a:buNone/>
            </a:pPr>
            <a:r>
              <a:rPr lang="zh-CN" altLang="en-US" sz="3900" b="1">
                <a:latin typeface="华文楷体" pitchFamily="2" charset="-122"/>
                <a:ea typeface="华文楷体" pitchFamily="2" charset="-122"/>
              </a:rPr>
              <a:t>  </a:t>
            </a:r>
            <a:r>
              <a:rPr lang="zh-CN" altLang="en-US" sz="3900" b="1" smtClean="0">
                <a:latin typeface="华文楷体" pitchFamily="2" charset="-122"/>
                <a:ea typeface="华文楷体" pitchFamily="2" charset="-122"/>
              </a:rPr>
              <a:t>   </a:t>
            </a:r>
            <a:r>
              <a:rPr lang="zh-CN" altLang="en-US" sz="3200" b="1">
                <a:latin typeface="华文中宋" pitchFamily="2" charset="-122"/>
                <a:ea typeface="华文中宋" pitchFamily="2" charset="-122"/>
              </a:rPr>
              <a:t>闻一多是伟大的</a:t>
            </a:r>
            <a:r>
              <a:rPr lang="zh-CN" altLang="en-US" sz="3200" b="1">
                <a:solidFill>
                  <a:srgbClr val="FF0000"/>
                </a:solidFill>
                <a:latin typeface="华文中宋" pitchFamily="2" charset="-122"/>
                <a:ea typeface="华文中宋" pitchFamily="2" charset="-122"/>
              </a:rPr>
              <a:t>爱国民主战士</a:t>
            </a:r>
            <a:r>
              <a:rPr lang="zh-CN" altLang="en-US" sz="3200" b="1">
                <a:latin typeface="华文中宋" pitchFamily="2" charset="-122"/>
                <a:ea typeface="华文中宋" pitchFamily="2" charset="-122"/>
              </a:rPr>
              <a:t>,许多人都在课堂上读过他那沾着鲜血写成的《最后一次演讲》</a:t>
            </a:r>
            <a:r>
              <a:rPr lang="zh-CN" altLang="en-US" sz="3200" b="1" smtClean="0">
                <a:latin typeface="华文中宋" pitchFamily="2" charset="-122"/>
                <a:ea typeface="华文中宋" pitchFamily="2" charset="-122"/>
              </a:rPr>
              <a:t>。</a:t>
            </a:r>
            <a:endParaRPr lang="en-US" altLang="zh-CN" sz="3200" b="1" smtClean="0">
              <a:latin typeface="华文中宋" pitchFamily="2" charset="-122"/>
              <a:ea typeface="华文中宋" pitchFamily="2" charset="-122"/>
            </a:endParaRPr>
          </a:p>
          <a:p>
            <a:pPr marL="0" indent="0">
              <a:buNone/>
            </a:pPr>
            <a:r>
              <a:rPr lang="en-US" altLang="zh-CN" sz="3200" b="1" smtClean="0">
                <a:latin typeface="华文中宋" pitchFamily="2" charset="-122"/>
                <a:ea typeface="华文中宋" pitchFamily="2" charset="-122"/>
              </a:rPr>
              <a:t>     </a:t>
            </a:r>
            <a:r>
              <a:rPr lang="zh-CN" altLang="en-US" sz="3200" b="1" smtClean="0">
                <a:latin typeface="华文中宋" pitchFamily="2" charset="-122"/>
                <a:ea typeface="华文中宋" pitchFamily="2" charset="-122"/>
              </a:rPr>
              <a:t>1925年夏</a:t>
            </a:r>
            <a:r>
              <a:rPr lang="zh-CN" altLang="en-US" sz="3200" b="1">
                <a:latin typeface="华文中宋" pitchFamily="2" charset="-122"/>
                <a:ea typeface="华文中宋" pitchFamily="2" charset="-122"/>
              </a:rPr>
              <a:t>，闻一多从美国留学归国。走下海轮，诗人难以抑制心头的兴奋，把西服和领带扔进江中，急切地扑向祖国怀抱。然而，等待他的，却是无边的黑暗和奇耻大辱……</a:t>
            </a:r>
          </a:p>
          <a:p>
            <a:pPr marL="0" indent="0">
              <a:buNone/>
            </a:pPr>
            <a:r>
              <a:rPr lang="zh-CN" altLang="en-US" sz="3200" b="1">
                <a:latin typeface="华文中宋" pitchFamily="2" charset="-122"/>
                <a:ea typeface="华文中宋" pitchFamily="2" charset="-122"/>
              </a:rPr>
              <a:t>    放眼家国故园，山河破碎，风雨如磐，豺狼当道，列强横行，祖国母亲被瓜分割占……诗人悲愤地写下了诗歌</a:t>
            </a:r>
            <a:r>
              <a:rPr lang="zh-CN" altLang="en-US" sz="3200" b="1">
                <a:solidFill>
                  <a:srgbClr val="FF0000"/>
                </a:solidFill>
                <a:latin typeface="华文中宋" pitchFamily="2" charset="-122"/>
                <a:ea typeface="华文中宋" pitchFamily="2" charset="-122"/>
              </a:rPr>
              <a:t>《发现》</a:t>
            </a:r>
            <a:r>
              <a:rPr lang="zh-CN" altLang="en-US" sz="3200" b="1">
                <a:latin typeface="华文中宋" pitchFamily="2" charset="-122"/>
                <a:ea typeface="华文中宋" pitchFamily="2" charset="-122"/>
              </a:rPr>
              <a:t>，并旋即在《现代评论》上发表了著名的爱国诗篇</a:t>
            </a:r>
            <a:r>
              <a:rPr lang="zh-CN" altLang="en-US" sz="3200" b="1">
                <a:solidFill>
                  <a:srgbClr val="FF0000"/>
                </a:solidFill>
                <a:latin typeface="华文中宋" pitchFamily="2" charset="-122"/>
                <a:ea typeface="华文中宋" pitchFamily="2" charset="-122"/>
              </a:rPr>
              <a:t>《七子之歌》</a:t>
            </a:r>
            <a:r>
              <a:rPr lang="zh-CN" altLang="en-US" sz="3200" b="1">
                <a:latin typeface="华文中宋" pitchFamily="2" charset="-122"/>
                <a:ea typeface="华文中宋" pitchFamily="2" charset="-122"/>
              </a:rPr>
              <a:t>。</a:t>
            </a:r>
          </a:p>
        </p:txBody>
      </p:sp>
      <p:sp>
        <p:nvSpPr>
          <p:cNvPr id="4" name="七边形 3"/>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mtClean="0"/>
              <a:t>2</a:t>
            </a:r>
            <a:endParaRPr lang="zh-CN" altLang="en-US"/>
          </a:p>
        </p:txBody>
      </p:sp>
    </p:spTree>
    <p:extLst>
      <p:ext uri="{BB962C8B-B14F-4D97-AF65-F5344CB8AC3E}">
        <p14:creationId xmlns:p14="http://schemas.microsoft.com/office/powerpoint/2010/main" xmlns="" val="1041178378"/>
      </p:ext>
    </p:ext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8" descr="t01d8c09e47f10a59c7.webp.jpg"/>
          <p:cNvPicPr>
            <a:picLocks noChangeAspect="1"/>
          </p:cNvPicPr>
          <p:nvPr/>
        </p:nvPicPr>
        <p:blipFill>
          <a:blip r:embed="rId2"/>
          <a:stretch>
            <a:fillRect/>
          </a:stretch>
        </p:blipFill>
        <p:spPr>
          <a:xfrm>
            <a:off x="665829" y="5541381"/>
            <a:ext cx="10280273" cy="1329937"/>
          </a:xfrm>
          <a:prstGeom prst="rect">
            <a:avLst/>
          </a:prstGeom>
        </p:spPr>
      </p:pic>
      <p:sp>
        <p:nvSpPr>
          <p:cNvPr id="2" name="标题 1"/>
          <p:cNvSpPr>
            <a:spLocks noGrp="1"/>
          </p:cNvSpPr>
          <p:nvPr>
            <p:ph type="title"/>
          </p:nvPr>
        </p:nvSpPr>
        <p:spPr/>
        <p:txBody>
          <a:bodyPr>
            <a:normAutofit fontScale="90000"/>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如何鉴赏现代诗歌：</a:t>
            </a:r>
            <a:br>
              <a:rPr lang="en-US" altLang="zh-CN" b="1" smtClean="0">
                <a:latin typeface="华文中宋" pitchFamily="2" charset="-122"/>
                <a:ea typeface="华文中宋" pitchFamily="2" charset="-122"/>
              </a:rPr>
            </a:br>
            <a:endParaRPr lang="zh-CN" altLang="en-US" b="1"/>
          </a:p>
        </p:txBody>
      </p:sp>
      <p:sp>
        <p:nvSpPr>
          <p:cNvPr id="6" name="内容占位符 5"/>
          <p:cNvSpPr>
            <a:spLocks noGrp="1"/>
          </p:cNvSpPr>
          <p:nvPr>
            <p:ph idx="1"/>
          </p:nvPr>
        </p:nvSpPr>
        <p:spPr>
          <a:xfrm>
            <a:off x="586137" y="1108257"/>
            <a:ext cx="10576689" cy="4784474"/>
          </a:xfrm>
        </p:spPr>
        <p:txBody>
          <a:bodyPr/>
          <a:lstStyle/>
          <a:p>
            <a:endParaRPr lang="en-US" altLang="zh-CN" smtClean="0"/>
          </a:p>
          <a:p>
            <a:endParaRPr lang="en-US" altLang="zh-CN" smtClean="0"/>
          </a:p>
          <a:p>
            <a:endParaRPr lang="en-US" altLang="zh-CN" smtClean="0"/>
          </a:p>
          <a:p>
            <a:r>
              <a:rPr lang="zh-CN" altLang="en-US" b="1" smtClean="0">
                <a:latin typeface="华文中宋" pitchFamily="2" charset="-122"/>
                <a:ea typeface="华文中宋" pitchFamily="2" charset="-122"/>
              </a:rPr>
              <a:t>表现手法</a:t>
            </a:r>
            <a:endParaRPr lang="zh-CN" altLang="en-US" b="1">
              <a:latin typeface="华文中宋" pitchFamily="2" charset="-122"/>
              <a:ea typeface="华文中宋" pitchFamily="2" charset="-122"/>
            </a:endParaRPr>
          </a:p>
        </p:txBody>
      </p:sp>
      <p:sp>
        <p:nvSpPr>
          <p:cNvPr id="7" name="左大括号 6"/>
          <p:cNvSpPr/>
          <p:nvPr/>
        </p:nvSpPr>
        <p:spPr>
          <a:xfrm>
            <a:off x="2897206" y="1182142"/>
            <a:ext cx="876612" cy="4285354"/>
          </a:xfrm>
          <a:prstGeom prst="leftBrace">
            <a:avLst/>
          </a:prstGeom>
        </p:spPr>
        <p:style>
          <a:lnRef idx="1">
            <a:schemeClr val="accent1"/>
          </a:lnRef>
          <a:fillRef idx="0">
            <a:schemeClr val="accent1"/>
          </a:fillRef>
          <a:effectRef idx="0">
            <a:schemeClr val="accent1"/>
          </a:effectRef>
          <a:fontRef idx="minor">
            <a:schemeClr val="tx1"/>
          </a:fontRef>
        </p:style>
        <p:txBody>
          <a:bodyPr lIns="99130" tIns="49565" rIns="99130" bIns="49565" rtlCol="0" anchor="ctr"/>
          <a:lstStyle/>
          <a:p>
            <a:pPr algn="ctr"/>
            <a:endParaRPr lang="zh-CN" altLang="en-US"/>
          </a:p>
        </p:txBody>
      </p:sp>
      <p:sp>
        <p:nvSpPr>
          <p:cNvPr id="8" name="TextBox 7"/>
          <p:cNvSpPr txBox="1"/>
          <p:nvPr/>
        </p:nvSpPr>
        <p:spPr>
          <a:xfrm>
            <a:off x="4013185" y="974707"/>
            <a:ext cx="2709529"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象征</a:t>
            </a:r>
            <a:endParaRPr lang="zh-CN" altLang="en-US" sz="3500" b="1">
              <a:solidFill>
                <a:srgbClr val="FF0000"/>
              </a:solidFill>
            </a:endParaRPr>
          </a:p>
        </p:txBody>
      </p:sp>
      <p:sp>
        <p:nvSpPr>
          <p:cNvPr id="9" name="TextBox 8"/>
          <p:cNvSpPr txBox="1"/>
          <p:nvPr/>
        </p:nvSpPr>
        <p:spPr>
          <a:xfrm>
            <a:off x="4013185" y="1760525"/>
            <a:ext cx="3028298"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联想、想象</a:t>
            </a:r>
            <a:endParaRPr lang="zh-CN" altLang="en-US" sz="3500" b="1">
              <a:solidFill>
                <a:srgbClr val="FF0000"/>
              </a:solidFill>
            </a:endParaRPr>
          </a:p>
        </p:txBody>
      </p:sp>
      <p:sp>
        <p:nvSpPr>
          <p:cNvPr id="10" name="TextBox 9"/>
          <p:cNvSpPr txBox="1"/>
          <p:nvPr/>
        </p:nvSpPr>
        <p:spPr>
          <a:xfrm>
            <a:off x="4013185" y="2546343"/>
            <a:ext cx="6773824"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对写法（对面落笔、一笔两面）</a:t>
            </a:r>
            <a:endParaRPr lang="zh-CN" altLang="en-US" sz="3500" b="1">
              <a:solidFill>
                <a:srgbClr val="FF0000"/>
              </a:solidFill>
            </a:endParaRPr>
          </a:p>
        </p:txBody>
      </p:sp>
      <p:sp>
        <p:nvSpPr>
          <p:cNvPr id="11" name="TextBox 10"/>
          <p:cNvSpPr txBox="1"/>
          <p:nvPr/>
        </p:nvSpPr>
        <p:spPr>
          <a:xfrm>
            <a:off x="4013185" y="4117979"/>
            <a:ext cx="3506450"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比兴</a:t>
            </a:r>
            <a:endParaRPr lang="zh-CN" altLang="en-US" sz="3500" b="1">
              <a:solidFill>
                <a:srgbClr val="FF0000"/>
              </a:solidFill>
            </a:endParaRPr>
          </a:p>
        </p:txBody>
      </p:sp>
      <p:sp>
        <p:nvSpPr>
          <p:cNvPr id="13" name="TextBox 12"/>
          <p:cNvSpPr txBox="1"/>
          <p:nvPr/>
        </p:nvSpPr>
        <p:spPr>
          <a:xfrm>
            <a:off x="4013185" y="3332161"/>
            <a:ext cx="6773824"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衬托、烘托、渲染、对比</a:t>
            </a:r>
            <a:endParaRPr lang="zh-CN" altLang="en-US" sz="3500" b="1">
              <a:solidFill>
                <a:srgbClr val="FF0000"/>
              </a:solidFill>
            </a:endParaRPr>
          </a:p>
        </p:txBody>
      </p:sp>
      <p:sp>
        <p:nvSpPr>
          <p:cNvPr id="14" name="TextBox 13"/>
          <p:cNvSpPr txBox="1"/>
          <p:nvPr/>
        </p:nvSpPr>
        <p:spPr>
          <a:xfrm>
            <a:off x="4013185" y="4903797"/>
            <a:ext cx="3506450"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用典</a:t>
            </a:r>
            <a:endParaRPr lang="zh-CN" altLang="en-US" sz="3500" b="1">
              <a:solidFill>
                <a:srgbClr val="FF0000"/>
              </a:solidFill>
            </a:endParaRPr>
          </a:p>
        </p:txBody>
      </p:sp>
      <p:sp>
        <p:nvSpPr>
          <p:cNvPr id="15" name="七边形 14"/>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20</a:t>
            </a:r>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3" grpId="0"/>
      <p:bldP spid="1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8" descr="t01d8c09e47f10a59c7.webp.jpg"/>
          <p:cNvPicPr>
            <a:picLocks noChangeAspect="1"/>
          </p:cNvPicPr>
          <p:nvPr/>
        </p:nvPicPr>
        <p:blipFill>
          <a:blip r:embed="rId2"/>
          <a:stretch>
            <a:fillRect/>
          </a:stretch>
        </p:blipFill>
        <p:spPr>
          <a:xfrm>
            <a:off x="665829" y="5541381"/>
            <a:ext cx="10280273" cy="1329937"/>
          </a:xfrm>
          <a:prstGeom prst="rect">
            <a:avLst/>
          </a:prstGeom>
        </p:spPr>
      </p:pic>
      <p:sp>
        <p:nvSpPr>
          <p:cNvPr id="2" name="标题 1"/>
          <p:cNvSpPr>
            <a:spLocks noGrp="1"/>
          </p:cNvSpPr>
          <p:nvPr>
            <p:ph type="title"/>
          </p:nvPr>
        </p:nvSpPr>
        <p:spPr/>
        <p:txBody>
          <a:bodyPr>
            <a:normAutofit fontScale="90000"/>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如何鉴赏现代诗歌：</a:t>
            </a:r>
            <a:br>
              <a:rPr lang="en-US" altLang="zh-CN" b="1" smtClean="0">
                <a:latin typeface="华文中宋" pitchFamily="2" charset="-122"/>
                <a:ea typeface="华文中宋" pitchFamily="2" charset="-122"/>
              </a:rPr>
            </a:br>
            <a:endParaRPr lang="zh-CN" altLang="en-US" b="1"/>
          </a:p>
        </p:txBody>
      </p:sp>
      <p:sp>
        <p:nvSpPr>
          <p:cNvPr id="6" name="内容占位符 5"/>
          <p:cNvSpPr>
            <a:spLocks noGrp="1"/>
          </p:cNvSpPr>
          <p:nvPr>
            <p:ph idx="1"/>
          </p:nvPr>
        </p:nvSpPr>
        <p:spPr>
          <a:xfrm>
            <a:off x="586137" y="1108257"/>
            <a:ext cx="10576689" cy="4784474"/>
          </a:xfrm>
        </p:spPr>
        <p:txBody>
          <a:bodyPr/>
          <a:lstStyle/>
          <a:p>
            <a:endParaRPr lang="en-US" altLang="zh-CN" smtClean="0"/>
          </a:p>
          <a:p>
            <a:endParaRPr lang="en-US" altLang="zh-CN" smtClean="0"/>
          </a:p>
          <a:p>
            <a:endParaRPr lang="en-US" altLang="zh-CN" smtClean="0"/>
          </a:p>
          <a:p>
            <a:r>
              <a:rPr lang="zh-CN" altLang="en-US" b="1" smtClean="0">
                <a:latin typeface="华文中宋" pitchFamily="2" charset="-122"/>
                <a:ea typeface="华文中宋" pitchFamily="2" charset="-122"/>
              </a:rPr>
              <a:t>修辞手法</a:t>
            </a:r>
            <a:endParaRPr lang="zh-CN" altLang="en-US" b="1">
              <a:latin typeface="华文中宋" pitchFamily="2" charset="-122"/>
              <a:ea typeface="华文中宋" pitchFamily="2" charset="-122"/>
            </a:endParaRPr>
          </a:p>
        </p:txBody>
      </p:sp>
      <p:sp>
        <p:nvSpPr>
          <p:cNvPr id="7" name="左大括号 6"/>
          <p:cNvSpPr/>
          <p:nvPr/>
        </p:nvSpPr>
        <p:spPr>
          <a:xfrm>
            <a:off x="2897206" y="1182142"/>
            <a:ext cx="876612" cy="4285354"/>
          </a:xfrm>
          <a:prstGeom prst="leftBrace">
            <a:avLst/>
          </a:prstGeom>
        </p:spPr>
        <p:style>
          <a:lnRef idx="1">
            <a:schemeClr val="accent1"/>
          </a:lnRef>
          <a:fillRef idx="0">
            <a:schemeClr val="accent1"/>
          </a:fillRef>
          <a:effectRef idx="0">
            <a:schemeClr val="accent1"/>
          </a:effectRef>
          <a:fontRef idx="minor">
            <a:schemeClr val="tx1"/>
          </a:fontRef>
        </p:style>
        <p:txBody>
          <a:bodyPr lIns="99130" tIns="49565" rIns="99130" bIns="49565" rtlCol="0" anchor="ctr"/>
          <a:lstStyle/>
          <a:p>
            <a:pPr algn="ctr"/>
            <a:endParaRPr lang="zh-CN" altLang="en-US"/>
          </a:p>
        </p:txBody>
      </p:sp>
      <p:sp>
        <p:nvSpPr>
          <p:cNvPr id="8" name="TextBox 7"/>
          <p:cNvSpPr txBox="1"/>
          <p:nvPr/>
        </p:nvSpPr>
        <p:spPr>
          <a:xfrm>
            <a:off x="3933202" y="1034371"/>
            <a:ext cx="7012900"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比喻、比拟</a:t>
            </a:r>
            <a:endParaRPr lang="zh-CN" altLang="en-US" sz="3500" b="1">
              <a:solidFill>
                <a:srgbClr val="FF0000"/>
              </a:solidFill>
            </a:endParaRPr>
          </a:p>
        </p:txBody>
      </p:sp>
      <p:sp>
        <p:nvSpPr>
          <p:cNvPr id="9" name="TextBox 8"/>
          <p:cNvSpPr txBox="1"/>
          <p:nvPr/>
        </p:nvSpPr>
        <p:spPr>
          <a:xfrm>
            <a:off x="3933202" y="1847111"/>
            <a:ext cx="5419059"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反问、设问</a:t>
            </a:r>
            <a:endParaRPr lang="zh-CN" altLang="en-US" sz="3500" b="1">
              <a:solidFill>
                <a:srgbClr val="FF0000"/>
              </a:solidFill>
            </a:endParaRPr>
          </a:p>
        </p:txBody>
      </p:sp>
      <p:sp>
        <p:nvSpPr>
          <p:cNvPr id="10" name="TextBox 9"/>
          <p:cNvSpPr txBox="1"/>
          <p:nvPr/>
        </p:nvSpPr>
        <p:spPr>
          <a:xfrm>
            <a:off x="3933202" y="2512080"/>
            <a:ext cx="7650436"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反复、对偶、顶真、排比、叠词（字）</a:t>
            </a:r>
            <a:endParaRPr lang="zh-CN" altLang="en-US" sz="3500" b="1">
              <a:solidFill>
                <a:srgbClr val="FF0000"/>
              </a:solidFill>
            </a:endParaRPr>
          </a:p>
        </p:txBody>
      </p:sp>
      <p:sp>
        <p:nvSpPr>
          <p:cNvPr id="11" name="TextBox 10"/>
          <p:cNvSpPr txBox="1"/>
          <p:nvPr/>
        </p:nvSpPr>
        <p:spPr>
          <a:xfrm>
            <a:off x="3933202" y="4211444"/>
            <a:ext cx="3506450"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夸张</a:t>
            </a:r>
            <a:endParaRPr lang="zh-CN" altLang="en-US" sz="3500" b="1">
              <a:solidFill>
                <a:srgbClr val="FF0000"/>
              </a:solidFill>
            </a:endParaRPr>
          </a:p>
        </p:txBody>
      </p:sp>
      <p:sp>
        <p:nvSpPr>
          <p:cNvPr id="13" name="TextBox 12"/>
          <p:cNvSpPr txBox="1"/>
          <p:nvPr/>
        </p:nvSpPr>
        <p:spPr>
          <a:xfrm>
            <a:off x="4012894" y="3324819"/>
            <a:ext cx="6773824"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借代</a:t>
            </a:r>
            <a:endParaRPr lang="zh-CN" altLang="en-US" sz="3500" b="1">
              <a:solidFill>
                <a:srgbClr val="FF0000"/>
              </a:solidFill>
            </a:endParaRPr>
          </a:p>
        </p:txBody>
      </p:sp>
      <p:sp>
        <p:nvSpPr>
          <p:cNvPr id="14" name="TextBox 13"/>
          <p:cNvSpPr txBox="1"/>
          <p:nvPr/>
        </p:nvSpPr>
        <p:spPr>
          <a:xfrm>
            <a:off x="4012894" y="5024184"/>
            <a:ext cx="6773824"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双关（谐音）、反语、通感</a:t>
            </a:r>
            <a:endParaRPr lang="zh-CN" altLang="en-US" sz="3500" b="1">
              <a:solidFill>
                <a:srgbClr val="FF0000"/>
              </a:solidFill>
            </a:endParaRPr>
          </a:p>
        </p:txBody>
      </p:sp>
      <p:sp>
        <p:nvSpPr>
          <p:cNvPr id="12" name="七边形 11"/>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21</a:t>
            </a:r>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3" grpId="0"/>
      <p:bldP spid="1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8" descr="t01d8c09e47f10a59c7.webp.jpg"/>
          <p:cNvPicPr>
            <a:picLocks noChangeAspect="1"/>
          </p:cNvPicPr>
          <p:nvPr/>
        </p:nvPicPr>
        <p:blipFill>
          <a:blip r:embed="rId2"/>
          <a:stretch>
            <a:fillRect/>
          </a:stretch>
        </p:blipFill>
        <p:spPr>
          <a:xfrm>
            <a:off x="665829" y="5541381"/>
            <a:ext cx="10280273" cy="1329937"/>
          </a:xfrm>
          <a:prstGeom prst="rect">
            <a:avLst/>
          </a:prstGeom>
        </p:spPr>
      </p:pic>
      <p:sp>
        <p:nvSpPr>
          <p:cNvPr id="2" name="标题 1"/>
          <p:cNvSpPr>
            <a:spLocks noGrp="1"/>
          </p:cNvSpPr>
          <p:nvPr>
            <p:ph type="title"/>
          </p:nvPr>
        </p:nvSpPr>
        <p:spPr/>
        <p:txBody>
          <a:bodyPr>
            <a:normAutofit fontScale="90000"/>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如何鉴赏现代诗歌：</a:t>
            </a:r>
            <a:br>
              <a:rPr lang="en-US" altLang="zh-CN" b="1" smtClean="0">
                <a:latin typeface="华文中宋" pitchFamily="2" charset="-122"/>
                <a:ea typeface="华文中宋" pitchFamily="2" charset="-122"/>
              </a:rPr>
            </a:br>
            <a:endParaRPr lang="zh-CN" altLang="en-US" b="1"/>
          </a:p>
        </p:txBody>
      </p:sp>
      <p:sp>
        <p:nvSpPr>
          <p:cNvPr id="6" name="内容占位符 5"/>
          <p:cNvSpPr>
            <a:spLocks noGrp="1"/>
          </p:cNvSpPr>
          <p:nvPr>
            <p:ph idx="1"/>
          </p:nvPr>
        </p:nvSpPr>
        <p:spPr>
          <a:xfrm>
            <a:off x="586137" y="1108257"/>
            <a:ext cx="10576689" cy="4784474"/>
          </a:xfrm>
        </p:spPr>
        <p:txBody>
          <a:bodyPr/>
          <a:lstStyle/>
          <a:p>
            <a:endParaRPr lang="en-US" altLang="zh-CN" smtClean="0"/>
          </a:p>
          <a:p>
            <a:endParaRPr lang="en-US" altLang="zh-CN" smtClean="0"/>
          </a:p>
          <a:p>
            <a:endParaRPr lang="en-US" altLang="zh-CN" smtClean="0"/>
          </a:p>
          <a:p>
            <a:r>
              <a:rPr lang="zh-CN" altLang="en-US" b="1" smtClean="0">
                <a:latin typeface="华文中宋" pitchFamily="2" charset="-122"/>
                <a:ea typeface="华文中宋" pitchFamily="2" charset="-122"/>
              </a:rPr>
              <a:t>构思技巧</a:t>
            </a:r>
            <a:endParaRPr lang="zh-CN" altLang="en-US" b="1">
              <a:latin typeface="华文中宋" pitchFamily="2" charset="-122"/>
              <a:ea typeface="华文中宋" pitchFamily="2" charset="-122"/>
            </a:endParaRPr>
          </a:p>
        </p:txBody>
      </p:sp>
      <p:sp>
        <p:nvSpPr>
          <p:cNvPr id="7" name="左大括号 6"/>
          <p:cNvSpPr/>
          <p:nvPr/>
        </p:nvSpPr>
        <p:spPr>
          <a:xfrm>
            <a:off x="2897206" y="1182142"/>
            <a:ext cx="876612" cy="4285354"/>
          </a:xfrm>
          <a:prstGeom prst="leftBrace">
            <a:avLst/>
          </a:prstGeom>
        </p:spPr>
        <p:style>
          <a:lnRef idx="1">
            <a:schemeClr val="accent1"/>
          </a:lnRef>
          <a:fillRef idx="0">
            <a:schemeClr val="accent1"/>
          </a:fillRef>
          <a:effectRef idx="0">
            <a:schemeClr val="accent1"/>
          </a:effectRef>
          <a:fontRef idx="minor">
            <a:schemeClr val="tx1"/>
          </a:fontRef>
        </p:style>
        <p:txBody>
          <a:bodyPr lIns="99130" tIns="49565" rIns="99130" bIns="49565" rtlCol="0" anchor="ctr"/>
          <a:lstStyle/>
          <a:p>
            <a:pPr algn="ctr"/>
            <a:endParaRPr lang="zh-CN" altLang="en-US"/>
          </a:p>
        </p:txBody>
      </p:sp>
      <p:sp>
        <p:nvSpPr>
          <p:cNvPr id="8" name="TextBox 7"/>
          <p:cNvSpPr txBox="1"/>
          <p:nvPr/>
        </p:nvSpPr>
        <p:spPr>
          <a:xfrm>
            <a:off x="3933202" y="1034371"/>
            <a:ext cx="7012900"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先写景后抒情</a:t>
            </a:r>
            <a:endParaRPr lang="zh-CN" altLang="en-US" sz="3500" b="1">
              <a:solidFill>
                <a:srgbClr val="FF0000"/>
              </a:solidFill>
            </a:endParaRPr>
          </a:p>
        </p:txBody>
      </p:sp>
      <p:sp>
        <p:nvSpPr>
          <p:cNvPr id="9" name="TextBox 8"/>
          <p:cNvSpPr txBox="1"/>
          <p:nvPr/>
        </p:nvSpPr>
        <p:spPr>
          <a:xfrm>
            <a:off x="3933202" y="1847111"/>
            <a:ext cx="5419059"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先记事后抒怀</a:t>
            </a:r>
            <a:endParaRPr lang="zh-CN" altLang="en-US" sz="3500" b="1">
              <a:solidFill>
                <a:srgbClr val="FF0000"/>
              </a:solidFill>
            </a:endParaRPr>
          </a:p>
        </p:txBody>
      </p:sp>
      <p:sp>
        <p:nvSpPr>
          <p:cNvPr id="10" name="TextBox 9"/>
          <p:cNvSpPr txBox="1"/>
          <p:nvPr/>
        </p:nvSpPr>
        <p:spPr>
          <a:xfrm>
            <a:off x="3933202" y="2512080"/>
            <a:ext cx="7650436"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先抑后扬</a:t>
            </a:r>
            <a:endParaRPr lang="zh-CN" altLang="en-US" sz="3500" b="1">
              <a:solidFill>
                <a:srgbClr val="FF0000"/>
              </a:solidFill>
            </a:endParaRPr>
          </a:p>
        </p:txBody>
      </p:sp>
      <p:sp>
        <p:nvSpPr>
          <p:cNvPr id="11" name="TextBox 10"/>
          <p:cNvSpPr txBox="1"/>
          <p:nvPr/>
        </p:nvSpPr>
        <p:spPr>
          <a:xfrm>
            <a:off x="3853510" y="4211444"/>
            <a:ext cx="7012900"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开门见山、伏笔铺垫、曲笔入题</a:t>
            </a:r>
            <a:endParaRPr lang="zh-CN" altLang="en-US" sz="3500" b="1">
              <a:solidFill>
                <a:srgbClr val="FF0000"/>
              </a:solidFill>
            </a:endParaRPr>
          </a:p>
        </p:txBody>
      </p:sp>
      <p:sp>
        <p:nvSpPr>
          <p:cNvPr id="13" name="TextBox 12"/>
          <p:cNvSpPr txBox="1"/>
          <p:nvPr/>
        </p:nvSpPr>
        <p:spPr>
          <a:xfrm>
            <a:off x="3933202" y="3250934"/>
            <a:ext cx="6773824"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卒章显志、以景结情</a:t>
            </a:r>
            <a:endParaRPr lang="zh-CN" altLang="en-US" sz="3500" b="1">
              <a:solidFill>
                <a:srgbClr val="FF0000"/>
              </a:solidFill>
            </a:endParaRPr>
          </a:p>
        </p:txBody>
      </p:sp>
      <p:sp>
        <p:nvSpPr>
          <p:cNvPr id="14" name="TextBox 13"/>
          <p:cNvSpPr txBox="1"/>
          <p:nvPr/>
        </p:nvSpPr>
        <p:spPr>
          <a:xfrm>
            <a:off x="3853510" y="5024184"/>
            <a:ext cx="6773824"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以小见大</a:t>
            </a:r>
            <a:endParaRPr lang="zh-CN" altLang="en-US" sz="3500" b="1">
              <a:solidFill>
                <a:srgbClr val="FF0000"/>
              </a:solidFill>
            </a:endParaRPr>
          </a:p>
        </p:txBody>
      </p:sp>
      <p:sp>
        <p:nvSpPr>
          <p:cNvPr id="12" name="七边形 11"/>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000" smtClean="0"/>
              <a:t>22</a:t>
            </a:r>
            <a:endParaRPr lang="zh-CN" altLang="en-US" sz="2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3" grpId="0"/>
      <p:bldP spid="1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8" descr="t01d8c09e47f10a59c7.webp.jpg"/>
          <p:cNvPicPr>
            <a:picLocks noChangeAspect="1"/>
          </p:cNvPicPr>
          <p:nvPr/>
        </p:nvPicPr>
        <p:blipFill>
          <a:blip r:embed="rId2"/>
          <a:stretch>
            <a:fillRect/>
          </a:stretch>
        </p:blipFill>
        <p:spPr>
          <a:xfrm>
            <a:off x="665829" y="5541381"/>
            <a:ext cx="10280273" cy="1329937"/>
          </a:xfrm>
          <a:prstGeom prst="rect">
            <a:avLst/>
          </a:prstGeom>
        </p:spPr>
      </p:pic>
      <p:sp>
        <p:nvSpPr>
          <p:cNvPr id="2" name="标题 1"/>
          <p:cNvSpPr>
            <a:spLocks noGrp="1"/>
          </p:cNvSpPr>
          <p:nvPr>
            <p:ph type="title"/>
          </p:nvPr>
        </p:nvSpPr>
        <p:spPr/>
        <p:txBody>
          <a:bodyPr>
            <a:normAutofit fontScale="90000"/>
          </a:bodyPr>
          <a:lstStyle/>
          <a:p>
            <a:r>
              <a:rPr lang="zh-CN" altLang="en-US" b="1" smtClean="0"/>
              <a:t>教学知识点</a:t>
            </a:r>
            <a:r>
              <a:rPr lang="en-US" altLang="zh-CN" b="1" smtClean="0"/>
              <a:t>——</a:t>
            </a:r>
            <a:r>
              <a:rPr lang="zh-CN" altLang="en-US" b="1" smtClean="0">
                <a:latin typeface="华文中宋" pitchFamily="2" charset="-122"/>
                <a:ea typeface="华文中宋" pitchFamily="2" charset="-122"/>
              </a:rPr>
              <a:t>如何鉴赏现代诗歌：</a:t>
            </a:r>
            <a:br>
              <a:rPr lang="en-US" altLang="zh-CN" b="1" smtClean="0">
                <a:latin typeface="华文中宋" pitchFamily="2" charset="-122"/>
                <a:ea typeface="华文中宋" pitchFamily="2" charset="-122"/>
              </a:rPr>
            </a:br>
            <a:endParaRPr lang="zh-CN" altLang="en-US" b="1"/>
          </a:p>
        </p:txBody>
      </p:sp>
      <p:sp>
        <p:nvSpPr>
          <p:cNvPr id="6" name="内容占位符 5"/>
          <p:cNvSpPr>
            <a:spLocks noGrp="1"/>
          </p:cNvSpPr>
          <p:nvPr>
            <p:ph idx="1"/>
          </p:nvPr>
        </p:nvSpPr>
        <p:spPr>
          <a:xfrm>
            <a:off x="586137" y="1108257"/>
            <a:ext cx="10576689" cy="4784474"/>
          </a:xfrm>
        </p:spPr>
        <p:txBody>
          <a:bodyPr/>
          <a:lstStyle/>
          <a:p>
            <a:endParaRPr lang="en-US" altLang="zh-CN" smtClean="0"/>
          </a:p>
          <a:p>
            <a:endParaRPr lang="en-US" altLang="zh-CN" smtClean="0"/>
          </a:p>
          <a:p>
            <a:endParaRPr lang="en-US" altLang="zh-CN" smtClean="0"/>
          </a:p>
          <a:p>
            <a:r>
              <a:rPr lang="zh-CN" altLang="en-US" b="1" smtClean="0">
                <a:latin typeface="华文中宋" pitchFamily="2" charset="-122"/>
                <a:ea typeface="华文中宋" pitchFamily="2" charset="-122"/>
              </a:rPr>
              <a:t>构思技巧</a:t>
            </a:r>
            <a:endParaRPr lang="zh-CN" altLang="en-US" b="1">
              <a:latin typeface="华文中宋" pitchFamily="2" charset="-122"/>
              <a:ea typeface="华文中宋" pitchFamily="2" charset="-122"/>
            </a:endParaRPr>
          </a:p>
        </p:txBody>
      </p:sp>
      <p:sp>
        <p:nvSpPr>
          <p:cNvPr id="7" name="左大括号 6"/>
          <p:cNvSpPr/>
          <p:nvPr/>
        </p:nvSpPr>
        <p:spPr>
          <a:xfrm>
            <a:off x="2897206" y="1182142"/>
            <a:ext cx="876612" cy="4285354"/>
          </a:xfrm>
          <a:prstGeom prst="leftBrace">
            <a:avLst/>
          </a:prstGeom>
        </p:spPr>
        <p:style>
          <a:lnRef idx="1">
            <a:schemeClr val="accent1"/>
          </a:lnRef>
          <a:fillRef idx="0">
            <a:schemeClr val="accent1"/>
          </a:fillRef>
          <a:effectRef idx="0">
            <a:schemeClr val="accent1"/>
          </a:effectRef>
          <a:fontRef idx="minor">
            <a:schemeClr val="tx1"/>
          </a:fontRef>
        </p:style>
        <p:txBody>
          <a:bodyPr lIns="99130" tIns="49565" rIns="99130" bIns="49565" rtlCol="0" anchor="ctr"/>
          <a:lstStyle/>
          <a:p>
            <a:pPr algn="ctr"/>
            <a:endParaRPr lang="zh-CN" altLang="en-US"/>
          </a:p>
        </p:txBody>
      </p:sp>
      <p:sp>
        <p:nvSpPr>
          <p:cNvPr id="8" name="TextBox 7"/>
          <p:cNvSpPr txBox="1"/>
          <p:nvPr/>
        </p:nvSpPr>
        <p:spPr>
          <a:xfrm>
            <a:off x="3933202" y="1034371"/>
            <a:ext cx="7012900"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先写景后抒情</a:t>
            </a:r>
            <a:endParaRPr lang="zh-CN" altLang="en-US" sz="3500" b="1">
              <a:solidFill>
                <a:srgbClr val="FF0000"/>
              </a:solidFill>
            </a:endParaRPr>
          </a:p>
        </p:txBody>
      </p:sp>
      <p:sp>
        <p:nvSpPr>
          <p:cNvPr id="9" name="TextBox 8"/>
          <p:cNvSpPr txBox="1"/>
          <p:nvPr/>
        </p:nvSpPr>
        <p:spPr>
          <a:xfrm>
            <a:off x="3933202" y="1847111"/>
            <a:ext cx="5419059"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先记事后抒怀</a:t>
            </a:r>
            <a:endParaRPr lang="zh-CN" altLang="en-US" sz="3500" b="1">
              <a:solidFill>
                <a:srgbClr val="FF0000"/>
              </a:solidFill>
            </a:endParaRPr>
          </a:p>
        </p:txBody>
      </p:sp>
      <p:sp>
        <p:nvSpPr>
          <p:cNvPr id="10" name="TextBox 9"/>
          <p:cNvSpPr txBox="1"/>
          <p:nvPr/>
        </p:nvSpPr>
        <p:spPr>
          <a:xfrm>
            <a:off x="3933202" y="2512080"/>
            <a:ext cx="7650436"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先抑后扬</a:t>
            </a:r>
            <a:endParaRPr lang="zh-CN" altLang="en-US" sz="3500" b="1">
              <a:solidFill>
                <a:srgbClr val="FF0000"/>
              </a:solidFill>
            </a:endParaRPr>
          </a:p>
        </p:txBody>
      </p:sp>
      <p:sp>
        <p:nvSpPr>
          <p:cNvPr id="11" name="TextBox 10"/>
          <p:cNvSpPr txBox="1"/>
          <p:nvPr/>
        </p:nvSpPr>
        <p:spPr>
          <a:xfrm>
            <a:off x="3853510" y="4211444"/>
            <a:ext cx="7012900"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开门见山、伏笔铺垫、曲笔入题</a:t>
            </a:r>
            <a:endParaRPr lang="zh-CN" altLang="en-US" sz="3500" b="1">
              <a:solidFill>
                <a:srgbClr val="FF0000"/>
              </a:solidFill>
            </a:endParaRPr>
          </a:p>
        </p:txBody>
      </p:sp>
      <p:sp>
        <p:nvSpPr>
          <p:cNvPr id="13" name="TextBox 12"/>
          <p:cNvSpPr txBox="1"/>
          <p:nvPr/>
        </p:nvSpPr>
        <p:spPr>
          <a:xfrm>
            <a:off x="3933202" y="3250934"/>
            <a:ext cx="6773824"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卒章显志、以景结情</a:t>
            </a:r>
            <a:endParaRPr lang="zh-CN" altLang="en-US" sz="3500" b="1">
              <a:solidFill>
                <a:srgbClr val="FF0000"/>
              </a:solidFill>
            </a:endParaRPr>
          </a:p>
        </p:txBody>
      </p:sp>
      <p:sp>
        <p:nvSpPr>
          <p:cNvPr id="14" name="TextBox 13"/>
          <p:cNvSpPr txBox="1"/>
          <p:nvPr/>
        </p:nvSpPr>
        <p:spPr>
          <a:xfrm>
            <a:off x="3853510" y="5024184"/>
            <a:ext cx="6773824" cy="638707"/>
          </a:xfrm>
          <a:prstGeom prst="rect">
            <a:avLst/>
          </a:prstGeom>
        </p:spPr>
        <p:style>
          <a:lnRef idx="1">
            <a:schemeClr val="accent5"/>
          </a:lnRef>
          <a:fillRef idx="2">
            <a:schemeClr val="accent5"/>
          </a:fillRef>
          <a:effectRef idx="1">
            <a:schemeClr val="accent5"/>
          </a:effectRef>
          <a:fontRef idx="minor">
            <a:schemeClr val="dk1"/>
          </a:fontRef>
        </p:style>
        <p:txBody>
          <a:bodyPr wrap="square" lIns="99130" tIns="49565" rIns="99130" bIns="49565" rtlCol="0">
            <a:spAutoFit/>
          </a:bodyPr>
          <a:lstStyle/>
          <a:p>
            <a:r>
              <a:rPr lang="zh-CN" altLang="en-US" sz="3500" b="1" smtClean="0">
                <a:solidFill>
                  <a:srgbClr val="FF0000"/>
                </a:solidFill>
              </a:rPr>
              <a:t>以小见大</a:t>
            </a:r>
            <a:endParaRPr lang="zh-CN" altLang="en-US" sz="3500" b="1">
              <a:solidFill>
                <a:srgbClr val="FF0000"/>
              </a:solidFill>
            </a:endParaRPr>
          </a:p>
        </p:txBody>
      </p:sp>
      <p:sp>
        <p:nvSpPr>
          <p:cNvPr id="12" name="七边形 11"/>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23</a:t>
            </a:r>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3" grpId="0"/>
      <p:bldP spid="1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12723" y="331765"/>
            <a:ext cx="10832455" cy="915528"/>
          </a:xfrm>
        </p:spPr>
        <p:txBody>
          <a:bodyPr>
            <a:noAutofit/>
          </a:bodyPr>
          <a:lstStyle/>
          <a:p>
            <a:r>
              <a:rPr lang="zh-CN" altLang="en-US" sz="4400" b="1">
                <a:solidFill>
                  <a:schemeClr val="tx1"/>
                </a:solidFill>
                <a:latin typeface="华文中宋" pitchFamily="2" charset="-122"/>
                <a:ea typeface="华文中宋" pitchFamily="2" charset="-122"/>
              </a:rPr>
              <a:t>品读诗歌，理清抒情脉络</a:t>
            </a:r>
          </a:p>
        </p:txBody>
      </p:sp>
      <p:sp>
        <p:nvSpPr>
          <p:cNvPr id="4" name="TextBox 3"/>
          <p:cNvSpPr txBox="1"/>
          <p:nvPr/>
        </p:nvSpPr>
        <p:spPr>
          <a:xfrm>
            <a:off x="584161" y="3475037"/>
            <a:ext cx="10748774" cy="1754324"/>
          </a:xfrm>
          <a:prstGeom prst="rect">
            <a:avLst/>
          </a:prstGeom>
          <a:noFill/>
        </p:spPr>
        <p:txBody>
          <a:bodyPr wrap="square" lIns="91436" tIns="45719" rIns="91436" bIns="45719" rtlCol="0">
            <a:spAutoFit/>
          </a:bodyPr>
          <a:lstStyle/>
          <a:p>
            <a:r>
              <a:rPr lang="zh-CN" altLang="en-US" sz="3600" b="1" smtClean="0">
                <a:latin typeface="华文中宋" pitchFamily="2" charset="-122"/>
                <a:ea typeface="华文中宋" pitchFamily="2" charset="-122"/>
              </a:rPr>
              <a:t>明确：“灰”与“泪”两层。</a:t>
            </a:r>
          </a:p>
          <a:p>
            <a:r>
              <a:rPr lang="zh-CN" altLang="en-US" sz="3600" b="1" smtClean="0">
                <a:latin typeface="华文中宋" pitchFamily="2" charset="-122"/>
                <a:ea typeface="华文中宋" pitchFamily="2" charset="-122"/>
              </a:rPr>
              <a:t>2、3、4节——“灰”</a:t>
            </a:r>
          </a:p>
          <a:p>
            <a:r>
              <a:rPr lang="zh-CN" altLang="en-US" sz="3600" b="1" smtClean="0">
                <a:latin typeface="华文中宋" pitchFamily="2" charset="-122"/>
                <a:ea typeface="华文中宋" pitchFamily="2" charset="-122"/>
              </a:rPr>
              <a:t>5、6、7、8——“泪”</a:t>
            </a:r>
            <a:endParaRPr lang="zh-CN" altLang="en-US" sz="3600" b="1">
              <a:latin typeface="华文中宋" pitchFamily="2" charset="-122"/>
              <a:ea typeface="华文中宋" pitchFamily="2" charset="-122"/>
            </a:endParaRPr>
          </a:p>
        </p:txBody>
      </p:sp>
      <p:sp>
        <p:nvSpPr>
          <p:cNvPr id="5" name="标题 1"/>
          <p:cNvSpPr txBox="1"/>
          <p:nvPr/>
        </p:nvSpPr>
        <p:spPr>
          <a:xfrm>
            <a:off x="441285" y="1331897"/>
            <a:ext cx="10972800" cy="1656184"/>
          </a:xfrm>
          <a:prstGeom prst="rect">
            <a:avLst/>
          </a:prstGeom>
          <a:solidFill>
            <a:schemeClr val="accent1">
              <a:lumMod val="20000"/>
              <a:lumOff val="80000"/>
            </a:schemeClr>
          </a:solidFill>
        </p:spPr>
        <p:txBody>
          <a:bodyPr vert="horz" lIns="122270" tIns="45851" rIns="91702" bIns="45851" rtlCol="0" anchor="t" anchorCtr="0">
            <a:noAutofit/>
          </a:bodyPr>
          <a:lstStyle>
            <a:lvl1pPr marL="0" marR="0" algn="l" defTabSz="1100465" rtl="0" eaLnBrk="1" fontAlgn="auto" latinLnBrk="0" hangingPunct="1">
              <a:lnSpc>
                <a:spcPct val="100000"/>
              </a:lnSpc>
              <a:spcBef>
                <a:spcPct val="0"/>
              </a:spcBef>
              <a:buNone/>
              <a:defRPr kumimoji="0" lang="zh-CN" altLang="en-US" sz="2200" b="1" i="0" u="none" strike="noStrike" kern="1200" cap="none" spc="241" normalizeH="0" baseline="0" noProof="1">
                <a:solidFill>
                  <a:schemeClr val="tx1">
                    <a:lumMod val="75000"/>
                    <a:lumOff val="25000"/>
                  </a:schemeClr>
                </a:solidFill>
                <a:uFillTx/>
                <a:latin typeface="(使用中文字体)"/>
                <a:ea typeface="隶书" panose="02010509060101010101" pitchFamily="49" charset="-122"/>
                <a:cs typeface="+mj-cs"/>
                <a:sym typeface="+mn-ea"/>
              </a:defRPr>
            </a:lvl1pPr>
          </a:lstStyle>
          <a:p>
            <a:r>
              <a:rPr sz="3200">
                <a:solidFill>
                  <a:srgbClr val="002060"/>
                </a:solidFill>
                <a:latin typeface="华文中宋" pitchFamily="2" charset="-122"/>
                <a:ea typeface="华文中宋" pitchFamily="2" charset="-122"/>
              </a:rPr>
              <a:t>问题</a:t>
            </a:r>
            <a:r>
              <a:rPr lang="en-US" altLang="zh-CN" sz="3200">
                <a:solidFill>
                  <a:srgbClr val="002060"/>
                </a:solidFill>
                <a:latin typeface="华文中宋" pitchFamily="2" charset="-122"/>
                <a:ea typeface="华文中宋" pitchFamily="2" charset="-122"/>
              </a:rPr>
              <a:t>1</a:t>
            </a:r>
            <a:r>
              <a:rPr sz="3200">
                <a:solidFill>
                  <a:srgbClr val="002060"/>
                </a:solidFill>
                <a:latin typeface="华文中宋" pitchFamily="2" charset="-122"/>
                <a:ea typeface="华文中宋" pitchFamily="2" charset="-122"/>
              </a:rPr>
              <a:t>：这首诗将唐代诗人李商隐的一句诗“蜡炬成灰泪始干”作为引子，诗歌主体扣住了引子中的哪两个字写红烛</a:t>
            </a:r>
            <a:r>
              <a:rPr lang="en-US" altLang="zh-CN" sz="3200">
                <a:solidFill>
                  <a:srgbClr val="002060"/>
                </a:solidFill>
                <a:latin typeface="华文中宋" pitchFamily="2" charset="-122"/>
                <a:ea typeface="华文中宋" pitchFamily="2" charset="-122"/>
              </a:rPr>
              <a:t>?</a:t>
            </a:r>
            <a:r>
              <a:rPr sz="3200">
                <a:solidFill>
                  <a:srgbClr val="002060"/>
                </a:solidFill>
                <a:latin typeface="华文中宋" pitchFamily="2" charset="-122"/>
                <a:ea typeface="华文中宋" pitchFamily="2" charset="-122"/>
              </a:rPr>
              <a:t>说一下理由。</a:t>
            </a:r>
          </a:p>
        </p:txBody>
      </p:sp>
      <p:sp>
        <p:nvSpPr>
          <p:cNvPr id="6" name="七边形 5"/>
          <p:cNvSpPr/>
          <p:nvPr/>
        </p:nvSpPr>
        <p:spPr>
          <a:xfrm>
            <a:off x="10728357" y="260327"/>
            <a:ext cx="796920" cy="738829"/>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24</a:t>
            </a:r>
            <a:endParaRPr lang="zh-CN" altLang="en-US" sz="2400"/>
          </a:p>
        </p:txBody>
      </p:sp>
    </p:spTree>
    <p:extLst>
      <p:ext uri="{BB962C8B-B14F-4D97-AF65-F5344CB8AC3E}">
        <p14:creationId xmlns:p14="http://schemas.microsoft.com/office/powerpoint/2010/main" xmlns="" val="22950684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图片 5" descr="t01a89f3bc456cbd356.jpg"/>
          <p:cNvPicPr>
            <a:picLocks noChangeAspect="1"/>
          </p:cNvPicPr>
          <p:nvPr/>
        </p:nvPicPr>
        <p:blipFill>
          <a:blip r:embed="rId2"/>
          <a:stretch>
            <a:fillRect/>
          </a:stretch>
        </p:blipFill>
        <p:spPr>
          <a:xfrm>
            <a:off x="6870705" y="188889"/>
            <a:ext cx="4786346" cy="2500330"/>
          </a:xfrm>
          <a:prstGeom prst="rect">
            <a:avLst/>
          </a:prstGeom>
        </p:spPr>
      </p:pic>
      <p:sp>
        <p:nvSpPr>
          <p:cNvPr id="3" name="内容占位符 2"/>
          <p:cNvSpPr>
            <a:spLocks noGrp="1"/>
          </p:cNvSpPr>
          <p:nvPr>
            <p:ph sz="quarter" idx="1"/>
          </p:nvPr>
        </p:nvSpPr>
        <p:spPr>
          <a:xfrm>
            <a:off x="298409" y="2260592"/>
            <a:ext cx="11287204" cy="4500594"/>
          </a:xfrm>
        </p:spPr>
        <p:style>
          <a:lnRef idx="1">
            <a:schemeClr val="accent5"/>
          </a:lnRef>
          <a:fillRef idx="2">
            <a:schemeClr val="accent5"/>
          </a:fillRef>
          <a:effectRef idx="1">
            <a:schemeClr val="accent5"/>
          </a:effectRef>
          <a:fontRef idx="minor">
            <a:schemeClr val="dk1"/>
          </a:fontRef>
        </p:style>
        <p:txBody>
          <a:bodyPr>
            <a:noAutofit/>
          </a:bodyPr>
          <a:lstStyle/>
          <a:p>
            <a:pPr marL="0" indent="0">
              <a:buNone/>
            </a:pPr>
            <a:r>
              <a:rPr lang="zh-CN" altLang="en-US" sz="2800" b="1">
                <a:latin typeface="华文中宋" pitchFamily="2" charset="-122"/>
                <a:ea typeface="华文中宋" pitchFamily="2" charset="-122"/>
              </a:rPr>
              <a:t>明确：是全诗抒情的中心和总纲。</a:t>
            </a:r>
          </a:p>
          <a:p>
            <a:pPr marL="0" indent="0">
              <a:buNone/>
            </a:pPr>
            <a:r>
              <a:rPr lang="zh-CN" altLang="en-US" sz="2800" b="1">
                <a:latin typeface="华文中宋" pitchFamily="2" charset="-122"/>
                <a:ea typeface="华文中宋" pitchFamily="2" charset="-122"/>
              </a:rPr>
              <a:t>     一开头，诗人就怀着敬慕的心情赞叹荧荧的红烛。</a:t>
            </a:r>
          </a:p>
          <a:p>
            <a:pPr marL="0" indent="0">
              <a:buNone/>
            </a:pPr>
            <a:r>
              <a:rPr lang="zh-CN" altLang="en-US" sz="2800" b="1">
                <a:latin typeface="华文中宋" pitchFamily="2" charset="-122"/>
                <a:ea typeface="华文中宋" pitchFamily="2" charset="-122"/>
              </a:rPr>
              <a:t>    “ </a:t>
            </a:r>
            <a:r>
              <a:rPr lang="zh-CN" altLang="en-US" sz="2800" b="1">
                <a:solidFill>
                  <a:srgbClr val="FF0000"/>
                </a:solidFill>
                <a:latin typeface="华文中宋" pitchFamily="2" charset="-122"/>
                <a:ea typeface="华文中宋" pitchFamily="2" charset="-122"/>
              </a:rPr>
              <a:t>红</a:t>
            </a:r>
            <a:r>
              <a:rPr lang="zh-CN" altLang="en-US" sz="2800" b="1">
                <a:latin typeface="华文中宋" pitchFamily="2" charset="-122"/>
                <a:ea typeface="华文中宋" pitchFamily="2" charset="-122"/>
              </a:rPr>
              <a:t>”是赤诚的象征。红烛，在诗人眼里，是理想的人格的化身。在这样的红烛面前，他提出了自我要求：“诗人啊/吐出你的心来比比，/可是一般颜色？”诗人的心应该也这样的红，否则就不配做诗人</a:t>
            </a:r>
            <a:r>
              <a:rPr lang="zh-CN" altLang="en-US" sz="2800" b="1" smtClean="0">
                <a:latin typeface="华文中宋" pitchFamily="2" charset="-122"/>
                <a:ea typeface="华文中宋" pitchFamily="2" charset="-122"/>
              </a:rPr>
              <a:t>。在</a:t>
            </a:r>
            <a:r>
              <a:rPr lang="zh-CN" altLang="en-US" sz="2800" b="1">
                <a:latin typeface="华文中宋" pitchFamily="2" charset="-122"/>
                <a:ea typeface="华文中宋" pitchFamily="2" charset="-122"/>
              </a:rPr>
              <a:t>这首诗中，可以说红烛就是诗人，诗人就是红烛，“人与物化，意与境融”</a:t>
            </a:r>
            <a:r>
              <a:rPr lang="zh-CN" altLang="en-US" sz="2800" b="1" smtClean="0">
                <a:latin typeface="华文中宋" pitchFamily="2" charset="-122"/>
                <a:ea typeface="华文中宋" pitchFamily="2" charset="-122"/>
              </a:rPr>
              <a:t>。</a:t>
            </a:r>
            <a:endParaRPr lang="en-US" altLang="zh-CN" sz="2800" b="1" smtClean="0">
              <a:latin typeface="华文中宋" pitchFamily="2" charset="-122"/>
              <a:ea typeface="华文中宋" pitchFamily="2" charset="-122"/>
            </a:endParaRPr>
          </a:p>
          <a:p>
            <a:pPr marL="0" indent="0">
              <a:buNone/>
            </a:pPr>
            <a:r>
              <a:rPr lang="en-US" altLang="zh-CN" sz="2800" b="1" smtClean="0">
                <a:latin typeface="华文中宋" pitchFamily="2" charset="-122"/>
                <a:ea typeface="华文中宋" pitchFamily="2" charset="-122"/>
              </a:rPr>
              <a:t>      </a:t>
            </a:r>
            <a:r>
              <a:rPr lang="zh-CN" altLang="en-US" sz="2800" b="1" smtClean="0">
                <a:latin typeface="华文中宋" pitchFamily="2" charset="-122"/>
                <a:ea typeface="华文中宋" pitchFamily="2" charset="-122"/>
              </a:rPr>
              <a:t>一</a:t>
            </a:r>
            <a:r>
              <a:rPr lang="zh-CN" altLang="en-US" sz="2800" b="1">
                <a:latin typeface="华文中宋" pitchFamily="2" charset="-122"/>
                <a:ea typeface="华文中宋" pitchFamily="2" charset="-122"/>
              </a:rPr>
              <a:t>个“</a:t>
            </a:r>
            <a:r>
              <a:rPr lang="zh-CN" altLang="en-US" sz="2800" b="1">
                <a:solidFill>
                  <a:srgbClr val="FF0000"/>
                </a:solidFill>
                <a:latin typeface="华文中宋" pitchFamily="2" charset="-122"/>
                <a:ea typeface="华文中宋" pitchFamily="2" charset="-122"/>
              </a:rPr>
              <a:t>吐</a:t>
            </a:r>
            <a:r>
              <a:rPr lang="zh-CN" altLang="en-US" sz="2800" b="1">
                <a:latin typeface="华文中宋" pitchFamily="2" charset="-122"/>
                <a:ea typeface="华文中宋" pitchFamily="2" charset="-122"/>
              </a:rPr>
              <a:t>”字；</a:t>
            </a:r>
            <a:r>
              <a:rPr lang="zh-CN" altLang="en-US" sz="2800" b="1" smtClean="0">
                <a:latin typeface="华文中宋" pitchFamily="2" charset="-122"/>
                <a:ea typeface="华文中宋" pitchFamily="2" charset="-122"/>
              </a:rPr>
              <a:t>逼真地描</a:t>
            </a:r>
            <a:r>
              <a:rPr lang="zh-CN" altLang="en-US" sz="2800" b="1">
                <a:latin typeface="华文中宋" pitchFamily="2" charset="-122"/>
                <a:ea typeface="华文中宋" pitchFamily="2" charset="-122"/>
              </a:rPr>
              <a:t>状了诗人那种火热的爱国情感不吐不快的神态。</a:t>
            </a:r>
          </a:p>
        </p:txBody>
      </p:sp>
      <p:sp>
        <p:nvSpPr>
          <p:cNvPr id="4" name="标题 1"/>
          <p:cNvSpPr txBox="1"/>
          <p:nvPr/>
        </p:nvSpPr>
        <p:spPr>
          <a:xfrm>
            <a:off x="298409" y="1260460"/>
            <a:ext cx="11287204" cy="785818"/>
          </a:xfrm>
          <a:prstGeom prst="rect">
            <a:avLst/>
          </a:prstGeom>
        </p:spPr>
        <p:style>
          <a:lnRef idx="1">
            <a:schemeClr val="accent5"/>
          </a:lnRef>
          <a:fillRef idx="2">
            <a:schemeClr val="accent5"/>
          </a:fillRef>
          <a:effectRef idx="1">
            <a:schemeClr val="accent5"/>
          </a:effectRef>
          <a:fontRef idx="minor">
            <a:schemeClr val="dk1"/>
          </a:fontRef>
        </p:style>
        <p:txBody>
          <a:bodyPr vert="horz" lIns="122270" tIns="45851" rIns="91702" bIns="45851" rtlCol="0" anchor="t" anchorCtr="0">
            <a:noAutofit/>
          </a:bodyPr>
          <a:lstStyle>
            <a:lvl1pPr marL="0" marR="0" algn="l" defTabSz="1100465" rtl="0" eaLnBrk="1" fontAlgn="auto" latinLnBrk="0" hangingPunct="1">
              <a:lnSpc>
                <a:spcPct val="100000"/>
              </a:lnSpc>
              <a:spcBef>
                <a:spcPct val="0"/>
              </a:spcBef>
              <a:buNone/>
              <a:defRPr kumimoji="0" lang="zh-CN" altLang="en-US" sz="2200" b="1" i="0" u="none" strike="noStrike" kern="1200" cap="none" spc="241" normalizeH="0" baseline="0" noProof="1">
                <a:solidFill>
                  <a:schemeClr val="tx1">
                    <a:lumMod val="75000"/>
                    <a:lumOff val="25000"/>
                  </a:schemeClr>
                </a:solidFill>
                <a:uFillTx/>
                <a:latin typeface="(使用中文字体)"/>
                <a:ea typeface="隶书" panose="02010509060101010101" pitchFamily="49" charset="-122"/>
                <a:cs typeface="+mj-cs"/>
                <a:sym typeface="+mn-ea"/>
              </a:defRPr>
            </a:lvl1pPr>
          </a:lstStyle>
          <a:p>
            <a:r>
              <a:rPr sz="3200">
                <a:solidFill>
                  <a:srgbClr val="002060"/>
                </a:solidFill>
                <a:latin typeface="华文中宋" pitchFamily="2" charset="-122"/>
                <a:ea typeface="华文中宋" pitchFamily="2" charset="-122"/>
              </a:rPr>
              <a:t>问题2：开头“红烛啊，这样红的烛”对全诗有什么作用？</a:t>
            </a:r>
          </a:p>
        </p:txBody>
      </p:sp>
      <p:sp>
        <p:nvSpPr>
          <p:cNvPr id="5" name="标题 1"/>
          <p:cNvSpPr>
            <a:spLocks noGrp="1"/>
          </p:cNvSpPr>
          <p:nvPr>
            <p:ph type="title"/>
          </p:nvPr>
        </p:nvSpPr>
        <p:spPr>
          <a:xfrm>
            <a:off x="298409" y="260327"/>
            <a:ext cx="10832455" cy="915528"/>
          </a:xfrm>
        </p:spPr>
        <p:txBody>
          <a:bodyPr>
            <a:noAutofit/>
          </a:bodyPr>
          <a:lstStyle/>
          <a:p>
            <a:r>
              <a:rPr lang="zh-CN" altLang="en-US" sz="4400" b="1">
                <a:solidFill>
                  <a:schemeClr val="tx1"/>
                </a:solidFill>
                <a:latin typeface="华文中宋" pitchFamily="2" charset="-122"/>
                <a:ea typeface="华文中宋" pitchFamily="2" charset="-122"/>
              </a:rPr>
              <a:t>品读诗歌，理清抒情脉络</a:t>
            </a:r>
          </a:p>
        </p:txBody>
      </p:sp>
      <p:sp>
        <p:nvSpPr>
          <p:cNvPr id="7" name="七边形 6"/>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25</a:t>
            </a:r>
            <a:endParaRPr lang="zh-CN" altLang="en-US" sz="2400"/>
          </a:p>
        </p:txBody>
      </p:sp>
    </p:spTree>
    <p:extLst>
      <p:ext uri="{BB962C8B-B14F-4D97-AF65-F5344CB8AC3E}">
        <p14:creationId xmlns:p14="http://schemas.microsoft.com/office/powerpoint/2010/main" xmlns="" val="2354136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ox(in)">
                                      <p:cBhvr>
                                        <p:cTn id="7" dur="5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ox(in)">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ox(in)">
                                      <p:cBhvr>
                                        <p:cTn id="22" dur="5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ox(in)">
                                      <p:cBhvr>
                                        <p:cTn id="27" dur="5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ox(in)">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8661" y="458423"/>
            <a:ext cx="10832455" cy="1143837"/>
          </a:xfrm>
        </p:spPr>
        <p:style>
          <a:lnRef idx="1">
            <a:schemeClr val="accent5"/>
          </a:lnRef>
          <a:fillRef idx="2">
            <a:schemeClr val="accent5"/>
          </a:fillRef>
          <a:effectRef idx="1">
            <a:schemeClr val="accent5"/>
          </a:effectRef>
          <a:fontRef idx="minor">
            <a:schemeClr val="dk1"/>
          </a:fontRef>
        </p:style>
        <p:txBody>
          <a:bodyPr>
            <a:normAutofit fontScale="90000"/>
          </a:bodyPr>
          <a:lstStyle/>
          <a:p>
            <a:pPr algn="l"/>
            <a:r>
              <a:rPr lang="zh-CN" altLang="en-US" b="1">
                <a:solidFill>
                  <a:schemeClr val="tx1"/>
                </a:solidFill>
                <a:latin typeface="华文中宋" pitchFamily="2" charset="-122"/>
                <a:ea typeface="华文中宋" pitchFamily="2" charset="-122"/>
              </a:rPr>
              <a:t>问题3：自读2、3节，先说红烛“一误再误”，后又写“不误不误”是不是矛盾？</a:t>
            </a:r>
          </a:p>
        </p:txBody>
      </p:sp>
      <p:sp>
        <p:nvSpPr>
          <p:cNvPr id="3" name="内容占位符 2"/>
          <p:cNvSpPr>
            <a:spLocks noGrp="1"/>
          </p:cNvSpPr>
          <p:nvPr>
            <p:ph sz="quarter" idx="1"/>
          </p:nvPr>
        </p:nvSpPr>
        <p:spPr>
          <a:xfrm>
            <a:off x="612279" y="1890291"/>
            <a:ext cx="10473268" cy="4392488"/>
          </a:xfrm>
        </p:spPr>
        <p:style>
          <a:lnRef idx="1">
            <a:schemeClr val="accent5"/>
          </a:lnRef>
          <a:fillRef idx="2">
            <a:schemeClr val="accent5"/>
          </a:fillRef>
          <a:effectRef idx="1">
            <a:schemeClr val="accent5"/>
          </a:effectRef>
          <a:fontRef idx="minor">
            <a:schemeClr val="dk1"/>
          </a:fontRef>
        </p:style>
        <p:txBody>
          <a:bodyPr>
            <a:normAutofit/>
          </a:bodyPr>
          <a:lstStyle/>
          <a:p>
            <a:pPr marL="0" indent="0">
              <a:buNone/>
            </a:pPr>
            <a:r>
              <a:rPr lang="en-US" altLang="zh-CN" sz="3600" b="1" smtClean="0">
                <a:latin typeface="华文中宋" pitchFamily="2" charset="-122"/>
                <a:ea typeface="华文中宋" pitchFamily="2" charset="-122"/>
              </a:rPr>
              <a:t>     </a:t>
            </a:r>
            <a:r>
              <a:rPr lang="zh-CN" altLang="en-US" sz="3600" b="1" smtClean="0">
                <a:latin typeface="华文中宋" pitchFamily="2" charset="-122"/>
                <a:ea typeface="华文中宋" pitchFamily="2" charset="-122"/>
              </a:rPr>
              <a:t>这</a:t>
            </a:r>
            <a:r>
              <a:rPr lang="zh-CN" altLang="en-US" sz="3600" b="1">
                <a:latin typeface="华文中宋" pitchFamily="2" charset="-122"/>
                <a:ea typeface="华文中宋" pitchFamily="2" charset="-122"/>
              </a:rPr>
              <a:t>两节诗，诗人</a:t>
            </a:r>
            <a:r>
              <a:rPr lang="zh-CN" altLang="en-US" sz="3600" b="1" smtClean="0">
                <a:latin typeface="华文中宋" pitchFamily="2" charset="-122"/>
                <a:ea typeface="华文中宋" pitchFamily="2" charset="-122"/>
              </a:rPr>
              <a:t>用         手法</a:t>
            </a:r>
            <a:r>
              <a:rPr lang="zh-CN" altLang="en-US" sz="3600" b="1">
                <a:latin typeface="华文中宋" pitchFamily="2" charset="-122"/>
                <a:ea typeface="华文中宋" pitchFamily="2" charset="-122"/>
              </a:rPr>
              <a:t>，自问自答，生动的表现了一个思考觉悟的过程</a:t>
            </a:r>
            <a:r>
              <a:rPr lang="zh-CN" altLang="en-US" sz="3600" b="1" smtClean="0">
                <a:latin typeface="华文中宋" pitchFamily="2" charset="-122"/>
                <a:ea typeface="华文中宋" pitchFamily="2" charset="-122"/>
              </a:rPr>
              <a:t>。</a:t>
            </a:r>
            <a:endParaRPr lang="en-US" altLang="zh-CN" sz="3600" b="1" smtClean="0">
              <a:latin typeface="华文中宋" pitchFamily="2" charset="-122"/>
              <a:ea typeface="华文中宋" pitchFamily="2" charset="-122"/>
            </a:endParaRPr>
          </a:p>
          <a:p>
            <a:pPr marL="0" indent="0">
              <a:buNone/>
            </a:pPr>
            <a:r>
              <a:rPr lang="zh-CN" altLang="en-US" sz="3600" b="1" smtClean="0">
                <a:latin typeface="华文中宋" pitchFamily="2" charset="-122"/>
                <a:ea typeface="华文中宋" pitchFamily="2" charset="-122"/>
              </a:rPr>
              <a:t>   “不误，不误”采用        的手法，否定语气更加强烈。前后</a:t>
            </a:r>
            <a:r>
              <a:rPr lang="zh-CN" altLang="en-US" sz="3600" b="1">
                <a:latin typeface="华文中宋" pitchFamily="2" charset="-122"/>
                <a:ea typeface="华文中宋" pitchFamily="2" charset="-122"/>
              </a:rPr>
              <a:t>两种截然相反的</a:t>
            </a:r>
            <a:r>
              <a:rPr lang="zh-CN" altLang="en-US" sz="3600" b="1" smtClean="0">
                <a:latin typeface="华文中宋" pitchFamily="2" charset="-122"/>
                <a:ea typeface="华文中宋" pitchFamily="2" charset="-122"/>
              </a:rPr>
              <a:t>回答，表明</a:t>
            </a:r>
            <a:r>
              <a:rPr lang="zh-CN" altLang="en-US" sz="3600" b="1">
                <a:latin typeface="华文中宋" pitchFamily="2" charset="-122"/>
                <a:ea typeface="华文中宋" pitchFamily="2" charset="-122"/>
              </a:rPr>
              <a:t>了诗人的醒悟</a:t>
            </a:r>
            <a:r>
              <a:rPr lang="zh-CN" altLang="en-US" sz="3600" b="1" smtClean="0">
                <a:latin typeface="华文中宋" pitchFamily="2" charset="-122"/>
                <a:ea typeface="华文中宋" pitchFamily="2" charset="-122"/>
              </a:rPr>
              <a:t>，包含着诗人对先前自作聪明的惭愧，也有力地表现了“红烛”精神</a:t>
            </a:r>
            <a:r>
              <a:rPr lang="zh-CN" altLang="en-US" sz="3600" b="1">
                <a:latin typeface="华文中宋" pitchFamily="2" charset="-122"/>
                <a:ea typeface="华文中宋" pitchFamily="2" charset="-122"/>
              </a:rPr>
              <a:t>的</a:t>
            </a:r>
            <a:r>
              <a:rPr lang="zh-CN" altLang="en-US" sz="3600" b="1" smtClean="0">
                <a:latin typeface="华文中宋" pitchFamily="2" charset="-122"/>
                <a:ea typeface="华文中宋" pitchFamily="2" charset="-122"/>
              </a:rPr>
              <a:t>可贵，表现了诗人对“红烛”精神的敬仰。</a:t>
            </a:r>
            <a:endParaRPr lang="zh-CN" altLang="en-US" sz="3600" b="1">
              <a:latin typeface="华文中宋" pitchFamily="2" charset="-122"/>
              <a:ea typeface="华文中宋" pitchFamily="2" charset="-122"/>
            </a:endParaRPr>
          </a:p>
        </p:txBody>
      </p:sp>
      <p:sp>
        <p:nvSpPr>
          <p:cNvPr id="4" name="TextBox 3"/>
          <p:cNvSpPr txBox="1"/>
          <p:nvPr/>
        </p:nvSpPr>
        <p:spPr>
          <a:xfrm>
            <a:off x="5156193" y="1903401"/>
            <a:ext cx="1214446"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3600" b="1" smtClean="0">
                <a:latin typeface="华文中宋" pitchFamily="2" charset="-122"/>
                <a:ea typeface="华文中宋" pitchFamily="2" charset="-122"/>
              </a:rPr>
              <a:t>设问</a:t>
            </a:r>
            <a:endParaRPr lang="zh-CN" altLang="en-US" sz="3600" b="1">
              <a:latin typeface="华文中宋" pitchFamily="2" charset="-122"/>
              <a:ea typeface="华文中宋" pitchFamily="2" charset="-122"/>
            </a:endParaRPr>
          </a:p>
        </p:txBody>
      </p:sp>
      <p:sp>
        <p:nvSpPr>
          <p:cNvPr id="5" name="TextBox 4"/>
          <p:cNvSpPr txBox="1"/>
          <p:nvPr/>
        </p:nvSpPr>
        <p:spPr>
          <a:xfrm>
            <a:off x="5299069" y="3046409"/>
            <a:ext cx="1143008"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3600" b="1" smtClean="0">
                <a:latin typeface="华文中宋" pitchFamily="2" charset="-122"/>
                <a:ea typeface="华文中宋" pitchFamily="2" charset="-122"/>
              </a:rPr>
              <a:t>反复</a:t>
            </a:r>
            <a:endParaRPr lang="zh-CN" altLang="en-US" sz="3600" b="1">
              <a:latin typeface="华文中宋" pitchFamily="2" charset="-122"/>
              <a:ea typeface="华文中宋" pitchFamily="2" charset="-122"/>
            </a:endParaRPr>
          </a:p>
        </p:txBody>
      </p:sp>
      <p:sp>
        <p:nvSpPr>
          <p:cNvPr id="6" name="七边形 5"/>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26</a:t>
            </a:r>
            <a:endParaRPr lang="zh-CN" altLang="en-US" sz="2400"/>
          </a:p>
        </p:txBody>
      </p:sp>
    </p:spTree>
    <p:extLst>
      <p:ext uri="{BB962C8B-B14F-4D97-AF65-F5344CB8AC3E}">
        <p14:creationId xmlns:p14="http://schemas.microsoft.com/office/powerpoint/2010/main" xmlns="" val="34498008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bg/>
                                          </p:spTgt>
                                        </p:tgtEl>
                                        <p:attrNameLst>
                                          <p:attrName>style.visibility</p:attrName>
                                        </p:attrNameLst>
                                      </p:cBhvr>
                                      <p:to>
                                        <p:strVal val="visible"/>
                                      </p:to>
                                    </p:set>
                                    <p:animEffect transition="in" filter="box(in)">
                                      <p:cBhvr>
                                        <p:cTn id="22" dur="500"/>
                                        <p:tgtEl>
                                          <p:spTgt spid="3">
                                            <p:bg/>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box(in)">
                                      <p:cBhvr>
                                        <p:cTn id="27" dur="500"/>
                                        <p:tgtEl>
                                          <p:spTgt spid="3">
                                            <p:txEl>
                                              <p:pRg st="1" end="1"/>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linds(horizontal)">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animBg="1"/>
      <p:bldP spid="4" grpId="0"/>
      <p:bldP spid="5"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descr="t01bd4d3baaa560d9b0.webp.jpg"/>
          <p:cNvPicPr>
            <a:picLocks noChangeAspect="1"/>
          </p:cNvPicPr>
          <p:nvPr/>
        </p:nvPicPr>
        <p:blipFill>
          <a:blip r:embed="rId2"/>
          <a:stretch>
            <a:fillRect/>
          </a:stretch>
        </p:blipFill>
        <p:spPr>
          <a:xfrm>
            <a:off x="441285" y="188889"/>
            <a:ext cx="10882362" cy="3810000"/>
          </a:xfrm>
          <a:prstGeom prst="rect">
            <a:avLst/>
          </a:prstGeom>
        </p:spPr>
      </p:pic>
      <p:sp>
        <p:nvSpPr>
          <p:cNvPr id="3" name="内容占位符 2"/>
          <p:cNvSpPr>
            <a:spLocks noGrp="1"/>
          </p:cNvSpPr>
          <p:nvPr>
            <p:ph sz="quarter" idx="1"/>
          </p:nvPr>
        </p:nvSpPr>
        <p:spPr>
          <a:xfrm>
            <a:off x="441285" y="2411604"/>
            <a:ext cx="10858576" cy="3992392"/>
          </a:xfrm>
        </p:spPr>
        <p:style>
          <a:lnRef idx="1">
            <a:schemeClr val="accent5"/>
          </a:lnRef>
          <a:fillRef idx="2">
            <a:schemeClr val="accent5"/>
          </a:fillRef>
          <a:effectRef idx="1">
            <a:schemeClr val="accent5"/>
          </a:effectRef>
          <a:fontRef idx="minor">
            <a:schemeClr val="dk1"/>
          </a:fontRef>
        </p:style>
        <p:txBody>
          <a:bodyPr/>
          <a:lstStyle/>
          <a:p>
            <a:pPr marL="0" indent="0">
              <a:buNone/>
            </a:pPr>
            <a:r>
              <a:rPr lang="en-US" altLang="zh-CN" smtClean="0"/>
              <a:t>      </a:t>
            </a:r>
            <a:r>
              <a:rPr lang="zh-CN" altLang="en-US" sz="3200" b="1" smtClean="0">
                <a:solidFill>
                  <a:schemeClr val="tx1"/>
                </a:solidFill>
                <a:latin typeface="华文中宋" pitchFamily="2" charset="-122"/>
                <a:ea typeface="华文中宋" pitchFamily="2" charset="-122"/>
              </a:rPr>
              <a:t>当时</a:t>
            </a:r>
            <a:r>
              <a:rPr lang="zh-CN" altLang="en-US" sz="3200" b="1">
                <a:solidFill>
                  <a:schemeClr val="tx1"/>
                </a:solidFill>
                <a:latin typeface="华文中宋" pitchFamily="2" charset="-122"/>
                <a:ea typeface="华文中宋" pitchFamily="2" charset="-122"/>
              </a:rPr>
              <a:t>，民众深受封建主义帝国主义思想文化的毒害，如沉睡梦中尚未觉醒，血性犹存然而麻木不仁，有如身陷囵圄受着禁锢</a:t>
            </a:r>
            <a:r>
              <a:rPr lang="zh-CN" altLang="en-US" sz="3200" b="1" smtClean="0">
                <a:solidFill>
                  <a:schemeClr val="tx1"/>
                </a:solidFill>
                <a:latin typeface="华文中宋" pitchFamily="2" charset="-122"/>
                <a:ea typeface="华文中宋" pitchFamily="2" charset="-122"/>
              </a:rPr>
              <a:t>。</a:t>
            </a:r>
            <a:endParaRPr lang="en-US" altLang="zh-CN" sz="3200" b="1" smtClean="0">
              <a:solidFill>
                <a:schemeClr val="tx1"/>
              </a:solidFill>
              <a:latin typeface="华文中宋" pitchFamily="2" charset="-122"/>
              <a:ea typeface="华文中宋" pitchFamily="2" charset="-122"/>
            </a:endParaRPr>
          </a:p>
          <a:p>
            <a:pPr marL="0" indent="0">
              <a:buNone/>
            </a:pPr>
            <a:r>
              <a:rPr lang="zh-CN" altLang="en-US" sz="3200" b="1" smtClean="0">
                <a:solidFill>
                  <a:schemeClr val="tx1"/>
                </a:solidFill>
                <a:latin typeface="华文中宋" pitchFamily="2" charset="-122"/>
                <a:ea typeface="华文中宋" pitchFamily="2" charset="-122"/>
              </a:rPr>
              <a:t>      诗人</a:t>
            </a:r>
            <a:r>
              <a:rPr lang="zh-CN" altLang="en-US" sz="3200" b="1">
                <a:solidFill>
                  <a:schemeClr val="tx1"/>
                </a:solidFill>
                <a:latin typeface="华文中宋" pitchFamily="2" charset="-122"/>
                <a:ea typeface="华文中宋" pitchFamily="2" charset="-122"/>
              </a:rPr>
              <a:t>认为：自己的</a:t>
            </a:r>
            <a:r>
              <a:rPr lang="zh-CN" altLang="en-US" sz="3200" b="1">
                <a:solidFill>
                  <a:srgbClr val="FF0000"/>
                </a:solidFill>
                <a:latin typeface="华文中宋" pitchFamily="2" charset="-122"/>
                <a:ea typeface="华文中宋" pitchFamily="2" charset="-122"/>
              </a:rPr>
              <a:t>职责</a:t>
            </a:r>
            <a:r>
              <a:rPr lang="zh-CN" altLang="en-US" sz="3200" b="1">
                <a:solidFill>
                  <a:schemeClr val="tx1"/>
                </a:solidFill>
                <a:latin typeface="华文中宋" pitchFamily="2" charset="-122"/>
                <a:ea typeface="华文中宋" pitchFamily="2" charset="-122"/>
              </a:rPr>
              <a:t>，就在于从梦中唤醒世人、救治世人的灵魂。使民众觉悟，使民众奋起，使民众热血沸腾，使民众走向光明，从封建主义帝国主义所设置的精神监狱中解放出来</a:t>
            </a:r>
            <a:r>
              <a:rPr lang="zh-CN" altLang="en-US" sz="3200" b="1" smtClean="0">
                <a:solidFill>
                  <a:schemeClr val="tx1"/>
                </a:solidFill>
                <a:latin typeface="华文中宋" pitchFamily="2" charset="-122"/>
                <a:ea typeface="华文中宋" pitchFamily="2" charset="-122"/>
              </a:rPr>
              <a:t>。</a:t>
            </a:r>
            <a:endParaRPr lang="zh-CN" altLang="en-US" sz="3200" b="1">
              <a:solidFill>
                <a:schemeClr val="tx1"/>
              </a:solidFill>
              <a:latin typeface="华文中宋" pitchFamily="2" charset="-122"/>
              <a:ea typeface="华文中宋" pitchFamily="2" charset="-122"/>
            </a:endParaRPr>
          </a:p>
        </p:txBody>
      </p:sp>
      <p:sp>
        <p:nvSpPr>
          <p:cNvPr id="4" name="标题 1"/>
          <p:cNvSpPr txBox="1"/>
          <p:nvPr/>
        </p:nvSpPr>
        <p:spPr>
          <a:xfrm>
            <a:off x="369847" y="831831"/>
            <a:ext cx="10972800" cy="1035193"/>
          </a:xfrm>
          <a:prstGeom prst="rect">
            <a:avLst/>
          </a:prstGeom>
        </p:spPr>
        <p:style>
          <a:lnRef idx="1">
            <a:schemeClr val="accent5"/>
          </a:lnRef>
          <a:fillRef idx="2">
            <a:schemeClr val="accent5"/>
          </a:fillRef>
          <a:effectRef idx="1">
            <a:schemeClr val="accent5"/>
          </a:effectRef>
          <a:fontRef idx="minor">
            <a:schemeClr val="dk1"/>
          </a:fontRef>
        </p:style>
        <p:txBody>
          <a:bodyPr vert="horz" lIns="122270" tIns="45851" rIns="91702" bIns="45851" rtlCol="0" anchor="t" anchorCtr="0">
            <a:noAutofit/>
          </a:bodyPr>
          <a:lstStyle>
            <a:lvl1pPr marL="0" marR="0" algn="l" defTabSz="1100465" rtl="0" eaLnBrk="1" fontAlgn="auto" latinLnBrk="0" hangingPunct="1">
              <a:lnSpc>
                <a:spcPct val="100000"/>
              </a:lnSpc>
              <a:spcBef>
                <a:spcPct val="0"/>
              </a:spcBef>
              <a:buNone/>
              <a:defRPr kumimoji="0" lang="zh-CN" altLang="en-US" sz="2200" b="1" i="0" u="none" strike="noStrike" kern="1200" cap="none" spc="241" normalizeH="0" baseline="0" noProof="1">
                <a:solidFill>
                  <a:schemeClr val="tx1">
                    <a:lumMod val="75000"/>
                    <a:lumOff val="25000"/>
                  </a:schemeClr>
                </a:solidFill>
                <a:uFillTx/>
                <a:latin typeface="(使用中文字体)"/>
                <a:ea typeface="隶书" panose="02010509060101010101" pitchFamily="49" charset="-122"/>
                <a:cs typeface="+mj-cs"/>
                <a:sym typeface="+mn-ea"/>
              </a:defRPr>
            </a:lvl1pPr>
          </a:lstStyle>
          <a:p>
            <a:r>
              <a:rPr sz="3200">
                <a:solidFill>
                  <a:schemeClr val="tx1"/>
                </a:solidFill>
                <a:latin typeface="华文中宋" pitchFamily="2" charset="-122"/>
                <a:ea typeface="华文中宋" pitchFamily="2" charset="-122"/>
              </a:rPr>
              <a:t>问题</a:t>
            </a:r>
            <a:r>
              <a:rPr lang="en-US" altLang="zh-CN" sz="3200">
                <a:solidFill>
                  <a:schemeClr val="tx1"/>
                </a:solidFill>
                <a:latin typeface="华文中宋" pitchFamily="2" charset="-122"/>
                <a:ea typeface="华文中宋" pitchFamily="2" charset="-122"/>
              </a:rPr>
              <a:t>4</a:t>
            </a:r>
            <a:r>
              <a:rPr sz="3200">
                <a:solidFill>
                  <a:schemeClr val="tx1"/>
                </a:solidFill>
                <a:latin typeface="华文中宋" pitchFamily="2" charset="-122"/>
                <a:ea typeface="华文中宋" pitchFamily="2" charset="-122"/>
              </a:rPr>
              <a:t>：怎样理解“烧破世人的梦，烧沸世人的血</a:t>
            </a:r>
            <a:r>
              <a:rPr lang="en-US" altLang="zh-CN" sz="3200">
                <a:solidFill>
                  <a:schemeClr val="tx1"/>
                </a:solidFill>
                <a:latin typeface="华文中宋" pitchFamily="2" charset="-122"/>
                <a:ea typeface="华文中宋" pitchFamily="2" charset="-122"/>
              </a:rPr>
              <a:t>——</a:t>
            </a:r>
            <a:r>
              <a:rPr sz="3200">
                <a:solidFill>
                  <a:schemeClr val="tx1"/>
                </a:solidFill>
                <a:latin typeface="华文中宋" pitchFamily="2" charset="-122"/>
                <a:ea typeface="华文中宋" pitchFamily="2" charset="-122"/>
              </a:rPr>
              <a:t>也救出他们的灵魂，也捣破他们的监狱！</a:t>
            </a:r>
          </a:p>
        </p:txBody>
      </p:sp>
      <p:sp>
        <p:nvSpPr>
          <p:cNvPr id="6" name="七边形 5"/>
          <p:cNvSpPr/>
          <p:nvPr/>
        </p:nvSpPr>
        <p:spPr>
          <a:xfrm>
            <a:off x="10786718" y="0"/>
            <a:ext cx="796920" cy="738829"/>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27</a:t>
            </a:r>
            <a:endParaRPr lang="zh-CN" altLang="en-US" sz="2400"/>
          </a:p>
        </p:txBody>
      </p:sp>
    </p:spTree>
    <p:extLst>
      <p:ext uri="{BB962C8B-B14F-4D97-AF65-F5344CB8AC3E}">
        <p14:creationId xmlns:p14="http://schemas.microsoft.com/office/powerpoint/2010/main" xmlns="" val="186320143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box(in)">
                                      <p:cBhvr>
                                        <p:cTn id="12" dur="500"/>
                                        <p:tgtEl>
                                          <p:spTgt spid="3">
                                            <p:bg/>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ox(in)">
                                      <p:cBhvr>
                                        <p:cTn id="17" dur="500"/>
                                        <p:tgtEl>
                                          <p:spTgt spid="3">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box(in)">
                                      <p:cBhvr>
                                        <p:cTn id="2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sz="quarter" idx="1"/>
          </p:nvPr>
        </p:nvSpPr>
        <p:spPr>
          <a:xfrm>
            <a:off x="512723" y="1689087"/>
            <a:ext cx="10644262" cy="4919707"/>
          </a:xfrm>
        </p:spPr>
        <p:style>
          <a:lnRef idx="1">
            <a:schemeClr val="accent5"/>
          </a:lnRef>
          <a:fillRef idx="2">
            <a:schemeClr val="accent5"/>
          </a:fillRef>
          <a:effectRef idx="1">
            <a:schemeClr val="accent5"/>
          </a:effectRef>
          <a:fontRef idx="minor">
            <a:schemeClr val="dk1"/>
          </a:fontRef>
        </p:style>
        <p:txBody>
          <a:bodyPr>
            <a:normAutofit/>
          </a:bodyPr>
          <a:lstStyle/>
          <a:p>
            <a:pPr marL="0" indent="0">
              <a:buNone/>
            </a:pPr>
            <a:r>
              <a:rPr lang="zh-CN" altLang="en-US" b="1">
                <a:solidFill>
                  <a:srgbClr val="FF0000"/>
                </a:solidFill>
                <a:latin typeface="+mn-ea"/>
              </a:rPr>
              <a:t> </a:t>
            </a:r>
            <a:r>
              <a:rPr lang="zh-CN" altLang="en-US" b="1" smtClean="0">
                <a:solidFill>
                  <a:srgbClr val="FF0000"/>
                </a:solidFill>
                <a:latin typeface="+mn-ea"/>
              </a:rPr>
              <a:t>   参考答案：</a:t>
            </a:r>
            <a:r>
              <a:rPr lang="zh-CN" altLang="en-US" sz="3200" b="1" smtClean="0">
                <a:solidFill>
                  <a:srgbClr val="FF0000"/>
                </a:solidFill>
                <a:latin typeface="+mn-ea"/>
                <a:ea typeface="华文中宋" pitchFamily="2" charset="-122"/>
              </a:rPr>
              <a:t>（</a:t>
            </a:r>
            <a:r>
              <a:rPr lang="en-US" altLang="zh-CN" sz="3200" b="1" smtClean="0">
                <a:solidFill>
                  <a:srgbClr val="FF0000"/>
                </a:solidFill>
                <a:latin typeface="+mn-ea"/>
                <a:ea typeface="华文中宋" pitchFamily="2" charset="-122"/>
              </a:rPr>
              <a:t>1</a:t>
            </a:r>
            <a:r>
              <a:rPr lang="zh-CN" altLang="en-US" sz="3200" b="1" smtClean="0">
                <a:solidFill>
                  <a:srgbClr val="FF0000"/>
                </a:solidFill>
                <a:latin typeface="+mn-ea"/>
                <a:ea typeface="华文中宋" pitchFamily="2" charset="-122"/>
              </a:rPr>
              <a:t>）</a:t>
            </a:r>
            <a:r>
              <a:rPr lang="zh-CN" altLang="en-US" sz="2800" b="1" smtClean="0">
                <a:solidFill>
                  <a:schemeClr val="tx1"/>
                </a:solidFill>
                <a:latin typeface="+mn-ea"/>
                <a:ea typeface="华文中宋" pitchFamily="2" charset="-122"/>
              </a:rPr>
              <a:t>“侵”，意为“侵袭”，“侵犯”。“着急”，焦急（</a:t>
            </a:r>
            <a:r>
              <a:rPr lang="zh-CN" altLang="en-US" sz="2800" b="1" smtClean="0">
                <a:solidFill>
                  <a:srgbClr val="FF0000"/>
                </a:solidFill>
                <a:latin typeface="+mn-ea"/>
                <a:ea typeface="华文中宋" pitchFamily="2" charset="-122"/>
              </a:rPr>
              <a:t>解释词意</a:t>
            </a:r>
            <a:r>
              <a:rPr lang="zh-CN" altLang="en-US" sz="2800" b="1" smtClean="0">
                <a:solidFill>
                  <a:schemeClr val="tx1"/>
                </a:solidFill>
                <a:latin typeface="+mn-ea"/>
                <a:ea typeface="华文中宋" pitchFamily="2" charset="-122"/>
              </a:rPr>
              <a:t>）</a:t>
            </a:r>
            <a:r>
              <a:rPr lang="zh-CN" altLang="en-US" sz="3200" b="1" smtClean="0">
                <a:solidFill>
                  <a:srgbClr val="FF0000"/>
                </a:solidFill>
                <a:latin typeface="+mn-ea"/>
                <a:ea typeface="华文中宋" pitchFamily="2" charset="-122"/>
              </a:rPr>
              <a:t>（</a:t>
            </a:r>
            <a:r>
              <a:rPr lang="en-US" altLang="zh-CN" sz="3200" b="1" smtClean="0">
                <a:solidFill>
                  <a:srgbClr val="FF0000"/>
                </a:solidFill>
                <a:latin typeface="+mn-ea"/>
                <a:ea typeface="华文中宋" pitchFamily="2" charset="-122"/>
              </a:rPr>
              <a:t>2</a:t>
            </a:r>
            <a:r>
              <a:rPr lang="zh-CN" altLang="en-US" sz="3200" b="1" smtClean="0">
                <a:solidFill>
                  <a:srgbClr val="FF0000"/>
                </a:solidFill>
                <a:latin typeface="+mn-ea"/>
                <a:ea typeface="华文中宋" pitchFamily="2" charset="-122"/>
              </a:rPr>
              <a:t>）</a:t>
            </a:r>
            <a:r>
              <a:rPr lang="zh-CN" altLang="en-US" sz="3200" b="1" smtClean="0">
                <a:solidFill>
                  <a:schemeClr val="tx1"/>
                </a:solidFill>
                <a:latin typeface="+mn-ea"/>
                <a:ea typeface="华文中宋" pitchFamily="2" charset="-122"/>
              </a:rPr>
              <a:t>邪恶的残风侵袭着红烛的光芒，红烛的光焰摇晃， 因此心痛发急。（</a:t>
            </a:r>
            <a:r>
              <a:rPr lang="zh-CN" altLang="en-US" sz="3200" b="1" smtClean="0">
                <a:solidFill>
                  <a:srgbClr val="FF0000"/>
                </a:solidFill>
                <a:latin typeface="+mn-ea"/>
                <a:ea typeface="华文中宋" pitchFamily="2" charset="-122"/>
              </a:rPr>
              <a:t>描述景象</a:t>
            </a:r>
            <a:r>
              <a:rPr lang="zh-CN" altLang="en-US" sz="3200" b="1" smtClean="0">
                <a:solidFill>
                  <a:schemeClr val="tx1"/>
                </a:solidFill>
                <a:latin typeface="+mn-ea"/>
                <a:ea typeface="华文中宋" pitchFamily="2" charset="-122"/>
              </a:rPr>
              <a:t>）</a:t>
            </a:r>
            <a:endParaRPr lang="en-US" altLang="zh-CN" sz="3200" b="1" smtClean="0">
              <a:solidFill>
                <a:schemeClr val="tx1"/>
              </a:solidFill>
              <a:latin typeface="+mn-ea"/>
              <a:ea typeface="华文中宋" pitchFamily="2" charset="-122"/>
            </a:endParaRPr>
          </a:p>
          <a:p>
            <a:pPr marL="0" indent="0">
              <a:buNone/>
            </a:pPr>
            <a:r>
              <a:rPr lang="zh-CN" altLang="en-US" sz="2800" b="1" smtClean="0">
                <a:solidFill>
                  <a:srgbClr val="FF0000"/>
                </a:solidFill>
                <a:latin typeface="华文中宋" pitchFamily="2" charset="-122"/>
                <a:ea typeface="华文中宋" pitchFamily="2" charset="-122"/>
              </a:rPr>
              <a:t>（</a:t>
            </a:r>
            <a:r>
              <a:rPr lang="en-US" altLang="zh-CN" sz="2800" b="1" smtClean="0">
                <a:solidFill>
                  <a:srgbClr val="FF0000"/>
                </a:solidFill>
                <a:latin typeface="华文中宋" pitchFamily="2" charset="-122"/>
                <a:ea typeface="华文中宋" pitchFamily="2" charset="-122"/>
              </a:rPr>
              <a:t>3</a:t>
            </a:r>
            <a:r>
              <a:rPr lang="zh-CN" altLang="en-US" sz="2800" b="1" smtClean="0">
                <a:solidFill>
                  <a:srgbClr val="FF0000"/>
                </a:solidFill>
                <a:latin typeface="华文中宋" pitchFamily="2" charset="-122"/>
                <a:ea typeface="华文中宋" pitchFamily="2" charset="-122"/>
              </a:rPr>
              <a:t>）</a:t>
            </a:r>
            <a:r>
              <a:rPr lang="zh-CN" altLang="en-US" sz="2800" b="1" smtClean="0">
                <a:solidFill>
                  <a:schemeClr val="tx1"/>
                </a:solidFill>
                <a:latin typeface="华文中宋" pitchFamily="2" charset="-122"/>
                <a:ea typeface="华文中宋" pitchFamily="2" charset="-122"/>
              </a:rPr>
              <a:t>用“</a:t>
            </a:r>
            <a:r>
              <a:rPr lang="zh-CN" altLang="en-US" sz="2800" b="1" smtClean="0">
                <a:solidFill>
                  <a:srgbClr val="FF0000"/>
                </a:solidFill>
                <a:latin typeface="华文中宋" pitchFamily="2" charset="-122"/>
                <a:ea typeface="华文中宋" pitchFamily="2" charset="-122"/>
              </a:rPr>
              <a:t>侵</a:t>
            </a:r>
            <a:r>
              <a:rPr lang="zh-CN" altLang="en-US" sz="2800" b="1" smtClean="0">
                <a:solidFill>
                  <a:schemeClr val="tx1"/>
                </a:solidFill>
                <a:latin typeface="华文中宋" pitchFamily="2" charset="-122"/>
                <a:ea typeface="华文中宋" pitchFamily="2" charset="-122"/>
              </a:rPr>
              <a:t>”字性质明确，红烛创造光明，残风却容不得这片光明，残风是一种邪恶的势力，它的行径完全是邪恶的行径。此其一。其二，“侵”字的适用范围大，因而给人以丰富的想象，风有大有小，而烛火在或大或小的风中也程度不同的摇曳晃动。用“</a:t>
            </a:r>
            <a:r>
              <a:rPr lang="zh-CN" altLang="en-US" sz="2800" b="1" smtClean="0">
                <a:solidFill>
                  <a:srgbClr val="FF0000"/>
                </a:solidFill>
                <a:latin typeface="华文中宋" pitchFamily="2" charset="-122"/>
                <a:ea typeface="华文中宋" pitchFamily="2" charset="-122"/>
              </a:rPr>
              <a:t>着急</a:t>
            </a:r>
            <a:r>
              <a:rPr lang="zh-CN" altLang="en-US" sz="2800" b="1" smtClean="0">
                <a:solidFill>
                  <a:schemeClr val="tx1"/>
                </a:solidFill>
                <a:latin typeface="华文中宋" pitchFamily="2" charset="-122"/>
                <a:ea typeface="华文中宋" pitchFamily="2" charset="-122"/>
              </a:rPr>
              <a:t>”更能表现出红烛一心为人世间创造光明，唯恐不能为人世间创造光明，以无私奉献为天职的灵魂。 （</a:t>
            </a:r>
            <a:r>
              <a:rPr lang="zh-CN" altLang="en-US" sz="2800" b="1" smtClean="0">
                <a:solidFill>
                  <a:srgbClr val="FF0000"/>
                </a:solidFill>
                <a:latin typeface="华文中宋" pitchFamily="2" charset="-122"/>
                <a:ea typeface="华文中宋" pitchFamily="2" charset="-122"/>
              </a:rPr>
              <a:t>表达效果</a:t>
            </a:r>
            <a:r>
              <a:rPr lang="zh-CN" altLang="en-US" sz="2800" b="1" smtClean="0">
                <a:solidFill>
                  <a:schemeClr val="tx1"/>
                </a:solidFill>
                <a:latin typeface="华文中宋" pitchFamily="2" charset="-122"/>
                <a:ea typeface="华文中宋" pitchFamily="2" charset="-122"/>
              </a:rPr>
              <a:t>）</a:t>
            </a:r>
            <a:endParaRPr lang="zh-CN" altLang="en-US" sz="2800" b="1">
              <a:solidFill>
                <a:schemeClr val="tx1"/>
              </a:solidFill>
              <a:latin typeface="华文中宋" pitchFamily="2" charset="-122"/>
              <a:ea typeface="华文中宋" pitchFamily="2" charset="-122"/>
            </a:endParaRPr>
          </a:p>
        </p:txBody>
      </p:sp>
      <p:sp>
        <p:nvSpPr>
          <p:cNvPr id="4" name="标题 1"/>
          <p:cNvSpPr txBox="1"/>
          <p:nvPr/>
        </p:nvSpPr>
        <p:spPr>
          <a:xfrm>
            <a:off x="369847" y="403203"/>
            <a:ext cx="11257617" cy="1000132"/>
          </a:xfrm>
          <a:prstGeom prst="rect">
            <a:avLst/>
          </a:prstGeom>
        </p:spPr>
        <p:style>
          <a:lnRef idx="1">
            <a:schemeClr val="accent5"/>
          </a:lnRef>
          <a:fillRef idx="2">
            <a:schemeClr val="accent5"/>
          </a:fillRef>
          <a:effectRef idx="1">
            <a:schemeClr val="accent5"/>
          </a:effectRef>
          <a:fontRef idx="minor">
            <a:schemeClr val="dk1"/>
          </a:fontRef>
        </p:style>
        <p:txBody>
          <a:bodyPr vert="horz" lIns="122270" tIns="45851" rIns="91702" bIns="45851" rtlCol="0" anchor="t" anchorCtr="0">
            <a:noAutofit/>
          </a:bodyPr>
          <a:lstStyle>
            <a:lvl1pPr marL="0" marR="0" algn="l" defTabSz="1100465" rtl="0" eaLnBrk="1" fontAlgn="auto" latinLnBrk="0" hangingPunct="1">
              <a:lnSpc>
                <a:spcPct val="100000"/>
              </a:lnSpc>
              <a:spcBef>
                <a:spcPct val="0"/>
              </a:spcBef>
              <a:buNone/>
              <a:defRPr kumimoji="0" lang="zh-CN" altLang="en-US" sz="2200" b="1" i="0" u="none" strike="noStrike" kern="1200" cap="none" spc="241" normalizeH="0" baseline="0" noProof="1">
                <a:solidFill>
                  <a:schemeClr val="tx1">
                    <a:lumMod val="75000"/>
                    <a:lumOff val="25000"/>
                  </a:schemeClr>
                </a:solidFill>
                <a:uFillTx/>
                <a:latin typeface="(使用中文字体)"/>
                <a:ea typeface="隶书" panose="02010509060101010101" pitchFamily="49" charset="-122"/>
                <a:cs typeface="+mj-cs"/>
                <a:sym typeface="+mn-ea"/>
              </a:defRPr>
            </a:lvl1pPr>
          </a:lstStyle>
          <a:p>
            <a:r>
              <a:rPr sz="3200">
                <a:solidFill>
                  <a:srgbClr val="002060"/>
                </a:solidFill>
                <a:latin typeface="华文中宋" pitchFamily="2" charset="-122"/>
                <a:ea typeface="华文中宋" pitchFamily="2" charset="-122"/>
              </a:rPr>
              <a:t>问题</a:t>
            </a:r>
            <a:r>
              <a:rPr lang="en-US" altLang="zh-CN" sz="3200">
                <a:solidFill>
                  <a:srgbClr val="002060"/>
                </a:solidFill>
                <a:latin typeface="华文中宋" pitchFamily="2" charset="-122"/>
                <a:ea typeface="华文中宋" pitchFamily="2" charset="-122"/>
              </a:rPr>
              <a:t>5</a:t>
            </a:r>
            <a:r>
              <a:rPr sz="3200">
                <a:solidFill>
                  <a:srgbClr val="002060"/>
                </a:solidFill>
                <a:latin typeface="华文中宋" pitchFamily="2" charset="-122"/>
                <a:ea typeface="华文中宋" pitchFamily="2" charset="-122"/>
              </a:rPr>
              <a:t>：是残风来</a:t>
            </a:r>
            <a:r>
              <a:rPr sz="3200">
                <a:solidFill>
                  <a:srgbClr val="FF0000"/>
                </a:solidFill>
                <a:latin typeface="华文中宋" pitchFamily="2" charset="-122"/>
                <a:ea typeface="华文中宋" pitchFamily="2" charset="-122"/>
              </a:rPr>
              <a:t>侵</a:t>
            </a:r>
            <a:r>
              <a:rPr sz="3200">
                <a:solidFill>
                  <a:srgbClr val="002060"/>
                </a:solidFill>
                <a:latin typeface="华文中宋" pitchFamily="2" charset="-122"/>
                <a:ea typeface="华文中宋" pitchFamily="2" charset="-122"/>
              </a:rPr>
              <a:t>你的光芒，你烧得不稳时，才</a:t>
            </a:r>
            <a:r>
              <a:rPr sz="3200">
                <a:solidFill>
                  <a:srgbClr val="FF0000"/>
                </a:solidFill>
                <a:latin typeface="华文中宋" pitchFamily="2" charset="-122"/>
                <a:ea typeface="华文中宋" pitchFamily="2" charset="-122"/>
              </a:rPr>
              <a:t>着急</a:t>
            </a:r>
            <a:r>
              <a:rPr sz="3200" smtClean="0">
                <a:solidFill>
                  <a:srgbClr val="FF0000"/>
                </a:solidFill>
                <a:latin typeface="华文中宋" pitchFamily="2" charset="-122"/>
                <a:ea typeface="华文中宋" pitchFamily="2" charset="-122"/>
              </a:rPr>
              <a:t>得  </a:t>
            </a:r>
            <a:r>
              <a:rPr sz="3200" smtClean="0">
                <a:solidFill>
                  <a:srgbClr val="002060"/>
                </a:solidFill>
                <a:latin typeface="华文中宋" pitchFamily="2" charset="-122"/>
                <a:ea typeface="华文中宋" pitchFamily="2" charset="-122"/>
              </a:rPr>
              <a:t>流泪！请赏析“</a:t>
            </a:r>
            <a:r>
              <a:rPr sz="3200" smtClean="0">
                <a:solidFill>
                  <a:srgbClr val="FF0000"/>
                </a:solidFill>
                <a:latin typeface="华文中宋" pitchFamily="2" charset="-122"/>
                <a:ea typeface="华文中宋" pitchFamily="2" charset="-122"/>
              </a:rPr>
              <a:t>侵</a:t>
            </a:r>
            <a:r>
              <a:rPr sz="3200" smtClean="0">
                <a:solidFill>
                  <a:srgbClr val="002060"/>
                </a:solidFill>
                <a:latin typeface="华文中宋" pitchFamily="2" charset="-122"/>
                <a:ea typeface="华文中宋" pitchFamily="2" charset="-122"/>
              </a:rPr>
              <a:t>”和“</a:t>
            </a:r>
            <a:r>
              <a:rPr sz="3200" smtClean="0">
                <a:solidFill>
                  <a:srgbClr val="FF0000"/>
                </a:solidFill>
                <a:latin typeface="华文中宋" pitchFamily="2" charset="-122"/>
                <a:ea typeface="华文中宋" pitchFamily="2" charset="-122"/>
              </a:rPr>
              <a:t>着急</a:t>
            </a:r>
            <a:r>
              <a:rPr sz="3200" smtClean="0">
                <a:solidFill>
                  <a:srgbClr val="002060"/>
                </a:solidFill>
                <a:latin typeface="华文中宋" pitchFamily="2" charset="-122"/>
                <a:ea typeface="华文中宋" pitchFamily="2" charset="-122"/>
              </a:rPr>
              <a:t>”这两个词的运用。</a:t>
            </a:r>
            <a:endParaRPr sz="3200">
              <a:solidFill>
                <a:srgbClr val="002060"/>
              </a:solidFill>
              <a:latin typeface="华文中宋" pitchFamily="2" charset="-122"/>
              <a:ea typeface="华文中宋" pitchFamily="2" charset="-122"/>
            </a:endParaRPr>
          </a:p>
        </p:txBody>
      </p:sp>
      <p:sp>
        <p:nvSpPr>
          <p:cNvPr id="5" name="七边形 4"/>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28</a:t>
            </a:r>
            <a:endParaRPr lang="zh-CN" altLang="en-US" sz="2400"/>
          </a:p>
        </p:txBody>
      </p:sp>
    </p:spTree>
    <p:extLst>
      <p:ext uri="{BB962C8B-B14F-4D97-AF65-F5344CB8AC3E}">
        <p14:creationId xmlns:p14="http://schemas.microsoft.com/office/powerpoint/2010/main" xmlns="" val="42683031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ox(in)">
                                      <p:cBhvr>
                                        <p:cTn id="7" dur="5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ox(in)">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sz="quarter" idx="1"/>
          </p:nvPr>
        </p:nvSpPr>
        <p:spPr>
          <a:xfrm>
            <a:off x="396256" y="1314228"/>
            <a:ext cx="10903605" cy="5544616"/>
          </a:xfrm>
        </p:spPr>
        <p:style>
          <a:lnRef idx="1">
            <a:schemeClr val="accent5"/>
          </a:lnRef>
          <a:fillRef idx="2">
            <a:schemeClr val="accent5"/>
          </a:fillRef>
          <a:effectRef idx="1">
            <a:schemeClr val="accent5"/>
          </a:effectRef>
          <a:fontRef idx="minor">
            <a:schemeClr val="dk1"/>
          </a:fontRef>
        </p:style>
        <p:txBody>
          <a:bodyPr>
            <a:noAutofit/>
          </a:bodyPr>
          <a:lstStyle/>
          <a:p>
            <a:pPr>
              <a:buNone/>
            </a:pPr>
            <a:r>
              <a:rPr lang="zh-CN" altLang="en-US" sz="3200" b="1" smtClean="0">
                <a:solidFill>
                  <a:srgbClr val="FF0000"/>
                </a:solidFill>
                <a:latin typeface="华文中宋" pitchFamily="2" charset="-122"/>
                <a:ea typeface="华文中宋" pitchFamily="2" charset="-122"/>
              </a:rPr>
              <a:t>         </a:t>
            </a:r>
            <a:r>
              <a:rPr lang="zh-CN" altLang="en-US" sz="3200" b="1" smtClean="0">
                <a:solidFill>
                  <a:schemeClr val="tx1"/>
                </a:solidFill>
                <a:latin typeface="华文中宋" pitchFamily="2" charset="-122"/>
                <a:ea typeface="华文中宋" pitchFamily="2" charset="-122"/>
              </a:rPr>
              <a:t>第8</a:t>
            </a:r>
            <a:r>
              <a:rPr lang="zh-CN" altLang="en-US" sz="3200" b="1">
                <a:solidFill>
                  <a:schemeClr val="tx1"/>
                </a:solidFill>
                <a:latin typeface="华文中宋" pitchFamily="2" charset="-122"/>
                <a:ea typeface="华文中宋" pitchFamily="2" charset="-122"/>
              </a:rPr>
              <a:t>、9两节的呼唤，一声</a:t>
            </a:r>
            <a:r>
              <a:rPr lang="zh-CN" altLang="en-US" sz="3200" b="1" smtClean="0">
                <a:solidFill>
                  <a:schemeClr val="tx1"/>
                </a:solidFill>
                <a:latin typeface="华文中宋" pitchFamily="2" charset="-122"/>
                <a:ea typeface="华文中宋" pitchFamily="2" charset="-122"/>
              </a:rPr>
              <a:t>是            的</a:t>
            </a:r>
            <a:r>
              <a:rPr lang="zh-CN" altLang="en-US" sz="3200" b="1">
                <a:solidFill>
                  <a:schemeClr val="tx1"/>
                </a:solidFill>
                <a:latin typeface="华文中宋" pitchFamily="2" charset="-122"/>
                <a:ea typeface="华文中宋" pitchFamily="2" charset="-122"/>
              </a:rPr>
              <a:t>呼唤，一声</a:t>
            </a:r>
            <a:r>
              <a:rPr lang="zh-CN" altLang="en-US" sz="3200" b="1" smtClean="0">
                <a:solidFill>
                  <a:schemeClr val="tx1"/>
                </a:solidFill>
                <a:latin typeface="华文中宋" pitchFamily="2" charset="-122"/>
                <a:ea typeface="华文中宋" pitchFamily="2" charset="-122"/>
              </a:rPr>
              <a:t>是    </a:t>
            </a:r>
            <a:endParaRPr lang="en-US" altLang="zh-CN" sz="3200" b="1" smtClean="0">
              <a:solidFill>
                <a:schemeClr val="tx1"/>
              </a:solidFill>
              <a:latin typeface="华文中宋" pitchFamily="2" charset="-122"/>
              <a:ea typeface="华文中宋" pitchFamily="2" charset="-122"/>
            </a:endParaRPr>
          </a:p>
          <a:p>
            <a:pPr>
              <a:buNone/>
            </a:pPr>
            <a:r>
              <a:rPr lang="en-US" altLang="zh-CN" sz="3200" b="1" smtClean="0">
                <a:solidFill>
                  <a:schemeClr val="tx1"/>
                </a:solidFill>
                <a:latin typeface="华文中宋" pitchFamily="2" charset="-122"/>
                <a:ea typeface="华文中宋" pitchFamily="2" charset="-122"/>
              </a:rPr>
              <a:t>                  </a:t>
            </a:r>
            <a:r>
              <a:rPr lang="zh-CN" altLang="en-US" sz="3200" b="1" smtClean="0">
                <a:solidFill>
                  <a:schemeClr val="tx1"/>
                </a:solidFill>
                <a:latin typeface="华文中宋" pitchFamily="2" charset="-122"/>
                <a:ea typeface="华文中宋" pitchFamily="2" charset="-122"/>
              </a:rPr>
              <a:t>的</a:t>
            </a:r>
            <a:r>
              <a:rPr lang="zh-CN" altLang="en-US" sz="3200" b="1">
                <a:solidFill>
                  <a:schemeClr val="tx1"/>
                </a:solidFill>
                <a:latin typeface="华文中宋" pitchFamily="2" charset="-122"/>
                <a:ea typeface="华文中宋" pitchFamily="2" charset="-122"/>
              </a:rPr>
              <a:t>呼唤</a:t>
            </a:r>
            <a:r>
              <a:rPr lang="zh-CN" altLang="en-US" sz="3200" b="1" smtClean="0">
                <a:solidFill>
                  <a:schemeClr val="tx1"/>
                </a:solidFill>
                <a:latin typeface="华文中宋" pitchFamily="2" charset="-122"/>
                <a:ea typeface="华文中宋" pitchFamily="2" charset="-122"/>
              </a:rPr>
              <a:t>。</a:t>
            </a:r>
            <a:endParaRPr lang="en-US" altLang="zh-CN" sz="3200" b="1">
              <a:solidFill>
                <a:schemeClr val="tx1"/>
              </a:solidFill>
              <a:latin typeface="华文中宋" pitchFamily="2" charset="-122"/>
              <a:ea typeface="华文中宋" pitchFamily="2" charset="-122"/>
            </a:endParaRPr>
          </a:p>
          <a:p>
            <a:pPr>
              <a:buNone/>
            </a:pPr>
            <a:r>
              <a:rPr lang="zh-CN" altLang="en-US" sz="3200" b="1" smtClean="0">
                <a:solidFill>
                  <a:schemeClr val="tx1"/>
                </a:solidFill>
                <a:latin typeface="华文中宋" pitchFamily="2" charset="-122"/>
                <a:ea typeface="华文中宋" pitchFamily="2" charset="-122"/>
              </a:rPr>
              <a:t>        “</a:t>
            </a:r>
            <a:r>
              <a:rPr lang="zh-CN" altLang="en-US" sz="3200" b="1">
                <a:solidFill>
                  <a:schemeClr val="tx1"/>
                </a:solidFill>
                <a:latin typeface="华文中宋" pitchFamily="2" charset="-122"/>
                <a:ea typeface="华文中宋" pitchFamily="2" charset="-122"/>
              </a:rPr>
              <a:t>灰心流泪你的果，创造光明你的因。”这样的因果关系是多么不公平、不合理，为着“创造光明”，结果只落得“灰心流泪”，但这是社会使然。在这样的社会中生活，只有做不屈的奉献</a:t>
            </a:r>
            <a:r>
              <a:rPr lang="zh-CN" altLang="en-US" sz="3200" b="1" smtClean="0">
                <a:solidFill>
                  <a:schemeClr val="tx1"/>
                </a:solidFill>
                <a:latin typeface="华文中宋" pitchFamily="2" charset="-122"/>
                <a:ea typeface="华文中宋" pitchFamily="2" charset="-122"/>
              </a:rPr>
              <a:t>。</a:t>
            </a:r>
            <a:endParaRPr lang="en-US" altLang="zh-CN" sz="3200" b="1" smtClean="0">
              <a:solidFill>
                <a:schemeClr val="tx1"/>
              </a:solidFill>
              <a:latin typeface="华文中宋" pitchFamily="2" charset="-122"/>
              <a:ea typeface="华文中宋" pitchFamily="2" charset="-122"/>
            </a:endParaRPr>
          </a:p>
          <a:p>
            <a:pPr>
              <a:buNone/>
            </a:pPr>
            <a:r>
              <a:rPr lang="zh-CN" altLang="en-US" sz="3200" b="1" smtClean="0">
                <a:solidFill>
                  <a:schemeClr val="tx1"/>
                </a:solidFill>
                <a:latin typeface="华文中宋" pitchFamily="2" charset="-122"/>
                <a:ea typeface="华文中宋" pitchFamily="2" charset="-122"/>
              </a:rPr>
              <a:t>        诗人</a:t>
            </a:r>
            <a:r>
              <a:rPr lang="zh-CN" altLang="en-US" sz="3200" b="1">
                <a:solidFill>
                  <a:schemeClr val="tx1"/>
                </a:solidFill>
                <a:latin typeface="华文中宋" pitchFamily="2" charset="-122"/>
                <a:ea typeface="华文中宋" pitchFamily="2" charset="-122"/>
              </a:rPr>
              <a:t>劝勉红烛，也是劝勉自己：“红烛啊！‘莫问收获，但问耕耘。’”收束得精警有力，诗情得到了凝聚与升华。</a:t>
            </a:r>
          </a:p>
        </p:txBody>
      </p:sp>
      <p:sp>
        <p:nvSpPr>
          <p:cNvPr id="4" name="标题 1"/>
          <p:cNvSpPr txBox="1"/>
          <p:nvPr/>
        </p:nvSpPr>
        <p:spPr>
          <a:xfrm>
            <a:off x="468264" y="162099"/>
            <a:ext cx="11188788" cy="792088"/>
          </a:xfrm>
          <a:prstGeom prst="rect">
            <a:avLst/>
          </a:prstGeom>
        </p:spPr>
        <p:style>
          <a:lnRef idx="1">
            <a:schemeClr val="accent5"/>
          </a:lnRef>
          <a:fillRef idx="2">
            <a:schemeClr val="accent5"/>
          </a:fillRef>
          <a:effectRef idx="1">
            <a:schemeClr val="accent5"/>
          </a:effectRef>
          <a:fontRef idx="minor">
            <a:schemeClr val="dk1"/>
          </a:fontRef>
        </p:style>
        <p:txBody>
          <a:bodyPr vert="horz" lIns="122270" tIns="45851" rIns="91702" bIns="45851" rtlCol="0" anchor="t" anchorCtr="0">
            <a:noAutofit/>
          </a:bodyPr>
          <a:lstStyle>
            <a:lvl1pPr marL="0" marR="0" algn="l" defTabSz="1100465" rtl="0" eaLnBrk="1" fontAlgn="auto" latinLnBrk="0" hangingPunct="1">
              <a:lnSpc>
                <a:spcPct val="100000"/>
              </a:lnSpc>
              <a:spcBef>
                <a:spcPct val="0"/>
              </a:spcBef>
              <a:buNone/>
              <a:defRPr kumimoji="0" lang="zh-CN" altLang="en-US" sz="2200" b="1" i="0" u="none" strike="noStrike" kern="1200" cap="none" spc="241" normalizeH="0" baseline="0" noProof="1">
                <a:solidFill>
                  <a:schemeClr val="tx1">
                    <a:lumMod val="75000"/>
                    <a:lumOff val="25000"/>
                  </a:schemeClr>
                </a:solidFill>
                <a:uFillTx/>
                <a:latin typeface="(使用中文字体)"/>
                <a:ea typeface="隶书" panose="02010509060101010101" pitchFamily="49" charset="-122"/>
                <a:cs typeface="+mj-cs"/>
                <a:sym typeface="+mn-ea"/>
              </a:defRPr>
            </a:lvl1pPr>
          </a:lstStyle>
          <a:p>
            <a:r>
              <a:rPr sz="3200">
                <a:solidFill>
                  <a:schemeClr val="tx1"/>
                </a:solidFill>
                <a:latin typeface="华文中宋" pitchFamily="2" charset="-122"/>
                <a:ea typeface="华文中宋" pitchFamily="2" charset="-122"/>
              </a:rPr>
              <a:t>问题</a:t>
            </a:r>
            <a:r>
              <a:rPr lang="en-US" altLang="zh-CN" sz="3200">
                <a:solidFill>
                  <a:schemeClr val="tx1"/>
                </a:solidFill>
                <a:latin typeface="华文中宋" pitchFamily="2" charset="-122"/>
                <a:ea typeface="华文中宋" pitchFamily="2" charset="-122"/>
              </a:rPr>
              <a:t>6</a:t>
            </a:r>
            <a:r>
              <a:rPr sz="3200">
                <a:solidFill>
                  <a:schemeClr val="tx1"/>
                </a:solidFill>
                <a:latin typeface="华文中宋" pitchFamily="2" charset="-122"/>
                <a:ea typeface="华文中宋" pitchFamily="2" charset="-122"/>
              </a:rPr>
              <a:t>：怎样理解“莫问收获，但问耕耘。”</a:t>
            </a:r>
          </a:p>
        </p:txBody>
      </p:sp>
      <p:sp>
        <p:nvSpPr>
          <p:cNvPr id="5" name="TextBox 4"/>
          <p:cNvSpPr txBox="1"/>
          <p:nvPr/>
        </p:nvSpPr>
        <p:spPr>
          <a:xfrm>
            <a:off x="6799267" y="1331897"/>
            <a:ext cx="1285884"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3600" b="1" smtClean="0">
                <a:latin typeface="华文中宋" pitchFamily="2" charset="-122"/>
                <a:ea typeface="华文中宋" pitchFamily="2" charset="-122"/>
              </a:rPr>
              <a:t>同情</a:t>
            </a:r>
            <a:endParaRPr lang="zh-CN" altLang="en-US" sz="3600" b="1">
              <a:latin typeface="华文中宋" pitchFamily="2" charset="-122"/>
              <a:ea typeface="华文中宋" pitchFamily="2" charset="-122"/>
            </a:endParaRPr>
          </a:p>
        </p:txBody>
      </p:sp>
      <p:sp>
        <p:nvSpPr>
          <p:cNvPr id="7" name="TextBox 6"/>
          <p:cNvSpPr txBox="1"/>
          <p:nvPr/>
        </p:nvSpPr>
        <p:spPr>
          <a:xfrm>
            <a:off x="441285" y="1831963"/>
            <a:ext cx="2357454"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3600" b="1" smtClean="0">
                <a:latin typeface="华文中宋" pitchFamily="2" charset="-122"/>
                <a:ea typeface="华文中宋" pitchFamily="2" charset="-122"/>
              </a:rPr>
              <a:t>劝导鼓励</a:t>
            </a:r>
            <a:endParaRPr lang="zh-CN" altLang="en-US" sz="3600" b="1">
              <a:latin typeface="华文中宋" pitchFamily="2" charset="-122"/>
              <a:ea typeface="华文中宋" pitchFamily="2" charset="-122"/>
            </a:endParaRPr>
          </a:p>
        </p:txBody>
      </p:sp>
      <p:sp>
        <p:nvSpPr>
          <p:cNvPr id="9" name="七边形 8"/>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29</a:t>
            </a:r>
            <a:endParaRPr lang="zh-CN" altLang="en-US" sz="2400"/>
          </a:p>
        </p:txBody>
      </p:sp>
    </p:spTree>
    <p:extLst>
      <p:ext uri="{BB962C8B-B14F-4D97-AF65-F5344CB8AC3E}">
        <p14:creationId xmlns:p14="http://schemas.microsoft.com/office/powerpoint/2010/main" xmlns="" val="1047092458"/>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ox(in)">
                                      <p:cBhvr>
                                        <p:cTn id="7" dur="5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ox(in)">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ox(in)">
                                      <p:cBhvr>
                                        <p:cTn id="22" dur="5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ox(in)">
                                      <p:cBhvr>
                                        <p:cTn id="27" dur="5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ox(in)">
                                      <p:cBhvr>
                                        <p:cTn id="32" dur="500"/>
                                        <p:tgtEl>
                                          <p:spTgt spid="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linds(horizontal)">
                                      <p:cBhvr>
                                        <p:cTn id="37" dur="500"/>
                                        <p:tgtEl>
                                          <p:spTgt spid="5"/>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linds(horizontal)">
                                      <p:cBhvr>
                                        <p:cTn id="4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p:bldP spid="5" grpId="0"/>
      <p:bldP spid="7"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p:spTree>
      <p:nvGrpSpPr>
        <p:cNvPr id="1" name=""/>
        <p:cNvGrpSpPr/>
        <p:nvPr/>
      </p:nvGrpSpPr>
      <p:grpSpPr>
        <a:xfrm>
          <a:off x="0" y="0"/>
          <a:ext cx="0" cy="0"/>
        </a:xfrm>
      </p:grpSpPr>
      <p:sp>
        <p:nvSpPr>
          <p:cNvPr id="4099" name="Rectangle 3"/>
          <p:cNvSpPr>
            <a:spLocks noGrp="1"/>
          </p:cNvSpPr>
          <p:nvPr>
            <p:ph type="ctrTitle" idx="4294967295"/>
          </p:nvPr>
        </p:nvSpPr>
        <p:spPr>
          <a:xfrm>
            <a:off x="2757191" y="517172"/>
            <a:ext cx="8461856" cy="743776"/>
          </a:xfrm>
        </p:spPr>
        <p:txBody>
          <a:bodyPr>
            <a:normAutofit fontScale="90000"/>
          </a:bodyPr>
          <a:lstStyle/>
          <a:p>
            <a:r>
              <a:rPr lang="zh-CN" altLang="en-US" sz="5400" b="1" smtClean="0">
                <a:effectLst>
                  <a:outerShdw blurRad="38100" dist="38100" dir="2700000" algn="tl">
                    <a:srgbClr val="C0C0C0"/>
                  </a:outerShdw>
                </a:effectLst>
                <a:latin typeface="华文中宋" pitchFamily="2" charset="-122"/>
                <a:ea typeface="华文中宋" pitchFamily="2" charset="-122"/>
              </a:rPr>
              <a:t>第一单元  </a:t>
            </a:r>
            <a:r>
              <a:rPr lang="en-US" altLang="zh-CN" sz="5400" b="1" smtClean="0">
                <a:effectLst>
                  <a:outerShdw blurRad="38100" dist="38100" dir="2700000" algn="tl">
                    <a:srgbClr val="C0C0C0"/>
                  </a:outerShdw>
                </a:effectLst>
                <a:latin typeface="华文中宋" pitchFamily="2" charset="-122"/>
                <a:ea typeface="华文中宋" pitchFamily="2" charset="-122"/>
              </a:rPr>
              <a:t>2   </a:t>
            </a:r>
            <a:r>
              <a:rPr lang="zh-CN" altLang="en-US" sz="5400" b="1" smtClean="0">
                <a:effectLst>
                  <a:outerShdw blurRad="38100" dist="38100" dir="2700000" algn="tl">
                    <a:srgbClr val="C0C0C0"/>
                  </a:outerShdw>
                </a:effectLst>
                <a:latin typeface="华文中宋" pitchFamily="2" charset="-122"/>
                <a:ea typeface="华文中宋" pitchFamily="2" charset="-122"/>
              </a:rPr>
              <a:t>红烛</a:t>
            </a:r>
            <a:endParaRPr lang="zh-CN" altLang="en-US" sz="5400" b="1">
              <a:effectLst>
                <a:outerShdw blurRad="38100" dist="38100" dir="2700000" algn="tl">
                  <a:srgbClr val="C0C0C0"/>
                </a:outerShdw>
              </a:effectLst>
              <a:latin typeface="华文中宋" pitchFamily="2" charset="-122"/>
              <a:ea typeface="华文中宋" pitchFamily="2" charset="-122"/>
            </a:endParaRPr>
          </a:p>
        </p:txBody>
      </p:sp>
      <p:sp>
        <p:nvSpPr>
          <p:cNvPr id="4100" name="Rectangle 4"/>
          <p:cNvSpPr>
            <a:spLocks noGrp="1"/>
          </p:cNvSpPr>
          <p:nvPr>
            <p:ph type="subTitle" idx="4294967295"/>
          </p:nvPr>
        </p:nvSpPr>
        <p:spPr>
          <a:xfrm>
            <a:off x="9013845" y="1046145"/>
            <a:ext cx="2444328" cy="671531"/>
          </a:xfrm>
        </p:spPr>
        <p:txBody>
          <a:bodyPr anchor="ctr">
            <a:normAutofit/>
          </a:bodyPr>
          <a:lstStyle/>
          <a:p>
            <a:pPr marL="0" indent="0" algn="ctr">
              <a:lnSpc>
                <a:spcPct val="90000"/>
              </a:lnSpc>
              <a:buNone/>
            </a:pPr>
            <a:r>
              <a:rPr lang="zh-CN" altLang="en-US" sz="3800" b="1" smtClean="0">
                <a:effectLst>
                  <a:outerShdw blurRad="38100" dist="38100" dir="2700000" algn="tl">
                    <a:srgbClr val="C0C0C0"/>
                  </a:outerShdw>
                </a:effectLst>
                <a:ea typeface="黑体" pitchFamily="49" charset="-122"/>
              </a:rPr>
              <a:t>闻一多</a:t>
            </a:r>
            <a:endParaRPr lang="zh-CN" altLang="en-US" sz="3800" b="1">
              <a:effectLst>
                <a:outerShdw blurRad="38100" dist="38100" dir="2700000" algn="tl">
                  <a:srgbClr val="C0C0C0"/>
                </a:outerShdw>
              </a:effectLst>
              <a:ea typeface="黑体" pitchFamily="49" charset="-122"/>
            </a:endParaRPr>
          </a:p>
        </p:txBody>
      </p:sp>
      <p:sp>
        <p:nvSpPr>
          <p:cNvPr id="5" name="流程图: 过程 4" descr="第一单元"/>
          <p:cNvSpPr/>
          <p:nvPr/>
        </p:nvSpPr>
        <p:spPr>
          <a:xfrm>
            <a:off x="507074" y="295541"/>
            <a:ext cx="1354311" cy="591079"/>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lIns="123279" tIns="61640" rIns="123279" bIns="61640" anchor="ctr"/>
          <a:lstStyle/>
          <a:p>
            <a:pPr algn="ctr">
              <a:defRPr/>
            </a:pPr>
            <a:endParaRPr lang="zh-CN" altLang="en-US">
              <a:solidFill>
                <a:schemeClr val="bg1"/>
              </a:solidFill>
            </a:endParaRPr>
          </a:p>
        </p:txBody>
      </p:sp>
      <p:sp>
        <p:nvSpPr>
          <p:cNvPr id="6" name="流程图: 决策 5"/>
          <p:cNvSpPr/>
          <p:nvPr/>
        </p:nvSpPr>
        <p:spPr>
          <a:xfrm>
            <a:off x="1303603" y="516649"/>
            <a:ext cx="1831804" cy="295540"/>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lIns="123279" tIns="61640" rIns="123279" bIns="61640" anchor="ctr"/>
          <a:lstStyle/>
          <a:p>
            <a:pPr algn="ctr">
              <a:defRPr/>
            </a:pPr>
            <a:endParaRPr lang="zh-CN" altLang="en-US"/>
          </a:p>
        </p:txBody>
      </p:sp>
      <p:sp>
        <p:nvSpPr>
          <p:cNvPr id="10" name="七边形 9"/>
          <p:cNvSpPr/>
          <p:nvPr/>
        </p:nvSpPr>
        <p:spPr>
          <a:xfrm>
            <a:off x="10786718" y="295518"/>
            <a:ext cx="796921"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29" tIns="49564" rIns="99129" bIns="49564" rtlCol="0" anchor="ctr"/>
          <a:lstStyle/>
          <a:p>
            <a:pPr algn="ctr"/>
            <a:r>
              <a:rPr lang="en-US" altLang="zh-CN" smtClean="0"/>
              <a:t>3</a:t>
            </a:r>
            <a:endParaRPr lang="zh-CN" altLang="en-US"/>
          </a:p>
        </p:txBody>
      </p:sp>
      <p:pic>
        <p:nvPicPr>
          <p:cNvPr id="11" name="图片 10" descr="9091132_192919322112_2.jpg"/>
          <p:cNvPicPr>
            <a:picLocks noChangeAspect="1"/>
          </p:cNvPicPr>
          <p:nvPr/>
        </p:nvPicPr>
        <p:blipFill>
          <a:blip r:embed="rId2"/>
          <a:stretch>
            <a:fillRect/>
          </a:stretch>
        </p:blipFill>
        <p:spPr>
          <a:xfrm>
            <a:off x="369847" y="1546211"/>
            <a:ext cx="4744796" cy="5260987"/>
          </a:xfrm>
          <a:prstGeom prst="rect">
            <a:avLst/>
          </a:prstGeom>
        </p:spPr>
      </p:pic>
      <p:pic>
        <p:nvPicPr>
          <p:cNvPr id="12" name="内容占位符 11" descr="p4YBAFqQqyuAHVdcAAJkXWfsMos832_b.jpg"/>
          <p:cNvPicPr>
            <a:picLocks noChangeAspect="1"/>
          </p:cNvPicPr>
          <p:nvPr/>
        </p:nvPicPr>
        <p:blipFill>
          <a:blip r:embed="rId3"/>
          <a:stretch>
            <a:fillRect/>
          </a:stretch>
        </p:blipFill>
        <p:spPr>
          <a:xfrm>
            <a:off x="5799136" y="1617649"/>
            <a:ext cx="4071966" cy="5214974"/>
          </a:xfrm>
          <a:prstGeom prst="rect">
            <a:avLst/>
          </a:prstGeom>
        </p:spPr>
      </p:pic>
    </p:spTree>
  </p:cSld>
  <p:clrMapOvr>
    <a:masterClrMapping/>
  </p:clrMapOvr>
  <p:transition>
    <p:cover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10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build="p"/>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sz="quarter" idx="1"/>
          </p:nvPr>
        </p:nvSpPr>
        <p:spPr>
          <a:xfrm>
            <a:off x="298409" y="1403335"/>
            <a:ext cx="6858048" cy="1714512"/>
          </a:xfrm>
        </p:spPr>
        <p:style>
          <a:lnRef idx="1">
            <a:schemeClr val="accent5"/>
          </a:lnRef>
          <a:fillRef idx="2">
            <a:schemeClr val="accent5"/>
          </a:fillRef>
          <a:effectRef idx="1">
            <a:schemeClr val="accent5"/>
          </a:effectRef>
          <a:fontRef idx="minor">
            <a:schemeClr val="dk1"/>
          </a:fontRef>
        </p:style>
        <p:txBody>
          <a:bodyPr>
            <a:normAutofit/>
          </a:bodyPr>
          <a:lstStyle/>
          <a:p>
            <a:pPr marL="0" indent="0">
              <a:buNone/>
            </a:pPr>
            <a:r>
              <a:rPr lang="zh-CN" altLang="en-US" sz="3200" b="1" smtClean="0">
                <a:latin typeface="华文中宋" pitchFamily="2" charset="-122"/>
                <a:ea typeface="华文中宋" pitchFamily="2" charset="-122"/>
                <a:sym typeface="+mn-ea"/>
              </a:rPr>
              <a:t>他</a:t>
            </a:r>
            <a:r>
              <a:rPr lang="zh-CN" altLang="en-US" sz="3200" b="1">
                <a:latin typeface="华文中宋" pitchFamily="2" charset="-122"/>
                <a:ea typeface="华文中宋" pitchFamily="2" charset="-122"/>
                <a:sym typeface="+mn-ea"/>
              </a:rPr>
              <a:t>热爱祖国、热爱人民，毫不顾惜个人的得失荣辱，是极其伟大崇高的献身精神。</a:t>
            </a:r>
          </a:p>
          <a:p>
            <a:endParaRPr lang="zh-CN" altLang="en-US" b="1">
              <a:solidFill>
                <a:srgbClr val="C00000"/>
              </a:solidFill>
              <a:sym typeface="+mn-ea"/>
            </a:endParaRPr>
          </a:p>
        </p:txBody>
      </p:sp>
      <p:pic>
        <p:nvPicPr>
          <p:cNvPr id="4" name="图片 3" descr="t0195d89da46f6012fc.webp.jpg"/>
          <p:cNvPicPr>
            <a:picLocks noChangeAspect="1"/>
          </p:cNvPicPr>
          <p:nvPr/>
        </p:nvPicPr>
        <p:blipFill>
          <a:blip r:embed="rId2"/>
          <a:stretch>
            <a:fillRect/>
          </a:stretch>
        </p:blipFill>
        <p:spPr>
          <a:xfrm>
            <a:off x="7799399" y="831831"/>
            <a:ext cx="3286148" cy="5429288"/>
          </a:xfrm>
          <a:prstGeom prst="rect">
            <a:avLst/>
          </a:prstGeom>
        </p:spPr>
      </p:pic>
      <p:sp>
        <p:nvSpPr>
          <p:cNvPr id="5" name="TextBox 4"/>
          <p:cNvSpPr txBox="1"/>
          <p:nvPr/>
        </p:nvSpPr>
        <p:spPr>
          <a:xfrm>
            <a:off x="584161" y="260327"/>
            <a:ext cx="8143932" cy="692497"/>
          </a:xfrm>
          <a:prstGeom prst="rect">
            <a:avLst/>
          </a:prstGeom>
          <a:noFill/>
        </p:spPr>
        <p:txBody>
          <a:bodyPr wrap="square" rtlCol="0">
            <a:spAutoFit/>
          </a:bodyPr>
          <a:lstStyle/>
          <a:p>
            <a:r>
              <a:rPr lang="zh-CN" altLang="en-US" b="1" smtClean="0">
                <a:latin typeface="华文中宋" pitchFamily="2" charset="-122"/>
                <a:ea typeface="华文中宋" pitchFamily="2" charset="-122"/>
              </a:rPr>
              <a:t>试分析诗人的人物形象</a:t>
            </a:r>
            <a:endParaRPr lang="zh-CN" altLang="en-US" b="1">
              <a:latin typeface="华文中宋" pitchFamily="2" charset="-122"/>
              <a:ea typeface="华文中宋" pitchFamily="2" charset="-122"/>
            </a:endParaRPr>
          </a:p>
        </p:txBody>
      </p:sp>
      <p:sp>
        <p:nvSpPr>
          <p:cNvPr id="6" name="矩形 5"/>
          <p:cNvSpPr/>
          <p:nvPr/>
        </p:nvSpPr>
        <p:spPr>
          <a:xfrm>
            <a:off x="798475" y="3832227"/>
            <a:ext cx="4857784"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zh-CN" altLang="en-US" sz="4000" b="1" smtClean="0">
                <a:solidFill>
                  <a:srgbClr val="FF0000"/>
                </a:solidFill>
              </a:rPr>
              <a:t>红烛</a:t>
            </a:r>
            <a:r>
              <a:rPr lang="en-US" altLang="zh-CN" sz="4000" b="1" smtClean="0">
                <a:solidFill>
                  <a:srgbClr val="FF0000"/>
                </a:solidFill>
              </a:rPr>
              <a:t>——</a:t>
            </a:r>
            <a:r>
              <a:rPr lang="zh-CN" altLang="en-US" sz="4000" b="1" smtClean="0">
                <a:solidFill>
                  <a:srgbClr val="FF0000"/>
                </a:solidFill>
              </a:rPr>
              <a:t>诗人</a:t>
            </a:r>
            <a:endParaRPr lang="zh-CN" altLang="en-US" sz="4000" b="1">
              <a:solidFill>
                <a:srgbClr val="FF0000"/>
              </a:solidFill>
            </a:endParaRPr>
          </a:p>
        </p:txBody>
      </p:sp>
      <p:sp>
        <p:nvSpPr>
          <p:cNvPr id="7" name="左右箭头 6"/>
          <p:cNvSpPr/>
          <p:nvPr/>
        </p:nvSpPr>
        <p:spPr>
          <a:xfrm>
            <a:off x="1941483" y="4117979"/>
            <a:ext cx="1143008" cy="142876"/>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七边形 7"/>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30</a:t>
            </a:r>
            <a:endParaRPr lang="zh-CN" altLang="en-US" sz="2400"/>
          </a:p>
        </p:txBody>
      </p:sp>
    </p:spTree>
    <p:extLst>
      <p:ext uri="{BB962C8B-B14F-4D97-AF65-F5344CB8AC3E}">
        <p14:creationId xmlns:p14="http://schemas.microsoft.com/office/powerpoint/2010/main" xmlns="" val="4819146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6"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69848" y="458423"/>
            <a:ext cx="8072494" cy="855805"/>
          </a:xfrm>
        </p:spPr>
        <p:txBody>
          <a:bodyPr>
            <a:noAutofit/>
          </a:bodyPr>
          <a:lstStyle/>
          <a:p>
            <a:pPr algn="ctr"/>
            <a:r>
              <a:rPr lang="zh-CN" altLang="en-US" sz="4400" b="1" smtClean="0">
                <a:solidFill>
                  <a:schemeClr val="tx1"/>
                </a:solidFill>
                <a:latin typeface="华文中宋" pitchFamily="2" charset="-122"/>
                <a:ea typeface="华文中宋" pitchFamily="2" charset="-122"/>
                <a:sym typeface="+mn-ea"/>
              </a:rPr>
              <a:t>从“意象”出发理</a:t>
            </a:r>
            <a:r>
              <a:rPr lang="zh-CN" altLang="en-US" sz="4400" b="1">
                <a:solidFill>
                  <a:schemeClr val="tx1"/>
                </a:solidFill>
                <a:latin typeface="华文中宋" pitchFamily="2" charset="-122"/>
                <a:ea typeface="华文中宋" pitchFamily="2" charset="-122"/>
                <a:sym typeface="+mn-ea"/>
              </a:rPr>
              <a:t>清抒情脉络</a:t>
            </a:r>
          </a:p>
        </p:txBody>
      </p:sp>
      <p:sp>
        <p:nvSpPr>
          <p:cNvPr id="3" name="内容占位符 2"/>
          <p:cNvSpPr>
            <a:spLocks noGrp="1"/>
          </p:cNvSpPr>
          <p:nvPr>
            <p:ph sz="quarter" idx="1"/>
          </p:nvPr>
        </p:nvSpPr>
        <p:spPr>
          <a:xfrm>
            <a:off x="655599" y="1331897"/>
            <a:ext cx="8286808" cy="5281678"/>
          </a:xfrm>
        </p:spPr>
        <p:style>
          <a:lnRef idx="1">
            <a:schemeClr val="accent5"/>
          </a:lnRef>
          <a:fillRef idx="2">
            <a:schemeClr val="accent5"/>
          </a:fillRef>
          <a:effectRef idx="1">
            <a:schemeClr val="accent5"/>
          </a:effectRef>
          <a:fontRef idx="minor">
            <a:schemeClr val="dk1"/>
          </a:fontRef>
        </p:style>
        <p:txBody>
          <a:bodyPr>
            <a:normAutofit/>
          </a:bodyPr>
          <a:lstStyle/>
          <a:p>
            <a:endParaRPr lang="zh-CN" altLang="en-US"/>
          </a:p>
          <a:p>
            <a:pPr marL="0" indent="0">
              <a:buNone/>
            </a:pPr>
            <a:r>
              <a:rPr lang="zh-CN" altLang="en-US" sz="3200">
                <a:latin typeface="宋体" pitchFamily="2" charset="-122"/>
                <a:ea typeface="宋体" panose="02010600030101010101" pitchFamily="2" charset="-122"/>
              </a:rPr>
              <a:t> </a:t>
            </a:r>
            <a:r>
              <a:rPr lang="zh-CN" altLang="en-US" sz="3200" smtClean="0">
                <a:latin typeface="宋体" pitchFamily="2" charset="-122"/>
                <a:ea typeface="宋体" panose="02010600030101010101" pitchFamily="2" charset="-122"/>
              </a:rPr>
              <a:t>     </a:t>
            </a:r>
            <a:r>
              <a:rPr lang="zh-CN" altLang="en-US" sz="3200" b="1" smtClean="0">
                <a:effectLst>
                  <a:outerShdw blurRad="38100" dist="19050" dir="2700000" algn="tl" rotWithShape="0">
                    <a:schemeClr val="dk1">
                      <a:alpha val="40000"/>
                    </a:schemeClr>
                  </a:outerShdw>
                </a:effectLst>
                <a:latin typeface="华文中宋" pitchFamily="2" charset="-122"/>
                <a:ea typeface="华文中宋" pitchFamily="2" charset="-122"/>
              </a:rPr>
              <a:t>开头意象</a:t>
            </a:r>
            <a:r>
              <a:rPr lang="en-US" altLang="zh-CN" sz="3200" b="1" smtClean="0">
                <a:effectLst>
                  <a:outerShdw blurRad="38100" dist="19050" dir="2700000" algn="tl" rotWithShape="0">
                    <a:schemeClr val="dk1">
                      <a:alpha val="40000"/>
                    </a:schemeClr>
                  </a:outerShdw>
                </a:effectLst>
                <a:latin typeface="华文中宋" pitchFamily="2" charset="-122"/>
                <a:ea typeface="华文中宋" pitchFamily="2" charset="-122"/>
              </a:rPr>
              <a:t>——</a:t>
            </a:r>
            <a:r>
              <a:rPr lang="zh-CN" altLang="en-US" sz="3200" b="1" smtClean="0">
                <a:effectLst>
                  <a:outerShdw blurRad="38100" dist="19050" dir="2700000" algn="tl" rotWithShape="0">
                    <a:schemeClr val="dk1">
                      <a:alpha val="40000"/>
                    </a:schemeClr>
                  </a:outerShdw>
                </a:effectLst>
                <a:latin typeface="华文中宋" pitchFamily="2" charset="-122"/>
                <a:ea typeface="华文中宋" pitchFamily="2" charset="-122"/>
              </a:rPr>
              <a:t>红烛</a:t>
            </a:r>
            <a:r>
              <a:rPr lang="en-US" altLang="zh-CN" sz="3200" b="1" smtClean="0">
                <a:effectLst>
                  <a:outerShdw blurRad="38100" dist="19050" dir="2700000" algn="tl" rotWithShape="0">
                    <a:schemeClr val="dk1">
                      <a:alpha val="40000"/>
                    </a:schemeClr>
                  </a:outerShdw>
                </a:effectLst>
                <a:latin typeface="华文中宋" pitchFamily="2" charset="-122"/>
                <a:ea typeface="华文中宋" pitchFamily="2" charset="-122"/>
              </a:rPr>
              <a:t>——</a:t>
            </a:r>
            <a:r>
              <a:rPr lang="zh-CN" altLang="en-US" sz="3200" b="1" smtClean="0">
                <a:effectLst>
                  <a:outerShdw blurRad="38100" dist="19050" dir="2700000" algn="tl" rotWithShape="0">
                    <a:schemeClr val="dk1">
                      <a:alpha val="40000"/>
                    </a:schemeClr>
                  </a:outerShdw>
                </a:effectLst>
                <a:latin typeface="华文中宋" pitchFamily="2" charset="-122"/>
                <a:ea typeface="华文中宋" pitchFamily="2" charset="-122"/>
              </a:rPr>
              <a:t>这样“</a:t>
            </a:r>
            <a:r>
              <a:rPr lang="zh-CN" altLang="en-US" sz="3200" b="1" smtClean="0">
                <a:solidFill>
                  <a:srgbClr val="FF0000"/>
                </a:solidFill>
                <a:effectLst>
                  <a:outerShdw blurRad="38100" dist="19050" dir="2700000" algn="tl" rotWithShape="0">
                    <a:schemeClr val="dk1">
                      <a:alpha val="40000"/>
                    </a:schemeClr>
                  </a:outerShdw>
                </a:effectLst>
                <a:latin typeface="华文中宋" pitchFamily="2" charset="-122"/>
                <a:ea typeface="华文中宋" pitchFamily="2" charset="-122"/>
              </a:rPr>
              <a:t>红</a:t>
            </a:r>
            <a:r>
              <a:rPr lang="zh-CN" altLang="en-US" sz="3200" b="1" smtClean="0">
                <a:effectLst>
                  <a:outerShdw blurRad="38100" dist="19050" dir="2700000" algn="tl" rotWithShape="0">
                    <a:schemeClr val="dk1">
                      <a:alpha val="40000"/>
                    </a:schemeClr>
                  </a:outerShdw>
                </a:effectLst>
                <a:latin typeface="华文中宋" pitchFamily="2" charset="-122"/>
                <a:ea typeface="华文中宋" pitchFamily="2" charset="-122"/>
              </a:rPr>
              <a:t>”（红烛精神） </a:t>
            </a:r>
            <a:r>
              <a:rPr lang="en-US" altLang="zh-CN" sz="3200" b="1" smtClean="0">
                <a:effectLst>
                  <a:outerShdw blurRad="38100" dist="19050" dir="2700000" algn="tl" rotWithShape="0">
                    <a:schemeClr val="dk1">
                      <a:alpha val="40000"/>
                    </a:schemeClr>
                  </a:outerShdw>
                </a:effectLst>
                <a:latin typeface="华文中宋" pitchFamily="2" charset="-122"/>
                <a:ea typeface="华文中宋" pitchFamily="2" charset="-122"/>
              </a:rPr>
              <a:t>——</a:t>
            </a:r>
            <a:r>
              <a:rPr lang="zh-CN" altLang="en-US" sz="3200" b="1" smtClean="0">
                <a:effectLst>
                  <a:outerShdw blurRad="38100" dist="19050" dir="2700000" algn="tl" rotWithShape="0">
                    <a:schemeClr val="dk1">
                      <a:alpha val="40000"/>
                    </a:schemeClr>
                  </a:outerShdw>
                </a:effectLst>
                <a:latin typeface="华文中宋" pitchFamily="2" charset="-122"/>
                <a:ea typeface="华文中宋" pitchFamily="2" charset="-122"/>
              </a:rPr>
              <a:t>凸现</a:t>
            </a:r>
            <a:r>
              <a:rPr lang="zh-CN" altLang="en-US" sz="3200" b="1">
                <a:effectLst>
                  <a:outerShdw blurRad="38100" dist="19050" dir="2700000" algn="tl" rotWithShape="0">
                    <a:schemeClr val="dk1">
                      <a:alpha val="40000"/>
                    </a:schemeClr>
                  </a:outerShdw>
                </a:effectLst>
                <a:latin typeface="华文中宋" pitchFamily="2" charset="-122"/>
                <a:ea typeface="华文中宋" pitchFamily="2" charset="-122"/>
              </a:rPr>
              <a:t>了红烛的总体</a:t>
            </a:r>
            <a:r>
              <a:rPr lang="zh-CN" altLang="en-US" sz="3200" b="1" smtClean="0">
                <a:effectLst>
                  <a:outerShdw blurRad="38100" dist="19050" dir="2700000" algn="tl" rotWithShape="0">
                    <a:schemeClr val="dk1">
                      <a:alpha val="40000"/>
                    </a:schemeClr>
                  </a:outerShdw>
                </a:effectLst>
                <a:latin typeface="华文中宋" pitchFamily="2" charset="-122"/>
                <a:ea typeface="华文中宋" pitchFamily="2" charset="-122"/>
              </a:rPr>
              <a:t>形象</a:t>
            </a:r>
            <a:r>
              <a:rPr lang="en-US" altLang="zh-CN" sz="3200" b="1" smtClean="0">
                <a:effectLst>
                  <a:outerShdw blurRad="38100" dist="19050" dir="2700000" algn="tl" rotWithShape="0">
                    <a:schemeClr val="dk1">
                      <a:alpha val="40000"/>
                    </a:schemeClr>
                  </a:outerShdw>
                </a:effectLst>
                <a:latin typeface="华文中宋" pitchFamily="2" charset="-122"/>
                <a:ea typeface="华文中宋" pitchFamily="2" charset="-122"/>
              </a:rPr>
              <a:t>——</a:t>
            </a:r>
            <a:r>
              <a:rPr lang="zh-CN" altLang="en-US" sz="3200" b="1" smtClean="0">
                <a:effectLst>
                  <a:outerShdw blurRad="38100" dist="19050" dir="2700000" algn="tl" rotWithShape="0">
                    <a:schemeClr val="dk1">
                      <a:alpha val="40000"/>
                    </a:schemeClr>
                  </a:outerShdw>
                </a:effectLst>
                <a:latin typeface="华文中宋" pitchFamily="2" charset="-122"/>
                <a:ea typeface="华文中宋" pitchFamily="2" charset="-122"/>
              </a:rPr>
              <a:t>联想、类比“</a:t>
            </a:r>
            <a:r>
              <a:rPr lang="zh-CN" altLang="en-US" sz="3200" b="1" smtClean="0">
                <a:solidFill>
                  <a:srgbClr val="FF0000"/>
                </a:solidFill>
                <a:effectLst>
                  <a:outerShdw blurRad="38100" dist="19050" dir="2700000" algn="tl" rotWithShape="0">
                    <a:schemeClr val="dk1">
                      <a:alpha val="40000"/>
                    </a:schemeClr>
                  </a:outerShdw>
                </a:effectLst>
                <a:latin typeface="华文中宋" pitchFamily="2" charset="-122"/>
                <a:ea typeface="华文中宋" pitchFamily="2" charset="-122"/>
              </a:rPr>
              <a:t>诗人的心</a:t>
            </a:r>
            <a:r>
              <a:rPr lang="zh-CN" altLang="en-US" sz="3200" b="1" smtClean="0">
                <a:effectLst>
                  <a:outerShdw blurRad="38100" dist="19050" dir="2700000" algn="tl" rotWithShape="0">
                    <a:schemeClr val="dk1">
                      <a:alpha val="40000"/>
                    </a:schemeClr>
                  </a:outerShdw>
                </a:effectLst>
                <a:latin typeface="华文中宋" pitchFamily="2" charset="-122"/>
                <a:ea typeface="华文中宋" pitchFamily="2" charset="-122"/>
              </a:rPr>
              <a:t>”（由</a:t>
            </a:r>
            <a:r>
              <a:rPr lang="zh-CN" altLang="en-US" sz="3200" b="1">
                <a:effectLst>
                  <a:outerShdw blurRad="38100" dist="19050" dir="2700000" algn="tl" rotWithShape="0">
                    <a:schemeClr val="dk1">
                      <a:alpha val="40000"/>
                    </a:schemeClr>
                  </a:outerShdw>
                </a:effectLst>
                <a:latin typeface="华文中宋" pitchFamily="2" charset="-122"/>
                <a:ea typeface="华文中宋" pitchFamily="2" charset="-122"/>
              </a:rPr>
              <a:t>红烛形象即刻联想到</a:t>
            </a:r>
            <a:r>
              <a:rPr lang="zh-CN" altLang="en-US" sz="3200" b="1">
                <a:solidFill>
                  <a:srgbClr val="FF0000"/>
                </a:solidFill>
                <a:effectLst>
                  <a:outerShdw blurRad="38100" dist="19050" dir="2700000" algn="tl" rotWithShape="0">
                    <a:schemeClr val="dk1">
                      <a:alpha val="40000"/>
                    </a:schemeClr>
                  </a:outerShdw>
                </a:effectLst>
                <a:latin typeface="华文中宋" pitchFamily="2" charset="-122"/>
                <a:ea typeface="华文中宋" pitchFamily="2" charset="-122"/>
              </a:rPr>
              <a:t>诗人自身</a:t>
            </a:r>
            <a:r>
              <a:rPr lang="zh-CN" altLang="en-US" sz="3200" b="1" smtClean="0">
                <a:effectLst>
                  <a:outerShdw blurRad="38100" dist="19050" dir="2700000" algn="tl" rotWithShape="0">
                    <a:schemeClr val="dk1">
                      <a:alpha val="40000"/>
                    </a:schemeClr>
                  </a:outerShdw>
                </a:effectLst>
                <a:latin typeface="华文中宋" pitchFamily="2" charset="-122"/>
                <a:ea typeface="华文中宋" pitchFamily="2" charset="-122"/>
              </a:rPr>
              <a:t>。）</a:t>
            </a:r>
            <a:r>
              <a:rPr lang="en-US" altLang="zh-CN" sz="3200" b="1" smtClean="0">
                <a:effectLst>
                  <a:outerShdw blurRad="38100" dist="19050" dir="2700000" algn="tl" rotWithShape="0">
                    <a:schemeClr val="dk1">
                      <a:alpha val="40000"/>
                    </a:schemeClr>
                  </a:outerShdw>
                </a:effectLst>
                <a:latin typeface="华文中宋" pitchFamily="2" charset="-122"/>
                <a:ea typeface="华文中宋" pitchFamily="2" charset="-122"/>
              </a:rPr>
              <a:t>——</a:t>
            </a:r>
            <a:r>
              <a:rPr lang="zh-CN" altLang="en-US" sz="3200" b="1" smtClean="0">
                <a:effectLst>
                  <a:outerShdw blurRad="38100" dist="19050" dir="2700000" algn="tl" rotWithShape="0">
                    <a:schemeClr val="dk1">
                      <a:alpha val="40000"/>
                    </a:schemeClr>
                  </a:outerShdw>
                </a:effectLst>
                <a:latin typeface="华文中宋" pitchFamily="2" charset="-122"/>
                <a:ea typeface="华文中宋" pitchFamily="2" charset="-122"/>
              </a:rPr>
              <a:t>呼告</a:t>
            </a:r>
            <a:r>
              <a:rPr lang="en-US" altLang="zh-CN" sz="3200" b="1" smtClean="0">
                <a:effectLst>
                  <a:outerShdw blurRad="38100" dist="19050" dir="2700000" algn="tl" rotWithShape="0">
                    <a:schemeClr val="dk1">
                      <a:alpha val="40000"/>
                    </a:schemeClr>
                  </a:outerShdw>
                </a:effectLst>
                <a:latin typeface="华文中宋" pitchFamily="2" charset="-122"/>
                <a:ea typeface="华文中宋" pitchFamily="2" charset="-122"/>
              </a:rPr>
              <a:t>——</a:t>
            </a:r>
            <a:r>
              <a:rPr lang="zh-CN" altLang="en-US" sz="3200" b="1" smtClean="0">
                <a:solidFill>
                  <a:srgbClr val="FF0000"/>
                </a:solidFill>
                <a:effectLst>
                  <a:outerShdw blurRad="38100" dist="19050" dir="2700000" algn="tl" rotWithShape="0">
                    <a:schemeClr val="dk1">
                      <a:alpha val="40000"/>
                    </a:schemeClr>
                  </a:outerShdw>
                </a:effectLst>
                <a:latin typeface="华文中宋" pitchFamily="2" charset="-122"/>
                <a:ea typeface="华文中宋" pitchFamily="2" charset="-122"/>
              </a:rPr>
              <a:t>流泪</a:t>
            </a:r>
            <a:r>
              <a:rPr lang="zh-CN" altLang="en-US" sz="3200" b="1" smtClean="0">
                <a:effectLst>
                  <a:outerShdw blurRad="38100" dist="19050" dir="2700000" algn="tl" rotWithShape="0">
                    <a:schemeClr val="dk1">
                      <a:alpha val="40000"/>
                    </a:schemeClr>
                  </a:outerShdw>
                </a:effectLst>
                <a:latin typeface="华文中宋" pitchFamily="2" charset="-122"/>
                <a:ea typeface="华文中宋" pitchFamily="2" charset="-122"/>
              </a:rPr>
              <a:t>、</a:t>
            </a:r>
            <a:r>
              <a:rPr lang="zh-CN" altLang="en-US" sz="3200" b="1" smtClean="0">
                <a:solidFill>
                  <a:srgbClr val="FF0000"/>
                </a:solidFill>
                <a:effectLst>
                  <a:outerShdw blurRad="38100" dist="19050" dir="2700000" algn="tl" rotWithShape="0">
                    <a:schemeClr val="dk1">
                      <a:alpha val="40000"/>
                    </a:schemeClr>
                  </a:outerShdw>
                </a:effectLst>
                <a:latin typeface="华文中宋" pitchFamily="2" charset="-122"/>
                <a:ea typeface="华文中宋" pitchFamily="2" charset="-122"/>
              </a:rPr>
              <a:t>燃烧</a:t>
            </a:r>
            <a:r>
              <a:rPr lang="en-US" altLang="zh-CN" sz="3200" b="1" smtClean="0">
                <a:effectLst>
                  <a:outerShdw blurRad="38100" dist="19050" dir="2700000" algn="tl" rotWithShape="0">
                    <a:schemeClr val="dk1">
                      <a:alpha val="40000"/>
                    </a:schemeClr>
                  </a:outerShdw>
                </a:effectLst>
                <a:latin typeface="华文中宋" pitchFamily="2" charset="-122"/>
                <a:ea typeface="华文中宋" pitchFamily="2" charset="-122"/>
              </a:rPr>
              <a:t>——</a:t>
            </a:r>
            <a:r>
              <a:rPr lang="zh-CN" altLang="en-US" sz="3200" b="1" smtClean="0">
                <a:effectLst>
                  <a:outerShdw blurRad="38100" dist="19050" dir="2700000" algn="tl" rotWithShape="0">
                    <a:schemeClr val="dk1">
                      <a:alpha val="40000"/>
                    </a:schemeClr>
                  </a:outerShdw>
                </a:effectLst>
                <a:latin typeface="华文中宋" pitchFamily="2" charset="-122"/>
                <a:ea typeface="华文中宋" pitchFamily="2" charset="-122"/>
              </a:rPr>
              <a:t>归结红烛的精神形象</a:t>
            </a:r>
            <a:r>
              <a:rPr lang="en-US" altLang="zh-CN" sz="3200" b="1" smtClean="0">
                <a:effectLst>
                  <a:outerShdw blurRad="38100" dist="19050" dir="2700000" algn="tl" rotWithShape="0">
                    <a:schemeClr val="dk1">
                      <a:alpha val="40000"/>
                    </a:schemeClr>
                  </a:outerShdw>
                </a:effectLst>
                <a:latin typeface="华文中宋" pitchFamily="2" charset="-122"/>
                <a:ea typeface="华文中宋" pitchFamily="2" charset="-122"/>
              </a:rPr>
              <a:t>——</a:t>
            </a:r>
            <a:r>
              <a:rPr lang="zh-CN" altLang="en-US" sz="3200" b="1" smtClean="0">
                <a:effectLst>
                  <a:outerShdw blurRad="38100" dist="19050" dir="2700000" algn="tl" rotWithShape="0">
                    <a:schemeClr val="dk1">
                      <a:alpha val="40000"/>
                    </a:schemeClr>
                  </a:outerShdw>
                </a:effectLst>
                <a:latin typeface="华文中宋" pitchFamily="2" charset="-122"/>
                <a:ea typeface="华文中宋" pitchFamily="2" charset="-122"/>
              </a:rPr>
              <a:t>“</a:t>
            </a:r>
            <a:r>
              <a:rPr lang="zh-CN" altLang="en-US" sz="3200" b="1" smtClean="0">
                <a:solidFill>
                  <a:srgbClr val="FF0000"/>
                </a:solidFill>
                <a:effectLst>
                  <a:outerShdw blurRad="38100" dist="19050" dir="2700000" algn="tl" rotWithShape="0">
                    <a:schemeClr val="dk1">
                      <a:alpha val="40000"/>
                    </a:schemeClr>
                  </a:outerShdw>
                </a:effectLst>
                <a:latin typeface="华文中宋" pitchFamily="2" charset="-122"/>
                <a:ea typeface="华文中宋" pitchFamily="2" charset="-122"/>
              </a:rPr>
              <a:t>灰</a:t>
            </a:r>
            <a:r>
              <a:rPr lang="zh-CN" altLang="en-US" sz="3200" b="1" smtClean="0">
                <a:effectLst>
                  <a:outerShdw blurRad="38100" dist="19050" dir="2700000" algn="tl" rotWithShape="0">
                    <a:schemeClr val="dk1">
                      <a:alpha val="40000"/>
                    </a:schemeClr>
                  </a:outerShdw>
                </a:effectLst>
                <a:latin typeface="华文中宋" pitchFamily="2" charset="-122"/>
                <a:ea typeface="华文中宋" pitchFamily="2" charset="-122"/>
              </a:rPr>
              <a:t>”</a:t>
            </a:r>
            <a:r>
              <a:rPr lang="zh-CN" altLang="en-US" sz="3200" b="1">
                <a:effectLst>
                  <a:outerShdw blurRad="38100" dist="19050" dir="2700000" algn="tl" rotWithShape="0">
                    <a:schemeClr val="dk1">
                      <a:alpha val="40000"/>
                    </a:schemeClr>
                  </a:outerShdw>
                </a:effectLst>
                <a:latin typeface="华文中宋" pitchFamily="2" charset="-122"/>
                <a:ea typeface="华文中宋" pitchFamily="2" charset="-122"/>
              </a:rPr>
              <a:t>与“</a:t>
            </a:r>
            <a:r>
              <a:rPr lang="zh-CN" altLang="en-US" sz="3200" b="1">
                <a:solidFill>
                  <a:srgbClr val="FF0000"/>
                </a:solidFill>
                <a:effectLst>
                  <a:outerShdw blurRad="38100" dist="19050" dir="2700000" algn="tl" rotWithShape="0">
                    <a:schemeClr val="dk1">
                      <a:alpha val="40000"/>
                    </a:schemeClr>
                  </a:outerShdw>
                </a:effectLst>
                <a:latin typeface="华文中宋" pitchFamily="2" charset="-122"/>
                <a:ea typeface="华文中宋" pitchFamily="2" charset="-122"/>
              </a:rPr>
              <a:t>泪</a:t>
            </a:r>
            <a:r>
              <a:rPr lang="zh-CN" altLang="en-US" sz="3200" b="1">
                <a:effectLst>
                  <a:outerShdw blurRad="38100" dist="19050" dir="2700000" algn="tl" rotWithShape="0">
                    <a:schemeClr val="dk1">
                      <a:alpha val="40000"/>
                    </a:schemeClr>
                  </a:outerShdw>
                </a:effectLst>
                <a:latin typeface="华文中宋" pitchFamily="2" charset="-122"/>
                <a:ea typeface="华文中宋" pitchFamily="2" charset="-122"/>
              </a:rPr>
              <a:t>”分两层来展开抒情</a:t>
            </a:r>
            <a:r>
              <a:rPr lang="zh-CN" altLang="en-US" sz="3200" b="1" smtClean="0">
                <a:effectLst>
                  <a:outerShdw blurRad="38100" dist="19050" dir="2700000" algn="tl" rotWithShape="0">
                    <a:schemeClr val="dk1">
                      <a:alpha val="40000"/>
                    </a:schemeClr>
                  </a:outerShdw>
                </a:effectLst>
                <a:latin typeface="华文中宋" pitchFamily="2" charset="-122"/>
                <a:ea typeface="华文中宋" pitchFamily="2" charset="-122"/>
              </a:rPr>
              <a:t>的</a:t>
            </a:r>
            <a:r>
              <a:rPr lang="en-US" altLang="zh-CN" sz="3200" b="1" smtClean="0">
                <a:effectLst>
                  <a:outerShdw blurRad="38100" dist="19050" dir="2700000" algn="tl" rotWithShape="0">
                    <a:schemeClr val="dk1">
                      <a:alpha val="40000"/>
                    </a:schemeClr>
                  </a:outerShdw>
                </a:effectLst>
                <a:latin typeface="华文中宋" pitchFamily="2" charset="-122"/>
                <a:ea typeface="华文中宋" pitchFamily="2" charset="-122"/>
              </a:rPr>
              <a:t>——</a:t>
            </a:r>
            <a:r>
              <a:rPr lang="zh-CN" altLang="en-US" sz="3200" b="1" smtClean="0">
                <a:effectLst>
                  <a:outerShdw blurRad="38100" dist="19050" dir="2700000" algn="tl" rotWithShape="0">
                    <a:schemeClr val="dk1">
                      <a:alpha val="40000"/>
                    </a:schemeClr>
                  </a:outerShdw>
                </a:effectLst>
                <a:latin typeface="华文中宋" pitchFamily="2" charset="-122"/>
                <a:ea typeface="华文中宋" pitchFamily="2" charset="-122"/>
              </a:rPr>
              <a:t>“</a:t>
            </a:r>
            <a:r>
              <a:rPr lang="zh-CN" altLang="en-US" sz="3200" b="1">
                <a:solidFill>
                  <a:srgbClr val="FF0000"/>
                </a:solidFill>
                <a:effectLst>
                  <a:outerShdw blurRad="38100" dist="19050" dir="2700000" algn="tl" rotWithShape="0">
                    <a:schemeClr val="dk1">
                      <a:alpha val="40000"/>
                    </a:schemeClr>
                  </a:outerShdw>
                </a:effectLst>
                <a:latin typeface="华文中宋" pitchFamily="2" charset="-122"/>
                <a:ea typeface="华文中宋" pitchFamily="2" charset="-122"/>
              </a:rPr>
              <a:t>莫问收获，但问耕耘</a:t>
            </a:r>
            <a:r>
              <a:rPr lang="zh-CN" altLang="en-US" sz="3200" b="1" smtClean="0">
                <a:effectLst>
                  <a:outerShdw blurRad="38100" dist="19050" dir="2700000" algn="tl" rotWithShape="0">
                    <a:schemeClr val="dk1">
                      <a:alpha val="40000"/>
                    </a:schemeClr>
                  </a:outerShdw>
                </a:effectLst>
                <a:latin typeface="华文中宋" pitchFamily="2" charset="-122"/>
                <a:ea typeface="华文中宋" pitchFamily="2" charset="-122"/>
              </a:rPr>
              <a:t>”（</a:t>
            </a:r>
            <a:r>
              <a:rPr lang="zh-CN" altLang="en-US" sz="3200" b="1" smtClean="0">
                <a:solidFill>
                  <a:srgbClr val="FF0000"/>
                </a:solidFill>
                <a:effectLst>
                  <a:outerShdw blurRad="38100" dist="19050" dir="2700000" algn="tl" rotWithShape="0">
                    <a:schemeClr val="dk1">
                      <a:alpha val="40000"/>
                    </a:schemeClr>
                  </a:outerShdw>
                </a:effectLst>
                <a:latin typeface="华文中宋" pitchFamily="2" charset="-122"/>
                <a:ea typeface="华文中宋" pitchFamily="2" charset="-122"/>
              </a:rPr>
              <a:t>哲理</a:t>
            </a:r>
            <a:r>
              <a:rPr lang="en-US" altLang="zh-CN" sz="3200" b="1" smtClean="0">
                <a:effectLst>
                  <a:outerShdw blurRad="38100" dist="19050" dir="2700000" algn="tl" rotWithShape="0">
                    <a:schemeClr val="dk1">
                      <a:alpha val="40000"/>
                    </a:schemeClr>
                  </a:outerShdw>
                </a:effectLst>
                <a:latin typeface="华文中宋" pitchFamily="2" charset="-122"/>
                <a:ea typeface="华文中宋" pitchFamily="2" charset="-122"/>
              </a:rPr>
              <a:t>——</a:t>
            </a:r>
            <a:r>
              <a:rPr lang="zh-CN" altLang="en-US" sz="3200" b="1" smtClean="0">
                <a:solidFill>
                  <a:srgbClr val="FF0000"/>
                </a:solidFill>
                <a:effectLst>
                  <a:outerShdw blurRad="38100" dist="19050" dir="2700000" algn="tl" rotWithShape="0">
                    <a:schemeClr val="dk1">
                      <a:alpha val="40000"/>
                    </a:schemeClr>
                  </a:outerShdw>
                </a:effectLst>
                <a:latin typeface="华文中宋" pitchFamily="2" charset="-122"/>
                <a:ea typeface="华文中宋" pitchFamily="2" charset="-122"/>
              </a:rPr>
              <a:t>人生宗旨</a:t>
            </a:r>
            <a:r>
              <a:rPr lang="zh-CN" altLang="en-US" sz="3200" b="1" smtClean="0">
                <a:effectLst>
                  <a:outerShdw blurRad="38100" dist="19050" dir="2700000" algn="tl" rotWithShape="0">
                    <a:schemeClr val="dk1">
                      <a:alpha val="40000"/>
                    </a:schemeClr>
                  </a:outerShdw>
                </a:effectLst>
                <a:latin typeface="华文中宋" pitchFamily="2" charset="-122"/>
                <a:ea typeface="华文中宋" pitchFamily="2" charset="-122"/>
              </a:rPr>
              <a:t>）</a:t>
            </a:r>
            <a:endParaRPr lang="zh-CN" altLang="en-US" sz="3200" b="1">
              <a:effectLst>
                <a:outerShdw blurRad="38100" dist="19050" dir="2700000" algn="tl" rotWithShape="0">
                  <a:schemeClr val="dk1">
                    <a:alpha val="40000"/>
                  </a:schemeClr>
                </a:outerShdw>
              </a:effectLst>
              <a:latin typeface="华文中宋" pitchFamily="2" charset="-122"/>
              <a:ea typeface="华文中宋" pitchFamily="2" charset="-122"/>
            </a:endParaRPr>
          </a:p>
        </p:txBody>
      </p:sp>
      <p:pic>
        <p:nvPicPr>
          <p:cNvPr id="4" name="图片 3" descr="9726994_123549114031_2.jpg"/>
          <p:cNvPicPr>
            <a:picLocks noChangeAspect="1"/>
          </p:cNvPicPr>
          <p:nvPr/>
        </p:nvPicPr>
        <p:blipFill>
          <a:blip r:embed="rId2"/>
          <a:stretch>
            <a:fillRect/>
          </a:stretch>
        </p:blipFill>
        <p:spPr>
          <a:xfrm>
            <a:off x="9013845" y="474641"/>
            <a:ext cx="2564054" cy="6072230"/>
          </a:xfrm>
          <a:prstGeom prst="rect">
            <a:avLst/>
          </a:prstGeom>
        </p:spPr>
      </p:pic>
      <p:sp>
        <p:nvSpPr>
          <p:cNvPr id="5" name="七边形 4"/>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31</a:t>
            </a:r>
            <a:endParaRPr lang="zh-CN" altLang="en-US" sz="2400"/>
          </a:p>
        </p:txBody>
      </p:sp>
    </p:spTree>
    <p:extLst>
      <p:ext uri="{BB962C8B-B14F-4D97-AF65-F5344CB8AC3E}">
        <p14:creationId xmlns:p14="http://schemas.microsoft.com/office/powerpoint/2010/main" xmlns="" val="2828282214"/>
      </p:ext>
    </p:extLst>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3"/>
          <p:cNvSpPr txBox="1"/>
          <p:nvPr/>
        </p:nvSpPr>
        <p:spPr>
          <a:xfrm>
            <a:off x="10045339" y="2826396"/>
            <a:ext cx="677100" cy="2802997"/>
          </a:xfrm>
          <a:prstGeom prst="rect">
            <a:avLst/>
          </a:prstGeom>
          <a:noFill/>
        </p:spPr>
        <p:txBody>
          <a:bodyPr vert="eaVert" wrap="square" lIns="91436" tIns="45719" rIns="91436" bIns="45719" rtlCol="0">
            <a:spAutoFit/>
          </a:bodyPr>
          <a:lstStyle/>
          <a:p>
            <a:r>
              <a:rPr lang="zh-CN" altLang="en-US" sz="3200" b="1" smtClean="0">
                <a:solidFill>
                  <a:srgbClr val="FF0000"/>
                </a:solidFill>
                <a:latin typeface="微软雅黑" pitchFamily="34" charset="-122"/>
                <a:ea typeface="微软雅黑" pitchFamily="34" charset="-122"/>
              </a:rPr>
              <a:t>四扬三抑</a:t>
            </a:r>
            <a:endParaRPr lang="zh-CN" altLang="en-US" sz="3200" b="1">
              <a:solidFill>
                <a:srgbClr val="FF0000"/>
              </a:solidFill>
              <a:latin typeface="微软雅黑" pitchFamily="34" charset="-122"/>
              <a:ea typeface="微软雅黑" panose="020b0503020204020204" pitchFamily="34" charset="-122"/>
            </a:endParaRPr>
          </a:p>
        </p:txBody>
      </p:sp>
      <p:sp>
        <p:nvSpPr>
          <p:cNvPr id="5" name="标题 4"/>
          <p:cNvSpPr>
            <a:spLocks noGrp="1"/>
          </p:cNvSpPr>
          <p:nvPr>
            <p:ph type="title"/>
          </p:nvPr>
        </p:nvSpPr>
        <p:spPr/>
        <p:style>
          <a:lnRef idx="2">
            <a:schemeClr val="accent5"/>
          </a:lnRef>
          <a:fillRef idx="1">
            <a:schemeClr val="lt1"/>
          </a:fillRef>
          <a:effectRef idx="0">
            <a:schemeClr val="accent5"/>
          </a:effectRef>
          <a:fontRef idx="minor">
            <a:schemeClr val="dk1"/>
          </a:fontRef>
        </p:style>
        <p:txBody>
          <a:bodyPr>
            <a:normAutofit/>
          </a:bodyPr>
          <a:lstStyle/>
          <a:p>
            <a:r>
              <a:rPr lang="zh-CN" altLang="en-US" sz="4000" b="1" smtClean="0">
                <a:latin typeface="华文中宋" pitchFamily="2" charset="-122"/>
                <a:ea typeface="华文中宋" pitchFamily="2" charset="-122"/>
              </a:rPr>
              <a:t>情感节奏体验</a:t>
            </a:r>
            <a:r>
              <a:rPr lang="en-US" altLang="zh-CN" sz="4000" b="1" smtClean="0">
                <a:latin typeface="华文中宋" pitchFamily="2" charset="-122"/>
                <a:ea typeface="华文中宋" pitchFamily="2" charset="-122"/>
              </a:rPr>
              <a:t>——</a:t>
            </a:r>
            <a:r>
              <a:rPr lang="zh-CN" altLang="en-US" sz="4000" b="1" smtClean="0">
                <a:latin typeface="华文中宋" pitchFamily="2" charset="-122"/>
                <a:ea typeface="华文中宋" pitchFamily="2" charset="-122"/>
              </a:rPr>
              <a:t>图文导航</a:t>
            </a:r>
            <a:endParaRPr lang="zh-CN" altLang="en-US" sz="4000" b="1">
              <a:latin typeface="华文中宋" pitchFamily="2" charset="-122"/>
              <a:ea typeface="华文中宋" pitchFamily="2" charset="-122"/>
            </a:endParaRPr>
          </a:p>
        </p:txBody>
      </p:sp>
      <p:graphicFrame>
        <p:nvGraphicFramePr>
          <p:cNvPr id="7" name="图示 6"/>
          <p:cNvGraphicFramePr/>
          <p:nvPr/>
        </p:nvGraphicFramePr>
        <p:xfrm>
          <a:off x="1727170" y="2403467"/>
          <a:ext cx="7500990" cy="2857521"/>
        </p:xfrm>
        <a:graphic>
          <a:graphicData uri="http://schemas.openxmlformats.org/drawingml/2006/diagram">
            <dgm:relIds xmlns:dgm="http://schemas.openxmlformats.org/drawingml/2006/diagram" r:dm="rId2" r:lo="rId3" r:qs="rId4" r:cs="rId5"/>
          </a:graphicData>
        </a:graphic>
      </p:graphicFrame>
      <p:sp>
        <p:nvSpPr>
          <p:cNvPr id="8" name="TextBox 7"/>
          <p:cNvSpPr txBox="1"/>
          <p:nvPr/>
        </p:nvSpPr>
        <p:spPr>
          <a:xfrm>
            <a:off x="1870045" y="1546211"/>
            <a:ext cx="7286676" cy="69249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zh-CN" altLang="en-US" b="1" smtClean="0"/>
              <a:t>引子</a:t>
            </a:r>
            <a:r>
              <a:rPr lang="en-US" altLang="zh-CN" b="1" smtClean="0"/>
              <a:t>——</a:t>
            </a:r>
            <a:r>
              <a:rPr lang="zh-CN" altLang="en-US" b="1" smtClean="0"/>
              <a:t>蜡炬成灰泪始干</a:t>
            </a:r>
            <a:endParaRPr lang="zh-CN" altLang="en-US" b="1"/>
          </a:p>
        </p:txBody>
      </p:sp>
      <p:sp>
        <p:nvSpPr>
          <p:cNvPr id="9" name="TextBox 8"/>
          <p:cNvSpPr txBox="1"/>
          <p:nvPr/>
        </p:nvSpPr>
        <p:spPr>
          <a:xfrm>
            <a:off x="1941483" y="5546739"/>
            <a:ext cx="7286676" cy="69249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zh-CN" altLang="en-US" b="1" smtClean="0"/>
              <a:t>结尾</a:t>
            </a:r>
            <a:r>
              <a:rPr lang="en-US" altLang="zh-CN" b="1" smtClean="0"/>
              <a:t>——</a:t>
            </a:r>
            <a:r>
              <a:rPr lang="zh-CN" altLang="en-US" b="1" smtClean="0"/>
              <a:t>但问耕耘   莫问收获</a:t>
            </a:r>
            <a:endParaRPr lang="zh-CN" altLang="en-US" b="1"/>
          </a:p>
        </p:txBody>
      </p:sp>
      <p:sp>
        <p:nvSpPr>
          <p:cNvPr id="10" name="TextBox 9"/>
          <p:cNvSpPr txBox="1"/>
          <p:nvPr/>
        </p:nvSpPr>
        <p:spPr>
          <a:xfrm>
            <a:off x="2155797" y="3332161"/>
            <a:ext cx="1357322" cy="69249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zh-CN" altLang="en-US" b="1" smtClean="0">
                <a:latin typeface="华文中宋" pitchFamily="2" charset="-122"/>
                <a:ea typeface="华文中宋" pitchFamily="2" charset="-122"/>
              </a:rPr>
              <a:t>主体</a:t>
            </a:r>
            <a:endParaRPr lang="zh-CN" altLang="en-US" b="1">
              <a:latin typeface="华文中宋" pitchFamily="2" charset="-122"/>
              <a:ea typeface="华文中宋" pitchFamily="2" charset="-122"/>
            </a:endParaRPr>
          </a:p>
        </p:txBody>
      </p:sp>
      <p:sp>
        <p:nvSpPr>
          <p:cNvPr id="11" name="七边形 10"/>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32</a:t>
            </a:r>
            <a:endParaRPr lang="zh-CN" altLang="en-US" sz="2400"/>
          </a:p>
        </p:txBody>
      </p:sp>
    </p:spTree>
    <p:extLst>
      <p:ext uri="{BB962C8B-B14F-4D97-AF65-F5344CB8AC3E}">
        <p14:creationId xmlns:p14="http://schemas.microsoft.com/office/powerpoint/2010/main" xmlns="" val="1625383700"/>
      </p:ext>
    </p:extLst>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10" grpId="0"/>
      <p:bldGraphic spid="7" grpId="0">
        <p:bldAsOne/>
      </p:bldGraphic>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6296" y="234108"/>
            <a:ext cx="10832455" cy="855805"/>
          </a:xfrm>
        </p:spPr>
        <p:txBody>
          <a:bodyPr>
            <a:noAutofit/>
          </a:bodyPr>
          <a:lstStyle/>
          <a:p>
            <a:pPr algn="ctr"/>
            <a:r>
              <a:rPr lang="zh-CN" altLang="en-US" sz="4400" b="1" smtClean="0">
                <a:solidFill>
                  <a:schemeClr val="tx1"/>
                </a:solidFill>
                <a:latin typeface="华文中宋" pitchFamily="2" charset="-122"/>
                <a:ea typeface="华文中宋" pitchFamily="2" charset="-122"/>
              </a:rPr>
              <a:t>探究主旨</a:t>
            </a:r>
            <a:endParaRPr lang="zh-CN" altLang="en-US" sz="4400" b="1">
              <a:solidFill>
                <a:schemeClr val="tx1"/>
              </a:solidFill>
              <a:latin typeface="华文中宋" pitchFamily="2" charset="-122"/>
              <a:ea typeface="华文中宋" pitchFamily="2" charset="-122"/>
            </a:endParaRPr>
          </a:p>
        </p:txBody>
      </p:sp>
      <p:sp>
        <p:nvSpPr>
          <p:cNvPr id="3" name="内容占位符 2"/>
          <p:cNvSpPr>
            <a:spLocks noGrp="1"/>
          </p:cNvSpPr>
          <p:nvPr>
            <p:ph sz="quarter" idx="1"/>
          </p:nvPr>
        </p:nvSpPr>
        <p:spPr>
          <a:xfrm>
            <a:off x="396256" y="1242220"/>
            <a:ext cx="8046085" cy="5161775"/>
          </a:xfrm>
        </p:spPr>
        <p:style>
          <a:lnRef idx="1">
            <a:schemeClr val="accent5"/>
          </a:lnRef>
          <a:fillRef idx="2">
            <a:schemeClr val="accent5"/>
          </a:fillRef>
          <a:effectRef idx="1">
            <a:schemeClr val="accent5"/>
          </a:effectRef>
          <a:fontRef idx="minor">
            <a:schemeClr val="dk1"/>
          </a:fontRef>
        </p:style>
        <p:txBody>
          <a:bodyPr>
            <a:normAutofit/>
          </a:bodyPr>
          <a:lstStyle/>
          <a:p>
            <a:pPr marL="0" indent="0">
              <a:buNone/>
            </a:pPr>
            <a:r>
              <a:rPr lang="en-US" altLang="zh-CN" sz="3200" b="1" smtClean="0">
                <a:latin typeface="宋体" pitchFamily="2" charset="-122"/>
                <a:ea typeface="宋体" panose="02010600030101010101" pitchFamily="2" charset="-122"/>
              </a:rPr>
              <a:t>   《 </a:t>
            </a:r>
            <a:r>
              <a:rPr lang="zh-CN" altLang="en-US" sz="3200" b="1" smtClean="0">
                <a:latin typeface="宋体" pitchFamily="2" charset="-122"/>
                <a:ea typeface="宋体" panose="02010600030101010101" pitchFamily="2" charset="-122"/>
              </a:rPr>
              <a:t>红烛</a:t>
            </a:r>
            <a:r>
              <a:rPr lang="en-US" altLang="zh-CN" sz="3200" b="1" smtClean="0">
                <a:latin typeface="宋体" pitchFamily="2" charset="-122"/>
                <a:ea typeface="宋体" panose="02010600030101010101" pitchFamily="2" charset="-122"/>
              </a:rPr>
              <a:t>》</a:t>
            </a:r>
            <a:r>
              <a:rPr lang="zh-CN" altLang="en-US" sz="3200" b="1" smtClean="0">
                <a:latin typeface="宋体" pitchFamily="2" charset="-122"/>
                <a:ea typeface="宋体" panose="02010600030101010101" pitchFamily="2" charset="-122"/>
              </a:rPr>
              <a:t>是诗人内心的真实剖白。</a:t>
            </a:r>
            <a:endParaRPr lang="en-US" altLang="zh-CN" sz="3200" b="1" smtClean="0">
              <a:latin typeface="宋体" pitchFamily="2" charset="-122"/>
              <a:ea typeface="宋体" pitchFamily="2" charset="-122"/>
            </a:endParaRPr>
          </a:p>
          <a:p>
            <a:pPr marL="0" indent="0">
              <a:buNone/>
            </a:pPr>
            <a:r>
              <a:rPr lang="zh-CN" altLang="en-US" sz="3200" b="1" smtClean="0">
                <a:latin typeface="宋体" pitchFamily="2" charset="-122"/>
                <a:ea typeface="宋体" panose="02010600030101010101" pitchFamily="2" charset="-122"/>
              </a:rPr>
              <a:t>     诗人将自己比作红烛，更要用那微弱的光和热来照亮险恶的前途，去烧破世人的迷梦，捣破禁锢着人们灵魂的监狱，为人间培养出“慰藉的花儿”和“快乐的种子”。     </a:t>
            </a:r>
            <a:endParaRPr lang="en-US" altLang="zh-CN" sz="3200" b="1" smtClean="0">
              <a:latin typeface="宋体" pitchFamily="2" charset="-122"/>
              <a:ea typeface="宋体" panose="02010600030101010101" pitchFamily="2" charset="-122"/>
            </a:endParaRPr>
          </a:p>
          <a:p>
            <a:pPr marL="0" indent="0">
              <a:buNone/>
            </a:pPr>
            <a:r>
              <a:rPr lang="zh-CN" altLang="en-US" sz="3200" b="1" smtClean="0">
                <a:latin typeface="宋体" pitchFamily="2" charset="-122"/>
                <a:ea typeface="宋体" panose="02010600030101010101" pitchFamily="2" charset="-122"/>
              </a:rPr>
              <a:t>     诗人通过</a:t>
            </a:r>
            <a:r>
              <a:rPr lang="zh-CN" altLang="en-US" sz="3200" b="1" smtClean="0">
                <a:solidFill>
                  <a:srgbClr val="FF0000"/>
                </a:solidFill>
                <a:latin typeface="宋体" pitchFamily="2" charset="-122"/>
                <a:ea typeface="宋体" panose="02010600030101010101" pitchFamily="2" charset="-122"/>
              </a:rPr>
              <a:t>红烛</a:t>
            </a:r>
            <a:r>
              <a:rPr lang="zh-CN" altLang="en-US" sz="3200" b="1" smtClean="0">
                <a:latin typeface="宋体" pitchFamily="2" charset="-122"/>
                <a:ea typeface="宋体" panose="02010600030101010101" pitchFamily="2" charset="-122"/>
              </a:rPr>
              <a:t>这一意象，表现了自己的赤诚之心和奉献精神，表达了自己对祖国前途的执着追求和献身祖国的抱负。</a:t>
            </a:r>
            <a:endParaRPr lang="zh-CN" altLang="en-US" sz="3200" b="1">
              <a:latin typeface="宋体" pitchFamily="2" charset="-122"/>
              <a:ea typeface="宋体" pitchFamily="2" charset="-122"/>
            </a:endParaRPr>
          </a:p>
        </p:txBody>
      </p:sp>
      <p:pic>
        <p:nvPicPr>
          <p:cNvPr id="4" name="图片 3" descr="703-161105163922.jpg"/>
          <p:cNvPicPr>
            <a:picLocks noChangeAspect="1"/>
          </p:cNvPicPr>
          <p:nvPr/>
        </p:nvPicPr>
        <p:blipFill>
          <a:blip r:embed="rId2"/>
          <a:stretch>
            <a:fillRect/>
          </a:stretch>
        </p:blipFill>
        <p:spPr>
          <a:xfrm>
            <a:off x="8585217" y="688955"/>
            <a:ext cx="3047994" cy="5629275"/>
          </a:xfrm>
          <a:prstGeom prst="rect">
            <a:avLst/>
          </a:prstGeom>
        </p:spPr>
      </p:pic>
      <p:sp>
        <p:nvSpPr>
          <p:cNvPr id="5" name="七边形 4"/>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33</a:t>
            </a:r>
            <a:endParaRPr lang="zh-CN" altLang="en-US" sz="2400"/>
          </a:p>
        </p:txBody>
      </p:sp>
    </p:spTree>
    <p:extLst>
      <p:ext uri="{BB962C8B-B14F-4D97-AF65-F5344CB8AC3E}">
        <p14:creationId xmlns:p14="http://schemas.microsoft.com/office/powerpoint/2010/main" xmlns="" val="187670080"/>
      </p:ext>
    </p:extLst>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descr="9726994_123549114031_2.jpg"/>
          <p:cNvPicPr>
            <a:picLocks noChangeAspect="1"/>
          </p:cNvPicPr>
          <p:nvPr/>
        </p:nvPicPr>
        <p:blipFill>
          <a:blip r:embed="rId2"/>
          <a:stretch>
            <a:fillRect/>
          </a:stretch>
        </p:blipFill>
        <p:spPr>
          <a:xfrm>
            <a:off x="7299333" y="260327"/>
            <a:ext cx="3714776" cy="6664321"/>
          </a:xfrm>
          <a:prstGeom prst="rect">
            <a:avLst/>
          </a:prstGeom>
        </p:spPr>
      </p:pic>
      <p:sp>
        <p:nvSpPr>
          <p:cNvPr id="3" name="内容占位符 2"/>
          <p:cNvSpPr>
            <a:spLocks noGrp="1"/>
          </p:cNvSpPr>
          <p:nvPr>
            <p:ph sz="quarter" idx="1"/>
          </p:nvPr>
        </p:nvSpPr>
        <p:spPr>
          <a:xfrm>
            <a:off x="608489" y="1655023"/>
            <a:ext cx="10952798" cy="870626"/>
          </a:xfrm>
        </p:spPr>
        <p:style>
          <a:lnRef idx="1">
            <a:schemeClr val="accent5"/>
          </a:lnRef>
          <a:fillRef idx="2">
            <a:schemeClr val="accent5"/>
          </a:fillRef>
          <a:effectRef idx="1">
            <a:schemeClr val="accent5"/>
          </a:effectRef>
          <a:fontRef idx="minor">
            <a:schemeClr val="dk1"/>
          </a:fontRef>
        </p:style>
        <p:txBody>
          <a:bodyPr/>
          <a:lstStyle/>
          <a:p>
            <a:pPr marL="0" indent="0">
              <a:buNone/>
            </a:pPr>
            <a:r>
              <a:rPr lang="zh-CN" altLang="en-US" sz="3600" b="1">
                <a:solidFill>
                  <a:srgbClr val="002060"/>
                </a:solidFill>
                <a:latin typeface="华文中宋" pitchFamily="2" charset="-122"/>
                <a:ea typeface="华文中宋" pitchFamily="2" charset="-122"/>
              </a:rPr>
              <a:t>全诗扣住“蜡炬成灰泪始干”一句，一共问了几次？</a:t>
            </a:r>
          </a:p>
          <a:p>
            <a:endParaRPr lang="zh-CN" altLang="en-US"/>
          </a:p>
        </p:txBody>
      </p:sp>
      <p:sp>
        <p:nvSpPr>
          <p:cNvPr id="4" name="TextBox 3"/>
          <p:cNvSpPr txBox="1"/>
          <p:nvPr/>
        </p:nvSpPr>
        <p:spPr>
          <a:xfrm>
            <a:off x="655599" y="2837182"/>
            <a:ext cx="10429948" cy="2862320"/>
          </a:xfrm>
          <a:prstGeom prst="rect">
            <a:avLst/>
          </a:prstGeom>
        </p:spPr>
        <p:style>
          <a:lnRef idx="1">
            <a:schemeClr val="accent5"/>
          </a:lnRef>
          <a:fillRef idx="2">
            <a:schemeClr val="accent5"/>
          </a:fillRef>
          <a:effectRef idx="1">
            <a:schemeClr val="accent5"/>
          </a:effectRef>
          <a:fontRef idx="minor">
            <a:schemeClr val="dk1"/>
          </a:fontRef>
        </p:style>
        <p:txBody>
          <a:bodyPr wrap="square" lIns="91436" tIns="45719" rIns="91436" bIns="45719" rtlCol="0">
            <a:spAutoFit/>
          </a:bodyPr>
          <a:lstStyle/>
          <a:p>
            <a:r>
              <a:rPr lang="zh-CN" altLang="en-US" sz="3600" b="1" smtClean="0">
                <a:solidFill>
                  <a:srgbClr val="FF0000"/>
                </a:solidFill>
                <a:latin typeface="华文中宋" pitchFamily="2" charset="-122"/>
                <a:ea typeface="华文中宋" pitchFamily="2" charset="-122"/>
              </a:rPr>
              <a:t>参考：</a:t>
            </a:r>
            <a:r>
              <a:rPr lang="zh-CN" altLang="en-US" sz="3600" b="1" smtClean="0">
                <a:solidFill>
                  <a:srgbClr val="002060"/>
                </a:solidFill>
                <a:latin typeface="华文中宋" pitchFamily="2" charset="-122"/>
                <a:ea typeface="华文中宋" pitchFamily="2" charset="-122"/>
              </a:rPr>
              <a:t>第一问：</a:t>
            </a:r>
            <a:r>
              <a:rPr lang="zh-CN" altLang="en-US" sz="3600" b="1" smtClean="0">
                <a:solidFill>
                  <a:srgbClr val="FF0000"/>
                </a:solidFill>
                <a:latin typeface="华文中宋" pitchFamily="2" charset="-122"/>
                <a:ea typeface="华文中宋" pitchFamily="2" charset="-122"/>
              </a:rPr>
              <a:t>吐出你的心来比比，可是一般</a:t>
            </a:r>
            <a:endParaRPr lang="en-US" altLang="zh-CN" sz="3600" b="1" smtClean="0">
              <a:solidFill>
                <a:srgbClr val="FF0000"/>
              </a:solidFill>
              <a:latin typeface="华文中宋" pitchFamily="2" charset="-122"/>
              <a:ea typeface="华文中宋" pitchFamily="2" charset="-122"/>
            </a:endParaRPr>
          </a:p>
          <a:p>
            <a:r>
              <a:rPr lang="en-US" altLang="zh-CN" sz="3600" b="1" smtClean="0">
                <a:solidFill>
                  <a:srgbClr val="FF0000"/>
                </a:solidFill>
                <a:latin typeface="华文中宋" pitchFamily="2" charset="-122"/>
                <a:ea typeface="华文中宋" pitchFamily="2" charset="-122"/>
              </a:rPr>
              <a:t>           </a:t>
            </a:r>
            <a:r>
              <a:rPr lang="zh-CN" altLang="en-US" sz="3600" b="1" smtClean="0">
                <a:solidFill>
                  <a:srgbClr val="FF0000"/>
                </a:solidFill>
                <a:latin typeface="华文中宋" pitchFamily="2" charset="-122"/>
                <a:ea typeface="华文中宋" pitchFamily="2" charset="-122"/>
              </a:rPr>
              <a:t>颜色？</a:t>
            </a:r>
          </a:p>
          <a:p>
            <a:r>
              <a:rPr lang="zh-CN" altLang="en-US" sz="3600" b="1" smtClean="0">
                <a:solidFill>
                  <a:srgbClr val="002060"/>
                </a:solidFill>
                <a:latin typeface="华文中宋" pitchFamily="2" charset="-122"/>
                <a:ea typeface="华文中宋" pitchFamily="2" charset="-122"/>
              </a:rPr>
              <a:t>          第二问：</a:t>
            </a:r>
            <a:r>
              <a:rPr lang="zh-CN" altLang="en-US" sz="3600" b="1" smtClean="0">
                <a:solidFill>
                  <a:srgbClr val="FF0000"/>
                </a:solidFill>
                <a:latin typeface="华文中宋" pitchFamily="2" charset="-122"/>
                <a:ea typeface="华文中宋" pitchFamily="2" charset="-122"/>
              </a:rPr>
              <a:t>为何更须烧蜡成灰，然后才放出</a:t>
            </a:r>
            <a:endParaRPr lang="en-US" altLang="zh-CN" sz="3600" b="1" smtClean="0">
              <a:solidFill>
                <a:srgbClr val="FF0000"/>
              </a:solidFill>
              <a:latin typeface="华文中宋" pitchFamily="2" charset="-122"/>
              <a:ea typeface="华文中宋" pitchFamily="2" charset="-122"/>
            </a:endParaRPr>
          </a:p>
          <a:p>
            <a:r>
              <a:rPr lang="en-US" altLang="zh-CN" sz="3600" b="1" smtClean="0">
                <a:solidFill>
                  <a:srgbClr val="FF0000"/>
                </a:solidFill>
                <a:latin typeface="华文中宋" pitchFamily="2" charset="-122"/>
                <a:ea typeface="华文中宋" pitchFamily="2" charset="-122"/>
              </a:rPr>
              <a:t>          </a:t>
            </a:r>
            <a:r>
              <a:rPr lang="zh-CN" altLang="en-US" sz="3600" b="1" smtClean="0">
                <a:solidFill>
                  <a:srgbClr val="FF0000"/>
                </a:solidFill>
                <a:latin typeface="华文中宋" pitchFamily="2" charset="-122"/>
                <a:ea typeface="华文中宋" pitchFamily="2" charset="-122"/>
              </a:rPr>
              <a:t>光来？</a:t>
            </a:r>
          </a:p>
          <a:p>
            <a:r>
              <a:rPr lang="zh-CN" altLang="en-US" sz="3600" b="1" smtClean="0">
                <a:solidFill>
                  <a:srgbClr val="002060"/>
                </a:solidFill>
                <a:latin typeface="华文中宋" pitchFamily="2" charset="-122"/>
                <a:ea typeface="华文中宋" pitchFamily="2" charset="-122"/>
              </a:rPr>
              <a:t>           第三问：</a:t>
            </a:r>
            <a:r>
              <a:rPr lang="zh-CN" altLang="en-US" sz="3600" b="1" smtClean="0">
                <a:solidFill>
                  <a:srgbClr val="FF0000"/>
                </a:solidFill>
                <a:latin typeface="华文中宋" pitchFamily="2" charset="-122"/>
                <a:ea typeface="华文中宋" pitchFamily="2" charset="-122"/>
              </a:rPr>
              <a:t>既已烧着，又何苦伤心流泪？</a:t>
            </a:r>
            <a:endParaRPr lang="zh-CN" altLang="en-US" sz="3600" b="1">
              <a:solidFill>
                <a:srgbClr val="FF0000"/>
              </a:solidFill>
              <a:latin typeface="华文中宋" pitchFamily="2" charset="-122"/>
              <a:ea typeface="华文中宋" pitchFamily="2" charset="-122"/>
            </a:endParaRPr>
          </a:p>
        </p:txBody>
      </p:sp>
      <p:sp>
        <p:nvSpPr>
          <p:cNvPr id="6" name="标题 5"/>
          <p:cNvSpPr>
            <a:spLocks noGrp="1"/>
          </p:cNvSpPr>
          <p:nvPr>
            <p:ph type="title"/>
          </p:nvPr>
        </p:nvSpPr>
        <p:spPr/>
        <p:txBody>
          <a:bodyPr/>
          <a:lstStyle/>
          <a:p>
            <a:r>
              <a:rPr lang="zh-CN" altLang="en-US" b="1" smtClean="0">
                <a:latin typeface="华文中宋" pitchFamily="2" charset="-122"/>
                <a:ea typeface="华文中宋" pitchFamily="2" charset="-122"/>
              </a:rPr>
              <a:t>赏析表现手法</a:t>
            </a:r>
            <a:endParaRPr lang="zh-CN" altLang="en-US" b="1">
              <a:latin typeface="华文中宋" pitchFamily="2" charset="-122"/>
              <a:ea typeface="华文中宋" pitchFamily="2" charset="-122"/>
            </a:endParaRPr>
          </a:p>
        </p:txBody>
      </p:sp>
      <p:sp>
        <p:nvSpPr>
          <p:cNvPr id="8" name="七边形 7"/>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34</a:t>
            </a:r>
            <a:endParaRPr lang="zh-CN" altLang="en-US" sz="2400"/>
          </a:p>
        </p:txBody>
      </p:sp>
    </p:spTree>
    <p:extLst>
      <p:ext uri="{BB962C8B-B14F-4D97-AF65-F5344CB8AC3E}">
        <p14:creationId xmlns:p14="http://schemas.microsoft.com/office/powerpoint/2010/main" xmlns="" val="1913960255"/>
      </p:ext>
    </p:extLst>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descr="11284670_135955879000_2.jpg"/>
          <p:cNvPicPr>
            <a:picLocks noChangeAspect="1"/>
          </p:cNvPicPr>
          <p:nvPr/>
        </p:nvPicPr>
        <p:blipFill>
          <a:blip r:embed="rId2"/>
          <a:stretch>
            <a:fillRect/>
          </a:stretch>
        </p:blipFill>
        <p:spPr>
          <a:xfrm>
            <a:off x="8870969" y="0"/>
            <a:ext cx="2622638" cy="6689747"/>
          </a:xfrm>
          <a:prstGeom prst="rect">
            <a:avLst/>
          </a:prstGeom>
        </p:spPr>
      </p:pic>
      <p:sp>
        <p:nvSpPr>
          <p:cNvPr id="3" name="内容占位符 2"/>
          <p:cNvSpPr>
            <a:spLocks noGrp="1"/>
          </p:cNvSpPr>
          <p:nvPr>
            <p:ph sz="quarter" idx="1"/>
          </p:nvPr>
        </p:nvSpPr>
        <p:spPr>
          <a:xfrm>
            <a:off x="608489" y="568750"/>
            <a:ext cx="8333918" cy="5768276"/>
          </a:xfrm>
        </p:spPr>
        <p:style>
          <a:lnRef idx="1">
            <a:schemeClr val="accent5"/>
          </a:lnRef>
          <a:fillRef idx="2">
            <a:schemeClr val="accent5"/>
          </a:fillRef>
          <a:effectRef idx="1">
            <a:schemeClr val="accent5"/>
          </a:effectRef>
          <a:fontRef idx="minor">
            <a:schemeClr val="dk1"/>
          </a:fontRef>
        </p:style>
        <p:txBody>
          <a:bodyPr>
            <a:normAutofit/>
          </a:bodyPr>
          <a:lstStyle/>
          <a:p>
            <a:pPr marL="0" indent="0">
              <a:buNone/>
            </a:pPr>
            <a:r>
              <a:rPr lang="en-US" altLang="zh-CN"/>
              <a:t>      </a:t>
            </a:r>
          </a:p>
          <a:p>
            <a:pPr marL="0" indent="0">
              <a:buNone/>
            </a:pPr>
            <a:r>
              <a:rPr lang="zh-CN" altLang="en-US" sz="3200" b="1">
                <a:solidFill>
                  <a:srgbClr val="FF0000"/>
                </a:solidFill>
                <a:latin typeface="宋体" pitchFamily="2" charset="-122"/>
                <a:ea typeface="宋体" panose="02010600030101010101" pitchFamily="2" charset="-122"/>
              </a:rPr>
              <a:t> </a:t>
            </a:r>
            <a:r>
              <a:rPr lang="zh-CN" altLang="en-US" sz="3200" b="1" smtClean="0">
                <a:solidFill>
                  <a:srgbClr val="FF0000"/>
                </a:solidFill>
                <a:latin typeface="宋体" pitchFamily="2" charset="-122"/>
                <a:ea typeface="宋体" panose="02010600030101010101" pitchFamily="2" charset="-122"/>
              </a:rPr>
              <a:t>      </a:t>
            </a:r>
            <a:r>
              <a:rPr lang="zh-CN" altLang="en-US" sz="3200" b="1" smtClean="0">
                <a:solidFill>
                  <a:srgbClr val="FF0000"/>
                </a:solidFill>
                <a:latin typeface="华文中宋" pitchFamily="2" charset="-122"/>
                <a:ea typeface="华文中宋" pitchFamily="2" charset="-122"/>
              </a:rPr>
              <a:t>全诗</a:t>
            </a:r>
            <a:r>
              <a:rPr lang="zh-CN" altLang="en-US" sz="3200" b="1">
                <a:solidFill>
                  <a:srgbClr val="FF0000"/>
                </a:solidFill>
                <a:latin typeface="华文中宋" pitchFamily="2" charset="-122"/>
                <a:ea typeface="华文中宋" pitchFamily="2" charset="-122"/>
              </a:rPr>
              <a:t>扣住“蜡炬成灰泪始干”一句，先后三次发问，这三问形成抒情的三个层次，使感情的抒发层层推进</a:t>
            </a:r>
            <a:r>
              <a:rPr lang="zh-CN" altLang="en-US" sz="3200" b="1" smtClean="0">
                <a:solidFill>
                  <a:srgbClr val="FF0000"/>
                </a:solidFill>
                <a:latin typeface="华文中宋" pitchFamily="2" charset="-122"/>
                <a:ea typeface="华文中宋" pitchFamily="2" charset="-122"/>
              </a:rPr>
              <a:t>。</a:t>
            </a:r>
            <a:endParaRPr lang="en-US" altLang="zh-CN" sz="3200" b="1" smtClean="0">
              <a:solidFill>
                <a:srgbClr val="FF0000"/>
              </a:solidFill>
              <a:latin typeface="华文中宋" pitchFamily="2" charset="-122"/>
              <a:ea typeface="华文中宋" pitchFamily="2" charset="-122"/>
            </a:endParaRPr>
          </a:p>
          <a:p>
            <a:pPr marL="0" indent="0">
              <a:buNone/>
            </a:pPr>
            <a:r>
              <a:rPr lang="en-US" altLang="zh-CN" sz="3200" b="1">
                <a:solidFill>
                  <a:srgbClr val="FF0000"/>
                </a:solidFill>
                <a:latin typeface="华文中宋" pitchFamily="2" charset="-122"/>
                <a:ea typeface="华文中宋" pitchFamily="2" charset="-122"/>
              </a:rPr>
              <a:t> </a:t>
            </a:r>
            <a:r>
              <a:rPr lang="en-US" altLang="zh-CN" sz="3200" b="1" smtClean="0">
                <a:solidFill>
                  <a:srgbClr val="FF0000"/>
                </a:solidFill>
                <a:latin typeface="华文中宋" pitchFamily="2" charset="-122"/>
                <a:ea typeface="华文中宋" pitchFamily="2" charset="-122"/>
              </a:rPr>
              <a:t>      </a:t>
            </a:r>
            <a:r>
              <a:rPr lang="zh-CN" altLang="en-US" sz="3200" b="1" smtClean="0">
                <a:solidFill>
                  <a:srgbClr val="002060"/>
                </a:solidFill>
                <a:latin typeface="华文中宋" pitchFamily="2" charset="-122"/>
                <a:ea typeface="华文中宋" pitchFamily="2" charset="-122"/>
              </a:rPr>
              <a:t>有</a:t>
            </a:r>
            <a:r>
              <a:rPr lang="zh-CN" altLang="en-US" sz="3200" b="1">
                <a:solidFill>
                  <a:srgbClr val="002060"/>
                </a:solidFill>
                <a:latin typeface="华文中宋" pitchFamily="2" charset="-122"/>
                <a:ea typeface="华文中宋" pitchFamily="2" charset="-122"/>
              </a:rPr>
              <a:t>的问而不答</a:t>
            </a:r>
            <a:r>
              <a:rPr lang="zh-CN" altLang="en-US" sz="3200" b="1" smtClean="0">
                <a:solidFill>
                  <a:srgbClr val="002060"/>
                </a:solidFill>
                <a:latin typeface="华文中宋" pitchFamily="2" charset="-122"/>
                <a:ea typeface="华文中宋" pitchFamily="2" charset="-122"/>
              </a:rPr>
              <a:t>，有的</a:t>
            </a:r>
            <a:r>
              <a:rPr lang="zh-CN" altLang="en-US" sz="3200" b="1">
                <a:solidFill>
                  <a:srgbClr val="002060"/>
                </a:solidFill>
                <a:latin typeface="华文中宋" pitchFamily="2" charset="-122"/>
                <a:ea typeface="华文中宋" pitchFamily="2" charset="-122"/>
              </a:rPr>
              <a:t>一问两答，有的一问一答，在问问答答中，酣畅淋漓的抒情言志，诗人向读者完全敞开了心扉，把一颗心交给了读者，让我们在他那热情磅礴，精神焕发的诗句中，为他对祖国的忠诚，对人民的热爱，为他那种献身祖国一切在所不惜的精神而怦然心动。</a:t>
            </a:r>
          </a:p>
        </p:txBody>
      </p:sp>
      <p:sp>
        <p:nvSpPr>
          <p:cNvPr id="4" name="七边形 3"/>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35</a:t>
            </a:r>
            <a:endParaRPr lang="zh-CN" altLang="en-US" sz="2400"/>
          </a:p>
        </p:txBody>
      </p:sp>
    </p:spTree>
    <p:extLst>
      <p:ext uri="{BB962C8B-B14F-4D97-AF65-F5344CB8AC3E}">
        <p14:creationId xmlns:p14="http://schemas.microsoft.com/office/powerpoint/2010/main" xmlns="" val="3640502198"/>
      </p:ext>
    </p:extLst>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descr="9726994_123549114031_2.jpg"/>
          <p:cNvPicPr>
            <a:picLocks noChangeAspect="1"/>
          </p:cNvPicPr>
          <p:nvPr/>
        </p:nvPicPr>
        <p:blipFill>
          <a:blip r:embed="rId2"/>
          <a:stretch>
            <a:fillRect/>
          </a:stretch>
        </p:blipFill>
        <p:spPr>
          <a:xfrm>
            <a:off x="7513647" y="260327"/>
            <a:ext cx="3553402" cy="6618309"/>
          </a:xfrm>
          <a:prstGeom prst="rect">
            <a:avLst/>
          </a:prstGeom>
        </p:spPr>
      </p:pic>
      <p:sp>
        <p:nvSpPr>
          <p:cNvPr id="3" name="内容占位符 2"/>
          <p:cNvSpPr>
            <a:spLocks noGrp="1"/>
          </p:cNvSpPr>
          <p:nvPr>
            <p:ph sz="quarter" idx="1"/>
          </p:nvPr>
        </p:nvSpPr>
        <p:spPr>
          <a:xfrm>
            <a:off x="684288" y="522140"/>
            <a:ext cx="6615046" cy="1728192"/>
          </a:xfrm>
        </p:spPr>
        <p:style>
          <a:lnRef idx="1">
            <a:schemeClr val="accent5"/>
          </a:lnRef>
          <a:fillRef idx="2">
            <a:schemeClr val="accent5"/>
          </a:fillRef>
          <a:effectRef idx="1">
            <a:schemeClr val="accent5"/>
          </a:effectRef>
          <a:fontRef idx="minor">
            <a:schemeClr val="dk1"/>
          </a:fontRef>
        </p:style>
        <p:txBody>
          <a:bodyPr>
            <a:noAutofit/>
          </a:bodyPr>
          <a:lstStyle/>
          <a:p>
            <a:pPr marL="0" indent="0">
              <a:buNone/>
            </a:pPr>
            <a:r>
              <a:rPr lang="zh-CN" altLang="en-US" sz="3600" b="1" smtClean="0">
                <a:solidFill>
                  <a:srgbClr val="002060"/>
                </a:solidFill>
                <a:latin typeface="黑体" pitchFamily="49" charset="-122"/>
                <a:ea typeface="黑体" pitchFamily="49" charset="-122"/>
              </a:rPr>
              <a:t>   全</a:t>
            </a:r>
            <a:r>
              <a:rPr lang="zh-CN" altLang="en-US" sz="3600" b="1">
                <a:solidFill>
                  <a:srgbClr val="002060"/>
                </a:solidFill>
                <a:latin typeface="黑体" pitchFamily="49" charset="-122"/>
                <a:ea typeface="黑体" pitchFamily="49" charset="-122"/>
              </a:rPr>
              <a:t>诗九节，每一节开头都是一声“红烛啊”，这是什么修辞？有什么作用？</a:t>
            </a:r>
          </a:p>
          <a:p>
            <a:pPr marL="0" indent="0">
              <a:buNone/>
            </a:pPr>
            <a:r>
              <a:rPr lang="zh-CN" altLang="en-US" sz="3600">
                <a:latin typeface="黑体" pitchFamily="49" charset="-122"/>
                <a:ea typeface="黑体" pitchFamily="49" charset="-122"/>
              </a:rPr>
              <a:t>    </a:t>
            </a:r>
          </a:p>
        </p:txBody>
      </p:sp>
      <p:sp>
        <p:nvSpPr>
          <p:cNvPr id="4" name="TextBox 3"/>
          <p:cNvSpPr txBox="1"/>
          <p:nvPr/>
        </p:nvSpPr>
        <p:spPr>
          <a:xfrm>
            <a:off x="612280" y="2681421"/>
            <a:ext cx="6472739" cy="2554543"/>
          </a:xfrm>
          <a:prstGeom prst="rect">
            <a:avLst/>
          </a:prstGeom>
        </p:spPr>
        <p:style>
          <a:lnRef idx="1">
            <a:schemeClr val="accent5"/>
          </a:lnRef>
          <a:fillRef idx="2">
            <a:schemeClr val="accent5"/>
          </a:fillRef>
          <a:effectRef idx="1">
            <a:schemeClr val="accent5"/>
          </a:effectRef>
          <a:fontRef idx="minor">
            <a:schemeClr val="dk1"/>
          </a:fontRef>
        </p:style>
        <p:txBody>
          <a:bodyPr wrap="square" lIns="91436" tIns="45719" rIns="91436" bIns="45719" rtlCol="0">
            <a:spAutoFit/>
          </a:bodyPr>
          <a:lstStyle/>
          <a:p>
            <a:r>
              <a:rPr lang="zh-CN" altLang="en-US" sz="3200" b="1" smtClean="0">
                <a:solidFill>
                  <a:schemeClr val="tx1"/>
                </a:solidFill>
                <a:latin typeface="华文中宋" pitchFamily="2" charset="-122"/>
                <a:ea typeface="华文中宋" pitchFamily="2" charset="-122"/>
              </a:rPr>
              <a:t>      这是                的修辞方法，局部复沓吟咏，形成诗节的排比，便于倾诉自己的所见所思所感。赋予红烛以人的思想感情，成为诗人抒情的依托。</a:t>
            </a:r>
            <a:endParaRPr lang="zh-CN" altLang="en-US" sz="3200" b="1">
              <a:solidFill>
                <a:schemeClr val="tx1"/>
              </a:solidFill>
              <a:latin typeface="华文中宋" pitchFamily="2" charset="-122"/>
              <a:ea typeface="华文中宋" pitchFamily="2" charset="-122"/>
            </a:endParaRPr>
          </a:p>
        </p:txBody>
      </p:sp>
      <p:sp>
        <p:nvSpPr>
          <p:cNvPr id="6" name="TextBox 5"/>
          <p:cNvSpPr txBox="1"/>
          <p:nvPr/>
        </p:nvSpPr>
        <p:spPr>
          <a:xfrm>
            <a:off x="2298673" y="2689219"/>
            <a:ext cx="2071702" cy="584775"/>
          </a:xfrm>
          <a:prstGeom prst="rect">
            <a:avLst/>
          </a:prstGeom>
          <a:noFill/>
        </p:spPr>
        <p:txBody>
          <a:bodyPr wrap="square" rtlCol="0">
            <a:spAutoFit/>
          </a:bodyPr>
          <a:lstStyle/>
          <a:p>
            <a:r>
              <a:rPr lang="zh-CN" altLang="en-US" sz="3200" b="1" smtClean="0">
                <a:solidFill>
                  <a:srgbClr val="FF0000"/>
                </a:solidFill>
                <a:latin typeface="华文中宋" pitchFamily="2" charset="-122"/>
                <a:ea typeface="华文中宋" pitchFamily="2" charset="-122"/>
              </a:rPr>
              <a:t>反复呼告</a:t>
            </a:r>
            <a:endParaRPr lang="zh-CN" altLang="en-US" sz="3200" b="1">
              <a:solidFill>
                <a:srgbClr val="FF0000"/>
              </a:solidFill>
              <a:latin typeface="华文中宋" pitchFamily="2" charset="-122"/>
              <a:ea typeface="华文中宋" pitchFamily="2" charset="-122"/>
            </a:endParaRPr>
          </a:p>
        </p:txBody>
      </p:sp>
      <p:sp>
        <p:nvSpPr>
          <p:cNvPr id="7" name="七边形 6"/>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36</a:t>
            </a:r>
            <a:endParaRPr lang="zh-CN" altLang="en-US" sz="2400"/>
          </a:p>
        </p:txBody>
      </p:sp>
    </p:spTree>
    <p:extLst>
      <p:ext uri="{BB962C8B-B14F-4D97-AF65-F5344CB8AC3E}">
        <p14:creationId xmlns:p14="http://schemas.microsoft.com/office/powerpoint/2010/main" xmlns="" val="29860386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ox(in)">
                                      <p:cBhvr>
                                        <p:cTn id="7" dur="5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ox(in)">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500"/>
                                        <p:tgtEl>
                                          <p:spTgt spid="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p:bldP spid="6"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3cce3fe111794c72a413d4f9baf4fa28680_680.jpg"/>
          <p:cNvPicPr>
            <a:picLocks noChangeAspect="1"/>
          </p:cNvPicPr>
          <p:nvPr/>
        </p:nvPicPr>
        <p:blipFill>
          <a:blip r:embed="rId2"/>
          <a:stretch>
            <a:fillRect/>
          </a:stretch>
        </p:blipFill>
        <p:spPr>
          <a:xfrm>
            <a:off x="2870177" y="831831"/>
            <a:ext cx="8524912" cy="5791200"/>
          </a:xfrm>
          <a:prstGeom prst="rect">
            <a:avLst/>
          </a:prstGeom>
        </p:spPr>
      </p:pic>
      <p:sp>
        <p:nvSpPr>
          <p:cNvPr id="2" name="标题 1"/>
          <p:cNvSpPr>
            <a:spLocks noGrp="1"/>
          </p:cNvSpPr>
          <p:nvPr>
            <p:ph type="title"/>
          </p:nvPr>
        </p:nvSpPr>
        <p:spPr>
          <a:xfrm>
            <a:off x="668661" y="458422"/>
            <a:ext cx="10832455" cy="783798"/>
          </a:xfrm>
        </p:spPr>
        <p:txBody>
          <a:bodyPr>
            <a:noAutofit/>
          </a:bodyPr>
          <a:lstStyle/>
          <a:p>
            <a:pPr algn="ctr"/>
            <a:r>
              <a:rPr lang="zh-CN" altLang="en-US" sz="4400" b="1">
                <a:solidFill>
                  <a:schemeClr val="tx1"/>
                </a:solidFill>
                <a:latin typeface="华文中宋" pitchFamily="2" charset="-122"/>
                <a:ea typeface="华文中宋" pitchFamily="2" charset="-122"/>
              </a:rPr>
              <a:t>表现手法</a:t>
            </a:r>
          </a:p>
        </p:txBody>
      </p:sp>
      <p:sp>
        <p:nvSpPr>
          <p:cNvPr id="3" name="内容占位符 2"/>
          <p:cNvSpPr>
            <a:spLocks noGrp="1"/>
          </p:cNvSpPr>
          <p:nvPr>
            <p:ph sz="quarter" idx="1"/>
          </p:nvPr>
        </p:nvSpPr>
        <p:spPr>
          <a:xfrm>
            <a:off x="441285" y="1189021"/>
            <a:ext cx="4973111" cy="2000264"/>
          </a:xfrm>
        </p:spPr>
        <p:style>
          <a:lnRef idx="1">
            <a:schemeClr val="accent5"/>
          </a:lnRef>
          <a:fillRef idx="2">
            <a:schemeClr val="accent5"/>
          </a:fillRef>
          <a:effectRef idx="1">
            <a:schemeClr val="accent5"/>
          </a:effectRef>
          <a:fontRef idx="minor">
            <a:schemeClr val="dk1"/>
          </a:fontRef>
        </p:style>
        <p:txBody>
          <a:bodyPr/>
          <a:lstStyle/>
          <a:p>
            <a:pPr marL="0" indent="0">
              <a:buNone/>
            </a:pPr>
            <a:r>
              <a:rPr lang="zh-CN" altLang="en-US" sz="3600" b="1">
                <a:solidFill>
                  <a:srgbClr val="C00000"/>
                </a:solidFill>
                <a:latin typeface="华文中宋" pitchFamily="2" charset="-122"/>
                <a:ea typeface="华文中宋" pitchFamily="2" charset="-122"/>
              </a:rPr>
              <a:t>小结</a:t>
            </a:r>
            <a:r>
              <a:rPr lang="zh-CN" altLang="en-US" sz="3600" b="1" smtClean="0">
                <a:solidFill>
                  <a:srgbClr val="C00000"/>
                </a:solidFill>
                <a:latin typeface="华文中宋" pitchFamily="2" charset="-122"/>
                <a:ea typeface="华文中宋" pitchFamily="2" charset="-122"/>
              </a:rPr>
              <a:t>：</a:t>
            </a:r>
            <a:endParaRPr lang="en-US" altLang="zh-CN" sz="3600" b="1" smtClean="0">
              <a:solidFill>
                <a:srgbClr val="C00000"/>
              </a:solidFill>
              <a:latin typeface="华文中宋" pitchFamily="2" charset="-122"/>
              <a:ea typeface="华文中宋" pitchFamily="2" charset="-122"/>
            </a:endParaRPr>
          </a:p>
          <a:p>
            <a:pPr marL="0" indent="0">
              <a:buNone/>
            </a:pPr>
            <a:r>
              <a:rPr lang="zh-CN" altLang="en-US" sz="3600" b="1" smtClean="0">
                <a:latin typeface="华文中宋" pitchFamily="2" charset="-122"/>
                <a:ea typeface="华文中宋" pitchFamily="2" charset="-122"/>
              </a:rPr>
              <a:t>采用</a:t>
            </a:r>
            <a:r>
              <a:rPr lang="zh-CN" altLang="en-US" sz="3600" b="1">
                <a:latin typeface="华文中宋" pitchFamily="2" charset="-122"/>
                <a:ea typeface="华文中宋" pitchFamily="2" charset="-122"/>
              </a:rPr>
              <a:t>拟人化、呼告</a:t>
            </a:r>
            <a:r>
              <a:rPr lang="zh-CN" altLang="en-US" sz="3600" b="1" smtClean="0">
                <a:latin typeface="华文中宋" pitchFamily="2" charset="-122"/>
                <a:ea typeface="华文中宋" pitchFamily="2" charset="-122"/>
              </a:rPr>
              <a:t>、反复、托物言志的</a:t>
            </a:r>
            <a:r>
              <a:rPr lang="zh-CN" altLang="en-US" sz="3600" b="1">
                <a:latin typeface="华文中宋" pitchFamily="2" charset="-122"/>
                <a:ea typeface="华文中宋" pitchFamily="2" charset="-122"/>
              </a:rPr>
              <a:t>手法。</a:t>
            </a:r>
          </a:p>
        </p:txBody>
      </p:sp>
      <p:sp>
        <p:nvSpPr>
          <p:cNvPr id="5" name="TextBox 4"/>
          <p:cNvSpPr txBox="1"/>
          <p:nvPr/>
        </p:nvSpPr>
        <p:spPr>
          <a:xfrm>
            <a:off x="298409" y="3307298"/>
            <a:ext cx="4714908" cy="2862322"/>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zh-CN" altLang="en-US" sz="3600" b="1" smtClean="0">
                <a:latin typeface="华文中宋" pitchFamily="2" charset="-122"/>
                <a:ea typeface="华文中宋" pitchFamily="2" charset="-122"/>
                <a:sym typeface="+mn-ea"/>
              </a:rPr>
              <a:t>红烛</a:t>
            </a:r>
            <a:r>
              <a:rPr lang="en-US" altLang="zh-CN" sz="3600" b="1" smtClean="0">
                <a:latin typeface="华文中宋" pitchFamily="2" charset="-122"/>
                <a:ea typeface="华文中宋" pitchFamily="2" charset="-122"/>
                <a:sym typeface="+mn-ea"/>
              </a:rPr>
              <a:t>——</a:t>
            </a:r>
            <a:r>
              <a:rPr lang="zh-CN" altLang="en-US" sz="3600" b="1" smtClean="0">
                <a:latin typeface="华文中宋" pitchFamily="2" charset="-122"/>
                <a:ea typeface="华文中宋" pitchFamily="2" charset="-122"/>
                <a:sym typeface="+mn-ea"/>
              </a:rPr>
              <a:t>只要创造光明，个人的得失荣辱一切在所不计的形象。这正是闻一多</a:t>
            </a:r>
            <a:r>
              <a:rPr lang="zh-CN" altLang="en-US" sz="3600" b="1" smtClean="0">
                <a:solidFill>
                  <a:srgbClr val="FF0000"/>
                </a:solidFill>
                <a:latin typeface="华文中宋" pitchFamily="2" charset="-122"/>
                <a:ea typeface="华文中宋" pitchFamily="2" charset="-122"/>
                <a:sym typeface="+mn-ea"/>
              </a:rPr>
              <a:t>人格美</a:t>
            </a:r>
            <a:r>
              <a:rPr lang="zh-CN" altLang="en-US" sz="3600" b="1" smtClean="0">
                <a:latin typeface="华文中宋" pitchFamily="2" charset="-122"/>
                <a:ea typeface="华文中宋" pitchFamily="2" charset="-122"/>
                <a:sym typeface="+mn-ea"/>
              </a:rPr>
              <a:t>的集中体现。</a:t>
            </a:r>
            <a:endParaRPr lang="zh-CN" altLang="en-US" sz="3600"/>
          </a:p>
        </p:txBody>
      </p:sp>
      <p:sp>
        <p:nvSpPr>
          <p:cNvPr id="6" name="七边形 5"/>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37</a:t>
            </a:r>
            <a:endParaRPr lang="zh-CN" altLang="en-US" sz="2400"/>
          </a:p>
        </p:txBody>
      </p:sp>
    </p:spTree>
    <p:extLst>
      <p:ext uri="{BB962C8B-B14F-4D97-AF65-F5344CB8AC3E}">
        <p14:creationId xmlns:p14="http://schemas.microsoft.com/office/powerpoint/2010/main" xmlns="" val="14344017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5"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descr="b0ce1d94136942dfa3826a25e11c98b6680_680.jpg"/>
          <p:cNvPicPr>
            <a:picLocks noChangeAspect="1"/>
          </p:cNvPicPr>
          <p:nvPr/>
        </p:nvPicPr>
        <p:blipFill>
          <a:blip r:embed="rId2"/>
          <a:stretch>
            <a:fillRect/>
          </a:stretch>
        </p:blipFill>
        <p:spPr>
          <a:xfrm>
            <a:off x="5942011" y="403203"/>
            <a:ext cx="5678524" cy="6477000"/>
          </a:xfrm>
          <a:prstGeom prst="rect">
            <a:avLst/>
          </a:prstGeom>
        </p:spPr>
      </p:pic>
      <p:sp>
        <p:nvSpPr>
          <p:cNvPr id="2" name="标题 1"/>
          <p:cNvSpPr>
            <a:spLocks noGrp="1"/>
          </p:cNvSpPr>
          <p:nvPr>
            <p:ph type="title"/>
          </p:nvPr>
        </p:nvSpPr>
        <p:spPr>
          <a:xfrm>
            <a:off x="584161" y="1689087"/>
            <a:ext cx="6143668" cy="1182158"/>
          </a:xfrm>
        </p:spPr>
        <p:style>
          <a:lnRef idx="1">
            <a:schemeClr val="accent5"/>
          </a:lnRef>
          <a:fillRef idx="2">
            <a:schemeClr val="accent5"/>
          </a:fillRef>
          <a:effectRef idx="1">
            <a:schemeClr val="accent5"/>
          </a:effectRef>
          <a:fontRef idx="minor">
            <a:schemeClr val="dk1"/>
          </a:fontRef>
        </p:style>
        <p:txBody>
          <a:bodyPr>
            <a:normAutofit fontScale="90000"/>
          </a:bodyPr>
          <a:lstStyle/>
          <a:p>
            <a:pPr algn="ctr"/>
            <a:r>
              <a:rPr lang="zh-CN" altLang="en-US" b="1">
                <a:solidFill>
                  <a:srgbClr val="002060"/>
                </a:solidFill>
                <a:latin typeface="华文中宋" pitchFamily="2" charset="-122"/>
                <a:ea typeface="华文中宋" pitchFamily="2" charset="-122"/>
              </a:rPr>
              <a:t>原是要“烧”出你的光来（引号的作用）</a:t>
            </a:r>
          </a:p>
        </p:txBody>
      </p:sp>
      <p:sp>
        <p:nvSpPr>
          <p:cNvPr id="3" name="内容占位符 2"/>
          <p:cNvSpPr>
            <a:spLocks noGrp="1"/>
          </p:cNvSpPr>
          <p:nvPr>
            <p:ph sz="quarter" idx="1"/>
          </p:nvPr>
        </p:nvSpPr>
        <p:spPr>
          <a:xfrm>
            <a:off x="655599" y="4046541"/>
            <a:ext cx="5643602" cy="2641279"/>
          </a:xfrm>
        </p:spPr>
        <p:style>
          <a:lnRef idx="1">
            <a:schemeClr val="accent5"/>
          </a:lnRef>
          <a:fillRef idx="2">
            <a:schemeClr val="accent5"/>
          </a:fillRef>
          <a:effectRef idx="1">
            <a:schemeClr val="accent5"/>
          </a:effectRef>
          <a:fontRef idx="minor">
            <a:schemeClr val="dk1"/>
          </a:fontRef>
        </p:style>
        <p:txBody>
          <a:bodyPr/>
          <a:lstStyle/>
          <a:p>
            <a:pPr marL="0" indent="0">
              <a:buNone/>
            </a:pPr>
            <a:r>
              <a:rPr lang="en-US" altLang="zh-CN" b="1">
                <a:latin typeface="华文中宋" pitchFamily="2" charset="-122"/>
                <a:ea typeface="华文中宋" pitchFamily="2" charset="-122"/>
              </a:rPr>
              <a:t>  </a:t>
            </a:r>
            <a:r>
              <a:rPr lang="zh-CN" altLang="en-US" sz="3600" b="1">
                <a:solidFill>
                  <a:srgbClr val="FF0000"/>
                </a:solidFill>
                <a:latin typeface="华文中宋" pitchFamily="2" charset="-122"/>
                <a:ea typeface="华文中宋" pitchFamily="2" charset="-122"/>
              </a:rPr>
              <a:t>“烧”字不加引号，就不能着重标明它的特殊含义。加上引号，引人注目，字义丰富而又突出。</a:t>
            </a:r>
          </a:p>
        </p:txBody>
      </p:sp>
      <p:sp>
        <p:nvSpPr>
          <p:cNvPr id="4" name="TextBox 3"/>
          <p:cNvSpPr txBox="1"/>
          <p:nvPr/>
        </p:nvSpPr>
        <p:spPr>
          <a:xfrm>
            <a:off x="4370375" y="624132"/>
            <a:ext cx="3000395" cy="668473"/>
          </a:xfrm>
          <a:prstGeom prst="rect">
            <a:avLst/>
          </a:prstGeom>
        </p:spPr>
        <p:style>
          <a:lnRef idx="1">
            <a:schemeClr val="accent5"/>
          </a:lnRef>
          <a:fillRef idx="2">
            <a:schemeClr val="accent5"/>
          </a:fillRef>
          <a:effectRef idx="1">
            <a:schemeClr val="accent5"/>
          </a:effectRef>
          <a:fontRef idx="minor">
            <a:schemeClr val="dk1"/>
          </a:fontRef>
        </p:style>
        <p:txBody>
          <a:bodyPr wrap="square" lIns="91436" tIns="45719" rIns="91436" bIns="45719" rtlCol="0">
            <a:spAutoFit/>
          </a:bodyPr>
          <a:lstStyle/>
          <a:p>
            <a:r>
              <a:rPr lang="zh-CN" altLang="en-US" sz="3600" b="1" smtClean="0">
                <a:solidFill>
                  <a:srgbClr val="002060"/>
                </a:solidFill>
              </a:rPr>
              <a:t>  标点探究</a:t>
            </a:r>
            <a:endParaRPr lang="zh-CN" altLang="en-US" sz="3600" b="1">
              <a:solidFill>
                <a:srgbClr val="002060"/>
              </a:solidFill>
            </a:endParaRPr>
          </a:p>
        </p:txBody>
      </p:sp>
      <p:sp>
        <p:nvSpPr>
          <p:cNvPr id="6" name="七边形 5"/>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38</a:t>
            </a:r>
            <a:endParaRPr lang="zh-CN" altLang="en-US" sz="2400"/>
          </a:p>
        </p:txBody>
      </p:sp>
    </p:spTree>
    <p:extLst>
      <p:ext uri="{BB962C8B-B14F-4D97-AF65-F5344CB8AC3E}">
        <p14:creationId xmlns:p14="http://schemas.microsoft.com/office/powerpoint/2010/main" xmlns="" val="2866065065"/>
      </p:ext>
    </p:extLst>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图片 5" descr="b0ce1d94136942dfa3826a25e11c98b6680_680.jpg"/>
          <p:cNvPicPr>
            <a:picLocks noChangeAspect="1"/>
          </p:cNvPicPr>
          <p:nvPr/>
        </p:nvPicPr>
        <p:blipFill>
          <a:blip r:embed="rId2"/>
          <a:stretch>
            <a:fillRect/>
          </a:stretch>
        </p:blipFill>
        <p:spPr>
          <a:xfrm>
            <a:off x="5942011" y="403203"/>
            <a:ext cx="5678524" cy="6477000"/>
          </a:xfrm>
          <a:prstGeom prst="rect">
            <a:avLst/>
          </a:prstGeom>
        </p:spPr>
      </p:pic>
      <p:sp>
        <p:nvSpPr>
          <p:cNvPr id="3" name="内容占位符 2"/>
          <p:cNvSpPr>
            <a:spLocks noGrp="1"/>
          </p:cNvSpPr>
          <p:nvPr>
            <p:ph sz="quarter" idx="1"/>
          </p:nvPr>
        </p:nvSpPr>
        <p:spPr>
          <a:xfrm>
            <a:off x="655599" y="1046145"/>
            <a:ext cx="5126467" cy="1671710"/>
          </a:xfrm>
        </p:spPr>
        <p:style>
          <a:lnRef idx="1">
            <a:schemeClr val="accent5"/>
          </a:lnRef>
          <a:fillRef idx="2">
            <a:schemeClr val="accent5"/>
          </a:fillRef>
          <a:effectRef idx="1">
            <a:schemeClr val="accent5"/>
          </a:effectRef>
          <a:fontRef idx="minor">
            <a:schemeClr val="dk1"/>
          </a:fontRef>
        </p:style>
        <p:txBody>
          <a:bodyPr>
            <a:normAutofit lnSpcReduction="10000"/>
          </a:bodyPr>
          <a:lstStyle/>
          <a:p>
            <a:pPr marL="0" indent="0">
              <a:buNone/>
            </a:pPr>
            <a:r>
              <a:rPr lang="zh-CN" altLang="en-US" sz="3600" b="1">
                <a:solidFill>
                  <a:srgbClr val="002060"/>
                </a:solidFill>
                <a:latin typeface="华文中宋" pitchFamily="2" charset="-122"/>
                <a:ea typeface="华文中宋" pitchFamily="2" charset="-122"/>
              </a:rPr>
              <a:t>哦！我知道了！（叹号如改逗号表达效果有何不同</a:t>
            </a:r>
            <a:r>
              <a:rPr lang="zh-CN" altLang="en-US" sz="3600" b="1" smtClean="0">
                <a:solidFill>
                  <a:srgbClr val="002060"/>
                </a:solidFill>
                <a:latin typeface="华文中宋" pitchFamily="2" charset="-122"/>
                <a:ea typeface="华文中宋" pitchFamily="2" charset="-122"/>
              </a:rPr>
              <a:t>）</a:t>
            </a:r>
            <a:endParaRPr lang="zh-CN" altLang="en-US" sz="3600" b="1">
              <a:solidFill>
                <a:srgbClr val="002060"/>
              </a:solidFill>
              <a:latin typeface="华文中宋" pitchFamily="2" charset="-122"/>
              <a:ea typeface="华文中宋" pitchFamily="2" charset="-122"/>
            </a:endParaRPr>
          </a:p>
        </p:txBody>
      </p:sp>
      <p:sp>
        <p:nvSpPr>
          <p:cNvPr id="4" name="TextBox 3"/>
          <p:cNvSpPr txBox="1"/>
          <p:nvPr/>
        </p:nvSpPr>
        <p:spPr>
          <a:xfrm>
            <a:off x="655599" y="3189285"/>
            <a:ext cx="5000660" cy="2062101"/>
          </a:xfrm>
          <a:prstGeom prst="rect">
            <a:avLst/>
          </a:prstGeom>
        </p:spPr>
        <p:style>
          <a:lnRef idx="1">
            <a:schemeClr val="accent5"/>
          </a:lnRef>
          <a:fillRef idx="2">
            <a:schemeClr val="accent5"/>
          </a:fillRef>
          <a:effectRef idx="1">
            <a:schemeClr val="accent5"/>
          </a:effectRef>
          <a:fontRef idx="minor">
            <a:schemeClr val="dk1"/>
          </a:fontRef>
        </p:style>
        <p:txBody>
          <a:bodyPr wrap="square" lIns="91436" tIns="45719" rIns="91436" bIns="45719" rtlCol="0">
            <a:spAutoFit/>
          </a:bodyPr>
          <a:lstStyle/>
          <a:p>
            <a:r>
              <a:rPr lang="zh-CN" altLang="en-US" sz="3200" b="1" smtClean="0">
                <a:latin typeface="华文中宋" pitchFamily="2" charset="-122"/>
                <a:ea typeface="华文中宋" pitchFamily="2" charset="-122"/>
              </a:rPr>
              <a:t>参考：用叹号：经过思考找到答案后的快感显得很强烈。改用逗号，语气不强，感情色彩淡薄。</a:t>
            </a:r>
            <a:endParaRPr lang="zh-CN" altLang="en-US" sz="3200" b="1">
              <a:latin typeface="华文中宋" pitchFamily="2" charset="-122"/>
              <a:ea typeface="华文中宋" pitchFamily="2" charset="-122"/>
            </a:endParaRPr>
          </a:p>
        </p:txBody>
      </p:sp>
      <p:sp>
        <p:nvSpPr>
          <p:cNvPr id="7" name="七边形 6"/>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39</a:t>
            </a:r>
            <a:endParaRPr lang="zh-CN" altLang="en-US" sz="2400"/>
          </a:p>
        </p:txBody>
      </p:sp>
    </p:spTree>
    <p:extLst>
      <p:ext uri="{BB962C8B-B14F-4D97-AF65-F5344CB8AC3E}">
        <p14:creationId xmlns:p14="http://schemas.microsoft.com/office/powerpoint/2010/main" xmlns="" val="608051250"/>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sz="quarter" idx="1"/>
          </p:nvPr>
        </p:nvSpPr>
        <p:spPr>
          <a:xfrm>
            <a:off x="441285" y="1831963"/>
            <a:ext cx="8501122" cy="4143403"/>
          </a:xfrm>
        </p:spPr>
        <p:style>
          <a:lnRef idx="1">
            <a:schemeClr val="accent5"/>
          </a:lnRef>
          <a:fillRef idx="2">
            <a:schemeClr val="accent5"/>
          </a:fillRef>
          <a:effectRef idx="1">
            <a:schemeClr val="accent5"/>
          </a:effectRef>
          <a:fontRef idx="minor">
            <a:schemeClr val="dk1"/>
          </a:fontRef>
        </p:style>
        <p:txBody>
          <a:bodyPr>
            <a:normAutofit fontScale="92500" lnSpcReduction="10000"/>
          </a:bodyPr>
          <a:lstStyle/>
          <a:p>
            <a:pPr marL="0" indent="0">
              <a:buNone/>
            </a:pPr>
            <a:r>
              <a:rPr lang="en-US" sz="4300" b="1">
                <a:latin typeface="华文中宋" pitchFamily="2" charset="-122"/>
                <a:ea typeface="华文中宋" pitchFamily="2" charset="-122"/>
                <a:cs typeface="Arial Unicode MS" pitchFamily="34" charset="-122"/>
              </a:rPr>
              <a:t>1</a:t>
            </a:r>
            <a:r>
              <a:rPr lang="en-US" sz="4300" b="1" smtClean="0">
                <a:latin typeface="华文中宋" pitchFamily="2" charset="-122"/>
                <a:ea typeface="华文中宋" pitchFamily="2" charset="-122"/>
                <a:cs typeface="Arial Unicode MS" pitchFamily="34" charset="-122"/>
              </a:rPr>
              <a:t>.</a:t>
            </a:r>
            <a:r>
              <a:rPr lang="zh-CN" altLang="en-US" sz="4300" b="1" smtClean="0">
                <a:latin typeface="华文中宋" pitchFamily="2" charset="-122"/>
                <a:ea typeface="华文中宋" pitchFamily="2" charset="-122"/>
                <a:cs typeface="Arial Unicode MS" pitchFamily="34" charset="-122"/>
              </a:rPr>
              <a:t>领悟诗</a:t>
            </a:r>
            <a:r>
              <a:rPr lang="zh-CN" altLang="en-US" sz="4300" b="1">
                <a:latin typeface="华文中宋" pitchFamily="2" charset="-122"/>
                <a:ea typeface="华文中宋" pitchFamily="2" charset="-122"/>
                <a:cs typeface="Arial Unicode MS" pitchFamily="34" charset="-122"/>
              </a:rPr>
              <a:t>中</a:t>
            </a:r>
            <a:r>
              <a:rPr lang="zh-CN" altLang="en-US" sz="4300" b="1">
                <a:solidFill>
                  <a:srgbClr val="FF0000"/>
                </a:solidFill>
                <a:latin typeface="华文中宋" pitchFamily="2" charset="-122"/>
                <a:ea typeface="华文中宋" pitchFamily="2" charset="-122"/>
                <a:cs typeface="Arial Unicode MS" pitchFamily="34" charset="-122"/>
              </a:rPr>
              <a:t>比喻、拟人、象征</a:t>
            </a:r>
            <a:r>
              <a:rPr lang="zh-CN" altLang="en-US" sz="4300" b="1">
                <a:latin typeface="华文中宋" pitchFamily="2" charset="-122"/>
                <a:ea typeface="华文中宋" pitchFamily="2" charset="-122"/>
                <a:cs typeface="Arial Unicode MS" pitchFamily="34" charset="-122"/>
              </a:rPr>
              <a:t>手法的具体寓意</a:t>
            </a:r>
            <a:r>
              <a:rPr lang="zh-CN" altLang="en-US" sz="4300" b="1" smtClean="0">
                <a:latin typeface="华文中宋" pitchFamily="2" charset="-122"/>
                <a:ea typeface="华文中宋" pitchFamily="2" charset="-122"/>
                <a:cs typeface="Arial Unicode MS" pitchFamily="34" charset="-122"/>
              </a:rPr>
              <a:t>，鉴赏它们在</a:t>
            </a:r>
            <a:r>
              <a:rPr lang="zh-CN" altLang="en-US" sz="4300" b="1">
                <a:latin typeface="华文中宋" pitchFamily="2" charset="-122"/>
                <a:ea typeface="华文中宋" pitchFamily="2" charset="-122"/>
                <a:cs typeface="Arial Unicode MS" pitchFamily="34" charset="-122"/>
              </a:rPr>
              <a:t>诗歌的</a:t>
            </a:r>
            <a:r>
              <a:rPr lang="zh-CN" altLang="en-US" sz="4300" b="1">
                <a:solidFill>
                  <a:srgbClr val="FF0000"/>
                </a:solidFill>
                <a:latin typeface="华文中宋" pitchFamily="2" charset="-122"/>
                <a:ea typeface="华文中宋" pitchFamily="2" charset="-122"/>
                <a:cs typeface="Arial Unicode MS" pitchFamily="34" charset="-122"/>
              </a:rPr>
              <a:t>意象</a:t>
            </a:r>
            <a:r>
              <a:rPr lang="zh-CN" altLang="en-US" sz="4300" b="1">
                <a:latin typeface="华文中宋" pitchFamily="2" charset="-122"/>
                <a:ea typeface="华文中宋" pitchFamily="2" charset="-122"/>
                <a:cs typeface="Arial Unicode MS" pitchFamily="34" charset="-122"/>
              </a:rPr>
              <a:t>中所创造的艺术效果。</a:t>
            </a:r>
          </a:p>
          <a:p>
            <a:pPr marL="0" indent="0">
              <a:buNone/>
            </a:pPr>
            <a:r>
              <a:rPr lang="en-US" sz="4300" b="1">
                <a:latin typeface="华文中宋" pitchFamily="2" charset="-122"/>
                <a:ea typeface="华文中宋" pitchFamily="2" charset="-122"/>
                <a:cs typeface="Arial Unicode MS" pitchFamily="34" charset="-122"/>
              </a:rPr>
              <a:t>2</a:t>
            </a:r>
            <a:r>
              <a:rPr lang="en-US" sz="4300" b="1" smtClean="0">
                <a:latin typeface="华文中宋" pitchFamily="2" charset="-122"/>
                <a:ea typeface="华文中宋" pitchFamily="2" charset="-122"/>
                <a:cs typeface="Arial Unicode MS" pitchFamily="34" charset="-122"/>
              </a:rPr>
              <a:t>.</a:t>
            </a:r>
            <a:r>
              <a:rPr lang="zh-CN" altLang="en-US" sz="4300" b="1" smtClean="0">
                <a:latin typeface="华文中宋" pitchFamily="2" charset="-122"/>
                <a:ea typeface="华文中宋" pitchFamily="2" charset="-122"/>
                <a:cs typeface="Arial Unicode MS" pitchFamily="34" charset="-122"/>
              </a:rPr>
              <a:t>感知诗歌</a:t>
            </a:r>
            <a:r>
              <a:rPr lang="zh-CN" altLang="en-US" sz="4300" b="1">
                <a:latin typeface="华文中宋" pitchFamily="2" charset="-122"/>
                <a:ea typeface="华文中宋" pitchFamily="2" charset="-122"/>
                <a:cs typeface="Arial Unicode MS" pitchFamily="34" charset="-122"/>
              </a:rPr>
              <a:t>的</a:t>
            </a:r>
            <a:r>
              <a:rPr lang="zh-CN" altLang="en-US" sz="4300" b="1">
                <a:solidFill>
                  <a:srgbClr val="FF0000"/>
                </a:solidFill>
                <a:latin typeface="华文中宋" pitchFamily="2" charset="-122"/>
                <a:ea typeface="华文中宋" pitchFamily="2" charset="-122"/>
                <a:cs typeface="Arial Unicode MS" pitchFamily="34" charset="-122"/>
              </a:rPr>
              <a:t>艺术特色</a:t>
            </a:r>
            <a:r>
              <a:rPr lang="zh-CN" altLang="en-US" sz="4300" b="1">
                <a:latin typeface="华文中宋" pitchFamily="2" charset="-122"/>
                <a:ea typeface="华文中宋" pitchFamily="2" charset="-122"/>
                <a:cs typeface="Arial Unicode MS" pitchFamily="34" charset="-122"/>
              </a:rPr>
              <a:t>，了解其抒情脉络。</a:t>
            </a:r>
          </a:p>
          <a:p>
            <a:pPr marL="0" indent="0">
              <a:buNone/>
            </a:pPr>
            <a:r>
              <a:rPr lang="en-US" sz="4300" b="1">
                <a:latin typeface="华文中宋" pitchFamily="2" charset="-122"/>
                <a:ea typeface="华文中宋" pitchFamily="2" charset="-122"/>
                <a:cs typeface="Arial Unicode MS" pitchFamily="34" charset="-122"/>
              </a:rPr>
              <a:t>3</a:t>
            </a:r>
            <a:r>
              <a:rPr lang="zh-CN" altLang="en-US" sz="4300" b="1" smtClean="0">
                <a:latin typeface="华文中宋" pitchFamily="2" charset="-122"/>
                <a:ea typeface="华文中宋" pitchFamily="2" charset="-122"/>
                <a:cs typeface="Arial Unicode MS" pitchFamily="34" charset="-122"/>
              </a:rPr>
              <a:t>、理解诗人</a:t>
            </a:r>
            <a:r>
              <a:rPr lang="zh-CN" altLang="en-US" sz="4300" b="1">
                <a:latin typeface="华文中宋" pitchFamily="2" charset="-122"/>
                <a:ea typeface="华文中宋" pitchFamily="2" charset="-122"/>
                <a:cs typeface="Arial Unicode MS" pitchFamily="34" charset="-122"/>
              </a:rPr>
              <a:t>献身祖国、甘愿自我牺牲的</a:t>
            </a:r>
            <a:r>
              <a:rPr lang="zh-CN" altLang="en-US" sz="4300" b="1">
                <a:solidFill>
                  <a:srgbClr val="FF0000"/>
                </a:solidFill>
                <a:latin typeface="华文中宋" pitchFamily="2" charset="-122"/>
                <a:ea typeface="华文中宋" pitchFamily="2" charset="-122"/>
                <a:cs typeface="Arial Unicode MS" pitchFamily="34" charset="-122"/>
              </a:rPr>
              <a:t>爱国</a:t>
            </a:r>
            <a:r>
              <a:rPr lang="zh-CN" altLang="en-US" sz="4300" b="1" smtClean="0">
                <a:solidFill>
                  <a:srgbClr val="FF0000"/>
                </a:solidFill>
                <a:latin typeface="华文中宋" pitchFamily="2" charset="-122"/>
                <a:ea typeface="华文中宋" pitchFamily="2" charset="-122"/>
                <a:cs typeface="Arial Unicode MS" pitchFamily="34" charset="-122"/>
              </a:rPr>
              <a:t>精神，</a:t>
            </a:r>
            <a:r>
              <a:rPr lang="zh-CN" altLang="en-US" sz="4300" b="1" smtClean="0">
                <a:solidFill>
                  <a:schemeClr val="tx1"/>
                </a:solidFill>
                <a:latin typeface="华文中宋" pitchFamily="2" charset="-122"/>
                <a:ea typeface="华文中宋" pitchFamily="2" charset="-122"/>
                <a:cs typeface="Arial Unicode MS" pitchFamily="34" charset="-122"/>
              </a:rPr>
              <a:t>培养爱国主义精神</a:t>
            </a:r>
            <a:r>
              <a:rPr lang="zh-CN" altLang="en-US" sz="4300" b="1" smtClean="0">
                <a:latin typeface="华文中宋" pitchFamily="2" charset="-122"/>
                <a:ea typeface="华文中宋" pitchFamily="2" charset="-122"/>
                <a:cs typeface="Arial Unicode MS" pitchFamily="34" charset="-122"/>
              </a:rPr>
              <a:t>。</a:t>
            </a:r>
            <a:endParaRPr lang="zh-CN" altLang="en-US" sz="4300" b="1">
              <a:latin typeface="华文中宋" pitchFamily="2" charset="-122"/>
              <a:ea typeface="华文中宋" pitchFamily="2" charset="-122"/>
              <a:cs typeface="Arial Unicode MS" pitchFamily="34" charset="-122"/>
            </a:endParaRPr>
          </a:p>
        </p:txBody>
      </p:sp>
      <p:sp>
        <p:nvSpPr>
          <p:cNvPr id="4" name="标题 3"/>
          <p:cNvSpPr>
            <a:spLocks noGrp="1"/>
          </p:cNvSpPr>
          <p:nvPr>
            <p:ph type="title"/>
          </p:nvPr>
        </p:nvSpPr>
        <p:spPr/>
        <p:txBody>
          <a:bodyPr>
            <a:normAutofit/>
          </a:bodyPr>
          <a:lstStyle/>
          <a:p>
            <a:r>
              <a:rPr lang="zh-CN" altLang="en-US" sz="4400" b="1" smtClean="0">
                <a:latin typeface="华文中宋" pitchFamily="2" charset="-122"/>
                <a:ea typeface="华文中宋" pitchFamily="2" charset="-122"/>
              </a:rPr>
              <a:t>教学任务：</a:t>
            </a:r>
            <a:endParaRPr lang="zh-CN" altLang="en-US" sz="4400" b="1">
              <a:latin typeface="华文中宋" pitchFamily="2" charset="-122"/>
              <a:ea typeface="华文中宋" pitchFamily="2" charset="-122"/>
            </a:endParaRPr>
          </a:p>
        </p:txBody>
      </p:sp>
      <p:pic>
        <p:nvPicPr>
          <p:cNvPr id="5" name="图片 4" descr="11284670_135955879000_2.jpg"/>
          <p:cNvPicPr>
            <a:picLocks noChangeAspect="1"/>
          </p:cNvPicPr>
          <p:nvPr/>
        </p:nvPicPr>
        <p:blipFill>
          <a:blip r:embed="rId2"/>
          <a:stretch>
            <a:fillRect/>
          </a:stretch>
        </p:blipFill>
        <p:spPr>
          <a:xfrm>
            <a:off x="9156721" y="0"/>
            <a:ext cx="2336886" cy="5903929"/>
          </a:xfrm>
          <a:prstGeom prst="rect">
            <a:avLst/>
          </a:prstGeom>
        </p:spPr>
      </p:pic>
      <p:sp>
        <p:nvSpPr>
          <p:cNvPr id="6" name="七边形 5"/>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mtClean="0"/>
              <a:t>4</a:t>
            </a:r>
            <a:endParaRPr lang="zh-CN" altLang="en-US"/>
          </a:p>
        </p:txBody>
      </p:sp>
    </p:spTree>
    <p:extLst>
      <p:ext uri="{BB962C8B-B14F-4D97-AF65-F5344CB8AC3E}">
        <p14:creationId xmlns:p14="http://schemas.microsoft.com/office/powerpoint/2010/main" xmlns="" val="3471775144"/>
      </p:ext>
    </p:extLst>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b0ce1d94136942dfa3826a25e11c98b6680_680.jpg"/>
          <p:cNvPicPr>
            <a:picLocks noChangeAspect="1"/>
          </p:cNvPicPr>
          <p:nvPr/>
        </p:nvPicPr>
        <p:blipFill>
          <a:blip r:embed="rId2"/>
          <a:stretch>
            <a:fillRect/>
          </a:stretch>
        </p:blipFill>
        <p:spPr>
          <a:xfrm>
            <a:off x="5942011" y="403203"/>
            <a:ext cx="5678524" cy="6477000"/>
          </a:xfrm>
          <a:prstGeom prst="rect">
            <a:avLst/>
          </a:prstGeom>
        </p:spPr>
      </p:pic>
      <p:sp>
        <p:nvSpPr>
          <p:cNvPr id="2" name="标题 1"/>
          <p:cNvSpPr>
            <a:spLocks noGrp="1"/>
          </p:cNvSpPr>
          <p:nvPr>
            <p:ph type="title"/>
          </p:nvPr>
        </p:nvSpPr>
        <p:spPr>
          <a:xfrm>
            <a:off x="533322" y="2760658"/>
            <a:ext cx="8194771" cy="2297986"/>
          </a:xfrm>
        </p:spPr>
        <p:style>
          <a:lnRef idx="1">
            <a:schemeClr val="accent5"/>
          </a:lnRef>
          <a:fillRef idx="2">
            <a:schemeClr val="accent5"/>
          </a:fillRef>
          <a:effectRef idx="1">
            <a:schemeClr val="accent5"/>
          </a:effectRef>
          <a:fontRef idx="minor">
            <a:schemeClr val="dk1"/>
          </a:fontRef>
        </p:style>
        <p:txBody>
          <a:bodyPr>
            <a:noAutofit/>
          </a:bodyPr>
          <a:lstStyle/>
          <a:p>
            <a:r>
              <a:rPr lang="zh-CN" altLang="en-US" b="1" smtClean="0">
                <a:solidFill>
                  <a:schemeClr val="tx1"/>
                </a:solidFill>
                <a:latin typeface="华文中宋" pitchFamily="2" charset="-122"/>
                <a:ea typeface="华文中宋" pitchFamily="2" charset="-122"/>
              </a:rPr>
              <a:t>参考：用叹号着急的心情表达得很强烈，改用句号，就失去了强烈的感情色彩。</a:t>
            </a:r>
            <a:br>
              <a:rPr lang="zh-CN" altLang="en-US" b="1" smtClean="0">
                <a:solidFill>
                  <a:schemeClr val="tx1"/>
                </a:solidFill>
                <a:latin typeface="华文中宋" pitchFamily="2" charset="-122"/>
                <a:ea typeface="华文中宋" pitchFamily="2" charset="-122"/>
              </a:rPr>
            </a:br>
            <a:endParaRPr lang="zh-CN" altLang="en-US" b="1">
              <a:solidFill>
                <a:schemeClr val="tx1"/>
              </a:solidFill>
              <a:latin typeface="华文中宋" pitchFamily="2" charset="-122"/>
              <a:ea typeface="华文中宋" pitchFamily="2" charset="-122"/>
            </a:endParaRPr>
          </a:p>
        </p:txBody>
      </p:sp>
      <p:sp>
        <p:nvSpPr>
          <p:cNvPr id="3" name="内容占位符 2"/>
          <p:cNvSpPr>
            <a:spLocks noGrp="1"/>
          </p:cNvSpPr>
          <p:nvPr>
            <p:ph sz="quarter" idx="1"/>
          </p:nvPr>
        </p:nvSpPr>
        <p:spPr>
          <a:xfrm>
            <a:off x="608489" y="1655024"/>
            <a:ext cx="8119604" cy="1048644"/>
          </a:xfrm>
        </p:spPr>
        <p:style>
          <a:lnRef idx="1">
            <a:schemeClr val="accent5"/>
          </a:lnRef>
          <a:fillRef idx="2">
            <a:schemeClr val="accent5"/>
          </a:fillRef>
          <a:effectRef idx="1">
            <a:schemeClr val="accent5"/>
          </a:effectRef>
          <a:fontRef idx="minor">
            <a:schemeClr val="dk1"/>
          </a:fontRef>
        </p:style>
        <p:txBody>
          <a:bodyPr/>
          <a:lstStyle/>
          <a:p>
            <a:pPr marL="0" indent="0" algn="ctr">
              <a:buNone/>
            </a:pPr>
            <a:r>
              <a:rPr lang="zh-CN" altLang="en-US" sz="3600" b="1">
                <a:solidFill>
                  <a:srgbClr val="002060"/>
                </a:solidFill>
                <a:latin typeface="华文中宋" pitchFamily="2" charset="-122"/>
                <a:ea typeface="华文中宋" pitchFamily="2" charset="-122"/>
              </a:rPr>
              <a:t>才着急得流泪！（叹号的作用</a:t>
            </a:r>
            <a:r>
              <a:rPr lang="zh-CN" altLang="en-US" sz="3600" b="1" smtClean="0">
                <a:solidFill>
                  <a:srgbClr val="002060"/>
                </a:solidFill>
                <a:latin typeface="华文中宋" pitchFamily="2" charset="-122"/>
                <a:ea typeface="华文中宋" pitchFamily="2" charset="-122"/>
              </a:rPr>
              <a:t>）</a:t>
            </a:r>
            <a:endParaRPr lang="zh-CN" altLang="en-US" sz="3600" b="1">
              <a:solidFill>
                <a:srgbClr val="002060"/>
              </a:solidFill>
              <a:latin typeface="华文中宋" pitchFamily="2" charset="-122"/>
              <a:ea typeface="华文中宋" pitchFamily="2" charset="-122"/>
            </a:endParaRPr>
          </a:p>
        </p:txBody>
      </p:sp>
      <p:sp>
        <p:nvSpPr>
          <p:cNvPr id="5" name="七边形 4"/>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40</a:t>
            </a:r>
            <a:endParaRPr lang="zh-CN" altLang="en-US" sz="2400"/>
          </a:p>
        </p:txBody>
      </p:sp>
    </p:spTree>
    <p:extLst>
      <p:ext uri="{BB962C8B-B14F-4D97-AF65-F5344CB8AC3E}">
        <p14:creationId xmlns:p14="http://schemas.microsoft.com/office/powerpoint/2010/main" xmlns="" val="363264522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ox(i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animBg="1"/>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6296" y="458423"/>
            <a:ext cx="6828789" cy="999821"/>
          </a:xfrm>
        </p:spPr>
        <p:txBody>
          <a:bodyPr>
            <a:noAutofit/>
          </a:bodyPr>
          <a:lstStyle/>
          <a:p>
            <a:pPr algn="ctr"/>
            <a:r>
              <a:rPr lang="zh-CN" altLang="en-US" sz="4400" b="1">
                <a:solidFill>
                  <a:schemeClr val="tx1"/>
                </a:solidFill>
                <a:latin typeface="华文中宋" pitchFamily="2" charset="-122"/>
                <a:ea typeface="华文中宋" pitchFamily="2" charset="-122"/>
                <a:sym typeface="+mn-ea"/>
              </a:rPr>
              <a:t>结束语</a:t>
            </a:r>
          </a:p>
        </p:txBody>
      </p:sp>
      <p:sp>
        <p:nvSpPr>
          <p:cNvPr id="3" name="内容占位符 2"/>
          <p:cNvSpPr>
            <a:spLocks noGrp="1"/>
          </p:cNvSpPr>
          <p:nvPr>
            <p:ph sz="quarter" idx="1"/>
          </p:nvPr>
        </p:nvSpPr>
        <p:spPr>
          <a:xfrm>
            <a:off x="395518" y="1655023"/>
            <a:ext cx="9404145" cy="4681347"/>
          </a:xfrm>
        </p:spPr>
        <p:style>
          <a:lnRef idx="1">
            <a:schemeClr val="accent5"/>
          </a:lnRef>
          <a:fillRef idx="2">
            <a:schemeClr val="accent5"/>
          </a:fillRef>
          <a:effectRef idx="1">
            <a:schemeClr val="accent5"/>
          </a:effectRef>
          <a:fontRef idx="minor">
            <a:schemeClr val="dk1"/>
          </a:fontRef>
        </p:style>
        <p:txBody>
          <a:bodyPr>
            <a:normAutofit fontScale="92500" lnSpcReduction="10000"/>
          </a:bodyPr>
          <a:lstStyle/>
          <a:p>
            <a:pPr marL="0" indent="0">
              <a:buNone/>
            </a:pPr>
            <a:r>
              <a:rPr lang="en-US" altLang="zh-CN" b="1">
                <a:solidFill>
                  <a:srgbClr val="002060"/>
                </a:solidFill>
              </a:rPr>
              <a:t>     </a:t>
            </a:r>
            <a:r>
              <a:rPr lang="zh-CN" altLang="en-US" sz="3200" b="1">
                <a:solidFill>
                  <a:srgbClr val="002060"/>
                </a:solidFill>
                <a:latin typeface="华文中宋" pitchFamily="2" charset="-122"/>
                <a:ea typeface="华文中宋" pitchFamily="2" charset="-122"/>
              </a:rPr>
              <a:t>早先所知的闻一多先生，并非诗人，而是斗士。这与他的死有关，一副斗士的铁骨，被那最后的演讲承载着，撞击过每一个中国人的心。由此想到了屈子，虽赴死的方式不同，却都感天动地，悲壮激越。有人道屈子首先是政治家，而后才是诗人，因为政治家使其择死；然而让后人年年端午而祭，则是诗人之死，死得诗意。我想闻先生震撼人心之死，大概亦如此吧。如果说屈子的香荃使之永恒，闻先生的红烛则使斗士不朽！ </a:t>
            </a:r>
          </a:p>
          <a:p>
            <a:pPr marL="0" indent="0">
              <a:buNone/>
            </a:pPr>
            <a:r>
              <a:rPr lang="zh-CN" altLang="en-US" sz="3200" b="1">
                <a:solidFill>
                  <a:srgbClr val="002060"/>
                </a:solidFill>
                <a:latin typeface="华文中宋" pitchFamily="2" charset="-122"/>
                <a:ea typeface="华文中宋" pitchFamily="2" charset="-122"/>
              </a:rPr>
              <a:t> </a:t>
            </a:r>
            <a:r>
              <a:rPr lang="zh-CN" altLang="en-US" sz="3200" b="1" smtClean="0">
                <a:solidFill>
                  <a:srgbClr val="002060"/>
                </a:solidFill>
                <a:latin typeface="华文中宋" pitchFamily="2" charset="-122"/>
                <a:ea typeface="华文中宋" pitchFamily="2" charset="-122"/>
              </a:rPr>
              <a:t>  红烛</a:t>
            </a:r>
            <a:r>
              <a:rPr lang="zh-CN" altLang="en-US" sz="3200" b="1">
                <a:solidFill>
                  <a:srgbClr val="002060"/>
                </a:solidFill>
                <a:latin typeface="华文中宋" pitchFamily="2" charset="-122"/>
                <a:ea typeface="华文中宋" pitchFamily="2" charset="-122"/>
              </a:rPr>
              <a:t>之泪，是先生流自心底之忧国热泪；红烛之光，是先生燃其生命所发之爱国之光。</a:t>
            </a:r>
          </a:p>
        </p:txBody>
      </p:sp>
      <p:sp>
        <p:nvSpPr>
          <p:cNvPr id="4" name="七边形 3"/>
          <p:cNvSpPr/>
          <p:nvPr/>
        </p:nvSpPr>
        <p:spPr>
          <a:xfrm>
            <a:off x="10728357" y="26032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41</a:t>
            </a:r>
            <a:endParaRPr lang="zh-CN" altLang="en-US" sz="2400"/>
          </a:p>
        </p:txBody>
      </p:sp>
    </p:spTree>
    <p:extLst>
      <p:ext uri="{BB962C8B-B14F-4D97-AF65-F5344CB8AC3E}">
        <p14:creationId xmlns:p14="http://schemas.microsoft.com/office/powerpoint/2010/main" xmlns="" val="3185531866"/>
      </p:ext>
    </p:extLst>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z="4000" b="1" smtClean="0">
                <a:latin typeface="华文中宋" pitchFamily="2" charset="-122"/>
                <a:ea typeface="华文中宋" pitchFamily="2" charset="-122"/>
              </a:rPr>
              <a:t>                          死水 </a:t>
            </a:r>
            <a:r>
              <a:rPr lang="zh-CN" altLang="en-US" sz="2800" b="1" smtClean="0">
                <a:latin typeface="华文中宋" pitchFamily="2" charset="-122"/>
                <a:ea typeface="华文中宋" pitchFamily="2" charset="-122"/>
              </a:rPr>
              <a:t>闻一多</a:t>
            </a:r>
            <a:endParaRPr lang="zh-CN" altLang="en-US" sz="2800" b="1">
              <a:latin typeface="华文中宋" pitchFamily="2" charset="-122"/>
              <a:ea typeface="华文中宋" pitchFamily="2" charset="-122"/>
            </a:endParaRPr>
          </a:p>
        </p:txBody>
      </p:sp>
      <p:sp>
        <p:nvSpPr>
          <p:cNvPr id="4" name="内容占位符 3"/>
          <p:cNvSpPr>
            <a:spLocks noGrp="1"/>
          </p:cNvSpPr>
          <p:nvPr>
            <p:ph sz="quarter" idx="1"/>
          </p:nvPr>
        </p:nvSpPr>
        <p:spPr/>
        <p:style>
          <a:lnRef idx="1">
            <a:schemeClr val="accent5"/>
          </a:lnRef>
          <a:fillRef idx="2">
            <a:schemeClr val="accent5"/>
          </a:fillRef>
          <a:effectRef idx="1">
            <a:schemeClr val="accent5"/>
          </a:effectRef>
          <a:fontRef idx="minor">
            <a:schemeClr val="dk1"/>
          </a:fontRef>
        </p:style>
        <p:txBody>
          <a:bodyPr>
            <a:normAutofit fontScale="92500" lnSpcReduction="20000"/>
          </a:bodyPr>
          <a:lstStyle/>
          <a:p>
            <a:r>
              <a:rPr lang="zh-CN" altLang="en-US" b="1" smtClean="0">
                <a:latin typeface="华文中宋" pitchFamily="2" charset="-122"/>
                <a:ea typeface="华文中宋" pitchFamily="2" charset="-122"/>
              </a:rPr>
              <a:t>这是一沟绝望的死水，</a:t>
            </a:r>
          </a:p>
          <a:p>
            <a:r>
              <a:rPr lang="zh-CN" altLang="en-US" b="1" smtClean="0">
                <a:latin typeface="华文中宋" pitchFamily="2" charset="-122"/>
                <a:ea typeface="华文中宋" pitchFamily="2" charset="-122"/>
              </a:rPr>
              <a:t>清风吹不起半点漪沦。</a:t>
            </a:r>
          </a:p>
          <a:p>
            <a:r>
              <a:rPr lang="zh-CN" altLang="en-US" b="1" smtClean="0">
                <a:latin typeface="华文中宋" pitchFamily="2" charset="-122"/>
                <a:ea typeface="华文中宋" pitchFamily="2" charset="-122"/>
              </a:rPr>
              <a:t>不如多扔些破铜烂铁，</a:t>
            </a:r>
          </a:p>
          <a:p>
            <a:r>
              <a:rPr lang="zh-CN" altLang="en-US" b="1" smtClean="0">
                <a:latin typeface="华文中宋" pitchFamily="2" charset="-122"/>
                <a:ea typeface="华文中宋" pitchFamily="2" charset="-122"/>
              </a:rPr>
              <a:t>爽性泼你的剩菜残羹。</a:t>
            </a:r>
          </a:p>
          <a:p>
            <a:r>
              <a:rPr lang="zh-CN" altLang="en-US" b="1" smtClean="0">
                <a:latin typeface="华文中宋" pitchFamily="2" charset="-122"/>
                <a:ea typeface="华文中宋" pitchFamily="2" charset="-122"/>
              </a:rPr>
              <a:t>也许铜的要绿成翡翠，</a:t>
            </a:r>
          </a:p>
          <a:p>
            <a:r>
              <a:rPr lang="zh-CN" altLang="en-US" b="1" smtClean="0">
                <a:latin typeface="华文中宋" pitchFamily="2" charset="-122"/>
                <a:ea typeface="华文中宋" pitchFamily="2" charset="-122"/>
              </a:rPr>
              <a:t>铁罐上锈出几瓣桃花；</a:t>
            </a:r>
          </a:p>
          <a:p>
            <a:r>
              <a:rPr lang="zh-CN" altLang="en-US" b="1" smtClean="0">
                <a:latin typeface="华文中宋" pitchFamily="2" charset="-122"/>
                <a:ea typeface="华文中宋" pitchFamily="2" charset="-122"/>
              </a:rPr>
              <a:t>再让油腻织一层罗绮，</a:t>
            </a:r>
          </a:p>
          <a:p>
            <a:r>
              <a:rPr lang="zh-CN" altLang="en-US" b="1" smtClean="0">
                <a:latin typeface="华文中宋" pitchFamily="2" charset="-122"/>
                <a:ea typeface="华文中宋" pitchFamily="2" charset="-122"/>
              </a:rPr>
              <a:t>霉菌给他蒸出些云霞。</a:t>
            </a:r>
            <a:endParaRPr lang="en-US" altLang="zh-CN" b="1" smtClean="0">
              <a:latin typeface="华文中宋" pitchFamily="2" charset="-122"/>
              <a:ea typeface="华文中宋" pitchFamily="2" charset="-122"/>
            </a:endParaRPr>
          </a:p>
          <a:p>
            <a:r>
              <a:rPr lang="zh-CN" altLang="en-US" b="1" smtClean="0">
                <a:latin typeface="华文中宋" pitchFamily="2" charset="-122"/>
                <a:ea typeface="华文中宋" pitchFamily="2" charset="-122"/>
              </a:rPr>
              <a:t>让死水酵成一沟绿酒，</a:t>
            </a:r>
          </a:p>
          <a:p>
            <a:r>
              <a:rPr lang="zh-CN" altLang="en-US" b="1" smtClean="0">
                <a:latin typeface="华文中宋" pitchFamily="2" charset="-122"/>
                <a:ea typeface="华文中宋" pitchFamily="2" charset="-122"/>
              </a:rPr>
              <a:t>漂满了珍珠似的白沫；</a:t>
            </a:r>
          </a:p>
          <a:p>
            <a:endParaRPr lang="zh-CN" altLang="en-US" b="1" smtClean="0">
              <a:latin typeface="华文中宋" pitchFamily="2" charset="-122"/>
              <a:ea typeface="华文中宋" pitchFamily="2" charset="-122"/>
            </a:endParaRPr>
          </a:p>
          <a:p>
            <a:endParaRPr lang="zh-CN" altLang="en-US"/>
          </a:p>
        </p:txBody>
      </p:sp>
      <p:sp>
        <p:nvSpPr>
          <p:cNvPr id="5" name="内容占位符 4"/>
          <p:cNvSpPr>
            <a:spLocks noGrp="1"/>
          </p:cNvSpPr>
          <p:nvPr>
            <p:ph sz="quarter" idx="2"/>
          </p:nvPr>
        </p:nvSpPr>
        <p:spPr/>
        <p:style>
          <a:lnRef idx="1">
            <a:schemeClr val="accent5"/>
          </a:lnRef>
          <a:fillRef idx="2">
            <a:schemeClr val="accent5"/>
          </a:fillRef>
          <a:effectRef idx="1">
            <a:schemeClr val="accent5"/>
          </a:effectRef>
          <a:fontRef idx="minor">
            <a:schemeClr val="dk1"/>
          </a:fontRef>
        </p:style>
        <p:txBody>
          <a:bodyPr>
            <a:normAutofit fontScale="92500" lnSpcReduction="20000"/>
          </a:bodyPr>
          <a:lstStyle/>
          <a:p>
            <a:r>
              <a:rPr lang="zh-CN" altLang="en-US" b="1" smtClean="0">
                <a:latin typeface="华文中宋" pitchFamily="2" charset="-122"/>
                <a:ea typeface="华文中宋" pitchFamily="2" charset="-122"/>
              </a:rPr>
              <a:t>小珠们笑声变成大珠，</a:t>
            </a:r>
          </a:p>
          <a:p>
            <a:r>
              <a:rPr lang="zh-CN" altLang="en-US" b="1" smtClean="0">
                <a:latin typeface="华文中宋" pitchFamily="2" charset="-122"/>
                <a:ea typeface="华文中宋" pitchFamily="2" charset="-122"/>
              </a:rPr>
              <a:t>又被偷酒的花蚊咬破。</a:t>
            </a:r>
          </a:p>
          <a:p>
            <a:r>
              <a:rPr lang="zh-CN" altLang="en-US" b="1" smtClean="0">
                <a:latin typeface="华文中宋" pitchFamily="2" charset="-122"/>
                <a:ea typeface="华文中宋" pitchFamily="2" charset="-122"/>
              </a:rPr>
              <a:t>那么一沟绝望的死水，</a:t>
            </a:r>
          </a:p>
          <a:p>
            <a:r>
              <a:rPr lang="zh-CN" altLang="en-US" b="1" smtClean="0">
                <a:latin typeface="华文中宋" pitchFamily="2" charset="-122"/>
                <a:ea typeface="华文中宋" pitchFamily="2" charset="-122"/>
              </a:rPr>
              <a:t>也就夸得上几分鲜明。</a:t>
            </a:r>
          </a:p>
          <a:p>
            <a:r>
              <a:rPr lang="zh-CN" altLang="en-US" b="1" smtClean="0">
                <a:latin typeface="华文中宋" pitchFamily="2" charset="-122"/>
                <a:ea typeface="华文中宋" pitchFamily="2" charset="-122"/>
              </a:rPr>
              <a:t>如果青蛙耐不住寂寞，</a:t>
            </a:r>
          </a:p>
          <a:p>
            <a:r>
              <a:rPr lang="zh-CN" altLang="en-US" b="1" smtClean="0">
                <a:latin typeface="华文中宋" pitchFamily="2" charset="-122"/>
                <a:ea typeface="华文中宋" pitchFamily="2" charset="-122"/>
              </a:rPr>
              <a:t>又算死水叫出了歌声。</a:t>
            </a:r>
          </a:p>
          <a:p>
            <a:r>
              <a:rPr lang="zh-CN" altLang="en-US" b="1" smtClean="0">
                <a:latin typeface="华文中宋" pitchFamily="2" charset="-122"/>
                <a:ea typeface="华文中宋" pitchFamily="2" charset="-122"/>
              </a:rPr>
              <a:t>这是一沟绝望的死水，</a:t>
            </a:r>
          </a:p>
          <a:p>
            <a:r>
              <a:rPr lang="zh-CN" altLang="en-US" b="1" smtClean="0">
                <a:latin typeface="华文中宋" pitchFamily="2" charset="-122"/>
                <a:ea typeface="华文中宋" pitchFamily="2" charset="-122"/>
              </a:rPr>
              <a:t>这里断不是美的所在，</a:t>
            </a:r>
          </a:p>
          <a:p>
            <a:r>
              <a:rPr lang="zh-CN" altLang="en-US" b="1" smtClean="0">
                <a:latin typeface="华文中宋" pitchFamily="2" charset="-122"/>
                <a:ea typeface="华文中宋" pitchFamily="2" charset="-122"/>
              </a:rPr>
              <a:t>不如让给丑恶来开垦，</a:t>
            </a:r>
          </a:p>
          <a:p>
            <a:r>
              <a:rPr lang="zh-CN" altLang="en-US" b="1" smtClean="0">
                <a:latin typeface="华文中宋" pitchFamily="2" charset="-122"/>
                <a:ea typeface="华文中宋" pitchFamily="2" charset="-122"/>
              </a:rPr>
              <a:t>看它造出个</a:t>
            </a:r>
            <a:r>
              <a:rPr lang="zh-CN" altLang="en-US" b="1" smtClean="0">
                <a:latin typeface="华文中宋" pitchFamily="2" charset="-122"/>
                <a:ea typeface="华文中宋" pitchFamily="2" charset="-122"/>
                <a:hlinkClick r:id="rId2"/>
              </a:rPr>
              <a:t>什么世界</a:t>
            </a:r>
            <a:r>
              <a:rPr lang="zh-CN" altLang="en-US" b="1" smtClean="0">
                <a:latin typeface="华文中宋" pitchFamily="2" charset="-122"/>
                <a:ea typeface="华文中宋" pitchFamily="2" charset="-122"/>
              </a:rPr>
              <a:t>。</a:t>
            </a:r>
          </a:p>
          <a:p>
            <a:endParaRPr lang="zh-CN" altLang="en-US" b="1">
              <a:latin typeface="华文中宋" pitchFamily="2" charset="-122"/>
              <a:ea typeface="华文中宋" pitchFamily="2" charset="-122"/>
            </a:endParaRPr>
          </a:p>
        </p:txBody>
      </p:sp>
      <p:sp>
        <p:nvSpPr>
          <p:cNvPr id="6" name="七边形 5"/>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42</a:t>
            </a:r>
            <a:endParaRPr lang="zh-CN" altLang="en-US" sz="2400"/>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nvPr>
        </p:nvSpPr>
        <p:spPr/>
        <p:txBody>
          <a:bodyPr>
            <a:normAutofit fontScale="90000"/>
          </a:bodyPr>
          <a:lstStyle/>
          <a:p>
            <a:r>
              <a:rPr lang="zh-CN" altLang="en-US" b="1" smtClean="0">
                <a:latin typeface="华文中宋" pitchFamily="2" charset="-122"/>
                <a:ea typeface="华文中宋" pitchFamily="2" charset="-122"/>
              </a:rPr>
              <a:t>扩展资料：</a:t>
            </a:r>
            <a:br>
              <a:rPr lang="zh-CN" altLang="en-US" b="1" smtClean="0">
                <a:latin typeface="华文中宋" pitchFamily="2" charset="-122"/>
                <a:ea typeface="华文中宋" pitchFamily="2" charset="-122"/>
              </a:rPr>
            </a:br>
            <a:endParaRPr lang="zh-CN" altLang="en-US" b="1">
              <a:latin typeface="华文中宋" pitchFamily="2" charset="-122"/>
              <a:ea typeface="华文中宋" pitchFamily="2" charset="-122"/>
            </a:endParaRPr>
          </a:p>
        </p:txBody>
      </p:sp>
      <p:sp>
        <p:nvSpPr>
          <p:cNvPr id="6" name="内容占位符 5"/>
          <p:cNvSpPr>
            <a:spLocks noGrp="1"/>
          </p:cNvSpPr>
          <p:nvPr>
            <p:ph sz="quarter" idx="1"/>
          </p:nvPr>
        </p:nvSpPr>
        <p:spPr>
          <a:xfrm>
            <a:off x="584161" y="1189021"/>
            <a:ext cx="10358510" cy="5286412"/>
          </a:xfrm>
        </p:spPr>
        <p:style>
          <a:lnRef idx="1">
            <a:schemeClr val="accent5"/>
          </a:lnRef>
          <a:fillRef idx="2">
            <a:schemeClr val="accent5"/>
          </a:fillRef>
          <a:effectRef idx="1">
            <a:schemeClr val="accent5"/>
          </a:effectRef>
          <a:fontRef idx="minor">
            <a:schemeClr val="dk1"/>
          </a:fontRef>
        </p:style>
        <p:txBody>
          <a:bodyPr>
            <a:noAutofit/>
          </a:bodyPr>
          <a:lstStyle/>
          <a:p>
            <a:r>
              <a:rPr lang="en-US" altLang="zh-CN" sz="3600" b="1" smtClean="0">
                <a:latin typeface="华文中宋" pitchFamily="2" charset="-122"/>
                <a:ea typeface="华文中宋" pitchFamily="2" charset="-122"/>
              </a:rPr>
              <a:t>《</a:t>
            </a:r>
            <a:r>
              <a:rPr lang="zh-CN" altLang="en-US" sz="3600" b="1" smtClean="0">
                <a:latin typeface="华文中宋" pitchFamily="2" charset="-122"/>
                <a:ea typeface="华文中宋" pitchFamily="2" charset="-122"/>
              </a:rPr>
              <a:t>死水</a:t>
            </a:r>
            <a:r>
              <a:rPr lang="en-US" altLang="zh-CN" sz="3600" b="1" smtClean="0">
                <a:latin typeface="华文中宋" pitchFamily="2" charset="-122"/>
                <a:ea typeface="华文中宋" pitchFamily="2" charset="-122"/>
              </a:rPr>
              <a:t>》</a:t>
            </a:r>
            <a:r>
              <a:rPr lang="zh-CN" altLang="en-US" sz="3600" b="1" smtClean="0">
                <a:latin typeface="华文中宋" pitchFamily="2" charset="-122"/>
                <a:ea typeface="华文中宋" pitchFamily="2" charset="-122"/>
              </a:rPr>
              <a:t>是现代诗人闻一多创作的一首诗歌，通过对“半封建半殖民地旧中国”多角度、多层面的谱写，揭露和讽刺了腐败不堪的旧社会，表达对当时统治环境的愤懑之情和深沉的爱国主义感情。这首诗每节押韵，读起来节奏分明，音韵铿锵；</a:t>
            </a:r>
          </a:p>
          <a:p>
            <a:r>
              <a:rPr lang="zh-CN" altLang="en-US" sz="3600" b="1" smtClean="0">
                <a:latin typeface="华文中宋" pitchFamily="2" charset="-122"/>
                <a:ea typeface="华文中宋" pitchFamily="2" charset="-122"/>
              </a:rPr>
              <a:t>外形方正整齐，形成均衡美、对称美；注意挖掘语言的色彩感，构成美丑迥异、富有暗示性的画面。</a:t>
            </a:r>
          </a:p>
          <a:p>
            <a:endParaRPr lang="zh-CN" altLang="en-US" sz="3600" b="1">
              <a:latin typeface="华文中宋" pitchFamily="2" charset="-122"/>
              <a:ea typeface="华文中宋" pitchFamily="2" charset="-122"/>
            </a:endParaRPr>
          </a:p>
        </p:txBody>
      </p:sp>
      <p:sp>
        <p:nvSpPr>
          <p:cNvPr id="7" name="七边形 6"/>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43</a:t>
            </a:r>
            <a:endParaRPr lang="zh-CN" altLang="en-US" sz="2400"/>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12723" y="0"/>
            <a:ext cx="9938650" cy="1182158"/>
          </a:xfrm>
        </p:spPr>
        <p:txBody>
          <a:bodyPr/>
          <a:lstStyle/>
          <a:p>
            <a:r>
              <a:rPr lang="zh-CN" altLang="en-US" b="1" smtClean="0">
                <a:latin typeface="华文中宋" pitchFamily="2" charset="-122"/>
                <a:ea typeface="华文中宋" pitchFamily="2" charset="-122"/>
              </a:rPr>
              <a:t>发现</a:t>
            </a:r>
            <a:r>
              <a:rPr lang="en-US" altLang="zh-CN" b="1" smtClean="0">
                <a:latin typeface="华文中宋" pitchFamily="2" charset="-122"/>
                <a:ea typeface="华文中宋" pitchFamily="2" charset="-122"/>
              </a:rPr>
              <a:t>——</a:t>
            </a:r>
            <a:r>
              <a:rPr lang="zh-CN" altLang="en-US" b="1" smtClean="0">
                <a:latin typeface="华文中宋" pitchFamily="2" charset="-122"/>
                <a:ea typeface="华文中宋" pitchFamily="2" charset="-122"/>
              </a:rPr>
              <a:t>闻一多</a:t>
            </a:r>
            <a:endParaRPr lang="zh-CN" altLang="en-US" b="1">
              <a:latin typeface="华文中宋" pitchFamily="2" charset="-122"/>
              <a:ea typeface="华文中宋" pitchFamily="2" charset="-122"/>
            </a:endParaRPr>
          </a:p>
        </p:txBody>
      </p:sp>
      <p:sp>
        <p:nvSpPr>
          <p:cNvPr id="3" name="内容占位符 2"/>
          <p:cNvSpPr>
            <a:spLocks noGrp="1"/>
          </p:cNvSpPr>
          <p:nvPr>
            <p:ph sz="quarter" idx="1"/>
          </p:nvPr>
        </p:nvSpPr>
        <p:spPr>
          <a:xfrm>
            <a:off x="608489" y="1474773"/>
            <a:ext cx="8548232" cy="5220973"/>
          </a:xfrm>
        </p:spPr>
        <p:style>
          <a:lnRef idx="1">
            <a:schemeClr val="accent5"/>
          </a:lnRef>
          <a:fillRef idx="2">
            <a:schemeClr val="accent5"/>
          </a:fillRef>
          <a:effectRef idx="1">
            <a:schemeClr val="accent5"/>
          </a:effectRef>
          <a:fontRef idx="minor">
            <a:schemeClr val="dk1"/>
          </a:fontRef>
        </p:style>
        <p:txBody>
          <a:bodyPr>
            <a:normAutofit fontScale="92500" lnSpcReduction="10000"/>
          </a:bodyPr>
          <a:lstStyle/>
          <a:p>
            <a:r>
              <a:rPr lang="zh-CN" altLang="en-US" b="1" smtClean="0">
                <a:latin typeface="华文中宋" pitchFamily="2" charset="-122"/>
                <a:ea typeface="华文中宋" pitchFamily="2" charset="-122"/>
              </a:rPr>
              <a:t>我来了，我喊一声，迸着血泪，“这不是我的中华，不对不对！”</a:t>
            </a:r>
            <a:br>
              <a:rPr lang="zh-CN" altLang="en-US" b="1" smtClean="0">
                <a:latin typeface="华文中宋" pitchFamily="2" charset="-122"/>
                <a:ea typeface="华文中宋" pitchFamily="2" charset="-122"/>
              </a:rPr>
            </a:br>
            <a:r>
              <a:rPr lang="zh-CN" altLang="en-US" b="1" smtClean="0">
                <a:latin typeface="华文中宋" pitchFamily="2" charset="-122"/>
                <a:ea typeface="华文中宋" pitchFamily="2" charset="-122"/>
              </a:rPr>
              <a:t>我来了，因为我听见你叫我，鞭着时间的罡风，擎一把火；</a:t>
            </a:r>
            <a:br>
              <a:rPr lang="zh-CN" altLang="en-US" b="1" smtClean="0">
                <a:latin typeface="华文中宋" pitchFamily="2" charset="-122"/>
                <a:ea typeface="华文中宋" pitchFamily="2" charset="-122"/>
              </a:rPr>
            </a:br>
            <a:r>
              <a:rPr lang="zh-CN" altLang="en-US" b="1" smtClean="0">
                <a:latin typeface="华文中宋" pitchFamily="2" charset="-122"/>
                <a:ea typeface="华文中宋" pitchFamily="2" charset="-122"/>
              </a:rPr>
              <a:t>我来了，不知道是一场空喜。</a:t>
            </a:r>
            <a:br>
              <a:rPr lang="zh-CN" altLang="en-US" b="1" smtClean="0">
                <a:latin typeface="华文中宋" pitchFamily="2" charset="-122"/>
                <a:ea typeface="华文中宋" pitchFamily="2" charset="-122"/>
              </a:rPr>
            </a:br>
            <a:r>
              <a:rPr lang="zh-CN" altLang="en-US" b="1" smtClean="0">
                <a:latin typeface="华文中宋" pitchFamily="2" charset="-122"/>
                <a:ea typeface="华文中宋" pitchFamily="2" charset="-122"/>
              </a:rPr>
              <a:t>我会见的是噩梦，那里是你？</a:t>
            </a:r>
            <a:br>
              <a:rPr lang="zh-CN" altLang="en-US" b="1" smtClean="0">
                <a:latin typeface="华文中宋" pitchFamily="2" charset="-122"/>
                <a:ea typeface="华文中宋" pitchFamily="2" charset="-122"/>
              </a:rPr>
            </a:br>
            <a:r>
              <a:rPr lang="zh-CN" altLang="en-US" b="1" smtClean="0">
                <a:latin typeface="华文中宋" pitchFamily="2" charset="-122"/>
                <a:ea typeface="华文中宋" pitchFamily="2" charset="-122"/>
              </a:rPr>
              <a:t>那是恐怖，是噩梦挂着悬崖，那不是你，那不是我的心爱！</a:t>
            </a:r>
            <a:br>
              <a:rPr lang="zh-CN" altLang="en-US" b="1" smtClean="0">
                <a:latin typeface="华文中宋" pitchFamily="2" charset="-122"/>
                <a:ea typeface="华文中宋" pitchFamily="2" charset="-122"/>
              </a:rPr>
            </a:br>
            <a:r>
              <a:rPr lang="zh-CN" altLang="en-US" b="1" smtClean="0">
                <a:latin typeface="华文中宋" pitchFamily="2" charset="-122"/>
                <a:ea typeface="华文中宋" pitchFamily="2" charset="-122"/>
              </a:rPr>
              <a:t>我追问青天，逼迫八面的风，我问，（拳头擂着大地的赤胸）</a:t>
            </a:r>
            <a:br>
              <a:rPr lang="zh-CN" altLang="en-US" b="1" smtClean="0">
                <a:latin typeface="华文中宋" pitchFamily="2" charset="-122"/>
                <a:ea typeface="华文中宋" pitchFamily="2" charset="-122"/>
              </a:rPr>
            </a:br>
            <a:r>
              <a:rPr lang="zh-CN" altLang="en-US" b="1" smtClean="0">
                <a:latin typeface="华文中宋" pitchFamily="2" charset="-122"/>
                <a:ea typeface="华文中宋" pitchFamily="2" charset="-122"/>
              </a:rPr>
              <a:t>总问不出消息，我哭着叫你，呕出一颗心来，</a:t>
            </a:r>
            <a:r>
              <a:rPr lang="en-US" altLang="zh-CN" b="1" smtClean="0">
                <a:latin typeface="华文中宋" pitchFamily="2" charset="-122"/>
                <a:ea typeface="华文中宋" pitchFamily="2" charset="-122"/>
              </a:rPr>
              <a:t>——</a:t>
            </a:r>
            <a:r>
              <a:rPr lang="zh-CN" altLang="en-US" b="1" smtClean="0">
                <a:latin typeface="华文中宋" pitchFamily="2" charset="-122"/>
                <a:ea typeface="华文中宋" pitchFamily="2" charset="-122"/>
              </a:rPr>
              <a:t>在我心里！</a:t>
            </a:r>
            <a:br>
              <a:rPr lang="zh-CN" altLang="en-US" b="1" smtClean="0">
                <a:latin typeface="华文中宋" pitchFamily="2" charset="-122"/>
                <a:ea typeface="华文中宋" pitchFamily="2" charset="-122"/>
              </a:rPr>
            </a:br>
            <a:endParaRPr lang="zh-CN" altLang="en-US" b="1">
              <a:latin typeface="华文中宋" pitchFamily="2" charset="-122"/>
              <a:ea typeface="华文中宋" pitchFamily="2" charset="-122"/>
            </a:endParaRPr>
          </a:p>
        </p:txBody>
      </p:sp>
      <p:pic>
        <p:nvPicPr>
          <p:cNvPr id="5" name="图片 4" descr="t01e5dcec1b44152333.jpg"/>
          <p:cNvPicPr>
            <a:picLocks noChangeAspect="1"/>
          </p:cNvPicPr>
          <p:nvPr/>
        </p:nvPicPr>
        <p:blipFill>
          <a:blip r:embed="rId2"/>
          <a:stretch>
            <a:fillRect/>
          </a:stretch>
        </p:blipFill>
        <p:spPr>
          <a:xfrm>
            <a:off x="9228159" y="688955"/>
            <a:ext cx="2214578" cy="2857520"/>
          </a:xfrm>
          <a:prstGeom prst="rect">
            <a:avLst/>
          </a:prstGeom>
        </p:spPr>
      </p:pic>
      <p:sp>
        <p:nvSpPr>
          <p:cNvPr id="6" name="七边形 5"/>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44</a:t>
            </a:r>
            <a:endParaRPr lang="zh-CN" altLang="en-US" sz="2400"/>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12723" y="0"/>
            <a:ext cx="9938650" cy="1182158"/>
          </a:xfrm>
        </p:spPr>
        <p:txBody>
          <a:bodyPr/>
          <a:lstStyle/>
          <a:p>
            <a:r>
              <a:rPr lang="zh-CN" altLang="en-US" b="1" smtClean="0">
                <a:latin typeface="华文中宋" pitchFamily="2" charset="-122"/>
                <a:ea typeface="华文中宋" pitchFamily="2" charset="-122"/>
              </a:rPr>
              <a:t>一句话</a:t>
            </a:r>
            <a:r>
              <a:rPr lang="en-US" altLang="zh-CN" b="1" smtClean="0">
                <a:latin typeface="华文中宋" pitchFamily="2" charset="-122"/>
                <a:ea typeface="华文中宋" pitchFamily="2" charset="-122"/>
              </a:rPr>
              <a:t>——</a:t>
            </a:r>
            <a:r>
              <a:rPr lang="zh-CN" altLang="en-US" b="1" smtClean="0">
                <a:latin typeface="华文中宋" pitchFamily="2" charset="-122"/>
                <a:ea typeface="华文中宋" pitchFamily="2" charset="-122"/>
              </a:rPr>
              <a:t>闻一多</a:t>
            </a:r>
            <a:endParaRPr lang="zh-CN" altLang="en-US" b="1">
              <a:latin typeface="华文中宋" pitchFamily="2" charset="-122"/>
              <a:ea typeface="华文中宋" pitchFamily="2" charset="-122"/>
            </a:endParaRPr>
          </a:p>
        </p:txBody>
      </p:sp>
      <p:sp>
        <p:nvSpPr>
          <p:cNvPr id="3" name="内容占位符 2"/>
          <p:cNvSpPr>
            <a:spLocks noGrp="1"/>
          </p:cNvSpPr>
          <p:nvPr>
            <p:ph sz="quarter" idx="1"/>
          </p:nvPr>
        </p:nvSpPr>
        <p:spPr>
          <a:xfrm>
            <a:off x="608489" y="1331897"/>
            <a:ext cx="8548232" cy="5363849"/>
          </a:xfrm>
        </p:spPr>
        <p:style>
          <a:lnRef idx="1">
            <a:schemeClr val="accent5"/>
          </a:lnRef>
          <a:fillRef idx="2">
            <a:schemeClr val="accent5"/>
          </a:fillRef>
          <a:effectRef idx="1">
            <a:schemeClr val="accent5"/>
          </a:effectRef>
          <a:fontRef idx="minor">
            <a:schemeClr val="dk1"/>
          </a:fontRef>
        </p:style>
        <p:txBody>
          <a:bodyPr>
            <a:normAutofit/>
          </a:bodyPr>
          <a:lstStyle/>
          <a:p>
            <a:r>
              <a:rPr lang="zh-CN" altLang="en-US" b="1" smtClean="0">
                <a:latin typeface="华文中宋" pitchFamily="2" charset="-122"/>
                <a:ea typeface="华文中宋" pitchFamily="2" charset="-122"/>
              </a:rPr>
              <a:t>有一句话说出就是祸，有一句话能点得着火。别看五千年没有说破，你猜得透火山的缄默？说不定是突然着了魔，突然青天里一个霹雳爆一声：“咱们的中国！”</a:t>
            </a:r>
            <a:endParaRPr lang="en-US" altLang="zh-CN" b="1" smtClean="0">
              <a:latin typeface="华文中宋" pitchFamily="2" charset="-122"/>
              <a:ea typeface="华文中宋" pitchFamily="2" charset="-122"/>
            </a:endParaRPr>
          </a:p>
          <a:p>
            <a:r>
              <a:rPr lang="zh-CN" altLang="en-US" b="1" smtClean="0">
                <a:latin typeface="华文中宋" pitchFamily="2" charset="-122"/>
                <a:ea typeface="华文中宋" pitchFamily="2" charset="-122"/>
              </a:rPr>
              <a:t>这话教我今天怎么说？</a:t>
            </a:r>
            <a:endParaRPr lang="en-US" altLang="zh-CN" b="1" smtClean="0">
              <a:latin typeface="华文中宋" pitchFamily="2" charset="-122"/>
              <a:ea typeface="华文中宋" pitchFamily="2" charset="-122"/>
            </a:endParaRPr>
          </a:p>
          <a:p>
            <a:r>
              <a:rPr lang="zh-CN" altLang="en-US" b="1" smtClean="0">
                <a:latin typeface="华文中宋" pitchFamily="2" charset="-122"/>
                <a:ea typeface="华文中宋" pitchFamily="2" charset="-122"/>
              </a:rPr>
              <a:t>你不信铁树开花也可，</a:t>
            </a:r>
            <a:endParaRPr lang="en-US" altLang="zh-CN" b="1" smtClean="0">
              <a:latin typeface="华文中宋" pitchFamily="2" charset="-122"/>
              <a:ea typeface="华文中宋" pitchFamily="2" charset="-122"/>
            </a:endParaRPr>
          </a:p>
          <a:p>
            <a:r>
              <a:rPr lang="zh-CN" altLang="en-US" b="1" smtClean="0">
                <a:latin typeface="华文中宋" pitchFamily="2" charset="-122"/>
                <a:ea typeface="华文中宋" pitchFamily="2" charset="-122"/>
              </a:rPr>
              <a:t>那么有一句话你听着：</a:t>
            </a:r>
            <a:endParaRPr lang="en-US" altLang="zh-CN" b="1" smtClean="0">
              <a:latin typeface="华文中宋" pitchFamily="2" charset="-122"/>
              <a:ea typeface="华文中宋" pitchFamily="2" charset="-122"/>
            </a:endParaRPr>
          </a:p>
          <a:p>
            <a:r>
              <a:rPr lang="zh-CN" altLang="en-US" b="1" smtClean="0">
                <a:latin typeface="华文中宋" pitchFamily="2" charset="-122"/>
                <a:ea typeface="华文中宋" pitchFamily="2" charset="-122"/>
              </a:rPr>
              <a:t>等火山忍不住了缄默，不要发抖，伸舌头，顿脚，等到青天里一个霹雳爆一声：“咱们的中国！”</a:t>
            </a:r>
            <a:endParaRPr lang="zh-CN" altLang="en-US" b="1">
              <a:latin typeface="华文中宋" pitchFamily="2" charset="-122"/>
              <a:ea typeface="华文中宋" pitchFamily="2" charset="-122"/>
            </a:endParaRPr>
          </a:p>
        </p:txBody>
      </p:sp>
      <p:pic>
        <p:nvPicPr>
          <p:cNvPr id="5" name="图片 4" descr="t01e5dcec1b44152333.jpg"/>
          <p:cNvPicPr>
            <a:picLocks noChangeAspect="1"/>
          </p:cNvPicPr>
          <p:nvPr/>
        </p:nvPicPr>
        <p:blipFill>
          <a:blip r:embed="rId2"/>
          <a:stretch>
            <a:fillRect/>
          </a:stretch>
        </p:blipFill>
        <p:spPr>
          <a:xfrm>
            <a:off x="9228159" y="688955"/>
            <a:ext cx="2214578" cy="2857520"/>
          </a:xfrm>
          <a:prstGeom prst="rect">
            <a:avLst/>
          </a:prstGeom>
        </p:spPr>
      </p:pic>
      <p:sp>
        <p:nvSpPr>
          <p:cNvPr id="6" name="七边形 5"/>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45</a:t>
            </a:r>
            <a:endParaRPr lang="zh-CN" altLang="en-US" sz="2400"/>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90" name="Rectangle 2"/>
          <p:cNvSpPr>
            <a:spLocks noGrp="1" noChangeArrowheads="1"/>
          </p:cNvSpPr>
          <p:nvPr>
            <p:ph type="title" idx="4294967295"/>
          </p:nvPr>
        </p:nvSpPr>
        <p:spPr>
          <a:xfrm>
            <a:off x="0" y="284047"/>
            <a:ext cx="10952798" cy="1182158"/>
          </a:xfrm>
        </p:spPr>
        <p:txBody>
          <a:bodyPr/>
          <a:lstStyle/>
          <a:p>
            <a:pPr eaLnBrk="1" hangingPunct="1"/>
            <a:r>
              <a:rPr lang="en-US" altLang="zh-CN" smtClean="0"/>
              <a:t> </a:t>
            </a:r>
          </a:p>
        </p:txBody>
      </p:sp>
      <p:sp>
        <p:nvSpPr>
          <p:cNvPr id="12291" name="Rectangle 3"/>
          <p:cNvSpPr>
            <a:spLocks noGrp="1" noChangeArrowheads="1"/>
          </p:cNvSpPr>
          <p:nvPr>
            <p:ph type="body" idx="4294967295"/>
          </p:nvPr>
        </p:nvSpPr>
        <p:spPr>
          <a:xfrm>
            <a:off x="0" y="1655022"/>
            <a:ext cx="10952798" cy="4681019"/>
          </a:xfrm>
        </p:spPr>
        <p:txBody>
          <a:bodyPr/>
          <a:lstStyle/>
          <a:p>
            <a:pPr eaLnBrk="1" hangingPunct="1"/>
            <a:r>
              <a:rPr lang="en-US" altLang="zh-CN" smtClean="0"/>
              <a:t> </a:t>
            </a:r>
          </a:p>
        </p:txBody>
      </p:sp>
      <p:pic>
        <p:nvPicPr>
          <p:cNvPr id="12292" name="Picture 5" descr="清华大学 (14)"/>
          <p:cNvPicPr>
            <a:picLocks noChangeAspect="1" noChangeArrowheads="1"/>
          </p:cNvPicPr>
          <p:nvPr/>
        </p:nvPicPr>
        <p:blipFill>
          <a:blip r:embed="rId2"/>
          <a:stretch>
            <a:fillRect/>
          </a:stretch>
        </p:blipFill>
        <p:spPr bwMode="auto">
          <a:xfrm>
            <a:off x="441285" y="403203"/>
            <a:ext cx="9709732" cy="5653261"/>
          </a:xfrm>
          <a:prstGeom prst="rect">
            <a:avLst/>
          </a:prstGeom>
          <a:noFill/>
          <a:ln w="9525">
            <a:noFill/>
            <a:miter lim="800000"/>
          </a:ln>
        </p:spPr>
      </p:pic>
      <p:sp>
        <p:nvSpPr>
          <p:cNvPr id="6" name="七边形 5"/>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46</a:t>
            </a:r>
            <a:endParaRPr lang="zh-CN" altLang="en-US" sz="2400"/>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u="heavy" smtClean="0">
                <a:solidFill>
                  <a:srgbClr val="0070C0"/>
                </a:solidFill>
                <a:latin typeface="方正苏新诗柳楷简体" pitchFamily="2" charset="-122"/>
                <a:ea typeface="方正苏新诗柳楷简体" pitchFamily="2" charset="-122"/>
              </a:rPr>
              <a:t>同学们，加油！</a:t>
            </a:r>
            <a:endParaRPr lang="zh-CN" altLang="en-US" u="heavy">
              <a:solidFill>
                <a:srgbClr val="0070C0"/>
              </a:solidFill>
              <a:latin typeface="方正苏新诗柳楷简体" pitchFamily="2" charset="-122"/>
              <a:ea typeface="方正苏新诗柳楷简体" pitchFamily="2" charset="-122"/>
            </a:endParaRPr>
          </a:p>
        </p:txBody>
      </p:sp>
      <p:sp>
        <p:nvSpPr>
          <p:cNvPr id="3" name="内容占位符 2"/>
          <p:cNvSpPr>
            <a:spLocks noGrp="1"/>
          </p:cNvSpPr>
          <p:nvPr>
            <p:ph idx="1"/>
          </p:nvPr>
        </p:nvSpPr>
        <p:spPr>
          <a:xfrm>
            <a:off x="608489" y="1403799"/>
            <a:ext cx="10952798" cy="4932244"/>
          </a:xfrm>
        </p:spPr>
        <p:txBody>
          <a:bodyPr/>
          <a:lstStyle/>
          <a:p>
            <a:pPr>
              <a:buNone/>
            </a:pPr>
            <a:endParaRPr lang="zh-CN" altLang="en-US" b="1"/>
          </a:p>
        </p:txBody>
      </p:sp>
      <p:sp>
        <p:nvSpPr>
          <p:cNvPr id="4" name="Rectangle 2"/>
          <p:cNvSpPr>
            <a:spLocks noChangeArrowheads="1"/>
          </p:cNvSpPr>
          <p:nvPr/>
        </p:nvSpPr>
        <p:spPr bwMode="auto">
          <a:xfrm>
            <a:off x="665829" y="2650004"/>
            <a:ext cx="10519348" cy="700262"/>
          </a:xfrm>
          <a:prstGeom prst="rect">
            <a:avLst/>
          </a:prstGeom>
          <a:solidFill>
            <a:srgbClr val="004665">
              <a:alpha val="50195"/>
            </a:srgbClr>
          </a:solidFill>
          <a:ln w="9525" algn="ctr">
            <a:noFill/>
            <a:miter lim="800000"/>
          </a:ln>
        </p:spPr>
        <p:txBody>
          <a:bodyPr wrap="square" lIns="99130" tIns="49565" rIns="99130" bIns="49565" anchor="ctr">
            <a:spAutoFit/>
          </a:bodyPr>
          <a:lstStyle/>
          <a:p>
            <a:endParaRPr lang="zh-CN" altLang="en-US"/>
          </a:p>
        </p:txBody>
      </p:sp>
      <p:pic>
        <p:nvPicPr>
          <p:cNvPr id="5" name="图片 4" descr="图片11.png"/>
          <p:cNvPicPr>
            <a:picLocks noChangeAspect="1"/>
          </p:cNvPicPr>
          <p:nvPr/>
        </p:nvPicPr>
        <p:blipFill>
          <a:blip r:embed="rId2"/>
          <a:stretch>
            <a:fillRect/>
          </a:stretch>
        </p:blipFill>
        <p:spPr bwMode="auto">
          <a:xfrm>
            <a:off x="8635033" y="2955392"/>
            <a:ext cx="3139845" cy="3658129"/>
          </a:xfrm>
          <a:prstGeom prst="rect">
            <a:avLst/>
          </a:prstGeom>
          <a:noFill/>
          <a:ln w="9525">
            <a:noFill/>
            <a:miter lim="800000"/>
          </a:ln>
        </p:spPr>
      </p:pic>
      <p:sp>
        <p:nvSpPr>
          <p:cNvPr id="6" name="圆角矩形 5"/>
          <p:cNvSpPr/>
          <p:nvPr/>
        </p:nvSpPr>
        <p:spPr>
          <a:xfrm>
            <a:off x="1542441" y="2290423"/>
            <a:ext cx="5976903" cy="16993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zh-CN" altLang="en-US" sz="4300" smtClean="0"/>
              <a:t>本课讲解到此结束</a:t>
            </a:r>
            <a:endParaRPr lang="zh-CN" altLang="en-US" sz="4300"/>
          </a:p>
        </p:txBody>
      </p:sp>
      <p:sp>
        <p:nvSpPr>
          <p:cNvPr id="7" name="七边形 6"/>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400" smtClean="0"/>
              <a:t>47</a:t>
            </a:r>
            <a:endParaRPr lang="zh-CN" altLang="en-US" sz="2400"/>
          </a:p>
        </p:txBody>
      </p:sp>
      <p:pic>
        <p:nvPicPr>
          <p:cNvPr id="8" name="New picture" hidden="1"/>
          <p:cNvPicPr/>
          <p:nvPr/>
        </p:nvPicPr>
        <p:blipFill>
          <a:blip r:embed="rId3"/>
          <a:stretch>
            <a:fillRect/>
          </a:stretch>
        </p:blipFill>
        <p:spPr>
          <a:xfrm>
            <a:off x="11658600" y="12319000"/>
            <a:ext cx="393700" cy="4699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1000"/>
                            </p:stCondLst>
                            <p:childTnLst>
                              <p:par>
                                <p:cTn id="10" presetID="1"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266" name="Picture 4" descr="463765686091"/>
          <p:cNvPicPr>
            <a:picLocks noChangeAspect="1" noChangeArrowheads="1"/>
          </p:cNvPicPr>
          <p:nvPr/>
        </p:nvPicPr>
        <p:blipFill>
          <a:blip r:embed="rId2"/>
          <a:stretch>
            <a:fillRect/>
          </a:stretch>
        </p:blipFill>
        <p:spPr bwMode="auto">
          <a:xfrm>
            <a:off x="5084755" y="1117583"/>
            <a:ext cx="5594716" cy="5004470"/>
          </a:xfrm>
          <a:prstGeom prst="rect">
            <a:avLst/>
          </a:prstGeom>
          <a:noFill/>
          <a:ln w="9525">
            <a:noFill/>
            <a:miter lim="800000"/>
          </a:ln>
        </p:spPr>
      </p:pic>
      <p:pic>
        <p:nvPicPr>
          <p:cNvPr id="11267" name="Picture 5" descr="000bcdb95f1709a7405f12"/>
          <p:cNvPicPr>
            <a:picLocks noChangeAspect="1" noChangeArrowheads="1"/>
          </p:cNvPicPr>
          <p:nvPr/>
        </p:nvPicPr>
        <p:blipFill>
          <a:blip r:embed="rId3"/>
          <a:stretch>
            <a:fillRect/>
          </a:stretch>
        </p:blipFill>
        <p:spPr bwMode="auto">
          <a:xfrm>
            <a:off x="798475" y="617517"/>
            <a:ext cx="5070740" cy="3989784"/>
          </a:xfrm>
          <a:prstGeom prst="rect">
            <a:avLst/>
          </a:prstGeom>
          <a:noFill/>
          <a:ln w="9525">
            <a:noFill/>
            <a:miter lim="800000"/>
          </a:ln>
        </p:spPr>
      </p:pic>
      <p:sp>
        <p:nvSpPr>
          <p:cNvPr id="4" name="七边形 3"/>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mtClean="0"/>
              <a:t>5</a:t>
            </a:r>
            <a:endParaRPr lang="zh-CN" altLang="en-US"/>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solidFill>
                <a:srgbClr val="FF0000"/>
              </a:solidFill>
              <a:sym typeface="+mn-ea"/>
            </a:endParaRPr>
          </a:p>
        </p:txBody>
      </p:sp>
      <p:sp>
        <p:nvSpPr>
          <p:cNvPr id="3" name="内容占位符 2"/>
          <p:cNvSpPr>
            <a:spLocks noGrp="1"/>
          </p:cNvSpPr>
          <p:nvPr>
            <p:ph sz="quarter" idx="1"/>
          </p:nvPr>
        </p:nvSpPr>
        <p:spPr>
          <a:xfrm>
            <a:off x="4068664" y="234106"/>
            <a:ext cx="7445512" cy="6408712"/>
          </a:xfrm>
        </p:spPr>
        <p:txBody>
          <a:bodyPr>
            <a:normAutofit lnSpcReduction="10000"/>
          </a:bodyPr>
          <a:lstStyle/>
          <a:p>
            <a:pPr marL="0" indent="0">
              <a:buNone/>
            </a:pPr>
            <a:r>
              <a:rPr lang="zh-CN" altLang="en-US" sz="2800" b="1">
                <a:latin typeface="黑体" pitchFamily="49" charset="-122"/>
                <a:ea typeface="黑体" pitchFamily="49" charset="-122"/>
              </a:rPr>
              <a:t>     </a:t>
            </a:r>
            <a:r>
              <a:rPr lang="zh-CN" altLang="en-US" sz="3200" b="1">
                <a:latin typeface="华文中宋" pitchFamily="2" charset="-122"/>
                <a:ea typeface="华文中宋" pitchFamily="2" charset="-122"/>
              </a:rPr>
              <a:t>闻一多（1899年11月24日－1946年7月15日），本名</a:t>
            </a:r>
            <a:r>
              <a:rPr lang="zh-CN" altLang="en-US" sz="3200" b="1">
                <a:solidFill>
                  <a:srgbClr val="FF0000"/>
                </a:solidFill>
                <a:latin typeface="华文中宋" pitchFamily="2" charset="-122"/>
                <a:ea typeface="华文中宋" pitchFamily="2" charset="-122"/>
              </a:rPr>
              <a:t>闻家骅</a:t>
            </a:r>
            <a:r>
              <a:rPr lang="zh-CN" altLang="en-US" sz="3200" b="1">
                <a:latin typeface="华文中宋" pitchFamily="2" charset="-122"/>
                <a:ea typeface="华文中宋" pitchFamily="2" charset="-122"/>
              </a:rPr>
              <a:t>，字</a:t>
            </a:r>
            <a:r>
              <a:rPr lang="zh-CN" altLang="en-US" sz="3200" b="1">
                <a:solidFill>
                  <a:srgbClr val="FF0000"/>
                </a:solidFill>
                <a:latin typeface="华文中宋" pitchFamily="2" charset="-122"/>
                <a:ea typeface="华文中宋" pitchFamily="2" charset="-122"/>
              </a:rPr>
              <a:t>友三</a:t>
            </a:r>
            <a:r>
              <a:rPr lang="zh-CN" altLang="en-US" sz="3200" b="1">
                <a:latin typeface="华文中宋" pitchFamily="2" charset="-122"/>
                <a:ea typeface="华文中宋" pitchFamily="2" charset="-122"/>
              </a:rPr>
              <a:t>，生于湖北省黄冈市浠水县，中国现代伟大的爱国主义者，坚定的民主战士，中国民主同盟早期领导人，中国共产党的挚友，</a:t>
            </a:r>
            <a:r>
              <a:rPr lang="zh-CN" altLang="en-US" sz="3200" b="1">
                <a:solidFill>
                  <a:srgbClr val="FF0000"/>
                </a:solidFill>
                <a:latin typeface="华文中宋" pitchFamily="2" charset="-122"/>
                <a:ea typeface="华文中宋" pitchFamily="2" charset="-122"/>
              </a:rPr>
              <a:t>新月派</a:t>
            </a:r>
            <a:r>
              <a:rPr lang="zh-CN" altLang="en-US" sz="3200" b="1">
                <a:latin typeface="华文中宋" pitchFamily="2" charset="-122"/>
                <a:ea typeface="华文中宋" pitchFamily="2" charset="-122"/>
              </a:rPr>
              <a:t>代表诗人和学者</a:t>
            </a:r>
            <a:r>
              <a:rPr lang="zh-CN" altLang="en-US" sz="3200" b="1" smtClean="0">
                <a:latin typeface="华文中宋" pitchFamily="2" charset="-122"/>
                <a:ea typeface="华文中宋" pitchFamily="2" charset="-122"/>
              </a:rPr>
              <a:t>。</a:t>
            </a:r>
            <a:endParaRPr lang="en-US" altLang="zh-CN" sz="3200" b="1" smtClean="0">
              <a:latin typeface="华文中宋" pitchFamily="2" charset="-122"/>
              <a:ea typeface="华文中宋" pitchFamily="2" charset="-122"/>
            </a:endParaRPr>
          </a:p>
          <a:p>
            <a:pPr marL="0" indent="0">
              <a:buNone/>
            </a:pPr>
            <a:r>
              <a:rPr lang="en-US" altLang="zh-CN" sz="3200" b="1" smtClean="0">
                <a:latin typeface="华文中宋" pitchFamily="2" charset="-122"/>
                <a:ea typeface="华文中宋" pitchFamily="2" charset="-122"/>
              </a:rPr>
              <a:t>     </a:t>
            </a:r>
            <a:r>
              <a:rPr lang="zh-CN" altLang="en-US" sz="3200" b="1" smtClean="0">
                <a:latin typeface="华文中宋" pitchFamily="2" charset="-122"/>
                <a:ea typeface="华文中宋" pitchFamily="2" charset="-122"/>
              </a:rPr>
              <a:t>新月派是中国现代新诗史上一个重要的诗歌流派，受泰戈尔</a:t>
            </a:r>
            <a:r>
              <a:rPr lang="en-US" altLang="zh-CN" sz="3200" b="1" smtClean="0">
                <a:latin typeface="华文中宋" pitchFamily="2" charset="-122"/>
                <a:ea typeface="华文中宋" pitchFamily="2" charset="-122"/>
              </a:rPr>
              <a:t>《</a:t>
            </a:r>
            <a:r>
              <a:rPr lang="zh-CN" altLang="en-US" sz="3200" b="1" smtClean="0">
                <a:latin typeface="华文中宋" pitchFamily="2" charset="-122"/>
                <a:ea typeface="华文中宋" pitchFamily="2" charset="-122"/>
              </a:rPr>
              <a:t>新月集</a:t>
            </a:r>
            <a:r>
              <a:rPr lang="en-US" altLang="zh-CN" sz="3200" b="1" smtClean="0">
                <a:latin typeface="华文中宋" pitchFamily="2" charset="-122"/>
                <a:ea typeface="华文中宋" pitchFamily="2" charset="-122"/>
              </a:rPr>
              <a:t>》</a:t>
            </a:r>
            <a:r>
              <a:rPr lang="zh-CN" altLang="en-US" sz="3200" b="1" smtClean="0">
                <a:latin typeface="华文中宋" pitchFamily="2" charset="-122"/>
                <a:ea typeface="华文中宋" pitchFamily="2" charset="-122"/>
              </a:rPr>
              <a:t>影响很大，曾活跃于</a:t>
            </a:r>
            <a:r>
              <a:rPr lang="en-US" altLang="zh-CN" sz="3200" b="1" smtClean="0">
                <a:latin typeface="华文中宋" pitchFamily="2" charset="-122"/>
                <a:ea typeface="华文中宋" pitchFamily="2" charset="-122"/>
              </a:rPr>
              <a:t>20</a:t>
            </a:r>
            <a:r>
              <a:rPr lang="zh-CN" altLang="en-US" sz="3200" b="1" smtClean="0">
                <a:latin typeface="华文中宋" pitchFamily="2" charset="-122"/>
                <a:ea typeface="华文中宋" pitchFamily="2" charset="-122"/>
              </a:rPr>
              <a:t>世纪</a:t>
            </a:r>
            <a:r>
              <a:rPr lang="en-US" altLang="zh-CN" sz="3200" b="1" smtClean="0">
                <a:latin typeface="华文中宋" pitchFamily="2" charset="-122"/>
                <a:ea typeface="华文中宋" pitchFamily="2" charset="-122"/>
              </a:rPr>
              <a:t>20</a:t>
            </a:r>
            <a:r>
              <a:rPr lang="zh-CN" altLang="en-US" sz="3200" b="1" smtClean="0">
                <a:latin typeface="华文中宋" pitchFamily="2" charset="-122"/>
                <a:ea typeface="华文中宋" pitchFamily="2" charset="-122"/>
              </a:rPr>
              <a:t>年代中后期。代表人物为</a:t>
            </a:r>
            <a:r>
              <a:rPr lang="zh-CN" altLang="en-US" sz="3200" b="1" smtClean="0">
                <a:solidFill>
                  <a:srgbClr val="FF0000"/>
                </a:solidFill>
                <a:latin typeface="华文中宋" pitchFamily="2" charset="-122"/>
                <a:ea typeface="华文中宋" pitchFamily="2" charset="-122"/>
              </a:rPr>
              <a:t>闻一多、徐志摩</a:t>
            </a:r>
            <a:r>
              <a:rPr lang="zh-CN" altLang="en-US" sz="3200" b="1" smtClean="0">
                <a:latin typeface="华文中宋" pitchFamily="2" charset="-122"/>
                <a:ea typeface="华文中宋" pitchFamily="2" charset="-122"/>
              </a:rPr>
              <a:t>。其中闻一多提出了三美的主张</a:t>
            </a:r>
            <a:r>
              <a:rPr lang="en-US" altLang="zh-CN" sz="3200" b="1" smtClean="0">
                <a:latin typeface="华文中宋" pitchFamily="2" charset="-122"/>
                <a:ea typeface="华文中宋" pitchFamily="2" charset="-122"/>
              </a:rPr>
              <a:t>——</a:t>
            </a:r>
            <a:r>
              <a:rPr lang="zh-CN" altLang="en-US" sz="3200" b="1" smtClean="0">
                <a:solidFill>
                  <a:srgbClr val="FF0000"/>
                </a:solidFill>
                <a:latin typeface="华文中宋" pitchFamily="2" charset="-122"/>
                <a:ea typeface="华文中宋" pitchFamily="2" charset="-122"/>
              </a:rPr>
              <a:t>音乐美、绘画美、建筑美</a:t>
            </a:r>
            <a:r>
              <a:rPr lang="zh-CN" altLang="en-US" sz="3200" b="1" smtClean="0">
                <a:latin typeface="华文中宋" pitchFamily="2" charset="-122"/>
                <a:ea typeface="华文中宋" pitchFamily="2" charset="-122"/>
              </a:rPr>
              <a:t>。这一主张奠定了新格律诗派的理论基础，因此新月派又被称为</a:t>
            </a:r>
            <a:r>
              <a:rPr lang="zh-CN" altLang="en-US" sz="3200" b="1" smtClean="0">
                <a:solidFill>
                  <a:srgbClr val="FF0000"/>
                </a:solidFill>
                <a:latin typeface="华文中宋" pitchFamily="2" charset="-122"/>
                <a:ea typeface="华文中宋" pitchFamily="2" charset="-122"/>
              </a:rPr>
              <a:t>“新格律诗派”</a:t>
            </a:r>
            <a:r>
              <a:rPr lang="zh-CN" altLang="en-US" sz="3200" b="1" smtClean="0">
                <a:latin typeface="华文中宋" pitchFamily="2" charset="-122"/>
                <a:ea typeface="华文中宋" pitchFamily="2" charset="-122"/>
              </a:rPr>
              <a:t>。</a:t>
            </a:r>
            <a:endParaRPr lang="zh-CN" altLang="en-US" sz="3200" b="1">
              <a:latin typeface="华文中宋" pitchFamily="2" charset="-122"/>
              <a:ea typeface="华文中宋" pitchFamily="2" charset="-122"/>
            </a:endParaRPr>
          </a:p>
        </p:txBody>
      </p:sp>
      <p:pic>
        <p:nvPicPr>
          <p:cNvPr id="4" name="图片 3" descr="u=1298118771,4039869377&amp;fm=173&amp;app=25&amp;f=JPEG.jpg"/>
          <p:cNvPicPr>
            <a:picLocks noChangeAspect="1"/>
          </p:cNvPicPr>
          <p:nvPr/>
        </p:nvPicPr>
        <p:blipFill>
          <a:blip r:embed="rId2"/>
          <a:stretch>
            <a:fillRect/>
          </a:stretch>
        </p:blipFill>
        <p:spPr>
          <a:xfrm>
            <a:off x="563862" y="974707"/>
            <a:ext cx="3371718" cy="5072381"/>
          </a:xfrm>
          <a:prstGeom prst="rect">
            <a:avLst/>
          </a:prstGeom>
        </p:spPr>
      </p:pic>
      <p:sp>
        <p:nvSpPr>
          <p:cNvPr id="5" name="七边形 4"/>
          <p:cNvSpPr/>
          <p:nvPr/>
        </p:nvSpPr>
        <p:spPr>
          <a:xfrm>
            <a:off x="11371299" y="188889"/>
            <a:ext cx="798476"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2800" smtClean="0"/>
              <a:t>6</a:t>
            </a:r>
            <a:endParaRPr lang="zh-CN" altLang="en-US" sz="2800"/>
          </a:p>
        </p:txBody>
      </p:sp>
    </p:spTree>
    <p:extLst>
      <p:ext uri="{BB962C8B-B14F-4D97-AF65-F5344CB8AC3E}">
        <p14:creationId xmlns:p14="http://schemas.microsoft.com/office/powerpoint/2010/main" xmlns="" val="2948766711"/>
      </p:ext>
    </p:ext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sz="quarter" idx="1"/>
          </p:nvPr>
        </p:nvSpPr>
        <p:spPr>
          <a:xfrm>
            <a:off x="608489" y="1117583"/>
            <a:ext cx="6262216" cy="5578163"/>
          </a:xfrm>
        </p:spPr>
        <p:txBody>
          <a:bodyPr>
            <a:normAutofit/>
          </a:bodyPr>
          <a:lstStyle/>
          <a:p>
            <a:pPr marL="0" indent="0">
              <a:buNone/>
            </a:pPr>
            <a:r>
              <a:rPr lang="zh-CN" altLang="en-US" sz="3200" b="1" smtClean="0"/>
              <a:t>      </a:t>
            </a:r>
            <a:r>
              <a:rPr lang="zh-CN" altLang="en-US" sz="3200" b="1" smtClean="0">
                <a:latin typeface="黑体" pitchFamily="49" charset="-122"/>
                <a:ea typeface="黑体" pitchFamily="49" charset="-122"/>
              </a:rPr>
              <a:t>1912年考入清华大学留美预备学校。1916年开始在《清华周刊》上发表系列读书笔记。1925年3月在美国留学期间创作</a:t>
            </a:r>
            <a:r>
              <a:rPr lang="zh-CN" altLang="en-US" sz="3200" b="1" smtClean="0">
                <a:solidFill>
                  <a:srgbClr val="FF0000"/>
                </a:solidFill>
                <a:latin typeface="黑体" pitchFamily="49" charset="-122"/>
                <a:ea typeface="黑体" pitchFamily="49" charset="-122"/>
              </a:rPr>
              <a:t>《七子之歌》</a:t>
            </a:r>
            <a:r>
              <a:rPr lang="zh-CN" altLang="en-US" sz="3200" b="1" smtClean="0">
                <a:latin typeface="黑体" pitchFamily="49" charset="-122"/>
                <a:ea typeface="黑体" pitchFamily="49" charset="-122"/>
              </a:rPr>
              <a:t>。1928年1月出版第二部诗集《</a:t>
            </a:r>
            <a:r>
              <a:rPr lang="zh-CN" altLang="en-US" sz="3200" b="1" smtClean="0">
                <a:solidFill>
                  <a:srgbClr val="FF0000"/>
                </a:solidFill>
                <a:latin typeface="黑体" pitchFamily="49" charset="-122"/>
                <a:ea typeface="黑体" pitchFamily="49" charset="-122"/>
              </a:rPr>
              <a:t>死水》</a:t>
            </a:r>
            <a:r>
              <a:rPr lang="zh-CN" altLang="en-US" sz="3200" b="1" smtClean="0">
                <a:latin typeface="黑体" pitchFamily="49" charset="-122"/>
                <a:ea typeface="黑体" pitchFamily="49" charset="-122"/>
              </a:rPr>
              <a:t>。1932年闻一多离开青岛，回到母校清华大学任中文系教授。 </a:t>
            </a:r>
          </a:p>
          <a:p>
            <a:pPr marL="0" indent="0">
              <a:buNone/>
            </a:pPr>
            <a:r>
              <a:rPr lang="zh-CN" altLang="en-US" sz="3200" b="1" smtClean="0">
                <a:latin typeface="黑体" pitchFamily="49" charset="-122"/>
                <a:ea typeface="黑体" pitchFamily="49" charset="-122"/>
              </a:rPr>
              <a:t>     1946年7月15日在云南昆明被国民党特务暗杀。</a:t>
            </a:r>
            <a:endParaRPr lang="zh-CN" altLang="en-US" sz="3200">
              <a:latin typeface="黑体" pitchFamily="49" charset="-122"/>
              <a:ea typeface="黑体" pitchFamily="49" charset="-122"/>
            </a:endParaRPr>
          </a:p>
        </p:txBody>
      </p:sp>
      <p:pic>
        <p:nvPicPr>
          <p:cNvPr id="4" name="图片 3" descr="2018081309283182146.jpg"/>
          <p:cNvPicPr>
            <a:picLocks noChangeAspect="1"/>
          </p:cNvPicPr>
          <p:nvPr/>
        </p:nvPicPr>
        <p:blipFill>
          <a:blip r:embed="rId2"/>
          <a:stretch>
            <a:fillRect/>
          </a:stretch>
        </p:blipFill>
        <p:spPr>
          <a:xfrm>
            <a:off x="7227895" y="1689087"/>
            <a:ext cx="3810000" cy="3810000"/>
          </a:xfrm>
          <a:prstGeom prst="rect">
            <a:avLst/>
          </a:prstGeom>
        </p:spPr>
      </p:pic>
      <p:sp>
        <p:nvSpPr>
          <p:cNvPr id="5" name="七边形 4"/>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z="3200" smtClean="0"/>
              <a:t>7</a:t>
            </a:r>
            <a:endParaRPr lang="zh-CN" altLang="en-US" sz="3200"/>
          </a:p>
        </p:txBody>
      </p:sp>
    </p:spTree>
    <p:extLst>
      <p:ext uri="{BB962C8B-B14F-4D97-AF65-F5344CB8AC3E}">
        <p14:creationId xmlns:p14="http://schemas.microsoft.com/office/powerpoint/2010/main" xmlns="" val="2973777365"/>
      </p:ext>
    </p:ext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19229" y="188889"/>
            <a:ext cx="10483903" cy="571504"/>
          </a:xfrm>
        </p:spPr>
        <p:txBody>
          <a:bodyPr>
            <a:normAutofit fontScale="90000"/>
          </a:bodyPr>
          <a:lstStyle/>
          <a:p>
            <a:pPr algn="ctr"/>
            <a:r>
              <a:rPr lang="zh-CN" altLang="en-US" sz="4000" b="1">
                <a:solidFill>
                  <a:schemeClr val="tx1"/>
                </a:solidFill>
                <a:latin typeface="华文中宋" pitchFamily="2" charset="-122"/>
                <a:ea typeface="华文中宋" pitchFamily="2" charset="-122"/>
              </a:rPr>
              <a:t>《红烛》</a:t>
            </a:r>
          </a:p>
        </p:txBody>
      </p:sp>
      <p:sp>
        <p:nvSpPr>
          <p:cNvPr id="3" name="内容占位符 2"/>
          <p:cNvSpPr>
            <a:spLocks noGrp="1"/>
          </p:cNvSpPr>
          <p:nvPr>
            <p:ph sz="quarter" idx="1"/>
          </p:nvPr>
        </p:nvSpPr>
        <p:spPr>
          <a:xfrm>
            <a:off x="427060" y="994327"/>
            <a:ext cx="7372339" cy="5838296"/>
          </a:xfrm>
        </p:spPr>
        <p:txBody>
          <a:bodyPr>
            <a:normAutofit fontScale="85000" lnSpcReduction="20000"/>
          </a:bodyPr>
          <a:lstStyle/>
          <a:p>
            <a:pPr marL="0" indent="0">
              <a:buNone/>
            </a:pPr>
            <a:r>
              <a:rPr lang="zh-CN" altLang="en-US" sz="3200" b="1" smtClean="0">
                <a:latin typeface="华文中宋" pitchFamily="2" charset="-122"/>
                <a:ea typeface="华文中宋" pitchFamily="2" charset="-122"/>
              </a:rPr>
              <a:t>        1922年</a:t>
            </a:r>
            <a:r>
              <a:rPr lang="zh-CN" altLang="en-US" sz="3200" b="1">
                <a:latin typeface="华文中宋" pitchFamily="2" charset="-122"/>
                <a:ea typeface="华文中宋" pitchFamily="2" charset="-122"/>
              </a:rPr>
              <a:t>，闻一多赴美留学，先是专心作画，已经初有成就，然而仍念念不忘，对文学的深情，加上寂寞的异国生活和销魂的思乡之情，激发了他的创作冲动，产生出大量的爱国诗篇。1923年，闻一多</a:t>
            </a:r>
            <a:r>
              <a:rPr lang="zh-CN" altLang="en-US" sz="3200" b="1">
                <a:solidFill>
                  <a:srgbClr val="FF0000"/>
                </a:solidFill>
                <a:latin typeface="华文中宋" pitchFamily="2" charset="-122"/>
                <a:ea typeface="华文中宋" pitchFamily="2" charset="-122"/>
              </a:rPr>
              <a:t>第一部诗集</a:t>
            </a:r>
            <a:r>
              <a:rPr lang="zh-CN" altLang="en-US" sz="3200" b="1" smtClean="0">
                <a:solidFill>
                  <a:srgbClr val="FF0000"/>
                </a:solidFill>
                <a:latin typeface="华文中宋" pitchFamily="2" charset="-122"/>
                <a:ea typeface="华文中宋" pitchFamily="2" charset="-122"/>
              </a:rPr>
              <a:t>《红烛》</a:t>
            </a:r>
            <a:r>
              <a:rPr lang="zh-CN" altLang="en-US" sz="3200" b="1" smtClean="0">
                <a:latin typeface="华文中宋" pitchFamily="2" charset="-122"/>
                <a:ea typeface="华文中宋" pitchFamily="2" charset="-122"/>
              </a:rPr>
              <a:t>出版。</a:t>
            </a:r>
            <a:endParaRPr lang="en-US" altLang="zh-CN" sz="3200" b="1" smtClean="0">
              <a:latin typeface="华文中宋" pitchFamily="2" charset="-122"/>
              <a:ea typeface="华文中宋" pitchFamily="2" charset="-122"/>
            </a:endParaRPr>
          </a:p>
          <a:p>
            <a:pPr marL="0" indent="0">
              <a:buNone/>
            </a:pPr>
            <a:r>
              <a:rPr lang="en-US" altLang="zh-CN" sz="3200" b="1">
                <a:latin typeface="华文中宋" pitchFamily="2" charset="-122"/>
                <a:ea typeface="华文中宋" pitchFamily="2" charset="-122"/>
              </a:rPr>
              <a:t> </a:t>
            </a:r>
            <a:r>
              <a:rPr lang="en-US" altLang="zh-CN" sz="3200" b="1" smtClean="0">
                <a:latin typeface="华文中宋" pitchFamily="2" charset="-122"/>
                <a:ea typeface="华文中宋" pitchFamily="2" charset="-122"/>
              </a:rPr>
              <a:t>     </a:t>
            </a:r>
            <a:r>
              <a:rPr lang="zh-CN" altLang="en-US" sz="3200" b="1" smtClean="0">
                <a:latin typeface="华文中宋" pitchFamily="2" charset="-122"/>
                <a:ea typeface="华文中宋" pitchFamily="2" charset="-122"/>
                <a:sym typeface="+mn-ea"/>
              </a:rPr>
              <a:t>诗集《红烛》，</a:t>
            </a:r>
            <a:r>
              <a:rPr lang="zh-CN" altLang="en-US" sz="3200" b="1" smtClean="0">
                <a:latin typeface="华文中宋" pitchFamily="2" charset="-122"/>
                <a:ea typeface="华文中宋" pitchFamily="2" charset="-122"/>
              </a:rPr>
              <a:t>内容丰富广泛，既反映了当时青年知识分子</a:t>
            </a:r>
            <a:r>
              <a:rPr lang="zh-CN" altLang="en-US" sz="3200" b="1" smtClean="0">
                <a:solidFill>
                  <a:srgbClr val="FF0000"/>
                </a:solidFill>
                <a:latin typeface="华文中宋" pitchFamily="2" charset="-122"/>
                <a:ea typeface="华文中宋" pitchFamily="2" charset="-122"/>
              </a:rPr>
              <a:t>不满现实</a:t>
            </a:r>
            <a:r>
              <a:rPr lang="zh-CN" altLang="en-US" sz="3200" b="1" smtClean="0">
                <a:latin typeface="华文中宋" pitchFamily="2" charset="-122"/>
                <a:ea typeface="华文中宋" pitchFamily="2" charset="-122"/>
              </a:rPr>
              <a:t>的思想情绪，更表现了诗人的炽热的</a:t>
            </a:r>
            <a:r>
              <a:rPr lang="zh-CN" altLang="en-US" sz="3200" b="1" smtClean="0">
                <a:solidFill>
                  <a:srgbClr val="FF0000"/>
                </a:solidFill>
                <a:latin typeface="华文中宋" pitchFamily="2" charset="-122"/>
                <a:ea typeface="华文中宋" pitchFamily="2" charset="-122"/>
              </a:rPr>
              <a:t>爱国思乡</a:t>
            </a:r>
            <a:r>
              <a:rPr lang="zh-CN" altLang="en-US" sz="3200" b="1" smtClean="0">
                <a:latin typeface="华文中宋" pitchFamily="2" charset="-122"/>
                <a:ea typeface="华文中宋" pitchFamily="2" charset="-122"/>
              </a:rPr>
              <a:t>之情，同时具有对爱情，对自然的歌颂和赞美，也有对前途感到渺茫的感伤和哀怨。</a:t>
            </a:r>
            <a:endParaRPr lang="en-US" altLang="zh-CN" sz="3200" b="1" smtClean="0">
              <a:latin typeface="华文中宋" pitchFamily="2" charset="-122"/>
              <a:ea typeface="华文中宋" pitchFamily="2" charset="-122"/>
            </a:endParaRPr>
          </a:p>
          <a:p>
            <a:pPr marL="0" indent="0">
              <a:buNone/>
            </a:pPr>
            <a:r>
              <a:rPr lang="en-US" altLang="zh-CN" sz="3200" b="1" smtClean="0">
                <a:latin typeface="华文中宋" pitchFamily="2" charset="-122"/>
                <a:ea typeface="华文中宋" pitchFamily="2" charset="-122"/>
              </a:rPr>
              <a:t>       </a:t>
            </a:r>
            <a:r>
              <a:rPr lang="zh-CN" altLang="en-US" sz="3200" b="1" smtClean="0">
                <a:latin typeface="华文中宋" pitchFamily="2" charset="-122"/>
                <a:ea typeface="华文中宋" pitchFamily="2" charset="-122"/>
              </a:rPr>
              <a:t>诗歌</a:t>
            </a:r>
            <a:r>
              <a:rPr lang="zh-CN" altLang="en-US" sz="3200" b="1" smtClean="0">
                <a:latin typeface="华文中宋" pitchFamily="2" charset="-122"/>
                <a:ea typeface="华文中宋" pitchFamily="2" charset="-122"/>
                <a:sym typeface="+mn-ea"/>
              </a:rPr>
              <a:t>以浓烈的色彩、丰富的想象、精炼的语言、典型的东方风格形成了自己的独特个性，</a:t>
            </a:r>
            <a:r>
              <a:rPr lang="zh-CN" altLang="en-US" sz="3200" b="1" smtClean="0">
                <a:solidFill>
                  <a:srgbClr val="FF0000"/>
                </a:solidFill>
                <a:latin typeface="华文中宋" pitchFamily="2" charset="-122"/>
                <a:ea typeface="华文中宋" pitchFamily="2" charset="-122"/>
                <a:sym typeface="+mn-ea"/>
              </a:rPr>
              <a:t>这首与诗集同名的诗篇就是诗集《红烛》的序诗。</a:t>
            </a:r>
            <a:endParaRPr lang="zh-CN" altLang="en-US" sz="3200" b="1">
              <a:latin typeface="华文中宋" pitchFamily="2" charset="-122"/>
              <a:ea typeface="华文中宋" pitchFamily="2" charset="-122"/>
            </a:endParaRPr>
          </a:p>
        </p:txBody>
      </p:sp>
      <p:pic>
        <p:nvPicPr>
          <p:cNvPr id="4" name="图片 3" descr="p4YBAFqQqyuAHVdcAAJkXWfsMos832_b.jpg"/>
          <p:cNvPicPr>
            <a:picLocks noChangeAspect="1"/>
          </p:cNvPicPr>
          <p:nvPr/>
        </p:nvPicPr>
        <p:blipFill>
          <a:blip r:embed="rId2"/>
          <a:stretch>
            <a:fillRect/>
          </a:stretch>
        </p:blipFill>
        <p:spPr>
          <a:xfrm>
            <a:off x="7870837" y="1046145"/>
            <a:ext cx="3657600" cy="4572032"/>
          </a:xfrm>
          <a:prstGeom prst="rect">
            <a:avLst/>
          </a:prstGeom>
        </p:spPr>
      </p:pic>
      <p:sp>
        <p:nvSpPr>
          <p:cNvPr id="5" name="七边形 4"/>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mtClean="0"/>
              <a:t>8</a:t>
            </a:r>
            <a:endParaRPr lang="zh-CN" altLang="en-US"/>
          </a:p>
        </p:txBody>
      </p:sp>
    </p:spTree>
    <p:extLst>
      <p:ext uri="{BB962C8B-B14F-4D97-AF65-F5344CB8AC3E}">
        <p14:creationId xmlns:p14="http://schemas.microsoft.com/office/powerpoint/2010/main" xmlns="" val="1427079893"/>
      </p:ext>
    </p:ext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489" y="831831"/>
            <a:ext cx="10952798" cy="857256"/>
          </a:xfrm>
        </p:spPr>
        <p:txBody>
          <a:bodyPr>
            <a:normAutofit/>
          </a:bodyPr>
          <a:lstStyle/>
          <a:p>
            <a:pPr algn="ctr"/>
            <a:r>
              <a:rPr lang="zh-CN" altLang="en-US" sz="4400">
                <a:solidFill>
                  <a:schemeClr val="tx1"/>
                </a:solidFill>
                <a:latin typeface="华文中宋" pitchFamily="2" charset="-122"/>
                <a:ea typeface="华文中宋" pitchFamily="2" charset="-122"/>
                <a:sym typeface="+mn-ea"/>
              </a:rPr>
              <a:t>课堂探究，鉴赏文本</a:t>
            </a:r>
          </a:p>
          <a:p>
            <a:endParaRPr lang="zh-CN" altLang="en-US">
              <a:solidFill>
                <a:schemeClr val="tx1"/>
              </a:solidFill>
              <a:latin typeface="华文中宋" pitchFamily="2" charset="-122"/>
              <a:ea typeface="华文中宋" pitchFamily="2" charset="-122"/>
            </a:endParaRPr>
          </a:p>
        </p:txBody>
      </p:sp>
      <p:sp>
        <p:nvSpPr>
          <p:cNvPr id="3" name="内容占位符 2"/>
          <p:cNvSpPr>
            <a:spLocks noGrp="1"/>
          </p:cNvSpPr>
          <p:nvPr>
            <p:ph sz="quarter" idx="1"/>
          </p:nvPr>
        </p:nvSpPr>
        <p:spPr>
          <a:xfrm>
            <a:off x="540272" y="1674268"/>
            <a:ext cx="10832455" cy="4801166"/>
          </a:xfrm>
        </p:spPr>
        <p:txBody>
          <a:bodyPr>
            <a:normAutofit/>
          </a:bodyPr>
          <a:lstStyle/>
          <a:p>
            <a:r>
              <a:rPr lang="zh-CN" altLang="en-US" sz="3600" b="1">
                <a:latin typeface="华文中宋" pitchFamily="2" charset="-122"/>
                <a:ea typeface="华文中宋" pitchFamily="2" charset="-122"/>
              </a:rPr>
              <a:t>初读诗歌，整体感知</a:t>
            </a:r>
          </a:p>
          <a:p>
            <a:r>
              <a:rPr lang="zh-CN" altLang="en-US" sz="3600" b="1">
                <a:latin typeface="华文中宋" pitchFamily="2" charset="-122"/>
                <a:ea typeface="华文中宋" pitchFamily="2" charset="-122"/>
              </a:rPr>
              <a:t>读准字音</a:t>
            </a:r>
          </a:p>
          <a:p>
            <a:r>
              <a:rPr lang="zh-CN" altLang="en-US" sz="3600" b="1">
                <a:latin typeface="华文中宋" pitchFamily="2" charset="-122"/>
                <a:ea typeface="华文中宋" pitchFamily="2" charset="-122"/>
              </a:rPr>
              <a:t>读准节奏</a:t>
            </a:r>
          </a:p>
          <a:p>
            <a:r>
              <a:rPr lang="zh-CN" altLang="en-US" sz="3600" b="1">
                <a:latin typeface="华文中宋" pitchFamily="2" charset="-122"/>
                <a:ea typeface="华文中宋" pitchFamily="2" charset="-122"/>
              </a:rPr>
              <a:t>读出情感</a:t>
            </a:r>
          </a:p>
          <a:p>
            <a:r>
              <a:rPr lang="zh-CN" altLang="en-US" sz="3600" b="1" smtClean="0">
                <a:solidFill>
                  <a:srgbClr val="FF0000"/>
                </a:solidFill>
                <a:latin typeface="华文中宋" pitchFamily="2" charset="-122"/>
                <a:ea typeface="华文中宋" pitchFamily="2" charset="-122"/>
              </a:rPr>
              <a:t>大声朗读，说说</a:t>
            </a:r>
            <a:r>
              <a:rPr lang="zh-CN" altLang="en-US" sz="3600" b="1">
                <a:solidFill>
                  <a:srgbClr val="FF0000"/>
                </a:solidFill>
                <a:latin typeface="华文中宋" pitchFamily="2" charset="-122"/>
                <a:ea typeface="华文中宋" pitchFamily="2" charset="-122"/>
              </a:rPr>
              <a:t>你的初读感受。</a:t>
            </a:r>
          </a:p>
        </p:txBody>
      </p:sp>
      <p:pic>
        <p:nvPicPr>
          <p:cNvPr id="4" name="图片 3" descr="sumiaohehuaxiaoguotu-28418762_1.jpg"/>
          <p:cNvPicPr>
            <a:picLocks noChangeAspect="1"/>
          </p:cNvPicPr>
          <p:nvPr/>
        </p:nvPicPr>
        <p:blipFill>
          <a:blip r:embed="rId2"/>
          <a:stretch>
            <a:fillRect/>
          </a:stretch>
        </p:blipFill>
        <p:spPr>
          <a:xfrm>
            <a:off x="7227895" y="1117583"/>
            <a:ext cx="4253643" cy="5618177"/>
          </a:xfrm>
          <a:prstGeom prst="rect">
            <a:avLst/>
          </a:prstGeom>
        </p:spPr>
      </p:pic>
      <p:sp>
        <p:nvSpPr>
          <p:cNvPr id="5" name="七边形 4"/>
          <p:cNvSpPr/>
          <p:nvPr/>
        </p:nvSpPr>
        <p:spPr>
          <a:xfrm>
            <a:off x="10786718" y="295517"/>
            <a:ext cx="796920" cy="443312"/>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lIns="99130" tIns="49565" rIns="99130" bIns="49565" rtlCol="0" anchor="ctr"/>
          <a:lstStyle/>
          <a:p>
            <a:pPr algn="ctr"/>
            <a:r>
              <a:rPr lang="en-US" altLang="zh-CN" smtClean="0"/>
              <a:t>9</a:t>
            </a:r>
            <a:endParaRPr lang="zh-CN" altLang="en-US"/>
          </a:p>
        </p:txBody>
      </p:sp>
    </p:spTree>
    <p:extLst>
      <p:ext uri="{BB962C8B-B14F-4D97-AF65-F5344CB8AC3E}">
        <p14:creationId xmlns:p14="http://schemas.microsoft.com/office/powerpoint/2010/main" xmlns="" val="846250569"/>
      </p:ext>
    </p:ext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0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2"/>
  <p:tag name="KSO_WM_UNIT_INDEX" val="2"/>
  <p:tag name="KSO_WM_UNIT_LAYERLEVEL" val="1"/>
  <p:tag name="KSO_WM_UNIT_TYPE" val="i"/>
</p:tagLst>
</file>

<file path=ppt/tags/tag11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9.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12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12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8.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
  <p:tag name="KSO_WM_UNIT_INDEX" val="1"/>
  <p:tag name="KSO_WM_UNIT_LAYERLEVEL" val="1"/>
  <p:tag name="KSO_WM_UNIT_TYPE" val="i"/>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2"/>
  <p:tag name="KSO_WM_UNIT_INDEX" val="2"/>
  <p:tag name="KSO_WM_UNIT_LAYERLEVEL" val="1"/>
  <p:tag name="KSO_WM_UNIT_TYPE" val="i"/>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6.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TYPE" val="i"/>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2"/>
  <p:tag name="KSO_WM_UNIT_INDEX" val="2"/>
  <p:tag name="KSO_WM_UNIT_LAYERLEVEL" val="1"/>
  <p:tag name="KSO_WM_UNIT_TYPE" val="i"/>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5.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6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6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2"/>
  <p:tag name="KSO_WM_UNIT_INDEX" val="2"/>
  <p:tag name="KSO_WM_UNIT_LAYERLEVEL" val="1"/>
  <p:tag name="KSO_WM_UNIT_TYPE" val="i"/>
</p:tagLst>
</file>

<file path=ppt/tags/tag6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4.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7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TYPE" val="i"/>
</p:tagLst>
</file>

<file path=ppt/tags/tag7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4.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8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TYPE" val="i"/>
</p:tagLst>
</file>

<file path=ppt/tags/tag8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TYPE" val="i"/>
</p:tagLst>
</file>

<file path=ppt/tags/tag8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5.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9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TYPE" val="i"/>
</p:tagLst>
</file>

<file path=ppt/tags/tag9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2"/>
  <p:tag name="KSO_WM_UNIT_INDEX" val="2"/>
  <p:tag name="KSO_WM_UNIT_LAYERLEVEL" val="1"/>
  <p:tag name="KSO_WM_UNIT_TYPE" val="i"/>
</p:tagLst>
</file>

<file path=ppt/theme/_rels/theme1.xml.rels>&#65279;<?xml version="1.0" encoding="utf-8" standalone="yes"?><Relationships xmlns="http://schemas.openxmlformats.org/package/2006/relationships"><Relationship Id="rId1" Type="http://schemas.openxmlformats.org/officeDocument/2006/relationships/image" Target="../media/image7.jpeg" /></Relationships>
</file>

<file path=ppt/theme/theme1.xml><?xml version="1.0" encoding="utf-8"?>
<a:theme xmlns:r="http://schemas.openxmlformats.org/officeDocument/2006/relationships"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Arial"/>
        <a:cs typeface="Arial"/>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Arial"/>
        <a:cs typeface="Arial"/>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r:embed="rId1">
            <a:duotone>
              <a:schemeClr val="phClr">
                <a:shade val="80000"/>
              </a:schemeClr>
              <a:schemeClr val="phClr">
                <a:tint val="91000"/>
              </a:schemeClr>
            </a:duotone>
          </a:blip>
          <a:tile tx="0" ty="0" sx="40000" sy="50000" flip="y" algn="tl"/>
        </a:blipFill>
      </a:bgFillStyleLst>
    </a:fmtScheme>
  </a:themeElements>
  <a:objectDefaults/>
</a:theme>
</file>

<file path=ppt/theme/theme2.xml><?xml version="1.0" encoding="utf-8"?>
<a:theme xmlns:r="http://schemas.openxmlformats.org/officeDocument/2006/relationships"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Arial"/>
        <a:cs typeface="Arial"/>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Oriel</Template>
  <Company>Lenovo</Company>
  <PresentationFormat>自定义</PresentationFormat>
  <Paragraphs>262</Paragraphs>
  <Slides>47</Slides>
  <Notes>0</Notes>
  <TotalTime>320</TotalTime>
  <HiddenSlides>0</HiddenSlides>
  <MMClips>0</MMClips>
  <ScaleCrop>0</ScaleCrop>
  <HeadingPairs>
    <vt:vector baseType="variant" size="6">
      <vt:variant>
        <vt:lpstr>Fonts used</vt:lpstr>
      </vt:variant>
      <vt:variant>
        <vt:i4>20</vt:i4>
      </vt:variant>
      <vt:variant>
        <vt:lpstr>Theme</vt:lpstr>
      </vt:variant>
      <vt:variant>
        <vt:i4>1</vt:i4>
      </vt:variant>
      <vt:variant>
        <vt:lpstr>Slide Titles</vt:lpstr>
      </vt:variant>
      <vt:variant>
        <vt:i4>47</vt:i4>
      </vt:variant>
    </vt:vector>
  </HeadingPairs>
  <TitlesOfParts>
    <vt:vector baseType="lpstr" size="68">
      <vt:lpstr>Arial</vt:lpstr>
      <vt:lpstr>Century Schoolbook</vt:lpstr>
      <vt:lpstr>Wingdings</vt:lpstr>
      <vt:lpstr>Wingdings 2</vt:lpstr>
      <vt:lpstr>(使用中文字体)</vt:lpstr>
      <vt:lpstr>汉仪尚巍手书W</vt:lpstr>
      <vt:lpstr>隶书</vt:lpstr>
      <vt:lpstr>Calibri</vt:lpstr>
      <vt:lpstr>宋体</vt:lpstr>
      <vt:lpstr>Cambria</vt:lpstr>
      <vt:lpstr>Dotum</vt:lpstr>
      <vt:lpstr>华文中宋</vt:lpstr>
      <vt:lpstr>华文楷体</vt:lpstr>
      <vt:lpstr>黑体</vt:lpstr>
      <vt:lpstr>Arial Unicode MS</vt:lpstr>
      <vt:lpstr>Adobe 楷体 Std R</vt:lpstr>
      <vt:lpstr>Courier New</vt:lpstr>
      <vt:lpstr>Times New Roman</vt:lpstr>
      <vt:lpstr>微软雅黑</vt:lpstr>
      <vt:lpstr>方正苏新诗柳楷简体</vt:lpstr>
      <vt:lpstr>凸显</vt:lpstr>
      <vt:lpstr>                         七子之歌</vt:lpstr>
      <vt:lpstr>PowerPoint Presentation</vt:lpstr>
      <vt:lpstr>第一单元  2   红烛</vt:lpstr>
      <vt:lpstr>教学任务：</vt:lpstr>
      <vt:lpstr>PowerPoint Presentation</vt:lpstr>
      <vt:lpstr>PowerPoint Presentation</vt:lpstr>
      <vt:lpstr>PowerPoint Presentation</vt:lpstr>
      <vt:lpstr>《红烛》</vt:lpstr>
      <vt:lpstr>课堂探究，鉴赏文本
</vt:lpstr>
      <vt:lpstr>教学知识点——如何鉴赏现代诗歌：</vt:lpstr>
      <vt:lpstr>教学知识点——如何鉴赏现代诗歌：</vt:lpstr>
      <vt:lpstr>教学知识点——如何鉴赏现代诗歌：</vt:lpstr>
      <vt:lpstr>教学知识点——如何鉴赏现代诗歌：</vt:lpstr>
      <vt:lpstr>教学知识点——如何鉴赏现代诗歌：</vt:lpstr>
      <vt:lpstr>教学知识点——如何鉴赏现代诗歌：</vt:lpstr>
      <vt:lpstr>教学知识点——如何鉴赏现代诗歌：</vt:lpstr>
      <vt:lpstr>教学知识点——如何鉴赏现代诗歌：</vt:lpstr>
      <vt:lpstr>教学知识点——如何鉴赏现代诗歌：</vt:lpstr>
      <vt:lpstr>教学知识点——如何鉴赏现代诗歌：</vt:lpstr>
      <vt:lpstr>教学知识点——如何鉴赏现代诗歌：</vt:lpstr>
      <vt:lpstr>教学知识点——如何鉴赏现代诗歌：</vt:lpstr>
      <vt:lpstr>教学知识点——如何鉴赏现代诗歌：</vt:lpstr>
      <vt:lpstr>教学知识点——如何鉴赏现代诗歌：</vt:lpstr>
      <vt:lpstr>品读诗歌，理清抒情脉络</vt:lpstr>
      <vt:lpstr>品读诗歌，理清抒情脉络</vt:lpstr>
      <vt:lpstr>问题3：自读2、3节，先说红烛“一误再误”，后又写“不误不误”是不是矛盾？</vt:lpstr>
      <vt:lpstr>PowerPoint Presentation</vt:lpstr>
      <vt:lpstr>PowerPoint Presentation</vt:lpstr>
      <vt:lpstr>PowerPoint Presentation</vt:lpstr>
      <vt:lpstr>PowerPoint Presentation</vt:lpstr>
      <vt:lpstr>从“意象”出发理清抒情脉络</vt:lpstr>
      <vt:lpstr>情感节奏体验——图文导航</vt:lpstr>
      <vt:lpstr>探究主旨</vt:lpstr>
      <vt:lpstr>赏析表现手法</vt:lpstr>
      <vt:lpstr>PowerPoint Presentation</vt:lpstr>
      <vt:lpstr>PowerPoint Presentation</vt:lpstr>
      <vt:lpstr>表现手法</vt:lpstr>
      <vt:lpstr>原是要“烧”出你的光来（引号的作用）</vt:lpstr>
      <vt:lpstr>PowerPoint Presentation</vt:lpstr>
      <vt:lpstr>参考：用叹号着急的心情表达得很强烈，改用句号，就失去了强烈的感情色彩。</vt:lpstr>
      <vt:lpstr>结束语</vt:lpstr>
      <vt:lpstr>                          死水 闻一多</vt:lpstr>
      <vt:lpstr>扩展资料：</vt:lpstr>
      <vt:lpstr>发现——闻一多</vt:lpstr>
      <vt:lpstr>一句话——闻一多</vt:lpstr>
      <vt:lpstr> </vt:lpstr>
      <vt:lpstr>同学们，加油！</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第三次作文讲评</dc:title>
  <dc:creator>侯巍</dc:creator>
  <cp:lastModifiedBy>User</cp:lastModifiedBy>
  <cp:revision>231</cp:revision>
  <dcterms:created xsi:type="dcterms:W3CDTF">2009-03-26T14:33:00Z</dcterms:created>
  <dcterms:modified xsi:type="dcterms:W3CDTF">2020-08-24T02:46:31Z</dcterms:modified>
  <dc:subject>如何使用事实论据</dc:subject>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2052-11.3.0.8632</vt:lpwstr>
  </property>
</Properties>
</file>