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custShowLst>
    <p:custShow name="自定义放映 1" id="0">
      <p:sldLst>
        <p:sld r:id="rId2"/>
        <p:sld r:id="rId3"/>
        <p:sld r:id="rId4"/>
        <p:sld r:id="rId5"/>
        <p:sld r:id="rId6"/>
        <p:sld r:id="rId7"/>
        <p:sld r:id="rId8"/>
        <p:sld r:id="rId9"/>
      </p:sldLst>
    </p:custShow>
  </p:custShow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59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7668D-0474-4D8F-AA67-FCE251C9B737}" type="datetimeFigureOut">
              <a:rPr lang="zh-CN" altLang="en-US" smtClean="0"/>
              <a:pPr/>
              <a:t>2017/3/4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9629-2192-4ADF-BCA4-61055B3C18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7668D-0474-4D8F-AA67-FCE251C9B737}" type="datetimeFigureOut">
              <a:rPr lang="zh-CN" altLang="en-US" smtClean="0"/>
              <a:pPr/>
              <a:t>2017/3/4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9629-2192-4ADF-BCA4-61055B3C18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7668D-0474-4D8F-AA67-FCE251C9B737}" type="datetimeFigureOut">
              <a:rPr lang="zh-CN" altLang="en-US" smtClean="0"/>
              <a:pPr/>
              <a:t>2017/3/4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9629-2192-4ADF-BCA4-61055B3C18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7668D-0474-4D8F-AA67-FCE251C9B737}" type="datetimeFigureOut">
              <a:rPr lang="zh-CN" altLang="en-US" smtClean="0"/>
              <a:pPr/>
              <a:t>2017/3/4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9629-2192-4ADF-BCA4-61055B3C18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7668D-0474-4D8F-AA67-FCE251C9B737}" type="datetimeFigureOut">
              <a:rPr lang="zh-CN" altLang="en-US" smtClean="0"/>
              <a:pPr/>
              <a:t>2017/3/4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9629-2192-4ADF-BCA4-61055B3C18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7668D-0474-4D8F-AA67-FCE251C9B737}" type="datetimeFigureOut">
              <a:rPr lang="zh-CN" altLang="en-US" smtClean="0"/>
              <a:pPr/>
              <a:t>2017/3/4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9629-2192-4ADF-BCA4-61055B3C18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7668D-0474-4D8F-AA67-FCE251C9B737}" type="datetimeFigureOut">
              <a:rPr lang="zh-CN" altLang="en-US" smtClean="0"/>
              <a:pPr/>
              <a:t>2017/3/4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9629-2192-4ADF-BCA4-61055B3C18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7668D-0474-4D8F-AA67-FCE251C9B737}" type="datetimeFigureOut">
              <a:rPr lang="zh-CN" altLang="en-US" smtClean="0"/>
              <a:pPr/>
              <a:t>2017/3/4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9629-2192-4ADF-BCA4-61055B3C18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7668D-0474-4D8F-AA67-FCE251C9B737}" type="datetimeFigureOut">
              <a:rPr lang="zh-CN" altLang="en-US" smtClean="0"/>
              <a:pPr/>
              <a:t>2017/3/4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9629-2192-4ADF-BCA4-61055B3C18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7668D-0474-4D8F-AA67-FCE251C9B737}" type="datetimeFigureOut">
              <a:rPr lang="zh-CN" altLang="en-US" smtClean="0"/>
              <a:pPr/>
              <a:t>2017/3/4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9629-2192-4ADF-BCA4-61055B3C18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7668D-0474-4D8F-AA67-FCE251C9B737}" type="datetimeFigureOut">
              <a:rPr lang="zh-CN" altLang="en-US" smtClean="0"/>
              <a:pPr/>
              <a:t>2017/3/4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69629-2192-4ADF-BCA4-61055B3C18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7668D-0474-4D8F-AA67-FCE251C9B737}" type="datetimeFigureOut">
              <a:rPr lang="zh-CN" altLang="en-US" smtClean="0"/>
              <a:pPr/>
              <a:t>2017/3/4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69629-2192-4ADF-BCA4-61055B3C185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istrator\Music\&#38472;&#28949;&#26126;%20-%20&#22825;&#31354;&#20043;&#22478;.mp3" TargetMode="External"/><Relationship Id="rId5" Type="http://schemas.openxmlformats.org/officeDocument/2006/relationships/image" Target="../media/image2.png"/><Relationship Id="rId4" Type="http://schemas.microsoft.com/office/2007/relationships/media" Target="file:///C:\Users\Administrator\Music\&#38472;&#28949;&#26126;%20-%20&#22825;&#31354;&#20043;&#22478;.mp3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43000" r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陈焕明 - 天空之城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58214" y="5857892"/>
            <a:ext cx="304800" cy="3048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zh-CN" altLang="en-US" sz="9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诗词大会</a:t>
            </a:r>
            <a:endParaRPr lang="zh-CN" altLang="en-US" sz="9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7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介绍</a:t>
            </a:r>
            <a:endParaRPr lang="zh-CN" altLang="en-US" sz="7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571472" y="1643050"/>
            <a:ext cx="8229600" cy="4525963"/>
          </a:xfrm>
        </p:spPr>
        <p:txBody>
          <a:bodyPr/>
          <a:lstStyle/>
          <a:p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题型一：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填字</a:t>
            </a:r>
            <a:r>
              <a:rPr lang="en-US" altLang="zh-CN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/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接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句</a:t>
            </a:r>
            <a:endParaRPr lang="en-US" altLang="zh-CN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题型二：</a:t>
            </a:r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挑字联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诗</a:t>
            </a:r>
            <a:endParaRPr lang="en-US" altLang="zh-CN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题型三：选择</a:t>
            </a:r>
            <a:endParaRPr lang="en-US" altLang="zh-CN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本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大会以竞争制，抽选</a:t>
            </a:r>
            <a:r>
              <a:rPr lang="en-US" altLang="zh-CN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30</a:t>
            </a: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位人员进行答题，每五人一组进行比赛，胜者为擂主，下一轮成员胜者则与擂主竞争，胜者将给予一定奖励。</a:t>
            </a:r>
            <a:endParaRPr lang="en-US" altLang="zh-CN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（参与者也有奖）</a:t>
            </a:r>
            <a:endParaRPr lang="en-US" altLang="zh-CN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28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32000"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填词接句（共</a:t>
            </a:r>
            <a:r>
              <a:rPr lang="en-US" altLang="zh-CN" dirty="0" smtClean="0"/>
              <a:t>40</a:t>
            </a:r>
            <a:r>
              <a:rPr lang="zh-CN" altLang="en-US" dirty="0" smtClean="0"/>
              <a:t>分）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571613"/>
            <a:ext cx="8501122" cy="47863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、倚杖柴门外， </a:t>
            </a:r>
            <a:r>
              <a:rPr lang="en-US" altLang="zh-CN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﹙                ﹚</a:t>
            </a:r>
            <a:r>
              <a:rPr lang="zh-CN" altLang="en-US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en-US" altLang="zh-CN" sz="24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buNone/>
            </a:pPr>
            <a:r>
              <a:rPr lang="en-US" altLang="zh-CN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、老骥伏枥，志在千里。（              ），（                ）。</a:t>
            </a:r>
            <a:endParaRPr lang="en-US" altLang="zh-CN" sz="24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buNone/>
            </a:pPr>
            <a:r>
              <a:rPr lang="en-US" altLang="zh-CN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3</a:t>
            </a:r>
            <a:r>
              <a:rPr lang="zh-CN" altLang="en-US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、小楼昨夜又东风，（                        ）。</a:t>
            </a:r>
            <a:endParaRPr lang="en-US" altLang="zh-CN" sz="24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buNone/>
            </a:pPr>
            <a:r>
              <a:rPr lang="en-US" altLang="zh-CN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4</a:t>
            </a:r>
            <a:r>
              <a:rPr lang="zh-CN" altLang="en-US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、</a:t>
            </a:r>
            <a:r>
              <a:rPr lang="zh-CN" altLang="en-US" sz="2400" dirty="0"/>
              <a:t> </a:t>
            </a:r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（ </a:t>
            </a:r>
            <a:r>
              <a:rPr lang="zh-CN" altLang="en-US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），</a:t>
            </a:r>
            <a:r>
              <a:rPr lang="zh-CN" altLang="en-US" sz="2400" dirty="0">
                <a:latin typeface="华文行楷" panose="02010800040101010101" pitchFamily="2" charset="-122"/>
                <a:ea typeface="华文行楷" panose="02010800040101010101" pitchFamily="2" charset="-122"/>
              </a:rPr>
              <a:t>白铁无辜铸佞臣</a:t>
            </a:r>
            <a:r>
              <a:rPr lang="zh-CN" altLang="en-US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en-US" altLang="zh-CN" sz="24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buNone/>
            </a:pPr>
            <a:r>
              <a:rPr lang="zh-CN" altLang="en-US" sz="2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正确</a:t>
            </a:r>
            <a:r>
              <a:rPr lang="zh-CN" altLang="en-US" sz="2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答案：临风听幕禅。</a:t>
            </a:r>
            <a:endParaRPr lang="en-US" altLang="zh-CN" sz="2400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buNone/>
            </a:pPr>
            <a:r>
              <a:rPr lang="zh-CN" altLang="en-US" sz="2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烈士</a:t>
            </a:r>
            <a:r>
              <a:rPr lang="zh-CN" altLang="en-US" sz="2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暮年，壮心不已。</a:t>
            </a:r>
            <a:endParaRPr lang="en-US" altLang="zh-CN" sz="2400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buNone/>
            </a:pPr>
            <a:r>
              <a:rPr lang="zh-CN" altLang="en-US" sz="2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故园东</a:t>
            </a:r>
            <a:r>
              <a:rPr lang="zh-CN" altLang="en-US" sz="2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望回首月明中</a:t>
            </a:r>
            <a:endParaRPr lang="en-US" altLang="zh-CN" sz="2400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buNone/>
            </a:pPr>
            <a:r>
              <a:rPr lang="zh-CN" altLang="en-US" sz="2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青山有幸</a:t>
            </a:r>
            <a:r>
              <a:rPr lang="zh-CN" altLang="en-US" sz="2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埋</a:t>
            </a:r>
            <a:r>
              <a:rPr lang="zh-CN" altLang="en-US" sz="24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忠骨</a:t>
            </a:r>
            <a:endParaRPr lang="en-US" altLang="zh-CN" sz="2400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5</a:t>
            </a:r>
            <a:r>
              <a:rPr lang="zh-CN" altLang="en-US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、山河破碎风飘絮，（                     ）。</a:t>
            </a:r>
            <a:endParaRPr lang="en-US" altLang="zh-CN" sz="24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6</a:t>
            </a:r>
            <a:r>
              <a:rPr lang="zh-CN" altLang="en-US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、金樽清酒斗十千，（                     ）。</a:t>
            </a:r>
            <a:endParaRPr lang="en-US" altLang="zh-CN" sz="24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7</a:t>
            </a:r>
            <a:r>
              <a:rPr lang="zh-CN" altLang="en-US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、泪湿罗衣脂粉满，（                     ）。</a:t>
            </a:r>
            <a:endParaRPr lang="en-US" altLang="zh-CN" sz="24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en-US" altLang="zh-CN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8</a:t>
            </a:r>
            <a:r>
              <a:rPr lang="zh-CN" altLang="en-US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、（ </a:t>
            </a:r>
            <a:r>
              <a:rPr lang="zh-CN" altLang="en-US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），</a:t>
            </a:r>
            <a:r>
              <a:rPr lang="zh-CN" altLang="en-US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千古风流人物。</a:t>
            </a:r>
            <a:br>
              <a:rPr lang="zh-CN" altLang="en-US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故垒西边，人道是，三国周郎赤壁。</a:t>
            </a:r>
            <a:br>
              <a:rPr lang="zh-CN" altLang="en-US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zh-CN" altLang="en-US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（            ），（             ），（             ）</a:t>
            </a:r>
            <a:r>
              <a:rPr lang="zh-CN" altLang="en-US" sz="2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  <a:endParaRPr lang="en-US" altLang="zh-CN" sz="24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身世浮沉雨打</a:t>
            </a:r>
            <a:r>
              <a:rPr lang="zh-CN" altLang="en-US" sz="2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萍</a:t>
            </a:r>
            <a:endParaRPr lang="en-US" altLang="zh-CN" sz="2400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玉盘珍羞直万钱</a:t>
            </a:r>
            <a:endParaRPr lang="en-US" altLang="zh-CN" sz="2400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四叠阳</a:t>
            </a:r>
            <a:r>
              <a:rPr lang="zh-CN" altLang="en-US" sz="2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关，唱到千千遍</a:t>
            </a:r>
            <a:endParaRPr lang="en-US" altLang="zh-CN" sz="2400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大江东去浪淘尽</a:t>
            </a:r>
            <a:endParaRPr lang="en-US" altLang="zh-CN" sz="2400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乱石当空，惊涛拍岸，卷起千堆雪</a:t>
            </a:r>
            <a:endParaRPr lang="en-US" altLang="zh-CN" sz="2400" dirty="0" smtClean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endParaRPr lang="zh-CN" altLang="en-US" sz="2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47000" r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挑字连诗（共</a:t>
            </a:r>
            <a:r>
              <a:rPr lang="en-US" altLang="zh-CN" dirty="0" smtClean="0"/>
              <a:t>30</a:t>
            </a:r>
            <a:r>
              <a:rPr lang="zh-CN" altLang="en-US" dirty="0" smtClean="0"/>
              <a:t>分）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无 旧 天 时 可          长 我 风 明月            寂 别 小 是</a:t>
            </a:r>
            <a:r>
              <a:rPr lang="en-US" altLang="zh-CN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梧 </a:t>
            </a:r>
            <a:endParaRPr lang="en-US" altLang="zh-CN" sz="24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王 锦 似 花 谢          破 大 天 涯浪            一 锁 滋 园 般 </a:t>
            </a:r>
            <a:endParaRPr lang="en-US" altLang="zh-CN" sz="24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曾 奈 堂 燕 识          苍 年 会 樽 有           寞 在 香 徘 徊</a:t>
            </a:r>
            <a:endParaRPr lang="en-US" altLang="zh-CN" sz="24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花 何 去 来 前          若 明 月 时 难           径 味 独 再 头</a:t>
            </a:r>
            <a:endParaRPr lang="en-US" altLang="zh-CN" sz="24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旧时王谢堂前燕</a:t>
            </a:r>
            <a:endParaRPr lang="en-US" altLang="zh-CN" sz="24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长风破浪会有时</a:t>
            </a:r>
            <a:endParaRPr lang="en-US" altLang="zh-CN" sz="24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小园香径独徘徊</a:t>
            </a:r>
            <a:endParaRPr lang="en-US" altLang="zh-CN" sz="24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43000" r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选择（共</a:t>
            </a:r>
            <a:r>
              <a:rPr lang="en-US" altLang="zh-CN" dirty="0" smtClean="0"/>
              <a:t>50</a:t>
            </a:r>
            <a:r>
              <a:rPr lang="zh-CN" altLang="en-US" dirty="0" smtClean="0"/>
              <a:t>分）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525963"/>
          </a:xfrm>
        </p:spPr>
        <p:txBody>
          <a:bodyPr/>
          <a:lstStyle/>
          <a:p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、“欲将轻骑逐，大雪满弓刀。”一句出自（     ）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A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出塞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  <a:p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塞下曲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  <a:p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边塞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  <a:p>
            <a:r>
              <a:rPr lang="zh-CN" altLang="en-US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正确答案：</a:t>
            </a:r>
            <a:r>
              <a:rPr lang="en-US" altLang="zh-CN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endParaRPr lang="zh-CN" altLang="en-US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、“君看一叶舟，出没风波里。”一句出自（     ）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A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、李清照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渔家傲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  <a:p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、晏殊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浣溪沙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  <a:p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、范仲淹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江上渔者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  <a:p>
            <a:r>
              <a:rPr lang="zh-CN" altLang="en-US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正确答案：</a:t>
            </a:r>
            <a:r>
              <a:rPr lang="en-US" altLang="zh-CN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</a:p>
          <a:p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、“无边落木萧萧下，不尽长江滚滚来。”一句出自杜甫的（     ）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A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茅屋为秋风所破歌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  <a:p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登高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  <a:p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蜀相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  <a:p>
            <a:r>
              <a:rPr lang="zh-CN" altLang="en-US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正确答案：</a:t>
            </a:r>
            <a:r>
              <a:rPr lang="en-US" altLang="zh-CN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endParaRPr lang="zh-CN" altLang="en-US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、“别时容易见时难”“相见时难别亦难”分别出自（      ）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A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、李煜、柳永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、柳永、李清照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、李煜、李商隐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正确答案：</a:t>
            </a:r>
            <a:r>
              <a:rPr lang="en-US" altLang="zh-CN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endParaRPr lang="zh-CN" altLang="en-US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、“春蚕到死丝方尽，蜡炬成灰泪始干。”出自（   ）的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无题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  <a:p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A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、李清照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、李煜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、李商隐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正确答案：</a:t>
            </a:r>
            <a:r>
              <a:rPr lang="en-US" altLang="zh-CN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endParaRPr lang="zh-CN" altLang="en-US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>
            <a:noAutofit/>
            <a:scene3d>
              <a:camera prst="perspectiveContrastingLeftFacing"/>
              <a:lightRig rig="threePt" dir="t"/>
            </a:scene3d>
          </a:bodyPr>
          <a:lstStyle/>
          <a:p>
            <a:r>
              <a:rPr lang="zh-CN" altLang="en-US" sz="9600" b="1" dirty="0" smtClean="0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诗词大会正式结束！</a:t>
            </a:r>
            <a:endParaRPr lang="zh-CN" altLang="en-US" sz="9600" b="1" dirty="0">
              <a:solidFill>
                <a:srgbClr val="C0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473</Words>
  <Application>Microsoft Office PowerPoint</Application>
  <PresentationFormat>全屏显示(4:3)</PresentationFormat>
  <Paragraphs>63</Paragraphs>
  <Slides>9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  <vt:variant>
        <vt:lpstr>自定义放映</vt:lpstr>
      </vt:variant>
      <vt:variant>
        <vt:i4>1</vt:i4>
      </vt:variant>
    </vt:vector>
  </HeadingPairs>
  <TitlesOfParts>
    <vt:vector size="11" baseType="lpstr">
      <vt:lpstr>Office 主题</vt:lpstr>
      <vt:lpstr>诗词大会</vt:lpstr>
      <vt:lpstr>介绍</vt:lpstr>
      <vt:lpstr>填词接句（共40分）</vt:lpstr>
      <vt:lpstr>幻灯片 4</vt:lpstr>
      <vt:lpstr>挑字连诗（共30分）</vt:lpstr>
      <vt:lpstr>选择（共50分）</vt:lpstr>
      <vt:lpstr>幻灯片 7</vt:lpstr>
      <vt:lpstr>幻灯片 8</vt:lpstr>
      <vt:lpstr>诗词大会正式结束！</vt:lpstr>
      <vt:lpstr>自定义放映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诗词大会</dc:title>
  <dc:creator>Windows 用户</dc:creator>
  <cp:lastModifiedBy>Windows 用户</cp:lastModifiedBy>
  <cp:revision>22</cp:revision>
  <dcterms:created xsi:type="dcterms:W3CDTF">2016-10-14T11:24:00Z</dcterms:created>
  <dcterms:modified xsi:type="dcterms:W3CDTF">2017-03-04T02:57:08Z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