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315" r:id="rId2"/>
    <p:sldId id="257" r:id="rId3"/>
    <p:sldId id="263" r:id="rId4"/>
    <p:sldId id="349" r:id="rId5"/>
    <p:sldId id="316" r:id="rId6"/>
    <p:sldId id="356" r:id="rId7"/>
    <p:sldId id="357" r:id="rId8"/>
    <p:sldId id="321" r:id="rId9"/>
    <p:sldId id="343" r:id="rId10"/>
    <p:sldId id="340" r:id="rId11"/>
    <p:sldId id="345" r:id="rId12"/>
    <p:sldId id="330" r:id="rId13"/>
    <p:sldId id="329" r:id="rId14"/>
    <p:sldId id="352" r:id="rId15"/>
    <p:sldId id="351" r:id="rId16"/>
    <p:sldId id="322" r:id="rId17"/>
    <p:sldId id="331" r:id="rId18"/>
    <p:sldId id="353" r:id="rId19"/>
    <p:sldId id="354" r:id="rId20"/>
    <p:sldId id="355" r:id="rId21"/>
    <p:sldId id="334" r:id="rId22"/>
    <p:sldId id="344" r:id="rId23"/>
    <p:sldId id="342" r:id="rId24"/>
  </p:sldIdLst>
  <p:sldSz cx="12192000" cy="6858000"/>
  <p:notesSz cx="7104063" cy="10234613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Animation="0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95BAB"/>
    <a:srgbClr val="FE9C26"/>
    <a:srgbClr val="C164BA"/>
    <a:srgbClr val="009EA9"/>
    <a:srgbClr val="3A5744"/>
    <a:srgbClr val="3695D3"/>
    <a:srgbClr val="C863AC"/>
    <a:srgbClr val="6B4D44"/>
    <a:srgbClr val="FF6D69"/>
    <a:srgbClr val="3962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582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2021/2/20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2930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6746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0244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6620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0676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0646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3359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1280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5817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1659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6CB04-8020-409E-9CC8-6522972EC1A6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8050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2841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8885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0266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7121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0028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857794" y="359359"/>
            <a:ext cx="10476411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版权声明</a:t>
            </a:r>
          </a:p>
          <a:p>
            <a:pPr algn="just">
              <a:lnSpc>
                <a:spcPct val="150000"/>
              </a:lnSpc>
            </a:pPr>
            <a:endParaRPr lang="zh-CN" altLang="en-US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感谢您下载觅知网平台上提供的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作品，为了您和觅知网以及原创作者的利益，请勿复制、传播、销售，否则将承担法律责任！觅知网将对作品进行维权，按照传播下载次数进行十倍的索取赔偿！</a:t>
            </a:r>
            <a:endParaRPr lang="en-US" altLang="zh-CN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在觅知网出售的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模板是免版税类（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RF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Royalty-Free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）正版受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中国人民共和国著作法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和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世界版权公约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的保护，作品的所有权、版权和著作权归觅知网所有，您下载的是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模板素材的使用权。</a:t>
            </a:r>
          </a:p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不得将觅知网的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模板、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C44B1F-19B3-4D4D-9389-20116EA0375B}" type="slidenum">
              <a:rPr lang="en-US" altLang="zh-CN"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5962132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B8FEA1-EADB-41C7-9A09-F4A5C51977D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62401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7987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2021/2/20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9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60" r:id="rId12"/>
    <p:sldLayoutId id="2147483661" r:id="rId13"/>
  </p:sldLayoutIdLst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F83ECADA-F057-4DD3-9B2F-8E3BD56034E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260" y="-144493"/>
            <a:ext cx="12192000" cy="6858000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3008198" y="3828031"/>
            <a:ext cx="59586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i="1" dirty="0" smtClean="0">
                <a:solidFill>
                  <a:srgbClr val="FF0000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三（</a:t>
            </a:r>
            <a:r>
              <a:rPr lang="en-US" altLang="zh-CN" sz="4800" b="1" i="1" dirty="0" smtClean="0">
                <a:solidFill>
                  <a:srgbClr val="FF0000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9</a:t>
            </a:r>
            <a:r>
              <a:rPr lang="zh-CN" altLang="en-US" sz="4800" b="1" i="1" dirty="0" smtClean="0">
                <a:solidFill>
                  <a:srgbClr val="FF0000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）中队常规教育</a:t>
            </a:r>
            <a:endParaRPr lang="en-US" altLang="zh-CN" sz="4800" b="1" i="1" dirty="0">
              <a:solidFill>
                <a:srgbClr val="FF0000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B77C3E5B-A878-49AE-86FE-7F6F60CC593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933" y="4994926"/>
            <a:ext cx="341561" cy="229053"/>
          </a:xfrm>
          <a:prstGeom prst="rect">
            <a:avLst/>
          </a:prstGeom>
        </p:spPr>
      </p:pic>
      <p:grpSp>
        <p:nvGrpSpPr>
          <p:cNvPr id="44" name="组合 43">
            <a:extLst>
              <a:ext uri="{FF2B5EF4-FFF2-40B4-BE49-F238E27FC236}">
                <a16:creationId xmlns:a16="http://schemas.microsoft.com/office/drawing/2014/main" id="{A97434D7-0EBB-40FB-ACEC-F41741FC4A04}"/>
              </a:ext>
            </a:extLst>
          </p:cNvPr>
          <p:cNvGrpSpPr/>
          <p:nvPr/>
        </p:nvGrpSpPr>
        <p:grpSpPr>
          <a:xfrm rot="20585304">
            <a:off x="2408386" y="2129095"/>
            <a:ext cx="1495908" cy="1523020"/>
            <a:chOff x="1416512" y="3203768"/>
            <a:chExt cx="1495908" cy="1523020"/>
          </a:xfrm>
          <a:effectLst>
            <a:outerShdw blurRad="63500" dist="1524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63FB0B87-3D85-41FB-87F1-D70B30B02311}"/>
                </a:ext>
              </a:extLst>
            </p:cNvPr>
            <p:cNvSpPr/>
            <p:nvPr/>
          </p:nvSpPr>
          <p:spPr>
            <a:xfrm>
              <a:off x="1416512" y="3230880"/>
              <a:ext cx="1495908" cy="149590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E9C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solidFill>
                  <a:srgbClr val="FE9C26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id="{CB054854-5158-40D5-9E95-3205DD799DBA}"/>
                </a:ext>
              </a:extLst>
            </p:cNvPr>
            <p:cNvCxnSpPr>
              <a:stCxn id="75" idx="1"/>
              <a:endCxn id="75" idx="3"/>
            </p:cNvCxnSpPr>
            <p:nvPr/>
          </p:nvCxnSpPr>
          <p:spPr>
            <a:xfrm>
              <a:off x="1416512" y="3978834"/>
              <a:ext cx="1495908" cy="0"/>
            </a:xfrm>
            <a:prstGeom prst="line">
              <a:avLst/>
            </a:prstGeom>
            <a:ln w="19050">
              <a:solidFill>
                <a:srgbClr val="90643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id="{1D854EB4-C086-4E91-A00A-BD3807F260FA}"/>
                </a:ext>
              </a:extLst>
            </p:cNvPr>
            <p:cNvCxnSpPr>
              <a:stCxn id="75" idx="0"/>
              <a:endCxn id="75" idx="2"/>
            </p:cNvCxnSpPr>
            <p:nvPr/>
          </p:nvCxnSpPr>
          <p:spPr>
            <a:xfrm>
              <a:off x="2164466" y="3230880"/>
              <a:ext cx="0" cy="1495908"/>
            </a:xfrm>
            <a:prstGeom prst="line">
              <a:avLst/>
            </a:prstGeom>
            <a:ln w="19050">
              <a:solidFill>
                <a:srgbClr val="90643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文本框 15">
              <a:extLst>
                <a:ext uri="{FF2B5EF4-FFF2-40B4-BE49-F238E27FC236}">
                  <a16:creationId xmlns:a16="http://schemas.microsoft.com/office/drawing/2014/main" id="{F432C716-016B-458F-991C-07EB73485640}"/>
                </a:ext>
              </a:extLst>
            </p:cNvPr>
            <p:cNvSpPr txBox="1"/>
            <p:nvPr/>
          </p:nvSpPr>
          <p:spPr>
            <a:xfrm>
              <a:off x="1571056" y="3203768"/>
              <a:ext cx="1133351" cy="1446550"/>
            </a:xfrm>
            <a:prstGeom prst="rect">
              <a:avLst/>
            </a:prstGeom>
            <a:noFill/>
            <a:effectLst>
              <a:outerShdw blurRad="50800" dist="38100" dir="5400000" algn="ctr" rotWithShape="0">
                <a:srgbClr val="000000">
                  <a:alpha val="43137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8800" b="1" i="0" u="none" strike="noStrike" cap="none" spc="-500" normalizeH="0" baseline="0">
                  <a:ln>
                    <a:solidFill>
                      <a:srgbClr val="FFDA13"/>
                    </a:solidFill>
                  </a:ln>
                  <a:solidFill>
                    <a:srgbClr val="FFDA13"/>
                  </a:solidFill>
                  <a:effectLst>
                    <a:outerShdw dist="63500" dir="2400000" algn="l" rotWithShape="0">
                      <a:prstClr val="white"/>
                    </a:outerShdw>
                  </a:effectLst>
                  <a:uLnTx/>
                  <a:uFillTx/>
                  <a:latin typeface="字魂27号-布丁体" panose="00000500000000000000" pitchFamily="2" charset="-122"/>
                  <a:ea typeface="字魂27号-布丁体" panose="00000500000000000000" pitchFamily="2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n>
                    <a:noFill/>
                  </a:ln>
                  <a:solidFill>
                    <a:srgbClr val="FE9C26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开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C49E266-7ADA-40AD-B70B-8DCDF239C34E}"/>
              </a:ext>
            </a:extLst>
          </p:cNvPr>
          <p:cNvGrpSpPr/>
          <p:nvPr/>
        </p:nvGrpSpPr>
        <p:grpSpPr>
          <a:xfrm>
            <a:off x="5363581" y="1988232"/>
            <a:ext cx="1495908" cy="1523019"/>
            <a:chOff x="1416512" y="3203769"/>
            <a:chExt cx="1495908" cy="1523019"/>
          </a:xfrm>
          <a:effectLst>
            <a:outerShdw blurRad="63500" dist="2159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78E72E6F-2E03-46A1-88A1-3BAB09FFCF31}"/>
                </a:ext>
              </a:extLst>
            </p:cNvPr>
            <p:cNvSpPr/>
            <p:nvPr/>
          </p:nvSpPr>
          <p:spPr>
            <a:xfrm>
              <a:off x="1416512" y="3230880"/>
              <a:ext cx="1495908" cy="149590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9E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solidFill>
                  <a:srgbClr val="009EA9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4D86563E-4D06-43A8-93DA-C4E70629CBBC}"/>
                </a:ext>
              </a:extLst>
            </p:cNvPr>
            <p:cNvCxnSpPr>
              <a:stCxn id="71" idx="1"/>
              <a:endCxn id="71" idx="3"/>
            </p:cNvCxnSpPr>
            <p:nvPr/>
          </p:nvCxnSpPr>
          <p:spPr>
            <a:xfrm>
              <a:off x="1416512" y="3978834"/>
              <a:ext cx="1495908" cy="0"/>
            </a:xfrm>
            <a:prstGeom prst="line">
              <a:avLst/>
            </a:prstGeom>
            <a:ln w="19050">
              <a:solidFill>
                <a:srgbClr val="90643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id="{B8C2FCDC-77ED-4442-B7C5-7E35BEF0302D}"/>
                </a:ext>
              </a:extLst>
            </p:cNvPr>
            <p:cNvCxnSpPr>
              <a:stCxn id="71" idx="0"/>
              <a:endCxn id="71" idx="2"/>
            </p:cNvCxnSpPr>
            <p:nvPr/>
          </p:nvCxnSpPr>
          <p:spPr>
            <a:xfrm>
              <a:off x="2164466" y="3230880"/>
              <a:ext cx="0" cy="1495908"/>
            </a:xfrm>
            <a:prstGeom prst="line">
              <a:avLst/>
            </a:prstGeom>
            <a:ln w="19050">
              <a:solidFill>
                <a:srgbClr val="90643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文本框 26">
              <a:extLst>
                <a:ext uri="{FF2B5EF4-FFF2-40B4-BE49-F238E27FC236}">
                  <a16:creationId xmlns:a16="http://schemas.microsoft.com/office/drawing/2014/main" id="{34E70207-F56B-4D31-BC74-1FB68FE3A1D9}"/>
                </a:ext>
              </a:extLst>
            </p:cNvPr>
            <p:cNvSpPr txBox="1"/>
            <p:nvPr/>
          </p:nvSpPr>
          <p:spPr>
            <a:xfrm>
              <a:off x="1571056" y="3203769"/>
              <a:ext cx="1133351" cy="1446550"/>
            </a:xfrm>
            <a:prstGeom prst="rect">
              <a:avLst/>
            </a:prstGeom>
            <a:noFill/>
            <a:effectLst>
              <a:outerShdw blurRad="50800" dist="38100" dir="5400000" algn="ctr" rotWithShape="0">
                <a:srgbClr val="000000">
                  <a:alpha val="43137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8800" b="1" i="0" u="none" strike="noStrike" cap="none" spc="-500" normalizeH="0" baseline="0">
                  <a:ln>
                    <a:solidFill>
                      <a:srgbClr val="FFDA13"/>
                    </a:solidFill>
                  </a:ln>
                  <a:solidFill>
                    <a:srgbClr val="FFDA13"/>
                  </a:solidFill>
                  <a:effectLst>
                    <a:outerShdw dist="63500" dir="2400000" algn="l" rotWithShape="0">
                      <a:prstClr val="white"/>
                    </a:outerShdw>
                  </a:effectLst>
                  <a:uLnTx/>
                  <a:uFillTx/>
                  <a:latin typeface="字魂27号-布丁体" panose="00000500000000000000" pitchFamily="2" charset="-122"/>
                  <a:ea typeface="字魂27号-布丁体" panose="00000500000000000000" pitchFamily="2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n>
                    <a:noFill/>
                  </a:ln>
                  <a:solidFill>
                    <a:srgbClr val="009EA9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F1E88E70-66E6-45C5-92AF-56ED92F301E3}"/>
              </a:ext>
            </a:extLst>
          </p:cNvPr>
          <p:cNvGrpSpPr/>
          <p:nvPr/>
        </p:nvGrpSpPr>
        <p:grpSpPr>
          <a:xfrm rot="20881453">
            <a:off x="6824181" y="2047662"/>
            <a:ext cx="1495908" cy="1577660"/>
            <a:chOff x="1416512" y="3149128"/>
            <a:chExt cx="1495908" cy="1577660"/>
          </a:xfrm>
          <a:effectLst>
            <a:outerShdw blurRad="63500" dist="1143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7C82DCEF-FF38-443C-888D-BFB702523A25}"/>
                </a:ext>
              </a:extLst>
            </p:cNvPr>
            <p:cNvSpPr/>
            <p:nvPr/>
          </p:nvSpPr>
          <p:spPr>
            <a:xfrm>
              <a:off x="1416512" y="3230880"/>
              <a:ext cx="1495908" cy="149590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6D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solidFill>
                    <a:srgbClr val="FFDA13"/>
                  </a:solidFill>
                </a:ln>
                <a:solidFill>
                  <a:srgbClr val="FF5A43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4AEADC20-629A-4337-B71B-A3854FE4C59F}"/>
                </a:ext>
              </a:extLst>
            </p:cNvPr>
            <p:cNvCxnSpPr>
              <a:stCxn id="67" idx="1"/>
              <a:endCxn id="67" idx="3"/>
            </p:cNvCxnSpPr>
            <p:nvPr/>
          </p:nvCxnSpPr>
          <p:spPr>
            <a:xfrm>
              <a:off x="1416512" y="3978834"/>
              <a:ext cx="1495908" cy="0"/>
            </a:xfrm>
            <a:prstGeom prst="line">
              <a:avLst/>
            </a:prstGeom>
            <a:ln w="19050">
              <a:solidFill>
                <a:srgbClr val="EBA14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0D8E0876-AAD6-4017-9DD0-22EAEF67AA6C}"/>
                </a:ext>
              </a:extLst>
            </p:cNvPr>
            <p:cNvCxnSpPr>
              <a:stCxn id="67" idx="0"/>
              <a:endCxn id="67" idx="2"/>
            </p:cNvCxnSpPr>
            <p:nvPr/>
          </p:nvCxnSpPr>
          <p:spPr>
            <a:xfrm>
              <a:off x="2164466" y="3230880"/>
              <a:ext cx="0" cy="1495908"/>
            </a:xfrm>
            <a:prstGeom prst="line">
              <a:avLst/>
            </a:prstGeom>
            <a:ln w="19050">
              <a:solidFill>
                <a:srgbClr val="EBA14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文本框 36">
              <a:extLst>
                <a:ext uri="{FF2B5EF4-FFF2-40B4-BE49-F238E27FC236}">
                  <a16:creationId xmlns:a16="http://schemas.microsoft.com/office/drawing/2014/main" id="{B947478D-D148-45E9-8AE7-2AABCDE9E96B}"/>
                </a:ext>
              </a:extLst>
            </p:cNvPr>
            <p:cNvSpPr txBox="1"/>
            <p:nvPr/>
          </p:nvSpPr>
          <p:spPr>
            <a:xfrm>
              <a:off x="1612159" y="3149128"/>
              <a:ext cx="1133351" cy="1446550"/>
            </a:xfrm>
            <a:prstGeom prst="rect">
              <a:avLst/>
            </a:prstGeom>
            <a:noFill/>
            <a:effectLst>
              <a:outerShdw blurRad="50800" dist="38100" dir="5400000" algn="ctr" rotWithShape="0">
                <a:srgbClr val="000000">
                  <a:alpha val="43137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8800" b="1" i="0" u="none" strike="noStrike" cap="none" spc="-500" normalizeH="0" baseline="0">
                  <a:ln>
                    <a:solidFill>
                      <a:srgbClr val="FFDA13"/>
                    </a:solidFill>
                  </a:ln>
                  <a:solidFill>
                    <a:srgbClr val="FFDA13"/>
                  </a:solidFill>
                  <a:effectLst>
                    <a:outerShdw dist="63500" dir="2400000" algn="l" rotWithShape="0">
                      <a:prstClr val="white"/>
                    </a:outerShdw>
                  </a:effectLst>
                  <a:uLnTx/>
                  <a:uFillTx/>
                  <a:latin typeface="字魂27号-布丁体" panose="00000500000000000000" pitchFamily="2" charset="-122"/>
                  <a:ea typeface="字魂27号-布丁体" panose="00000500000000000000" pitchFamily="2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n>
                    <a:noFill/>
                  </a:ln>
                  <a:solidFill>
                    <a:srgbClr val="FF5A43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一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870DDB62-BCB4-496B-A5B2-8F015FEF34CC}"/>
              </a:ext>
            </a:extLst>
          </p:cNvPr>
          <p:cNvGrpSpPr/>
          <p:nvPr/>
        </p:nvGrpSpPr>
        <p:grpSpPr>
          <a:xfrm rot="828263">
            <a:off x="8382832" y="2078332"/>
            <a:ext cx="1495908" cy="1523019"/>
            <a:chOff x="1416512" y="3203769"/>
            <a:chExt cx="1495908" cy="1523019"/>
          </a:xfrm>
          <a:effectLst>
            <a:outerShdw blurRad="63500" dist="1143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F8B002CD-62F0-44DC-B1A8-97B1594140C6}"/>
                </a:ext>
              </a:extLst>
            </p:cNvPr>
            <p:cNvSpPr/>
            <p:nvPr/>
          </p:nvSpPr>
          <p:spPr>
            <a:xfrm>
              <a:off x="1416512" y="3230880"/>
              <a:ext cx="1495908" cy="149590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3962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rgbClr val="C164BA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14F95705-D097-4CF4-A1B5-5C77E480A42B}"/>
                </a:ext>
              </a:extLst>
            </p:cNvPr>
            <p:cNvCxnSpPr>
              <a:stCxn id="63" idx="1"/>
              <a:endCxn id="63" idx="3"/>
            </p:cNvCxnSpPr>
            <p:nvPr/>
          </p:nvCxnSpPr>
          <p:spPr>
            <a:xfrm>
              <a:off x="1416512" y="3978834"/>
              <a:ext cx="1495908" cy="0"/>
            </a:xfrm>
            <a:prstGeom prst="line">
              <a:avLst/>
            </a:prstGeom>
            <a:ln w="19050">
              <a:solidFill>
                <a:srgbClr val="90643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364277F3-9AC1-4601-826D-B361678E54F8}"/>
                </a:ext>
              </a:extLst>
            </p:cNvPr>
            <p:cNvCxnSpPr>
              <a:stCxn id="63" idx="0"/>
              <a:endCxn id="63" idx="2"/>
            </p:cNvCxnSpPr>
            <p:nvPr/>
          </p:nvCxnSpPr>
          <p:spPr>
            <a:xfrm>
              <a:off x="2164466" y="3230880"/>
              <a:ext cx="0" cy="1495908"/>
            </a:xfrm>
            <a:prstGeom prst="line">
              <a:avLst/>
            </a:prstGeom>
            <a:ln w="19050">
              <a:solidFill>
                <a:srgbClr val="90643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文本框 41">
              <a:extLst>
                <a:ext uri="{FF2B5EF4-FFF2-40B4-BE49-F238E27FC236}">
                  <a16:creationId xmlns:a16="http://schemas.microsoft.com/office/drawing/2014/main" id="{B90B8E9D-8BC4-482B-BEB5-090BA87D1750}"/>
                </a:ext>
              </a:extLst>
            </p:cNvPr>
            <p:cNvSpPr txBox="1"/>
            <p:nvPr/>
          </p:nvSpPr>
          <p:spPr>
            <a:xfrm>
              <a:off x="1571056" y="3203769"/>
              <a:ext cx="1133351" cy="1446550"/>
            </a:xfrm>
            <a:prstGeom prst="rect">
              <a:avLst/>
            </a:prstGeom>
            <a:noFill/>
            <a:effectLst>
              <a:outerShdw blurRad="50800" dist="38100" dir="5400000" algn="ctr" rotWithShape="0">
                <a:srgbClr val="000000">
                  <a:alpha val="43137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8800" b="1" i="0" u="none" strike="noStrike" cap="none" spc="-500" normalizeH="0" baseline="0">
                  <a:ln>
                    <a:solidFill>
                      <a:srgbClr val="FFDA13"/>
                    </a:solidFill>
                  </a:ln>
                  <a:solidFill>
                    <a:srgbClr val="FFDA13"/>
                  </a:solidFill>
                  <a:effectLst>
                    <a:outerShdw dist="63500" dir="2400000" algn="l" rotWithShape="0">
                      <a:prstClr val="white"/>
                    </a:outerShdw>
                  </a:effectLst>
                  <a:uLnTx/>
                  <a:uFillTx/>
                  <a:latin typeface="字魂27号-布丁体" panose="00000500000000000000" pitchFamily="2" charset="-122"/>
                  <a:ea typeface="字魂27号-布丁体" panose="00000500000000000000" pitchFamily="2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n>
                    <a:noFill/>
                  </a:ln>
                  <a:solidFill>
                    <a:srgbClr val="C164BA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课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75A55A0-AAD1-4C56-A0AD-F31FC53CFA75}"/>
              </a:ext>
            </a:extLst>
          </p:cNvPr>
          <p:cNvGrpSpPr/>
          <p:nvPr/>
        </p:nvGrpSpPr>
        <p:grpSpPr>
          <a:xfrm rot="273743">
            <a:off x="3890955" y="2132193"/>
            <a:ext cx="1495908" cy="1523019"/>
            <a:chOff x="1416512" y="3203769"/>
            <a:chExt cx="1495908" cy="1523019"/>
          </a:xfrm>
          <a:effectLst>
            <a:outerShdw blurRad="63500" dist="762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6F3A76A0-3A67-4964-AEEF-A14B747FF02A}"/>
                </a:ext>
              </a:extLst>
            </p:cNvPr>
            <p:cNvSpPr/>
            <p:nvPr/>
          </p:nvSpPr>
          <p:spPr>
            <a:xfrm>
              <a:off x="1416512" y="3230880"/>
              <a:ext cx="1495908" cy="149590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595B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rgbClr val="595BAB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F62ED45B-6D48-4EF5-B5A0-43974173A2CA}"/>
                </a:ext>
              </a:extLst>
            </p:cNvPr>
            <p:cNvCxnSpPr>
              <a:stCxn id="59" idx="1"/>
              <a:endCxn id="59" idx="3"/>
            </p:cNvCxnSpPr>
            <p:nvPr/>
          </p:nvCxnSpPr>
          <p:spPr>
            <a:xfrm>
              <a:off x="1416512" y="3978834"/>
              <a:ext cx="1495908" cy="0"/>
            </a:xfrm>
            <a:prstGeom prst="line">
              <a:avLst/>
            </a:prstGeom>
            <a:ln w="19050">
              <a:solidFill>
                <a:srgbClr val="EBA14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F68F0670-743A-44B6-BCF2-464FDC40BA8D}"/>
                </a:ext>
              </a:extLst>
            </p:cNvPr>
            <p:cNvCxnSpPr>
              <a:stCxn id="59" idx="0"/>
              <a:endCxn id="59" idx="2"/>
            </p:cNvCxnSpPr>
            <p:nvPr/>
          </p:nvCxnSpPr>
          <p:spPr>
            <a:xfrm>
              <a:off x="2164466" y="3230880"/>
              <a:ext cx="0" cy="1495908"/>
            </a:xfrm>
            <a:prstGeom prst="line">
              <a:avLst/>
            </a:prstGeom>
            <a:ln w="19050">
              <a:solidFill>
                <a:srgbClr val="EBA14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文本框 21">
              <a:extLst>
                <a:ext uri="{FF2B5EF4-FFF2-40B4-BE49-F238E27FC236}">
                  <a16:creationId xmlns:a16="http://schemas.microsoft.com/office/drawing/2014/main" id="{AE00E9FF-2479-4627-9373-4C53D090A40C}"/>
                </a:ext>
              </a:extLst>
            </p:cNvPr>
            <p:cNvSpPr txBox="1"/>
            <p:nvPr/>
          </p:nvSpPr>
          <p:spPr>
            <a:xfrm>
              <a:off x="1571056" y="3203769"/>
              <a:ext cx="1133351" cy="1446550"/>
            </a:xfrm>
            <a:prstGeom prst="rect">
              <a:avLst/>
            </a:prstGeom>
            <a:noFill/>
            <a:effectLst>
              <a:outerShdw blurRad="50800" dist="38100" dir="5400000" algn="ctr" rotWithShape="0">
                <a:srgbClr val="000000">
                  <a:alpha val="43137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800" b="1" i="0" u="none" strike="noStrike" kern="1200" cap="none" spc="-500" normalizeH="0" baseline="0" noProof="0" dirty="0">
                  <a:solidFill>
                    <a:srgbClr val="595BAB"/>
                  </a:solidFill>
                  <a:effectLst>
                    <a:outerShdw dist="63500" dir="2400000" algn="l" rotWithShape="0">
                      <a:prstClr val="white"/>
                    </a:outerShdw>
                  </a:effectLst>
                  <a:uLnTx/>
                  <a:uFillTx/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学</a:t>
              </a:r>
            </a:p>
          </p:txBody>
        </p:sp>
      </p:grpSp>
      <p:sp>
        <p:nvSpPr>
          <p:cNvPr id="49" name="文本框 42">
            <a:extLst>
              <a:ext uri="{FF2B5EF4-FFF2-40B4-BE49-F238E27FC236}">
                <a16:creationId xmlns:a16="http://schemas.microsoft.com/office/drawing/2014/main" id="{A77F9545-4CBC-4C36-8E80-49AB8274C1B7}"/>
              </a:ext>
            </a:extLst>
          </p:cNvPr>
          <p:cNvSpPr txBox="1"/>
          <p:nvPr/>
        </p:nvSpPr>
        <p:spPr>
          <a:xfrm rot="20502912">
            <a:off x="2510711" y="1601131"/>
            <a:ext cx="994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rPr>
              <a:t>kai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50" name="文本框 43">
            <a:extLst>
              <a:ext uri="{FF2B5EF4-FFF2-40B4-BE49-F238E27FC236}">
                <a16:creationId xmlns:a16="http://schemas.microsoft.com/office/drawing/2014/main" id="{4B77C993-69E5-4798-8F2A-43B4D89D6001}"/>
              </a:ext>
            </a:extLst>
          </p:cNvPr>
          <p:cNvSpPr txBox="1"/>
          <p:nvPr/>
        </p:nvSpPr>
        <p:spPr>
          <a:xfrm rot="337161">
            <a:off x="4308013" y="1631957"/>
            <a:ext cx="8603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rPr>
              <a:t>xue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51" name="文本框 44">
            <a:extLst>
              <a:ext uri="{FF2B5EF4-FFF2-40B4-BE49-F238E27FC236}">
                <a16:creationId xmlns:a16="http://schemas.microsoft.com/office/drawing/2014/main" id="{36C9A93D-0457-447C-8FE6-59EF3F4C73C4}"/>
              </a:ext>
            </a:extLst>
          </p:cNvPr>
          <p:cNvSpPr txBox="1"/>
          <p:nvPr/>
        </p:nvSpPr>
        <p:spPr>
          <a:xfrm>
            <a:off x="5654646" y="1481278"/>
            <a:ext cx="8603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rPr>
              <a:t>di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52" name="文本框 45">
            <a:extLst>
              <a:ext uri="{FF2B5EF4-FFF2-40B4-BE49-F238E27FC236}">
                <a16:creationId xmlns:a16="http://schemas.microsoft.com/office/drawing/2014/main" id="{D6C05E94-7450-4469-99F5-AD8A2855D776}"/>
              </a:ext>
            </a:extLst>
          </p:cNvPr>
          <p:cNvSpPr txBox="1"/>
          <p:nvPr/>
        </p:nvSpPr>
        <p:spPr>
          <a:xfrm rot="20733522">
            <a:off x="7204023" y="1575948"/>
            <a:ext cx="6481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rPr>
              <a:t>yi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53" name="文本框 46">
            <a:extLst>
              <a:ext uri="{FF2B5EF4-FFF2-40B4-BE49-F238E27FC236}">
                <a16:creationId xmlns:a16="http://schemas.microsoft.com/office/drawing/2014/main" id="{1665C3A7-2B76-41D2-B21C-C60509BBC9B8}"/>
              </a:ext>
            </a:extLst>
          </p:cNvPr>
          <p:cNvSpPr txBox="1"/>
          <p:nvPr/>
        </p:nvSpPr>
        <p:spPr>
          <a:xfrm rot="929246">
            <a:off x="9247337" y="1638032"/>
            <a:ext cx="6481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rPr>
              <a:t>ke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55" name="图片 54">
            <a:extLst>
              <a:ext uri="{FF2B5EF4-FFF2-40B4-BE49-F238E27FC236}">
                <a16:creationId xmlns:a16="http://schemas.microsoft.com/office/drawing/2014/main" id="{6414F67A-721E-4D13-8C68-BFAA3051EC2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221" y="5142020"/>
            <a:ext cx="504480" cy="338307"/>
          </a:xfrm>
          <a:prstGeom prst="rect">
            <a:avLst/>
          </a:prstGeom>
        </p:spPr>
      </p:pic>
      <p:pic>
        <p:nvPicPr>
          <p:cNvPr id="92" name="图片 91">
            <a:extLst>
              <a:ext uri="{FF2B5EF4-FFF2-40B4-BE49-F238E27FC236}">
                <a16:creationId xmlns:a16="http://schemas.microsoft.com/office/drawing/2014/main" id="{CFCDBCB9-505F-4DA6-8A23-FE7BC6CE2B1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131" y="3340839"/>
            <a:ext cx="4202095" cy="4202095"/>
          </a:xfrm>
          <a:prstGeom prst="rect">
            <a:avLst/>
          </a:prstGeom>
        </p:spPr>
      </p:pic>
      <p:pic>
        <p:nvPicPr>
          <p:cNvPr id="98" name="图片 97">
            <a:extLst>
              <a:ext uri="{FF2B5EF4-FFF2-40B4-BE49-F238E27FC236}">
                <a16:creationId xmlns:a16="http://schemas.microsoft.com/office/drawing/2014/main" id="{1270318B-3EDC-47EB-ADFB-B2106E7C85E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6" t="27305" r="81453" b="23952"/>
          <a:stretch>
            <a:fillRect/>
          </a:stretch>
        </p:blipFill>
        <p:spPr>
          <a:xfrm>
            <a:off x="1617723" y="1391277"/>
            <a:ext cx="889971" cy="1238272"/>
          </a:xfrm>
          <a:custGeom>
            <a:avLst/>
            <a:gdLst>
              <a:gd name="connsiteX0" fmla="*/ 1001048 w 2002096"/>
              <a:gd name="connsiteY0" fmla="*/ 0 h 2785640"/>
              <a:gd name="connsiteX1" fmla="*/ 2002096 w 2002096"/>
              <a:gd name="connsiteY1" fmla="*/ 1392820 h 2785640"/>
              <a:gd name="connsiteX2" fmla="*/ 1001048 w 2002096"/>
              <a:gd name="connsiteY2" fmla="*/ 2785640 h 2785640"/>
              <a:gd name="connsiteX3" fmla="*/ 0 w 2002096"/>
              <a:gd name="connsiteY3" fmla="*/ 1392820 h 2785640"/>
              <a:gd name="connsiteX4" fmla="*/ 1001048 w 2002096"/>
              <a:gd name="connsiteY4" fmla="*/ 0 h 2785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2096" h="2785640">
                <a:moveTo>
                  <a:pt x="1001048" y="0"/>
                </a:moveTo>
                <a:cubicBezTo>
                  <a:pt x="1553912" y="0"/>
                  <a:pt x="2002096" y="623587"/>
                  <a:pt x="2002096" y="1392820"/>
                </a:cubicBezTo>
                <a:cubicBezTo>
                  <a:pt x="2002096" y="2162053"/>
                  <a:pt x="1553912" y="2785640"/>
                  <a:pt x="1001048" y="2785640"/>
                </a:cubicBezTo>
                <a:cubicBezTo>
                  <a:pt x="448184" y="2785640"/>
                  <a:pt x="0" y="2162053"/>
                  <a:pt x="0" y="1392820"/>
                </a:cubicBezTo>
                <a:cubicBezTo>
                  <a:pt x="0" y="623587"/>
                  <a:pt x="448184" y="0"/>
                  <a:pt x="1001048" y="0"/>
                </a:cubicBezTo>
                <a:close/>
              </a:path>
            </a:pathLst>
          </a:custGeom>
        </p:spPr>
      </p:pic>
      <p:pic>
        <p:nvPicPr>
          <p:cNvPr id="100" name="mp3-5b9f917f6dce4878">
            <a:hlinkClick r:id="" action="ppaction://media"/>
            <a:extLst>
              <a:ext uri="{FF2B5EF4-FFF2-40B4-BE49-F238E27FC236}">
                <a16:creationId xmlns:a16="http://schemas.microsoft.com/office/drawing/2014/main" id="{6D537306-0E8F-4442-A2A6-EF40310EF9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304800" y="-75409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347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FA94BE66-756F-4AD8-B44E-DB15B8EBB2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83" t="5871" r="9656" b="6300"/>
          <a:stretch/>
        </p:blipFill>
        <p:spPr>
          <a:xfrm>
            <a:off x="287383" y="-425523"/>
            <a:ext cx="12192000" cy="6858000"/>
          </a:xfrm>
          <a:prstGeom prst="rect">
            <a:avLst/>
          </a:prstGeom>
        </p:spPr>
      </p:pic>
      <p:sp>
        <p:nvSpPr>
          <p:cNvPr id="3" name="文本框 10">
            <a:extLst>
              <a:ext uri="{FF2B5EF4-FFF2-40B4-BE49-F238E27FC236}">
                <a16:creationId xmlns:a16="http://schemas.microsoft.com/office/drawing/2014/main" id="{39DF2D14-6D90-45C4-A58B-C8B51A8FDE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8431" y="694040"/>
            <a:ext cx="5845281" cy="561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ctr">
              <a:spcBef>
                <a:spcPct val="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+mn-ea"/>
                <a:sym typeface="+mn-ea"/>
              </a:rPr>
              <a:t>小明上学记（三）</a:t>
            </a:r>
            <a:endParaRPr lang="zh-CN" altLang="en-US" sz="3200" b="1" dirty="0">
              <a:solidFill>
                <a:srgbClr val="FF0000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+mn-ea"/>
              <a:sym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0E22F4-EBD1-4D4E-990D-B40C7B206F34}"/>
              </a:ext>
            </a:extLst>
          </p:cNvPr>
          <p:cNvSpPr txBox="1"/>
          <p:nvPr/>
        </p:nvSpPr>
        <p:spPr>
          <a:xfrm>
            <a:off x="4572538" y="1255722"/>
            <a:ext cx="618472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微软雅黑" panose="020B0503020204020204" charset="-122"/>
              </a:rPr>
              <a:t>          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好不容易挨到放学，该小明值日，但他却早早溜了出去，回到家里，看到爷爷在看电视，自己也津津有味地看起来。到了睡觉时间作业一个字也没写。小明灵机一动，让哥哥帮他把作业做完。周末，小明休息了两日，玩得高兴极了。突然想起明天就要上学，晚上急急忙忙把老师布置的作业糊完了</a:t>
            </a:r>
            <a:r>
              <a:rPr lang="zh-CN" altLang="en-US" sz="2400" b="1" dirty="0" smtClean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微软雅黑" panose="020B0503020204020204" charset="-122"/>
              </a:rPr>
              <a:t>。</a:t>
            </a:r>
            <a:endParaRPr lang="en-US" altLang="zh-CN" sz="2400" b="1" dirty="0" smtClean="0">
              <a:solidFill>
                <a:schemeClr val="bg1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微软雅黑" panose="020B050302020402020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FAB25733-46B5-4CD8-BB82-D076BD4139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37" y="482008"/>
            <a:ext cx="5042937" cy="5042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748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FA94BE66-756F-4AD8-B44E-DB15B8EBB2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83" t="5871" r="9656" b="6300"/>
          <a:stretch/>
        </p:blipFill>
        <p:spPr>
          <a:xfrm>
            <a:off x="352697" y="-496378"/>
            <a:ext cx="12192000" cy="6858000"/>
          </a:xfrm>
          <a:prstGeom prst="rect">
            <a:avLst/>
          </a:prstGeom>
        </p:spPr>
      </p:pic>
      <p:sp>
        <p:nvSpPr>
          <p:cNvPr id="3" name="文本框 10">
            <a:extLst>
              <a:ext uri="{FF2B5EF4-FFF2-40B4-BE49-F238E27FC236}">
                <a16:creationId xmlns:a16="http://schemas.microsoft.com/office/drawing/2014/main" id="{39DF2D14-6D90-45C4-A58B-C8B51A8FDE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4228" y="457784"/>
            <a:ext cx="5845281" cy="561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ctr">
              <a:spcBef>
                <a:spcPct val="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+mn-ea"/>
                <a:sym typeface="+mn-ea"/>
              </a:rPr>
              <a:t>小明上学记（四）</a:t>
            </a:r>
            <a:endParaRPr lang="zh-CN" altLang="en-US" sz="3200" b="1" dirty="0">
              <a:solidFill>
                <a:srgbClr val="FF0000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+mn-ea"/>
              <a:sym typeface="+mn-ea"/>
            </a:endParaRPr>
          </a:p>
        </p:txBody>
      </p:sp>
      <p:pic>
        <p:nvPicPr>
          <p:cNvPr id="7" name="Picture 2" descr="1-5"/>
          <p:cNvPicPr preferRelativeResize="0"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714" y="457784"/>
            <a:ext cx="2952206" cy="247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5024846" y="1579607"/>
            <a:ext cx="636161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</a:rPr>
              <a:t>         星期一早上升国旗，小明没有佩戴红领巾，也没有穿校服。在人群中很扎眼。出操时小明和同学们推推搡搡地走出教室，勾肩搭背，交头接耳，致使队伍行进速度缓慢。到了操场上，音乐声响起，同学们都在进行体育运动，但小明却心不在焉。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9" name="Rectangle 4" descr="2009032109225788462"/>
          <p:cNvSpPr>
            <a:spLocks noChangeArrowheads="1"/>
          </p:cNvSpPr>
          <p:nvPr/>
        </p:nvSpPr>
        <p:spPr bwMode="auto">
          <a:xfrm>
            <a:off x="979714" y="3003477"/>
            <a:ext cx="2952206" cy="209103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0813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>
            <a:extLst>
              <a:ext uri="{FF2B5EF4-FFF2-40B4-BE49-F238E27FC236}">
                <a16:creationId xmlns:a16="http://schemas.microsoft.com/office/drawing/2014/main" id="{A6D4FBAE-AFE9-46BE-9C59-C988D4A1BC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4" name="图片 53">
            <a:extLst>
              <a:ext uri="{FF2B5EF4-FFF2-40B4-BE49-F238E27FC236}">
                <a16:creationId xmlns:a16="http://schemas.microsoft.com/office/drawing/2014/main" id="{1B5A2019-571B-4460-A365-C6E9483B46E0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143000"/>
            <a:ext cx="12192000" cy="5715000"/>
          </a:xfrm>
          <a:custGeom>
            <a:avLst/>
            <a:gdLst>
              <a:gd name="connsiteX0" fmla="*/ 0 w 12192000"/>
              <a:gd name="connsiteY0" fmla="*/ 0 h 5715000"/>
              <a:gd name="connsiteX1" fmla="*/ 12192000 w 12192000"/>
              <a:gd name="connsiteY1" fmla="*/ 0 h 5715000"/>
              <a:gd name="connsiteX2" fmla="*/ 12192000 w 12192000"/>
              <a:gd name="connsiteY2" fmla="*/ 5715000 h 5715000"/>
              <a:gd name="connsiteX3" fmla="*/ 0 w 12192000"/>
              <a:gd name="connsiteY3" fmla="*/ 5715000 h 5715000"/>
              <a:gd name="connsiteX4" fmla="*/ 0 w 12192000"/>
              <a:gd name="connsiteY4" fmla="*/ 0 h 5715000"/>
              <a:gd name="connsiteX5" fmla="*/ 10339030 w 12192000"/>
              <a:gd name="connsiteY5" fmla="*/ 1354674 h 5715000"/>
              <a:gd name="connsiteX6" fmla="*/ 8952599 w 12192000"/>
              <a:gd name="connsiteY6" fmla="*/ 2747494 h 5715000"/>
              <a:gd name="connsiteX7" fmla="*/ 10339030 w 12192000"/>
              <a:gd name="connsiteY7" fmla="*/ 4140314 h 5715000"/>
              <a:gd name="connsiteX8" fmla="*/ 11725461 w 12192000"/>
              <a:gd name="connsiteY8" fmla="*/ 2747494 h 5715000"/>
              <a:gd name="connsiteX9" fmla="*/ 10339030 w 12192000"/>
              <a:gd name="connsiteY9" fmla="*/ 1354674 h 5715000"/>
              <a:gd name="connsiteX10" fmla="*/ 1260217 w 12192000"/>
              <a:gd name="connsiteY10" fmla="*/ 1560495 h 5715000"/>
              <a:gd name="connsiteX11" fmla="*/ 259169 w 12192000"/>
              <a:gd name="connsiteY11" fmla="*/ 2953315 h 5715000"/>
              <a:gd name="connsiteX12" fmla="*/ 1260217 w 12192000"/>
              <a:gd name="connsiteY12" fmla="*/ 4346135 h 5715000"/>
              <a:gd name="connsiteX13" fmla="*/ 2261265 w 12192000"/>
              <a:gd name="connsiteY13" fmla="*/ 2953315 h 5715000"/>
              <a:gd name="connsiteX14" fmla="*/ 1260217 w 12192000"/>
              <a:gd name="connsiteY14" fmla="*/ 1560495 h 571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5715000">
                <a:moveTo>
                  <a:pt x="0" y="0"/>
                </a:moveTo>
                <a:lnTo>
                  <a:pt x="12192000" y="0"/>
                </a:lnTo>
                <a:lnTo>
                  <a:pt x="12192000" y="5715000"/>
                </a:lnTo>
                <a:lnTo>
                  <a:pt x="0" y="5715000"/>
                </a:lnTo>
                <a:lnTo>
                  <a:pt x="0" y="0"/>
                </a:lnTo>
                <a:close/>
                <a:moveTo>
                  <a:pt x="10339030" y="1354674"/>
                </a:moveTo>
                <a:cubicBezTo>
                  <a:pt x="9573325" y="1354674"/>
                  <a:pt x="8952599" y="1978261"/>
                  <a:pt x="8952599" y="2747494"/>
                </a:cubicBezTo>
                <a:cubicBezTo>
                  <a:pt x="8952599" y="3516727"/>
                  <a:pt x="9573325" y="4140314"/>
                  <a:pt x="10339030" y="4140314"/>
                </a:cubicBezTo>
                <a:cubicBezTo>
                  <a:pt x="11104735" y="4140314"/>
                  <a:pt x="11725461" y="3516727"/>
                  <a:pt x="11725461" y="2747494"/>
                </a:cubicBezTo>
                <a:cubicBezTo>
                  <a:pt x="11725461" y="1978261"/>
                  <a:pt x="11104735" y="1354674"/>
                  <a:pt x="10339030" y="1354674"/>
                </a:cubicBezTo>
                <a:close/>
                <a:moveTo>
                  <a:pt x="1260217" y="1560495"/>
                </a:moveTo>
                <a:cubicBezTo>
                  <a:pt x="707353" y="1560495"/>
                  <a:pt x="259169" y="2184082"/>
                  <a:pt x="259169" y="2953315"/>
                </a:cubicBezTo>
                <a:cubicBezTo>
                  <a:pt x="259169" y="3722548"/>
                  <a:pt x="707353" y="4346135"/>
                  <a:pt x="1260217" y="4346135"/>
                </a:cubicBezTo>
                <a:cubicBezTo>
                  <a:pt x="1813081" y="4346135"/>
                  <a:pt x="2261265" y="3722548"/>
                  <a:pt x="2261265" y="2953315"/>
                </a:cubicBezTo>
                <a:cubicBezTo>
                  <a:pt x="2261265" y="2184082"/>
                  <a:pt x="1813081" y="1560495"/>
                  <a:pt x="1260217" y="1560495"/>
                </a:cubicBezTo>
                <a:close/>
              </a:path>
            </a:pathLst>
          </a:custGeom>
        </p:spPr>
      </p:pic>
      <p:pic>
        <p:nvPicPr>
          <p:cNvPr id="92" name="图片 91">
            <a:extLst>
              <a:ext uri="{FF2B5EF4-FFF2-40B4-BE49-F238E27FC236}">
                <a16:creationId xmlns:a16="http://schemas.microsoft.com/office/drawing/2014/main" id="{CFCDBCB9-505F-4DA6-8A23-FE7BC6CE2B1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356" y="3366070"/>
            <a:ext cx="4202095" cy="4202095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D01799AC-76B7-4966-A850-EB7FB9A7B60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707" y="4731194"/>
            <a:ext cx="550745" cy="369333"/>
          </a:xfrm>
          <a:prstGeom prst="rect">
            <a:avLst/>
          </a:prstGeom>
        </p:spPr>
      </p:pic>
      <p:grpSp>
        <p:nvGrpSpPr>
          <p:cNvPr id="45" name="组合 44">
            <a:extLst>
              <a:ext uri="{FF2B5EF4-FFF2-40B4-BE49-F238E27FC236}">
                <a16:creationId xmlns:a16="http://schemas.microsoft.com/office/drawing/2014/main" id="{F20EEE3E-1190-45D8-AEAD-210F777E46B7}"/>
              </a:ext>
            </a:extLst>
          </p:cNvPr>
          <p:cNvGrpSpPr/>
          <p:nvPr/>
        </p:nvGrpSpPr>
        <p:grpSpPr>
          <a:xfrm>
            <a:off x="3591205" y="2075672"/>
            <a:ext cx="1495908" cy="1523019"/>
            <a:chOff x="1416512" y="3203769"/>
            <a:chExt cx="1495908" cy="1523019"/>
          </a:xfrm>
          <a:effectLst>
            <a:outerShdw blurRad="63500" dist="2159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2BF63A57-7C12-4390-89C1-4765F581D28F}"/>
                </a:ext>
              </a:extLst>
            </p:cNvPr>
            <p:cNvSpPr/>
            <p:nvPr/>
          </p:nvSpPr>
          <p:spPr>
            <a:xfrm>
              <a:off x="1416512" y="3230880"/>
              <a:ext cx="1495908" cy="149590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9E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solidFill>
                  <a:srgbClr val="009EA9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477CD0E6-F9C5-4960-BE54-C00DD73CE513}"/>
                </a:ext>
              </a:extLst>
            </p:cNvPr>
            <p:cNvCxnSpPr>
              <a:stCxn id="46" idx="1"/>
              <a:endCxn id="46" idx="3"/>
            </p:cNvCxnSpPr>
            <p:nvPr/>
          </p:nvCxnSpPr>
          <p:spPr>
            <a:xfrm>
              <a:off x="1416512" y="3978834"/>
              <a:ext cx="1495908" cy="0"/>
            </a:xfrm>
            <a:prstGeom prst="line">
              <a:avLst/>
            </a:prstGeom>
            <a:ln w="19050">
              <a:solidFill>
                <a:srgbClr val="90643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43FEB26F-7AAB-4F53-8B1E-555A9FAD1EC9}"/>
                </a:ext>
              </a:extLst>
            </p:cNvPr>
            <p:cNvCxnSpPr>
              <a:stCxn id="46" idx="0"/>
              <a:endCxn id="46" idx="2"/>
            </p:cNvCxnSpPr>
            <p:nvPr/>
          </p:nvCxnSpPr>
          <p:spPr>
            <a:xfrm>
              <a:off x="2164466" y="3230880"/>
              <a:ext cx="0" cy="1495908"/>
            </a:xfrm>
            <a:prstGeom prst="line">
              <a:avLst/>
            </a:prstGeom>
            <a:ln w="19050">
              <a:solidFill>
                <a:srgbClr val="90643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本框 26">
              <a:extLst>
                <a:ext uri="{FF2B5EF4-FFF2-40B4-BE49-F238E27FC236}">
                  <a16:creationId xmlns:a16="http://schemas.microsoft.com/office/drawing/2014/main" id="{382D7AD8-CBB7-4E0B-86E4-C407332E8B08}"/>
                </a:ext>
              </a:extLst>
            </p:cNvPr>
            <p:cNvSpPr txBox="1"/>
            <p:nvPr/>
          </p:nvSpPr>
          <p:spPr>
            <a:xfrm>
              <a:off x="1571056" y="3203769"/>
              <a:ext cx="1133351" cy="1446550"/>
            </a:xfrm>
            <a:prstGeom prst="rect">
              <a:avLst/>
            </a:prstGeom>
            <a:noFill/>
            <a:effectLst>
              <a:outerShdw blurRad="50800" dist="38100" dir="5400000" algn="ctr" rotWithShape="0">
                <a:srgbClr val="000000">
                  <a:alpha val="43137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8800" b="1" i="0" u="none" strike="noStrike" cap="none" spc="-500" normalizeH="0" baseline="0">
                  <a:ln>
                    <a:solidFill>
                      <a:srgbClr val="FFDA13"/>
                    </a:solidFill>
                  </a:ln>
                  <a:solidFill>
                    <a:srgbClr val="FFDA13"/>
                  </a:solidFill>
                  <a:effectLst>
                    <a:outerShdw dist="63500" dir="2400000" algn="l" rotWithShape="0">
                      <a:prstClr val="white"/>
                    </a:outerShdw>
                  </a:effectLst>
                  <a:uLnTx/>
                  <a:uFillTx/>
                  <a:latin typeface="字魂27号-布丁体" panose="00000500000000000000" pitchFamily="2" charset="-122"/>
                  <a:ea typeface="字魂27号-布丁体" panose="00000500000000000000" pitchFamily="2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n>
                    <a:noFill/>
                  </a:ln>
                  <a:solidFill>
                    <a:srgbClr val="009EA9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9C3089C8-5EE8-4376-8A48-256977DE9016}"/>
              </a:ext>
            </a:extLst>
          </p:cNvPr>
          <p:cNvGrpSpPr/>
          <p:nvPr/>
        </p:nvGrpSpPr>
        <p:grpSpPr>
          <a:xfrm rot="20881453">
            <a:off x="5051805" y="2135102"/>
            <a:ext cx="1495908" cy="1577660"/>
            <a:chOff x="1416512" y="3149128"/>
            <a:chExt cx="1495908" cy="1577660"/>
          </a:xfrm>
          <a:effectLst>
            <a:outerShdw blurRad="63500" dist="1143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113C8A80-F5F3-44B1-9F95-DAEE6C2EB602}"/>
                </a:ext>
              </a:extLst>
            </p:cNvPr>
            <p:cNvSpPr/>
            <p:nvPr/>
          </p:nvSpPr>
          <p:spPr>
            <a:xfrm>
              <a:off x="1416512" y="3230880"/>
              <a:ext cx="1495908" cy="149590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6D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solidFill>
                    <a:srgbClr val="FFDA13"/>
                  </a:solidFill>
                </a:ln>
                <a:solidFill>
                  <a:srgbClr val="FF5A43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5F9C3B02-1A96-42C3-9398-F3F99FB242E1}"/>
                </a:ext>
              </a:extLst>
            </p:cNvPr>
            <p:cNvCxnSpPr>
              <a:stCxn id="55" idx="1"/>
              <a:endCxn id="55" idx="3"/>
            </p:cNvCxnSpPr>
            <p:nvPr/>
          </p:nvCxnSpPr>
          <p:spPr>
            <a:xfrm>
              <a:off x="1416512" y="3978834"/>
              <a:ext cx="1495908" cy="0"/>
            </a:xfrm>
            <a:prstGeom prst="line">
              <a:avLst/>
            </a:prstGeom>
            <a:ln w="19050">
              <a:solidFill>
                <a:srgbClr val="EBA14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D17E85A9-6B43-49F4-907B-69776AD0DDAF}"/>
                </a:ext>
              </a:extLst>
            </p:cNvPr>
            <p:cNvCxnSpPr>
              <a:stCxn id="55" idx="0"/>
              <a:endCxn id="55" idx="2"/>
            </p:cNvCxnSpPr>
            <p:nvPr/>
          </p:nvCxnSpPr>
          <p:spPr>
            <a:xfrm>
              <a:off x="2164466" y="3230880"/>
              <a:ext cx="0" cy="1495908"/>
            </a:xfrm>
            <a:prstGeom prst="line">
              <a:avLst/>
            </a:prstGeom>
            <a:ln w="19050">
              <a:solidFill>
                <a:srgbClr val="EBA14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文本框 36">
              <a:extLst>
                <a:ext uri="{FF2B5EF4-FFF2-40B4-BE49-F238E27FC236}">
                  <a16:creationId xmlns:a16="http://schemas.microsoft.com/office/drawing/2014/main" id="{87CEC79C-38C3-417B-91F2-AE5B41EC797C}"/>
                </a:ext>
              </a:extLst>
            </p:cNvPr>
            <p:cNvSpPr txBox="1"/>
            <p:nvPr/>
          </p:nvSpPr>
          <p:spPr>
            <a:xfrm>
              <a:off x="1612159" y="3149128"/>
              <a:ext cx="1133351" cy="1446550"/>
            </a:xfrm>
            <a:prstGeom prst="rect">
              <a:avLst/>
            </a:prstGeom>
            <a:noFill/>
            <a:effectLst>
              <a:outerShdw blurRad="50800" dist="38100" dir="5400000" algn="ctr" rotWithShape="0">
                <a:srgbClr val="000000">
                  <a:alpha val="43137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8800" b="1" i="0" u="none" strike="noStrike" cap="none" spc="-500" normalizeH="0" baseline="0">
                  <a:ln>
                    <a:solidFill>
                      <a:srgbClr val="FFDA13"/>
                    </a:solidFill>
                  </a:ln>
                  <a:solidFill>
                    <a:srgbClr val="FFDA13"/>
                  </a:solidFill>
                  <a:effectLst>
                    <a:outerShdw dist="63500" dir="2400000" algn="l" rotWithShape="0">
                      <a:prstClr val="white"/>
                    </a:outerShdw>
                  </a:effectLst>
                  <a:uLnTx/>
                  <a:uFillTx/>
                  <a:latin typeface="字魂27号-布丁体" panose="00000500000000000000" pitchFamily="2" charset="-122"/>
                  <a:ea typeface="字魂27号-布丁体" panose="00000500000000000000" pitchFamily="2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n>
                    <a:noFill/>
                  </a:ln>
                  <a:solidFill>
                    <a:srgbClr val="FF5A43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三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DB8EEE3A-F5A6-4988-8ECA-064B30E620B9}"/>
              </a:ext>
            </a:extLst>
          </p:cNvPr>
          <p:cNvGrpSpPr/>
          <p:nvPr/>
        </p:nvGrpSpPr>
        <p:grpSpPr>
          <a:xfrm rot="828263">
            <a:off x="6610456" y="2165772"/>
            <a:ext cx="1495908" cy="1523019"/>
            <a:chOff x="1416512" y="3203769"/>
            <a:chExt cx="1495908" cy="1523019"/>
          </a:xfrm>
          <a:effectLst>
            <a:outerShdw blurRad="63500" dist="1143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9EE3D8F8-28B8-4589-B32E-1E2E19E6FFF0}"/>
                </a:ext>
              </a:extLst>
            </p:cNvPr>
            <p:cNvSpPr/>
            <p:nvPr/>
          </p:nvSpPr>
          <p:spPr>
            <a:xfrm>
              <a:off x="1416512" y="3230880"/>
              <a:ext cx="1495908" cy="149590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3962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rgbClr val="396250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id="{94D144DE-4A20-4C81-8644-6FBE5627E7CE}"/>
                </a:ext>
              </a:extLst>
            </p:cNvPr>
            <p:cNvCxnSpPr>
              <a:stCxn id="66" idx="1"/>
              <a:endCxn id="66" idx="3"/>
            </p:cNvCxnSpPr>
            <p:nvPr/>
          </p:nvCxnSpPr>
          <p:spPr>
            <a:xfrm>
              <a:off x="1416512" y="3978834"/>
              <a:ext cx="1495908" cy="0"/>
            </a:xfrm>
            <a:prstGeom prst="line">
              <a:avLst/>
            </a:prstGeom>
            <a:ln w="19050">
              <a:solidFill>
                <a:srgbClr val="90643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92A88ACC-284E-4C38-A5B7-8CCD2F951A73}"/>
                </a:ext>
              </a:extLst>
            </p:cNvPr>
            <p:cNvCxnSpPr>
              <a:stCxn id="66" idx="0"/>
              <a:endCxn id="66" idx="2"/>
            </p:cNvCxnSpPr>
            <p:nvPr/>
          </p:nvCxnSpPr>
          <p:spPr>
            <a:xfrm>
              <a:off x="2164466" y="3230880"/>
              <a:ext cx="0" cy="1495908"/>
            </a:xfrm>
            <a:prstGeom prst="line">
              <a:avLst/>
            </a:prstGeom>
            <a:ln w="19050">
              <a:solidFill>
                <a:srgbClr val="90643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文本框 41">
              <a:extLst>
                <a:ext uri="{FF2B5EF4-FFF2-40B4-BE49-F238E27FC236}">
                  <a16:creationId xmlns:a16="http://schemas.microsoft.com/office/drawing/2014/main" id="{BBC4C19F-8BED-457F-B107-43E8EC9E1562}"/>
                </a:ext>
              </a:extLst>
            </p:cNvPr>
            <p:cNvSpPr txBox="1"/>
            <p:nvPr/>
          </p:nvSpPr>
          <p:spPr>
            <a:xfrm>
              <a:off x="1571056" y="3203769"/>
              <a:ext cx="1133351" cy="1446550"/>
            </a:xfrm>
            <a:prstGeom prst="rect">
              <a:avLst/>
            </a:prstGeom>
            <a:noFill/>
            <a:effectLst>
              <a:outerShdw blurRad="50800" dist="38100" dir="5400000" algn="ctr" rotWithShape="0">
                <a:srgbClr val="000000">
                  <a:alpha val="43137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8800" b="1" i="0" u="none" strike="noStrike" cap="none" spc="-500" normalizeH="0" baseline="0">
                  <a:ln>
                    <a:solidFill>
                      <a:srgbClr val="FFDA13"/>
                    </a:solidFill>
                  </a:ln>
                  <a:solidFill>
                    <a:srgbClr val="FFDA13"/>
                  </a:solidFill>
                  <a:effectLst>
                    <a:outerShdw dist="63500" dir="2400000" algn="l" rotWithShape="0">
                      <a:prstClr val="white"/>
                    </a:outerShdw>
                  </a:effectLst>
                  <a:uLnTx/>
                  <a:uFillTx/>
                  <a:latin typeface="字魂27号-布丁体" panose="00000500000000000000" pitchFamily="2" charset="-122"/>
                  <a:ea typeface="字魂27号-布丁体" panose="00000500000000000000" pitchFamily="2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n>
                    <a:noFill/>
                  </a:ln>
                  <a:solidFill>
                    <a:srgbClr val="595BAB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节</a:t>
              </a:r>
            </a:p>
          </p:txBody>
        </p:sp>
      </p:grpSp>
      <p:sp>
        <p:nvSpPr>
          <p:cNvPr id="70" name="文本框 44">
            <a:extLst>
              <a:ext uri="{FF2B5EF4-FFF2-40B4-BE49-F238E27FC236}">
                <a16:creationId xmlns:a16="http://schemas.microsoft.com/office/drawing/2014/main" id="{2604ADB2-66DC-4B5B-A9DB-32E35B35AFE3}"/>
              </a:ext>
            </a:extLst>
          </p:cNvPr>
          <p:cNvSpPr txBox="1"/>
          <p:nvPr/>
        </p:nvSpPr>
        <p:spPr>
          <a:xfrm>
            <a:off x="3882270" y="1568718"/>
            <a:ext cx="8603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rPr>
              <a:t>di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71" name="文本框 45">
            <a:extLst>
              <a:ext uri="{FF2B5EF4-FFF2-40B4-BE49-F238E27FC236}">
                <a16:creationId xmlns:a16="http://schemas.microsoft.com/office/drawing/2014/main" id="{35035770-4EA7-42B6-8C45-2DE2C4E5980F}"/>
              </a:ext>
            </a:extLst>
          </p:cNvPr>
          <p:cNvSpPr txBox="1"/>
          <p:nvPr/>
        </p:nvSpPr>
        <p:spPr>
          <a:xfrm rot="20733522">
            <a:off x="5308383" y="1689802"/>
            <a:ext cx="9077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rPr>
              <a:t>SAN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72" name="文本框 46">
            <a:extLst>
              <a:ext uri="{FF2B5EF4-FFF2-40B4-BE49-F238E27FC236}">
                <a16:creationId xmlns:a16="http://schemas.microsoft.com/office/drawing/2014/main" id="{920C8241-2545-4299-8886-AC00F480466B}"/>
              </a:ext>
            </a:extLst>
          </p:cNvPr>
          <p:cNvSpPr txBox="1"/>
          <p:nvPr/>
        </p:nvSpPr>
        <p:spPr>
          <a:xfrm rot="929246">
            <a:off x="7474961" y="1725472"/>
            <a:ext cx="6481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rPr>
              <a:t>JIE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73" name="图片 72">
            <a:extLst>
              <a:ext uri="{FF2B5EF4-FFF2-40B4-BE49-F238E27FC236}">
                <a16:creationId xmlns:a16="http://schemas.microsoft.com/office/drawing/2014/main" id="{6A05750E-9D3D-4D58-B2EA-0BA8E94CA87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8415" y="2166817"/>
            <a:ext cx="742126" cy="497673"/>
          </a:xfrm>
          <a:prstGeom prst="rect">
            <a:avLst/>
          </a:prstGeom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id="{7B029323-FEB7-4127-AFF6-B65B7F1788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6" t="27305" r="81453" b="23952"/>
          <a:stretch>
            <a:fillRect/>
          </a:stretch>
        </p:blipFill>
        <p:spPr>
          <a:xfrm>
            <a:off x="8249158" y="1484924"/>
            <a:ext cx="1556119" cy="2165124"/>
          </a:xfrm>
          <a:custGeom>
            <a:avLst/>
            <a:gdLst>
              <a:gd name="connsiteX0" fmla="*/ 1001048 w 2002096"/>
              <a:gd name="connsiteY0" fmla="*/ 0 h 2785640"/>
              <a:gd name="connsiteX1" fmla="*/ 2002096 w 2002096"/>
              <a:gd name="connsiteY1" fmla="*/ 1392820 h 2785640"/>
              <a:gd name="connsiteX2" fmla="*/ 1001048 w 2002096"/>
              <a:gd name="connsiteY2" fmla="*/ 2785640 h 2785640"/>
              <a:gd name="connsiteX3" fmla="*/ 0 w 2002096"/>
              <a:gd name="connsiteY3" fmla="*/ 1392820 h 2785640"/>
              <a:gd name="connsiteX4" fmla="*/ 1001048 w 2002096"/>
              <a:gd name="connsiteY4" fmla="*/ 0 h 2785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2096" h="2785640">
                <a:moveTo>
                  <a:pt x="1001048" y="0"/>
                </a:moveTo>
                <a:cubicBezTo>
                  <a:pt x="1553912" y="0"/>
                  <a:pt x="2002096" y="623587"/>
                  <a:pt x="2002096" y="1392820"/>
                </a:cubicBezTo>
                <a:cubicBezTo>
                  <a:pt x="2002096" y="2162053"/>
                  <a:pt x="1553912" y="2785640"/>
                  <a:pt x="1001048" y="2785640"/>
                </a:cubicBezTo>
                <a:cubicBezTo>
                  <a:pt x="448184" y="2785640"/>
                  <a:pt x="0" y="2162053"/>
                  <a:pt x="0" y="1392820"/>
                </a:cubicBezTo>
                <a:cubicBezTo>
                  <a:pt x="0" y="623587"/>
                  <a:pt x="448184" y="0"/>
                  <a:pt x="1001048" y="0"/>
                </a:cubicBez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3528630" y="4097853"/>
            <a:ext cx="59554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黑体" panose="02010609060101010101" pitchFamily="49" charset="-122"/>
              </a:rPr>
              <a:t>温习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黑体" panose="02010609060101010101" pitchFamily="49" charset="-122"/>
              </a:rPr>
              <a:t>一日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黑体" panose="02010609060101010101" pitchFamily="49" charset="-122"/>
              </a:rPr>
              <a:t>常规，尽快投入到学习中来</a:t>
            </a:r>
          </a:p>
        </p:txBody>
      </p:sp>
    </p:spTree>
    <p:extLst>
      <p:ext uri="{BB962C8B-B14F-4D97-AF65-F5344CB8AC3E}">
        <p14:creationId xmlns:p14="http://schemas.microsoft.com/office/powerpoint/2010/main" val="1621841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FA94BE66-756F-4AD8-B44E-DB15B8EBB2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83" t="5871" r="9656" b="63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0CFAB13-611F-4BEB-B1EA-D60899FA36B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11" y="1312362"/>
            <a:ext cx="3687233" cy="368723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57154" y="687636"/>
            <a:ext cx="7432765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小学生一日常规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  <a:t>一、起床：</a:t>
            </a:r>
            <a:b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</a:br>
            <a:r>
              <a:rPr lang="en-US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  <a:t>1.    </a:t>
            </a:r>
            <a: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  <a:t>按时起床，不睡懒觉。</a:t>
            </a:r>
            <a:b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</a:br>
            <a:r>
              <a:rPr lang="en-US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  <a:t>2.    </a:t>
            </a:r>
            <a:r>
              <a:rPr lang="zh-CN" altLang="en-US" sz="2400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少先队员</a:t>
            </a:r>
            <a: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  <a:t>要佩戴红领巾，队干部佩戴标志。</a:t>
            </a:r>
            <a:b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</a:br>
            <a:r>
              <a:rPr lang="en-US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  <a:t>3.    </a:t>
            </a:r>
            <a: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  <a:t>检查学习用品，整理好书包，与学习无关的东西不要带到学校</a:t>
            </a:r>
            <a:r>
              <a:rPr lang="zh-CN" altLang="en-US" sz="2400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。</a:t>
            </a:r>
            <a:endParaRPr lang="en-US" altLang="zh-CN" sz="2400" b="1" dirty="0" smtClean="0">
              <a:solidFill>
                <a:schemeClr val="bg1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到校</a:t>
            </a:r>
            <a: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  <a:t>：</a:t>
            </a:r>
            <a:b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</a:br>
            <a:r>
              <a:rPr lang="en-US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  <a:t>1.    </a:t>
            </a:r>
            <a: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  <a:t>按时到校，不随便缺课，因病（事）不能到校，要写请假条。</a:t>
            </a:r>
            <a:b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</a:br>
            <a:r>
              <a:rPr lang="en-US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  <a:t>2.    </a:t>
            </a:r>
            <a: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  <a:t>上学路上不玩耍，不逗留，不吃零食，自觉遵守交通规则，靠右边走。</a:t>
            </a:r>
            <a:b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</a:br>
            <a:r>
              <a:rPr lang="en-US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  <a:t>3.    </a:t>
            </a:r>
            <a: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  <a:t>上学路上，或到校后，见到老师要主动行礼，问好。</a:t>
            </a:r>
            <a:b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</a:br>
            <a:endParaRPr lang="zh-CN" altLang="en-US" sz="2400" dirty="0"/>
          </a:p>
          <a:p>
            <a:pPr>
              <a:spcBef>
                <a:spcPct val="5000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黑体" panose="02010609060101010101" pitchFamily="49" charset="-122"/>
              </a:rPr>
              <a:t> </a:t>
            </a:r>
            <a:endParaRPr lang="zh-CN" altLang="en-US" sz="24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5345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FA94BE66-756F-4AD8-B44E-DB15B8EBB2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83" t="5871" r="9656" b="6300"/>
          <a:stretch/>
        </p:blipFill>
        <p:spPr>
          <a:xfrm>
            <a:off x="0" y="-233833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0CFAB13-611F-4BEB-B1EA-D60899FA36B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462" y="1233984"/>
            <a:ext cx="3687233" cy="368723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180114" y="591746"/>
            <a:ext cx="6648994" cy="603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小学生一日</a:t>
            </a:r>
            <a:r>
              <a:rPr lang="zh-CN" altLang="en-US" sz="28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常规</a:t>
            </a:r>
            <a:endParaRPr lang="en-US" altLang="zh-CN" sz="2800" b="1" dirty="0" smtClean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  <a:t>三</a:t>
            </a:r>
            <a:r>
              <a:rPr lang="zh-CN" altLang="en-US" sz="2400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、课间操</a:t>
            </a:r>
            <a: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  <a:t>、队列</a:t>
            </a:r>
            <a:b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</a:br>
            <a:r>
              <a:rPr lang="en-US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  <a:t>1.    </a:t>
            </a:r>
            <a: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  <a:t>认真做间操和眼的保健操，因病（事）不能做操要事先请假。</a:t>
            </a:r>
            <a:b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</a:br>
            <a:r>
              <a:rPr lang="en-US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  <a:t>2.    </a:t>
            </a:r>
            <a: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  <a:t>站队要做到快、齐、静。</a:t>
            </a:r>
            <a:b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</a:br>
            <a:r>
              <a:rPr lang="en-US" altLang="zh-CN" sz="2400" b="1" dirty="0">
                <a:solidFill>
                  <a:schemeClr val="bg1"/>
                </a:solidFill>
                <a:ea typeface="黑体" panose="02010609060101010101" pitchFamily="49" charset="-122"/>
              </a:rPr>
              <a:t>3</a:t>
            </a:r>
            <a:r>
              <a:rPr lang="en-US" altLang="en-US" sz="2400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.</a:t>
            </a:r>
            <a:r>
              <a:rPr lang="en-US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  <a:t>    </a:t>
            </a:r>
            <a: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  <a:t>做操时要听口令，动作要准确、整齐</a:t>
            </a:r>
            <a:r>
              <a:rPr lang="zh-CN" altLang="en-US" sz="2400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。</a:t>
            </a:r>
            <a:endParaRPr lang="en-US" altLang="zh-CN" sz="2400" b="1" dirty="0" smtClean="0">
              <a:solidFill>
                <a:schemeClr val="bg1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四、</a:t>
            </a:r>
            <a: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  <a:t>课间</a:t>
            </a:r>
            <a:b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</a:br>
            <a:r>
              <a:rPr lang="en-US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  <a:t>1.    </a:t>
            </a:r>
            <a: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  <a:t>下课后，要走出教室做有意义的活动。不追逐达闹，不大声喧哗。</a:t>
            </a:r>
            <a:b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</a:br>
            <a:r>
              <a:rPr lang="en-US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  <a:t>2.    </a:t>
            </a:r>
            <a: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  <a:t>不随地吐痰，不乱扔废纸。</a:t>
            </a:r>
            <a:b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</a:br>
            <a:r>
              <a:rPr lang="en-US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  <a:t>3.    </a:t>
            </a:r>
            <a: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  <a:t>进办公室要先喊“报告”得到允许后方可入内。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  <a:t/>
            </a:r>
            <a:b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</a:br>
            <a:endParaRPr lang="zh-CN" altLang="en-US" sz="28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58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FA94BE66-756F-4AD8-B44E-DB15B8EBB2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83" t="5871" r="9656" b="6300"/>
          <a:stretch/>
        </p:blipFill>
        <p:spPr>
          <a:xfrm>
            <a:off x="57912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0CFAB13-611F-4BEB-B1EA-D60899FA36B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27" y="1585383"/>
            <a:ext cx="3687233" cy="368723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17126" y="573855"/>
            <a:ext cx="8279674" cy="670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小学生一日</a:t>
            </a:r>
            <a:r>
              <a:rPr lang="zh-CN" altLang="en-US" sz="28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常规</a:t>
            </a:r>
            <a:endParaRPr lang="en-US" altLang="zh-CN" sz="2800" b="1" dirty="0" smtClean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五、</a:t>
            </a:r>
            <a:r>
              <a:rPr lang="zh-CN" altLang="en-US" sz="2400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课堂</a:t>
            </a:r>
            <a: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  <a:t>常规</a:t>
            </a:r>
            <a:b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</a:br>
            <a:r>
              <a:rPr lang="en-US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  <a:t>1.    </a:t>
            </a:r>
            <a: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  <a:t>课前准备：</a:t>
            </a:r>
            <a:r>
              <a:rPr lang="zh-CN" altLang="en-US" sz="2400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每节课</a:t>
            </a:r>
            <a: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  <a:t>前首先要把书和文具放在桌角，上课前首先检查课前准备做的</a:t>
            </a:r>
            <a:r>
              <a:rPr lang="zh-CN" altLang="en-US" sz="2400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怎么样。</a:t>
            </a:r>
            <a: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  <a:t/>
            </a:r>
            <a:b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</a:br>
            <a:r>
              <a:rPr lang="en-US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  <a:t>2.    </a:t>
            </a:r>
            <a: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  <a:t>预备铃响后有秩序地进入教室，</a:t>
            </a:r>
            <a:r>
              <a:rPr lang="zh-CN" altLang="en-US" sz="2400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安静坐好</a:t>
            </a:r>
            <a: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  <a:t>。</a:t>
            </a:r>
            <a:b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</a:br>
            <a:r>
              <a:rPr lang="en-US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  <a:t>3.    </a:t>
            </a:r>
            <a: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  <a:t>上课铃响后，老师走进课堂，班长喊“起立”后，学生一起向老师问好，老师还礼后再坐下。</a:t>
            </a:r>
            <a:b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</a:br>
            <a:r>
              <a:rPr lang="en-US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  <a:t>4.    </a:t>
            </a:r>
            <a:r>
              <a:rPr lang="zh-CN" altLang="en-US" sz="2400" b="1" dirty="0">
                <a:solidFill>
                  <a:schemeClr val="bg1"/>
                </a:solidFill>
                <a:ea typeface="黑体" panose="02010609060101010101" pitchFamily="49" charset="-122"/>
              </a:rPr>
              <a:t>上课迟到，要先喊“报告”，经老师许可后，才能进入教室</a:t>
            </a:r>
            <a:r>
              <a:rPr lang="zh-CN" altLang="en-US" sz="2400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。</a:t>
            </a:r>
            <a:endParaRPr lang="en-US" altLang="zh-CN" sz="2400" b="1" dirty="0" smtClean="0">
              <a:solidFill>
                <a:schemeClr val="bg1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en-US" sz="2400" b="1" dirty="0">
                <a:solidFill>
                  <a:schemeClr val="bg1"/>
                </a:solidFill>
                <a:latin typeface="+mj-ea"/>
              </a:rPr>
              <a:t>5.    </a:t>
            </a:r>
            <a:r>
              <a:rPr lang="zh-CN" altLang="en-US" sz="2400" b="1" dirty="0">
                <a:solidFill>
                  <a:schemeClr val="bg1"/>
                </a:solidFill>
                <a:latin typeface="+mj-ea"/>
              </a:rPr>
              <a:t>上课时要坐端正，专心听讲，积极思考，认真回答老师提出的问题。</a:t>
            </a:r>
            <a:br>
              <a:rPr lang="zh-CN" altLang="en-US" sz="2400" b="1" dirty="0">
                <a:solidFill>
                  <a:schemeClr val="bg1"/>
                </a:solidFill>
                <a:latin typeface="+mj-ea"/>
              </a:rPr>
            </a:br>
            <a:r>
              <a:rPr lang="en-US" altLang="en-US" sz="2400" b="1" dirty="0">
                <a:solidFill>
                  <a:schemeClr val="bg1"/>
                </a:solidFill>
                <a:latin typeface="+mj-ea"/>
              </a:rPr>
              <a:t>6.    </a:t>
            </a:r>
            <a:r>
              <a:rPr lang="zh-CN" altLang="en-US" sz="2400" b="1" dirty="0">
                <a:solidFill>
                  <a:schemeClr val="bg1"/>
                </a:solidFill>
                <a:latin typeface="+mj-ea"/>
              </a:rPr>
              <a:t>争取回答问题或向老师发问时，要先举手，回答问题时要立正站好。</a:t>
            </a:r>
            <a:br>
              <a:rPr lang="zh-CN" altLang="en-US" sz="2400" b="1" dirty="0">
                <a:solidFill>
                  <a:schemeClr val="bg1"/>
                </a:solidFill>
                <a:latin typeface="+mj-ea"/>
              </a:rPr>
            </a:br>
            <a:r>
              <a:rPr lang="zh-CN" altLang="en-US" sz="2400" b="1" dirty="0">
                <a:solidFill>
                  <a:schemeClr val="bg1"/>
                </a:solidFill>
                <a:latin typeface="+mj-ea"/>
              </a:rPr>
              <a:t/>
            </a:r>
            <a:br>
              <a:rPr lang="zh-CN" altLang="en-US" sz="2400" b="1" dirty="0">
                <a:solidFill>
                  <a:schemeClr val="bg1"/>
                </a:solidFill>
                <a:latin typeface="+mj-ea"/>
              </a:rPr>
            </a:br>
            <a:endParaRPr lang="zh-CN" altLang="en-US" sz="2400" b="1" dirty="0">
              <a:solidFill>
                <a:schemeClr val="bg1"/>
              </a:solidFill>
              <a:latin typeface="+mj-ea"/>
            </a:endParaRPr>
          </a:p>
          <a:p>
            <a:pPr>
              <a:spcBef>
                <a:spcPct val="50000"/>
              </a:spcBef>
            </a:pPr>
            <a:endParaRPr lang="zh-CN" altLang="en-US" sz="2400" b="1" dirty="0" smtClean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3568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FA94BE66-756F-4AD8-B44E-DB15B8EBB2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83" t="5871" r="9656" b="6300"/>
          <a:stretch/>
        </p:blipFill>
        <p:spPr>
          <a:xfrm>
            <a:off x="4546" y="155529"/>
            <a:ext cx="12192000" cy="6858000"/>
          </a:xfrm>
          <a:prstGeom prst="rect">
            <a:avLst/>
          </a:prstGeom>
        </p:spPr>
      </p:pic>
      <p:sp>
        <p:nvSpPr>
          <p:cNvPr id="3" name="文本框 10">
            <a:extLst>
              <a:ext uri="{FF2B5EF4-FFF2-40B4-BE49-F238E27FC236}">
                <a16:creationId xmlns:a16="http://schemas.microsoft.com/office/drawing/2014/main" id="{430B76E2-B485-4FEF-8916-4B0A51823C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2902" y="1130109"/>
            <a:ext cx="3581400" cy="684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4000" b="1" dirty="0" smtClean="0">
                <a:solidFill>
                  <a:srgbClr val="FF0000"/>
                </a:solidFill>
                <a:effectLst/>
                <a:latin typeface="迷你简卡通" panose="03000509000000000000" pitchFamily="65" charset="-122"/>
                <a:ea typeface="迷你简卡通" panose="03000509000000000000" pitchFamily="65" charset="-122"/>
                <a:cs typeface="+mn-ea"/>
                <a:sym typeface="+mn-ea"/>
              </a:rPr>
              <a:t>安全常规</a:t>
            </a:r>
            <a:endParaRPr lang="zh-CN" altLang="en-US" sz="4000" b="1" dirty="0">
              <a:solidFill>
                <a:srgbClr val="FF0000"/>
              </a:solidFill>
              <a:effectLst/>
              <a:latin typeface="迷你简卡通" panose="03000509000000000000" pitchFamily="65" charset="-122"/>
              <a:ea typeface="迷你简卡通" panose="03000509000000000000" pitchFamily="65" charset="-122"/>
              <a:cs typeface="+mn-ea"/>
              <a:sym typeface="+mn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E1315E8-27B2-4043-9962-6BE28CE04CFF}"/>
              </a:ext>
            </a:extLst>
          </p:cNvPr>
          <p:cNvGrpSpPr/>
          <p:nvPr/>
        </p:nvGrpSpPr>
        <p:grpSpPr>
          <a:xfrm>
            <a:off x="1534258" y="1343197"/>
            <a:ext cx="9033712" cy="2210201"/>
            <a:chOff x="1366478" y="1896871"/>
            <a:chExt cx="9033712" cy="2210201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BAAD22C9-3FFE-4A3D-95C1-5D9AF5BF5246}"/>
                </a:ext>
              </a:extLst>
            </p:cNvPr>
            <p:cNvSpPr>
              <a:spLocks noEditPoints="1"/>
            </p:cNvSpPr>
            <p:nvPr/>
          </p:nvSpPr>
          <p:spPr bwMode="auto">
            <a:xfrm rot="169628">
              <a:off x="1429950" y="2074982"/>
              <a:ext cx="1749441" cy="1341438"/>
            </a:xfrm>
            <a:custGeom>
              <a:avLst/>
              <a:gdLst>
                <a:gd name="T0" fmla="*/ 215 w 218"/>
                <a:gd name="T1" fmla="*/ 61 h 226"/>
                <a:gd name="T2" fmla="*/ 205 w 218"/>
                <a:gd name="T3" fmla="*/ 44 h 226"/>
                <a:gd name="T4" fmla="*/ 202 w 218"/>
                <a:gd name="T5" fmla="*/ 40 h 226"/>
                <a:gd name="T6" fmla="*/ 158 w 218"/>
                <a:gd name="T7" fmla="*/ 13 h 226"/>
                <a:gd name="T8" fmla="*/ 156 w 218"/>
                <a:gd name="T9" fmla="*/ 8 h 226"/>
                <a:gd name="T10" fmla="*/ 116 w 218"/>
                <a:gd name="T11" fmla="*/ 2 h 226"/>
                <a:gd name="T12" fmla="*/ 51 w 218"/>
                <a:gd name="T13" fmla="*/ 26 h 226"/>
                <a:gd name="T14" fmla="*/ 46 w 218"/>
                <a:gd name="T15" fmla="*/ 28 h 226"/>
                <a:gd name="T16" fmla="*/ 0 w 218"/>
                <a:gd name="T17" fmla="*/ 186 h 226"/>
                <a:gd name="T18" fmla="*/ 16 w 218"/>
                <a:gd name="T19" fmla="*/ 187 h 226"/>
                <a:gd name="T20" fmla="*/ 38 w 218"/>
                <a:gd name="T21" fmla="*/ 222 h 226"/>
                <a:gd name="T22" fmla="*/ 42 w 218"/>
                <a:gd name="T23" fmla="*/ 226 h 226"/>
                <a:gd name="T24" fmla="*/ 211 w 218"/>
                <a:gd name="T25" fmla="*/ 226 h 226"/>
                <a:gd name="T26" fmla="*/ 214 w 218"/>
                <a:gd name="T27" fmla="*/ 223 h 226"/>
                <a:gd name="T28" fmla="*/ 218 w 218"/>
                <a:gd name="T29" fmla="*/ 65 h 226"/>
                <a:gd name="T30" fmla="*/ 122 w 218"/>
                <a:gd name="T31" fmla="*/ 7 h 226"/>
                <a:gd name="T32" fmla="*/ 129 w 218"/>
                <a:gd name="T33" fmla="*/ 61 h 226"/>
                <a:gd name="T34" fmla="*/ 127 w 218"/>
                <a:gd name="T35" fmla="*/ 64 h 226"/>
                <a:gd name="T36" fmla="*/ 123 w 218"/>
                <a:gd name="T37" fmla="*/ 64 h 226"/>
                <a:gd name="T38" fmla="*/ 122 w 218"/>
                <a:gd name="T39" fmla="*/ 7 h 226"/>
                <a:gd name="T40" fmla="*/ 52 w 218"/>
                <a:gd name="T41" fmla="*/ 34 h 226"/>
                <a:gd name="T42" fmla="*/ 89 w 218"/>
                <a:gd name="T43" fmla="*/ 61 h 226"/>
                <a:gd name="T44" fmla="*/ 91 w 218"/>
                <a:gd name="T45" fmla="*/ 66 h 226"/>
                <a:gd name="T46" fmla="*/ 126 w 218"/>
                <a:gd name="T47" fmla="*/ 71 h 226"/>
                <a:gd name="T48" fmla="*/ 128 w 218"/>
                <a:gd name="T49" fmla="*/ 67 h 226"/>
                <a:gd name="T50" fmla="*/ 133 w 218"/>
                <a:gd name="T51" fmla="*/ 67 h 226"/>
                <a:gd name="T52" fmla="*/ 145 w 218"/>
                <a:gd name="T53" fmla="*/ 43 h 226"/>
                <a:gd name="T54" fmla="*/ 186 w 218"/>
                <a:gd name="T55" fmla="*/ 117 h 226"/>
                <a:gd name="T56" fmla="*/ 159 w 218"/>
                <a:gd name="T57" fmla="*/ 196 h 226"/>
                <a:gd name="T58" fmla="*/ 158 w 218"/>
                <a:gd name="T59" fmla="*/ 198 h 226"/>
                <a:gd name="T60" fmla="*/ 154 w 218"/>
                <a:gd name="T61" fmla="*/ 198 h 226"/>
                <a:gd name="T62" fmla="*/ 16 w 218"/>
                <a:gd name="T63" fmla="*/ 181 h 226"/>
                <a:gd name="T64" fmla="*/ 45 w 218"/>
                <a:gd name="T65" fmla="*/ 219 h 226"/>
                <a:gd name="T66" fmla="*/ 60 w 218"/>
                <a:gd name="T67" fmla="*/ 192 h 226"/>
                <a:gd name="T68" fmla="*/ 156 w 218"/>
                <a:gd name="T69" fmla="*/ 205 h 226"/>
                <a:gd name="T70" fmla="*/ 164 w 218"/>
                <a:gd name="T71" fmla="*/ 202 h 226"/>
                <a:gd name="T72" fmla="*/ 167 w 218"/>
                <a:gd name="T73" fmla="*/ 195 h 226"/>
                <a:gd name="T74" fmla="*/ 200 w 218"/>
                <a:gd name="T75" fmla="*/ 68 h 226"/>
                <a:gd name="T76" fmla="*/ 208 w 218"/>
                <a:gd name="T77" fmla="*/ 202 h 226"/>
                <a:gd name="T78" fmla="*/ 135 w 218"/>
                <a:gd name="T79" fmla="*/ 21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8" h="226">
                  <a:moveTo>
                    <a:pt x="217" y="62"/>
                  </a:moveTo>
                  <a:cubicBezTo>
                    <a:pt x="216" y="61"/>
                    <a:pt x="215" y="61"/>
                    <a:pt x="215" y="61"/>
                  </a:cubicBezTo>
                  <a:cubicBezTo>
                    <a:pt x="210" y="61"/>
                    <a:pt x="206" y="61"/>
                    <a:pt x="201" y="61"/>
                  </a:cubicBezTo>
                  <a:cubicBezTo>
                    <a:pt x="202" y="55"/>
                    <a:pt x="203" y="49"/>
                    <a:pt x="205" y="44"/>
                  </a:cubicBezTo>
                  <a:cubicBezTo>
                    <a:pt x="205" y="43"/>
                    <a:pt x="205" y="42"/>
                    <a:pt x="204" y="42"/>
                  </a:cubicBezTo>
                  <a:cubicBezTo>
                    <a:pt x="204" y="41"/>
                    <a:pt x="203" y="40"/>
                    <a:pt x="202" y="40"/>
                  </a:cubicBezTo>
                  <a:cubicBezTo>
                    <a:pt x="183" y="37"/>
                    <a:pt x="166" y="36"/>
                    <a:pt x="148" y="36"/>
                  </a:cubicBezTo>
                  <a:cubicBezTo>
                    <a:pt x="151" y="28"/>
                    <a:pt x="154" y="21"/>
                    <a:pt x="158" y="13"/>
                  </a:cubicBezTo>
                  <a:cubicBezTo>
                    <a:pt x="158" y="12"/>
                    <a:pt x="158" y="11"/>
                    <a:pt x="158" y="10"/>
                  </a:cubicBezTo>
                  <a:cubicBezTo>
                    <a:pt x="158" y="9"/>
                    <a:pt x="157" y="8"/>
                    <a:pt x="156" y="8"/>
                  </a:cubicBezTo>
                  <a:cubicBezTo>
                    <a:pt x="144" y="4"/>
                    <a:pt x="132" y="1"/>
                    <a:pt x="120" y="0"/>
                  </a:cubicBezTo>
                  <a:cubicBezTo>
                    <a:pt x="118" y="0"/>
                    <a:pt x="117" y="1"/>
                    <a:pt x="116" y="2"/>
                  </a:cubicBezTo>
                  <a:cubicBezTo>
                    <a:pt x="113" y="14"/>
                    <a:pt x="108" y="25"/>
                    <a:pt x="103" y="36"/>
                  </a:cubicBezTo>
                  <a:cubicBezTo>
                    <a:pt x="84" y="36"/>
                    <a:pt x="66" y="35"/>
                    <a:pt x="51" y="26"/>
                  </a:cubicBezTo>
                  <a:cubicBezTo>
                    <a:pt x="50" y="26"/>
                    <a:pt x="49" y="25"/>
                    <a:pt x="48" y="26"/>
                  </a:cubicBezTo>
                  <a:cubicBezTo>
                    <a:pt x="47" y="26"/>
                    <a:pt x="46" y="27"/>
                    <a:pt x="46" y="28"/>
                  </a:cubicBezTo>
                  <a:cubicBezTo>
                    <a:pt x="38" y="73"/>
                    <a:pt x="31" y="139"/>
                    <a:pt x="1" y="183"/>
                  </a:cubicBezTo>
                  <a:cubicBezTo>
                    <a:pt x="0" y="184"/>
                    <a:pt x="0" y="185"/>
                    <a:pt x="0" y="186"/>
                  </a:cubicBezTo>
                  <a:cubicBezTo>
                    <a:pt x="1" y="187"/>
                    <a:pt x="2" y="188"/>
                    <a:pt x="4" y="188"/>
                  </a:cubicBezTo>
                  <a:cubicBezTo>
                    <a:pt x="8" y="188"/>
                    <a:pt x="12" y="187"/>
                    <a:pt x="16" y="187"/>
                  </a:cubicBezTo>
                  <a:cubicBezTo>
                    <a:pt x="24" y="187"/>
                    <a:pt x="32" y="188"/>
                    <a:pt x="41" y="189"/>
                  </a:cubicBezTo>
                  <a:cubicBezTo>
                    <a:pt x="39" y="201"/>
                    <a:pt x="39" y="211"/>
                    <a:pt x="38" y="222"/>
                  </a:cubicBezTo>
                  <a:cubicBezTo>
                    <a:pt x="38" y="223"/>
                    <a:pt x="38" y="224"/>
                    <a:pt x="39" y="225"/>
                  </a:cubicBezTo>
                  <a:cubicBezTo>
                    <a:pt x="40" y="225"/>
                    <a:pt x="41" y="226"/>
                    <a:pt x="42" y="226"/>
                  </a:cubicBezTo>
                  <a:cubicBezTo>
                    <a:pt x="70" y="225"/>
                    <a:pt x="103" y="224"/>
                    <a:pt x="135" y="224"/>
                  </a:cubicBezTo>
                  <a:cubicBezTo>
                    <a:pt x="161" y="224"/>
                    <a:pt x="187" y="225"/>
                    <a:pt x="211" y="226"/>
                  </a:cubicBezTo>
                  <a:cubicBezTo>
                    <a:pt x="212" y="226"/>
                    <a:pt x="213" y="226"/>
                    <a:pt x="213" y="225"/>
                  </a:cubicBezTo>
                  <a:cubicBezTo>
                    <a:pt x="214" y="225"/>
                    <a:pt x="214" y="224"/>
                    <a:pt x="214" y="223"/>
                  </a:cubicBezTo>
                  <a:cubicBezTo>
                    <a:pt x="214" y="216"/>
                    <a:pt x="214" y="209"/>
                    <a:pt x="214" y="202"/>
                  </a:cubicBezTo>
                  <a:cubicBezTo>
                    <a:pt x="214" y="156"/>
                    <a:pt x="215" y="111"/>
                    <a:pt x="218" y="65"/>
                  </a:cubicBezTo>
                  <a:cubicBezTo>
                    <a:pt x="218" y="64"/>
                    <a:pt x="218" y="63"/>
                    <a:pt x="217" y="62"/>
                  </a:cubicBezTo>
                  <a:close/>
                  <a:moveTo>
                    <a:pt x="122" y="7"/>
                  </a:moveTo>
                  <a:cubicBezTo>
                    <a:pt x="131" y="8"/>
                    <a:pt x="141" y="10"/>
                    <a:pt x="150" y="13"/>
                  </a:cubicBezTo>
                  <a:cubicBezTo>
                    <a:pt x="143" y="29"/>
                    <a:pt x="136" y="45"/>
                    <a:pt x="129" y="61"/>
                  </a:cubicBezTo>
                  <a:cubicBezTo>
                    <a:pt x="129" y="62"/>
                    <a:pt x="128" y="63"/>
                    <a:pt x="128" y="63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26" y="65"/>
                    <a:pt x="126" y="65"/>
                    <a:pt x="126" y="65"/>
                  </a:cubicBezTo>
                  <a:cubicBezTo>
                    <a:pt x="125" y="65"/>
                    <a:pt x="124" y="65"/>
                    <a:pt x="123" y="64"/>
                  </a:cubicBezTo>
                  <a:cubicBezTo>
                    <a:pt x="115" y="63"/>
                    <a:pt x="106" y="61"/>
                    <a:pt x="97" y="60"/>
                  </a:cubicBezTo>
                  <a:cubicBezTo>
                    <a:pt x="108" y="44"/>
                    <a:pt x="116" y="26"/>
                    <a:pt x="122" y="7"/>
                  </a:cubicBezTo>
                  <a:close/>
                  <a:moveTo>
                    <a:pt x="10" y="181"/>
                  </a:moveTo>
                  <a:cubicBezTo>
                    <a:pt x="38" y="137"/>
                    <a:pt x="44" y="77"/>
                    <a:pt x="52" y="34"/>
                  </a:cubicBezTo>
                  <a:cubicBezTo>
                    <a:pt x="66" y="41"/>
                    <a:pt x="83" y="43"/>
                    <a:pt x="100" y="43"/>
                  </a:cubicBezTo>
                  <a:cubicBezTo>
                    <a:pt x="96" y="49"/>
                    <a:pt x="93" y="55"/>
                    <a:pt x="89" y="61"/>
                  </a:cubicBezTo>
                  <a:cubicBezTo>
                    <a:pt x="88" y="62"/>
                    <a:pt x="88" y="63"/>
                    <a:pt x="89" y="64"/>
                  </a:cubicBezTo>
                  <a:cubicBezTo>
                    <a:pt x="89" y="65"/>
                    <a:pt x="90" y="66"/>
                    <a:pt x="91" y="66"/>
                  </a:cubicBezTo>
                  <a:cubicBezTo>
                    <a:pt x="101" y="68"/>
                    <a:pt x="112" y="69"/>
                    <a:pt x="122" y="71"/>
                  </a:cubicBezTo>
                  <a:cubicBezTo>
                    <a:pt x="123" y="71"/>
                    <a:pt x="124" y="71"/>
                    <a:pt x="126" y="71"/>
                  </a:cubicBezTo>
                  <a:cubicBezTo>
                    <a:pt x="127" y="71"/>
                    <a:pt x="128" y="71"/>
                    <a:pt x="130" y="70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1" y="70"/>
                    <a:pt x="133" y="68"/>
                    <a:pt x="133" y="67"/>
                  </a:cubicBezTo>
                  <a:cubicBezTo>
                    <a:pt x="134" y="66"/>
                    <a:pt x="135" y="65"/>
                    <a:pt x="135" y="64"/>
                  </a:cubicBezTo>
                  <a:cubicBezTo>
                    <a:pt x="138" y="57"/>
                    <a:pt x="141" y="50"/>
                    <a:pt x="145" y="43"/>
                  </a:cubicBezTo>
                  <a:cubicBezTo>
                    <a:pt x="162" y="43"/>
                    <a:pt x="179" y="43"/>
                    <a:pt x="197" y="46"/>
                  </a:cubicBezTo>
                  <a:cubicBezTo>
                    <a:pt x="193" y="67"/>
                    <a:pt x="191" y="92"/>
                    <a:pt x="186" y="117"/>
                  </a:cubicBezTo>
                  <a:cubicBezTo>
                    <a:pt x="182" y="143"/>
                    <a:pt x="175" y="170"/>
                    <a:pt x="161" y="191"/>
                  </a:cubicBezTo>
                  <a:cubicBezTo>
                    <a:pt x="160" y="193"/>
                    <a:pt x="160" y="195"/>
                    <a:pt x="159" y="196"/>
                  </a:cubicBezTo>
                  <a:cubicBezTo>
                    <a:pt x="159" y="197"/>
                    <a:pt x="158" y="198"/>
                    <a:pt x="158" y="198"/>
                  </a:cubicBezTo>
                  <a:cubicBezTo>
                    <a:pt x="158" y="198"/>
                    <a:pt x="158" y="198"/>
                    <a:pt x="158" y="198"/>
                  </a:cubicBezTo>
                  <a:cubicBezTo>
                    <a:pt x="157" y="198"/>
                    <a:pt x="157" y="199"/>
                    <a:pt x="156" y="199"/>
                  </a:cubicBezTo>
                  <a:cubicBezTo>
                    <a:pt x="156" y="199"/>
                    <a:pt x="155" y="198"/>
                    <a:pt x="154" y="198"/>
                  </a:cubicBezTo>
                  <a:cubicBezTo>
                    <a:pt x="123" y="194"/>
                    <a:pt x="92" y="189"/>
                    <a:pt x="61" y="185"/>
                  </a:cubicBezTo>
                  <a:cubicBezTo>
                    <a:pt x="47" y="183"/>
                    <a:pt x="31" y="181"/>
                    <a:pt x="16" y="181"/>
                  </a:cubicBezTo>
                  <a:cubicBezTo>
                    <a:pt x="14" y="181"/>
                    <a:pt x="12" y="181"/>
                    <a:pt x="10" y="181"/>
                  </a:cubicBezTo>
                  <a:close/>
                  <a:moveTo>
                    <a:pt x="45" y="219"/>
                  </a:moveTo>
                  <a:cubicBezTo>
                    <a:pt x="46" y="209"/>
                    <a:pt x="46" y="200"/>
                    <a:pt x="47" y="190"/>
                  </a:cubicBezTo>
                  <a:cubicBezTo>
                    <a:pt x="52" y="190"/>
                    <a:pt x="56" y="191"/>
                    <a:pt x="60" y="192"/>
                  </a:cubicBezTo>
                  <a:cubicBezTo>
                    <a:pt x="91" y="196"/>
                    <a:pt x="122" y="201"/>
                    <a:pt x="153" y="205"/>
                  </a:cubicBezTo>
                  <a:cubicBezTo>
                    <a:pt x="154" y="205"/>
                    <a:pt x="155" y="205"/>
                    <a:pt x="156" y="205"/>
                  </a:cubicBezTo>
                  <a:cubicBezTo>
                    <a:pt x="158" y="205"/>
                    <a:pt x="159" y="205"/>
                    <a:pt x="160" y="205"/>
                  </a:cubicBezTo>
                  <a:cubicBezTo>
                    <a:pt x="162" y="204"/>
                    <a:pt x="163" y="203"/>
                    <a:pt x="164" y="202"/>
                  </a:cubicBezTo>
                  <a:cubicBezTo>
                    <a:pt x="165" y="201"/>
                    <a:pt x="165" y="199"/>
                    <a:pt x="166" y="198"/>
                  </a:cubicBezTo>
                  <a:cubicBezTo>
                    <a:pt x="166" y="196"/>
                    <a:pt x="167" y="195"/>
                    <a:pt x="167" y="195"/>
                  </a:cubicBezTo>
                  <a:cubicBezTo>
                    <a:pt x="182" y="172"/>
                    <a:pt x="189" y="145"/>
                    <a:pt x="193" y="118"/>
                  </a:cubicBezTo>
                  <a:cubicBezTo>
                    <a:pt x="196" y="100"/>
                    <a:pt x="198" y="83"/>
                    <a:pt x="200" y="68"/>
                  </a:cubicBezTo>
                  <a:cubicBezTo>
                    <a:pt x="204" y="68"/>
                    <a:pt x="207" y="68"/>
                    <a:pt x="211" y="68"/>
                  </a:cubicBezTo>
                  <a:cubicBezTo>
                    <a:pt x="208" y="113"/>
                    <a:pt x="208" y="157"/>
                    <a:pt x="208" y="202"/>
                  </a:cubicBezTo>
                  <a:cubicBezTo>
                    <a:pt x="208" y="208"/>
                    <a:pt x="208" y="214"/>
                    <a:pt x="208" y="219"/>
                  </a:cubicBezTo>
                  <a:cubicBezTo>
                    <a:pt x="185" y="218"/>
                    <a:pt x="160" y="218"/>
                    <a:pt x="135" y="218"/>
                  </a:cubicBezTo>
                  <a:cubicBezTo>
                    <a:pt x="104" y="218"/>
                    <a:pt x="73" y="218"/>
                    <a:pt x="45" y="2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2F8C4C88-5A07-43B4-BD4D-D8CB2EEDA557}"/>
                </a:ext>
              </a:extLst>
            </p:cNvPr>
            <p:cNvSpPr>
              <a:spLocks noEditPoints="1"/>
            </p:cNvSpPr>
            <p:nvPr/>
          </p:nvSpPr>
          <p:spPr bwMode="auto">
            <a:xfrm rot="169628">
              <a:off x="4007416" y="2765634"/>
              <a:ext cx="1295400" cy="1341438"/>
            </a:xfrm>
            <a:custGeom>
              <a:avLst/>
              <a:gdLst>
                <a:gd name="T0" fmla="*/ 215 w 218"/>
                <a:gd name="T1" fmla="*/ 61 h 226"/>
                <a:gd name="T2" fmla="*/ 205 w 218"/>
                <a:gd name="T3" fmla="*/ 44 h 226"/>
                <a:gd name="T4" fmla="*/ 202 w 218"/>
                <a:gd name="T5" fmla="*/ 40 h 226"/>
                <a:gd name="T6" fmla="*/ 158 w 218"/>
                <a:gd name="T7" fmla="*/ 13 h 226"/>
                <a:gd name="T8" fmla="*/ 156 w 218"/>
                <a:gd name="T9" fmla="*/ 8 h 226"/>
                <a:gd name="T10" fmla="*/ 116 w 218"/>
                <a:gd name="T11" fmla="*/ 2 h 226"/>
                <a:gd name="T12" fmla="*/ 51 w 218"/>
                <a:gd name="T13" fmla="*/ 26 h 226"/>
                <a:gd name="T14" fmla="*/ 46 w 218"/>
                <a:gd name="T15" fmla="*/ 28 h 226"/>
                <a:gd name="T16" fmla="*/ 0 w 218"/>
                <a:gd name="T17" fmla="*/ 186 h 226"/>
                <a:gd name="T18" fmla="*/ 16 w 218"/>
                <a:gd name="T19" fmla="*/ 187 h 226"/>
                <a:gd name="T20" fmla="*/ 38 w 218"/>
                <a:gd name="T21" fmla="*/ 222 h 226"/>
                <a:gd name="T22" fmla="*/ 42 w 218"/>
                <a:gd name="T23" fmla="*/ 226 h 226"/>
                <a:gd name="T24" fmla="*/ 211 w 218"/>
                <a:gd name="T25" fmla="*/ 226 h 226"/>
                <a:gd name="T26" fmla="*/ 214 w 218"/>
                <a:gd name="T27" fmla="*/ 223 h 226"/>
                <a:gd name="T28" fmla="*/ 218 w 218"/>
                <a:gd name="T29" fmla="*/ 65 h 226"/>
                <a:gd name="T30" fmla="*/ 122 w 218"/>
                <a:gd name="T31" fmla="*/ 7 h 226"/>
                <a:gd name="T32" fmla="*/ 129 w 218"/>
                <a:gd name="T33" fmla="*/ 61 h 226"/>
                <a:gd name="T34" fmla="*/ 127 w 218"/>
                <a:gd name="T35" fmla="*/ 64 h 226"/>
                <a:gd name="T36" fmla="*/ 123 w 218"/>
                <a:gd name="T37" fmla="*/ 64 h 226"/>
                <a:gd name="T38" fmla="*/ 122 w 218"/>
                <a:gd name="T39" fmla="*/ 7 h 226"/>
                <a:gd name="T40" fmla="*/ 52 w 218"/>
                <a:gd name="T41" fmla="*/ 34 h 226"/>
                <a:gd name="T42" fmla="*/ 89 w 218"/>
                <a:gd name="T43" fmla="*/ 61 h 226"/>
                <a:gd name="T44" fmla="*/ 91 w 218"/>
                <a:gd name="T45" fmla="*/ 66 h 226"/>
                <a:gd name="T46" fmla="*/ 126 w 218"/>
                <a:gd name="T47" fmla="*/ 71 h 226"/>
                <a:gd name="T48" fmla="*/ 128 w 218"/>
                <a:gd name="T49" fmla="*/ 67 h 226"/>
                <a:gd name="T50" fmla="*/ 133 w 218"/>
                <a:gd name="T51" fmla="*/ 67 h 226"/>
                <a:gd name="T52" fmla="*/ 145 w 218"/>
                <a:gd name="T53" fmla="*/ 43 h 226"/>
                <a:gd name="T54" fmla="*/ 186 w 218"/>
                <a:gd name="T55" fmla="*/ 117 h 226"/>
                <a:gd name="T56" fmla="*/ 159 w 218"/>
                <a:gd name="T57" fmla="*/ 196 h 226"/>
                <a:gd name="T58" fmla="*/ 158 w 218"/>
                <a:gd name="T59" fmla="*/ 198 h 226"/>
                <a:gd name="T60" fmla="*/ 154 w 218"/>
                <a:gd name="T61" fmla="*/ 198 h 226"/>
                <a:gd name="T62" fmla="*/ 16 w 218"/>
                <a:gd name="T63" fmla="*/ 181 h 226"/>
                <a:gd name="T64" fmla="*/ 45 w 218"/>
                <a:gd name="T65" fmla="*/ 219 h 226"/>
                <a:gd name="T66" fmla="*/ 60 w 218"/>
                <a:gd name="T67" fmla="*/ 192 h 226"/>
                <a:gd name="T68" fmla="*/ 156 w 218"/>
                <a:gd name="T69" fmla="*/ 205 h 226"/>
                <a:gd name="T70" fmla="*/ 164 w 218"/>
                <a:gd name="T71" fmla="*/ 202 h 226"/>
                <a:gd name="T72" fmla="*/ 167 w 218"/>
                <a:gd name="T73" fmla="*/ 195 h 226"/>
                <a:gd name="T74" fmla="*/ 200 w 218"/>
                <a:gd name="T75" fmla="*/ 68 h 226"/>
                <a:gd name="T76" fmla="*/ 208 w 218"/>
                <a:gd name="T77" fmla="*/ 202 h 226"/>
                <a:gd name="T78" fmla="*/ 135 w 218"/>
                <a:gd name="T79" fmla="*/ 21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8" h="226">
                  <a:moveTo>
                    <a:pt x="217" y="62"/>
                  </a:moveTo>
                  <a:cubicBezTo>
                    <a:pt x="216" y="61"/>
                    <a:pt x="215" y="61"/>
                    <a:pt x="215" y="61"/>
                  </a:cubicBezTo>
                  <a:cubicBezTo>
                    <a:pt x="210" y="61"/>
                    <a:pt x="206" y="61"/>
                    <a:pt x="201" y="61"/>
                  </a:cubicBezTo>
                  <a:cubicBezTo>
                    <a:pt x="202" y="55"/>
                    <a:pt x="203" y="49"/>
                    <a:pt x="205" y="44"/>
                  </a:cubicBezTo>
                  <a:cubicBezTo>
                    <a:pt x="205" y="43"/>
                    <a:pt x="205" y="42"/>
                    <a:pt x="204" y="42"/>
                  </a:cubicBezTo>
                  <a:cubicBezTo>
                    <a:pt x="204" y="41"/>
                    <a:pt x="203" y="40"/>
                    <a:pt x="202" y="40"/>
                  </a:cubicBezTo>
                  <a:cubicBezTo>
                    <a:pt x="183" y="37"/>
                    <a:pt x="166" y="36"/>
                    <a:pt x="148" y="36"/>
                  </a:cubicBezTo>
                  <a:cubicBezTo>
                    <a:pt x="151" y="28"/>
                    <a:pt x="154" y="21"/>
                    <a:pt x="158" y="13"/>
                  </a:cubicBezTo>
                  <a:cubicBezTo>
                    <a:pt x="158" y="12"/>
                    <a:pt x="158" y="11"/>
                    <a:pt x="158" y="10"/>
                  </a:cubicBezTo>
                  <a:cubicBezTo>
                    <a:pt x="158" y="9"/>
                    <a:pt x="157" y="8"/>
                    <a:pt x="156" y="8"/>
                  </a:cubicBezTo>
                  <a:cubicBezTo>
                    <a:pt x="144" y="4"/>
                    <a:pt x="132" y="1"/>
                    <a:pt x="120" y="0"/>
                  </a:cubicBezTo>
                  <a:cubicBezTo>
                    <a:pt x="118" y="0"/>
                    <a:pt x="117" y="1"/>
                    <a:pt x="116" y="2"/>
                  </a:cubicBezTo>
                  <a:cubicBezTo>
                    <a:pt x="113" y="14"/>
                    <a:pt x="108" y="25"/>
                    <a:pt x="103" y="36"/>
                  </a:cubicBezTo>
                  <a:cubicBezTo>
                    <a:pt x="84" y="36"/>
                    <a:pt x="66" y="35"/>
                    <a:pt x="51" y="26"/>
                  </a:cubicBezTo>
                  <a:cubicBezTo>
                    <a:pt x="50" y="26"/>
                    <a:pt x="49" y="25"/>
                    <a:pt x="48" y="26"/>
                  </a:cubicBezTo>
                  <a:cubicBezTo>
                    <a:pt x="47" y="26"/>
                    <a:pt x="46" y="27"/>
                    <a:pt x="46" y="28"/>
                  </a:cubicBezTo>
                  <a:cubicBezTo>
                    <a:pt x="38" y="73"/>
                    <a:pt x="31" y="139"/>
                    <a:pt x="1" y="183"/>
                  </a:cubicBezTo>
                  <a:cubicBezTo>
                    <a:pt x="0" y="184"/>
                    <a:pt x="0" y="185"/>
                    <a:pt x="0" y="186"/>
                  </a:cubicBezTo>
                  <a:cubicBezTo>
                    <a:pt x="1" y="187"/>
                    <a:pt x="2" y="188"/>
                    <a:pt x="4" y="188"/>
                  </a:cubicBezTo>
                  <a:cubicBezTo>
                    <a:pt x="8" y="188"/>
                    <a:pt x="12" y="187"/>
                    <a:pt x="16" y="187"/>
                  </a:cubicBezTo>
                  <a:cubicBezTo>
                    <a:pt x="24" y="187"/>
                    <a:pt x="32" y="188"/>
                    <a:pt x="41" y="189"/>
                  </a:cubicBezTo>
                  <a:cubicBezTo>
                    <a:pt x="39" y="201"/>
                    <a:pt x="39" y="211"/>
                    <a:pt x="38" y="222"/>
                  </a:cubicBezTo>
                  <a:cubicBezTo>
                    <a:pt x="38" y="223"/>
                    <a:pt x="38" y="224"/>
                    <a:pt x="39" y="225"/>
                  </a:cubicBezTo>
                  <a:cubicBezTo>
                    <a:pt x="40" y="225"/>
                    <a:pt x="41" y="226"/>
                    <a:pt x="42" y="226"/>
                  </a:cubicBezTo>
                  <a:cubicBezTo>
                    <a:pt x="70" y="225"/>
                    <a:pt x="103" y="224"/>
                    <a:pt x="135" y="224"/>
                  </a:cubicBezTo>
                  <a:cubicBezTo>
                    <a:pt x="161" y="224"/>
                    <a:pt x="187" y="225"/>
                    <a:pt x="211" y="226"/>
                  </a:cubicBezTo>
                  <a:cubicBezTo>
                    <a:pt x="212" y="226"/>
                    <a:pt x="213" y="226"/>
                    <a:pt x="213" y="225"/>
                  </a:cubicBezTo>
                  <a:cubicBezTo>
                    <a:pt x="214" y="225"/>
                    <a:pt x="214" y="224"/>
                    <a:pt x="214" y="223"/>
                  </a:cubicBezTo>
                  <a:cubicBezTo>
                    <a:pt x="214" y="216"/>
                    <a:pt x="214" y="209"/>
                    <a:pt x="214" y="202"/>
                  </a:cubicBezTo>
                  <a:cubicBezTo>
                    <a:pt x="214" y="156"/>
                    <a:pt x="215" y="111"/>
                    <a:pt x="218" y="65"/>
                  </a:cubicBezTo>
                  <a:cubicBezTo>
                    <a:pt x="218" y="64"/>
                    <a:pt x="218" y="63"/>
                    <a:pt x="217" y="62"/>
                  </a:cubicBezTo>
                  <a:close/>
                  <a:moveTo>
                    <a:pt x="122" y="7"/>
                  </a:moveTo>
                  <a:cubicBezTo>
                    <a:pt x="131" y="8"/>
                    <a:pt x="141" y="10"/>
                    <a:pt x="150" y="13"/>
                  </a:cubicBezTo>
                  <a:cubicBezTo>
                    <a:pt x="143" y="29"/>
                    <a:pt x="136" y="45"/>
                    <a:pt x="129" y="61"/>
                  </a:cubicBezTo>
                  <a:cubicBezTo>
                    <a:pt x="129" y="62"/>
                    <a:pt x="128" y="63"/>
                    <a:pt x="128" y="63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26" y="65"/>
                    <a:pt x="126" y="65"/>
                    <a:pt x="126" y="65"/>
                  </a:cubicBezTo>
                  <a:cubicBezTo>
                    <a:pt x="125" y="65"/>
                    <a:pt x="124" y="65"/>
                    <a:pt x="123" y="64"/>
                  </a:cubicBezTo>
                  <a:cubicBezTo>
                    <a:pt x="115" y="63"/>
                    <a:pt x="106" y="61"/>
                    <a:pt x="97" y="60"/>
                  </a:cubicBezTo>
                  <a:cubicBezTo>
                    <a:pt x="108" y="44"/>
                    <a:pt x="116" y="26"/>
                    <a:pt x="122" y="7"/>
                  </a:cubicBezTo>
                  <a:close/>
                  <a:moveTo>
                    <a:pt x="10" y="181"/>
                  </a:moveTo>
                  <a:cubicBezTo>
                    <a:pt x="38" y="137"/>
                    <a:pt x="44" y="77"/>
                    <a:pt x="52" y="34"/>
                  </a:cubicBezTo>
                  <a:cubicBezTo>
                    <a:pt x="66" y="41"/>
                    <a:pt x="83" y="43"/>
                    <a:pt x="100" y="43"/>
                  </a:cubicBezTo>
                  <a:cubicBezTo>
                    <a:pt x="96" y="49"/>
                    <a:pt x="93" y="55"/>
                    <a:pt x="89" y="61"/>
                  </a:cubicBezTo>
                  <a:cubicBezTo>
                    <a:pt x="88" y="62"/>
                    <a:pt x="88" y="63"/>
                    <a:pt x="89" y="64"/>
                  </a:cubicBezTo>
                  <a:cubicBezTo>
                    <a:pt x="89" y="65"/>
                    <a:pt x="90" y="66"/>
                    <a:pt x="91" y="66"/>
                  </a:cubicBezTo>
                  <a:cubicBezTo>
                    <a:pt x="101" y="68"/>
                    <a:pt x="112" y="69"/>
                    <a:pt x="122" y="71"/>
                  </a:cubicBezTo>
                  <a:cubicBezTo>
                    <a:pt x="123" y="71"/>
                    <a:pt x="124" y="71"/>
                    <a:pt x="126" y="71"/>
                  </a:cubicBezTo>
                  <a:cubicBezTo>
                    <a:pt x="127" y="71"/>
                    <a:pt x="128" y="71"/>
                    <a:pt x="130" y="70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1" y="70"/>
                    <a:pt x="133" y="68"/>
                    <a:pt x="133" y="67"/>
                  </a:cubicBezTo>
                  <a:cubicBezTo>
                    <a:pt x="134" y="66"/>
                    <a:pt x="135" y="65"/>
                    <a:pt x="135" y="64"/>
                  </a:cubicBezTo>
                  <a:cubicBezTo>
                    <a:pt x="138" y="57"/>
                    <a:pt x="141" y="50"/>
                    <a:pt x="145" y="43"/>
                  </a:cubicBezTo>
                  <a:cubicBezTo>
                    <a:pt x="162" y="43"/>
                    <a:pt x="179" y="43"/>
                    <a:pt x="197" y="46"/>
                  </a:cubicBezTo>
                  <a:cubicBezTo>
                    <a:pt x="193" y="67"/>
                    <a:pt x="191" y="92"/>
                    <a:pt x="186" y="117"/>
                  </a:cubicBezTo>
                  <a:cubicBezTo>
                    <a:pt x="182" y="143"/>
                    <a:pt x="175" y="170"/>
                    <a:pt x="161" y="191"/>
                  </a:cubicBezTo>
                  <a:cubicBezTo>
                    <a:pt x="160" y="193"/>
                    <a:pt x="160" y="195"/>
                    <a:pt x="159" y="196"/>
                  </a:cubicBezTo>
                  <a:cubicBezTo>
                    <a:pt x="159" y="197"/>
                    <a:pt x="158" y="198"/>
                    <a:pt x="158" y="198"/>
                  </a:cubicBezTo>
                  <a:cubicBezTo>
                    <a:pt x="158" y="198"/>
                    <a:pt x="158" y="198"/>
                    <a:pt x="158" y="198"/>
                  </a:cubicBezTo>
                  <a:cubicBezTo>
                    <a:pt x="157" y="198"/>
                    <a:pt x="157" y="199"/>
                    <a:pt x="156" y="199"/>
                  </a:cubicBezTo>
                  <a:cubicBezTo>
                    <a:pt x="156" y="199"/>
                    <a:pt x="155" y="198"/>
                    <a:pt x="154" y="198"/>
                  </a:cubicBezTo>
                  <a:cubicBezTo>
                    <a:pt x="123" y="194"/>
                    <a:pt x="92" y="189"/>
                    <a:pt x="61" y="185"/>
                  </a:cubicBezTo>
                  <a:cubicBezTo>
                    <a:pt x="47" y="183"/>
                    <a:pt x="31" y="181"/>
                    <a:pt x="16" y="181"/>
                  </a:cubicBezTo>
                  <a:cubicBezTo>
                    <a:pt x="14" y="181"/>
                    <a:pt x="12" y="181"/>
                    <a:pt x="10" y="181"/>
                  </a:cubicBezTo>
                  <a:close/>
                  <a:moveTo>
                    <a:pt x="45" y="219"/>
                  </a:moveTo>
                  <a:cubicBezTo>
                    <a:pt x="46" y="209"/>
                    <a:pt x="46" y="200"/>
                    <a:pt x="47" y="190"/>
                  </a:cubicBezTo>
                  <a:cubicBezTo>
                    <a:pt x="52" y="190"/>
                    <a:pt x="56" y="191"/>
                    <a:pt x="60" y="192"/>
                  </a:cubicBezTo>
                  <a:cubicBezTo>
                    <a:pt x="91" y="196"/>
                    <a:pt x="122" y="201"/>
                    <a:pt x="153" y="205"/>
                  </a:cubicBezTo>
                  <a:cubicBezTo>
                    <a:pt x="154" y="205"/>
                    <a:pt x="155" y="205"/>
                    <a:pt x="156" y="205"/>
                  </a:cubicBezTo>
                  <a:cubicBezTo>
                    <a:pt x="158" y="205"/>
                    <a:pt x="159" y="205"/>
                    <a:pt x="160" y="205"/>
                  </a:cubicBezTo>
                  <a:cubicBezTo>
                    <a:pt x="162" y="204"/>
                    <a:pt x="163" y="203"/>
                    <a:pt x="164" y="202"/>
                  </a:cubicBezTo>
                  <a:cubicBezTo>
                    <a:pt x="165" y="201"/>
                    <a:pt x="165" y="199"/>
                    <a:pt x="166" y="198"/>
                  </a:cubicBezTo>
                  <a:cubicBezTo>
                    <a:pt x="166" y="196"/>
                    <a:pt x="167" y="195"/>
                    <a:pt x="167" y="195"/>
                  </a:cubicBezTo>
                  <a:cubicBezTo>
                    <a:pt x="182" y="172"/>
                    <a:pt x="189" y="145"/>
                    <a:pt x="193" y="118"/>
                  </a:cubicBezTo>
                  <a:cubicBezTo>
                    <a:pt x="196" y="100"/>
                    <a:pt x="198" y="83"/>
                    <a:pt x="200" y="68"/>
                  </a:cubicBezTo>
                  <a:cubicBezTo>
                    <a:pt x="204" y="68"/>
                    <a:pt x="207" y="68"/>
                    <a:pt x="211" y="68"/>
                  </a:cubicBezTo>
                  <a:cubicBezTo>
                    <a:pt x="208" y="113"/>
                    <a:pt x="208" y="157"/>
                    <a:pt x="208" y="202"/>
                  </a:cubicBezTo>
                  <a:cubicBezTo>
                    <a:pt x="208" y="208"/>
                    <a:pt x="208" y="214"/>
                    <a:pt x="208" y="219"/>
                  </a:cubicBezTo>
                  <a:cubicBezTo>
                    <a:pt x="185" y="218"/>
                    <a:pt x="160" y="218"/>
                    <a:pt x="135" y="218"/>
                  </a:cubicBezTo>
                  <a:cubicBezTo>
                    <a:pt x="104" y="218"/>
                    <a:pt x="73" y="218"/>
                    <a:pt x="45" y="2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0C7A6DB8-7193-474B-8BFD-64C17FA7C10A}"/>
                </a:ext>
              </a:extLst>
            </p:cNvPr>
            <p:cNvSpPr>
              <a:spLocks noEditPoints="1"/>
            </p:cNvSpPr>
            <p:nvPr/>
          </p:nvSpPr>
          <p:spPr bwMode="auto">
            <a:xfrm rot="169628">
              <a:off x="6527600" y="2306845"/>
              <a:ext cx="1295400" cy="1341438"/>
            </a:xfrm>
            <a:custGeom>
              <a:avLst/>
              <a:gdLst>
                <a:gd name="T0" fmla="*/ 215 w 218"/>
                <a:gd name="T1" fmla="*/ 61 h 226"/>
                <a:gd name="T2" fmla="*/ 205 w 218"/>
                <a:gd name="T3" fmla="*/ 44 h 226"/>
                <a:gd name="T4" fmla="*/ 202 w 218"/>
                <a:gd name="T5" fmla="*/ 40 h 226"/>
                <a:gd name="T6" fmla="*/ 158 w 218"/>
                <a:gd name="T7" fmla="*/ 13 h 226"/>
                <a:gd name="T8" fmla="*/ 156 w 218"/>
                <a:gd name="T9" fmla="*/ 8 h 226"/>
                <a:gd name="T10" fmla="*/ 116 w 218"/>
                <a:gd name="T11" fmla="*/ 2 h 226"/>
                <a:gd name="T12" fmla="*/ 51 w 218"/>
                <a:gd name="T13" fmla="*/ 26 h 226"/>
                <a:gd name="T14" fmla="*/ 46 w 218"/>
                <a:gd name="T15" fmla="*/ 28 h 226"/>
                <a:gd name="T16" fmla="*/ 0 w 218"/>
                <a:gd name="T17" fmla="*/ 186 h 226"/>
                <a:gd name="T18" fmla="*/ 16 w 218"/>
                <a:gd name="T19" fmla="*/ 187 h 226"/>
                <a:gd name="T20" fmla="*/ 38 w 218"/>
                <a:gd name="T21" fmla="*/ 222 h 226"/>
                <a:gd name="T22" fmla="*/ 42 w 218"/>
                <a:gd name="T23" fmla="*/ 226 h 226"/>
                <a:gd name="T24" fmla="*/ 211 w 218"/>
                <a:gd name="T25" fmla="*/ 226 h 226"/>
                <a:gd name="T26" fmla="*/ 214 w 218"/>
                <a:gd name="T27" fmla="*/ 223 h 226"/>
                <a:gd name="T28" fmla="*/ 218 w 218"/>
                <a:gd name="T29" fmla="*/ 65 h 226"/>
                <a:gd name="T30" fmla="*/ 122 w 218"/>
                <a:gd name="T31" fmla="*/ 7 h 226"/>
                <a:gd name="T32" fmla="*/ 129 w 218"/>
                <a:gd name="T33" fmla="*/ 61 h 226"/>
                <a:gd name="T34" fmla="*/ 127 w 218"/>
                <a:gd name="T35" fmla="*/ 64 h 226"/>
                <a:gd name="T36" fmla="*/ 123 w 218"/>
                <a:gd name="T37" fmla="*/ 64 h 226"/>
                <a:gd name="T38" fmla="*/ 122 w 218"/>
                <a:gd name="T39" fmla="*/ 7 h 226"/>
                <a:gd name="T40" fmla="*/ 52 w 218"/>
                <a:gd name="T41" fmla="*/ 34 h 226"/>
                <a:gd name="T42" fmla="*/ 89 w 218"/>
                <a:gd name="T43" fmla="*/ 61 h 226"/>
                <a:gd name="T44" fmla="*/ 91 w 218"/>
                <a:gd name="T45" fmla="*/ 66 h 226"/>
                <a:gd name="T46" fmla="*/ 126 w 218"/>
                <a:gd name="T47" fmla="*/ 71 h 226"/>
                <a:gd name="T48" fmla="*/ 128 w 218"/>
                <a:gd name="T49" fmla="*/ 67 h 226"/>
                <a:gd name="T50" fmla="*/ 133 w 218"/>
                <a:gd name="T51" fmla="*/ 67 h 226"/>
                <a:gd name="T52" fmla="*/ 145 w 218"/>
                <a:gd name="T53" fmla="*/ 43 h 226"/>
                <a:gd name="T54" fmla="*/ 186 w 218"/>
                <a:gd name="T55" fmla="*/ 117 h 226"/>
                <a:gd name="T56" fmla="*/ 159 w 218"/>
                <a:gd name="T57" fmla="*/ 196 h 226"/>
                <a:gd name="T58" fmla="*/ 158 w 218"/>
                <a:gd name="T59" fmla="*/ 198 h 226"/>
                <a:gd name="T60" fmla="*/ 154 w 218"/>
                <a:gd name="T61" fmla="*/ 198 h 226"/>
                <a:gd name="T62" fmla="*/ 16 w 218"/>
                <a:gd name="T63" fmla="*/ 181 h 226"/>
                <a:gd name="T64" fmla="*/ 45 w 218"/>
                <a:gd name="T65" fmla="*/ 219 h 226"/>
                <a:gd name="T66" fmla="*/ 60 w 218"/>
                <a:gd name="T67" fmla="*/ 192 h 226"/>
                <a:gd name="T68" fmla="*/ 156 w 218"/>
                <a:gd name="T69" fmla="*/ 205 h 226"/>
                <a:gd name="T70" fmla="*/ 164 w 218"/>
                <a:gd name="T71" fmla="*/ 202 h 226"/>
                <a:gd name="T72" fmla="*/ 167 w 218"/>
                <a:gd name="T73" fmla="*/ 195 h 226"/>
                <a:gd name="T74" fmla="*/ 200 w 218"/>
                <a:gd name="T75" fmla="*/ 68 h 226"/>
                <a:gd name="T76" fmla="*/ 208 w 218"/>
                <a:gd name="T77" fmla="*/ 202 h 226"/>
                <a:gd name="T78" fmla="*/ 135 w 218"/>
                <a:gd name="T79" fmla="*/ 21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8" h="226">
                  <a:moveTo>
                    <a:pt x="217" y="62"/>
                  </a:moveTo>
                  <a:cubicBezTo>
                    <a:pt x="216" y="61"/>
                    <a:pt x="215" y="61"/>
                    <a:pt x="215" y="61"/>
                  </a:cubicBezTo>
                  <a:cubicBezTo>
                    <a:pt x="210" y="61"/>
                    <a:pt x="206" y="61"/>
                    <a:pt x="201" y="61"/>
                  </a:cubicBezTo>
                  <a:cubicBezTo>
                    <a:pt x="202" y="55"/>
                    <a:pt x="203" y="49"/>
                    <a:pt x="205" y="44"/>
                  </a:cubicBezTo>
                  <a:cubicBezTo>
                    <a:pt x="205" y="43"/>
                    <a:pt x="205" y="42"/>
                    <a:pt x="204" y="42"/>
                  </a:cubicBezTo>
                  <a:cubicBezTo>
                    <a:pt x="204" y="41"/>
                    <a:pt x="203" y="40"/>
                    <a:pt x="202" y="40"/>
                  </a:cubicBezTo>
                  <a:cubicBezTo>
                    <a:pt x="183" y="37"/>
                    <a:pt x="166" y="36"/>
                    <a:pt x="148" y="36"/>
                  </a:cubicBezTo>
                  <a:cubicBezTo>
                    <a:pt x="151" y="28"/>
                    <a:pt x="154" y="21"/>
                    <a:pt x="158" y="13"/>
                  </a:cubicBezTo>
                  <a:cubicBezTo>
                    <a:pt x="158" y="12"/>
                    <a:pt x="158" y="11"/>
                    <a:pt x="158" y="10"/>
                  </a:cubicBezTo>
                  <a:cubicBezTo>
                    <a:pt x="158" y="9"/>
                    <a:pt x="157" y="8"/>
                    <a:pt x="156" y="8"/>
                  </a:cubicBezTo>
                  <a:cubicBezTo>
                    <a:pt x="144" y="4"/>
                    <a:pt x="132" y="1"/>
                    <a:pt x="120" y="0"/>
                  </a:cubicBezTo>
                  <a:cubicBezTo>
                    <a:pt x="118" y="0"/>
                    <a:pt x="117" y="1"/>
                    <a:pt x="116" y="2"/>
                  </a:cubicBezTo>
                  <a:cubicBezTo>
                    <a:pt x="113" y="14"/>
                    <a:pt x="108" y="25"/>
                    <a:pt x="103" y="36"/>
                  </a:cubicBezTo>
                  <a:cubicBezTo>
                    <a:pt x="84" y="36"/>
                    <a:pt x="66" y="35"/>
                    <a:pt x="51" y="26"/>
                  </a:cubicBezTo>
                  <a:cubicBezTo>
                    <a:pt x="50" y="26"/>
                    <a:pt x="49" y="25"/>
                    <a:pt x="48" y="26"/>
                  </a:cubicBezTo>
                  <a:cubicBezTo>
                    <a:pt x="47" y="26"/>
                    <a:pt x="46" y="27"/>
                    <a:pt x="46" y="28"/>
                  </a:cubicBezTo>
                  <a:cubicBezTo>
                    <a:pt x="38" y="73"/>
                    <a:pt x="31" y="139"/>
                    <a:pt x="1" y="183"/>
                  </a:cubicBezTo>
                  <a:cubicBezTo>
                    <a:pt x="0" y="184"/>
                    <a:pt x="0" y="185"/>
                    <a:pt x="0" y="186"/>
                  </a:cubicBezTo>
                  <a:cubicBezTo>
                    <a:pt x="1" y="187"/>
                    <a:pt x="2" y="188"/>
                    <a:pt x="4" y="188"/>
                  </a:cubicBezTo>
                  <a:cubicBezTo>
                    <a:pt x="8" y="188"/>
                    <a:pt x="12" y="187"/>
                    <a:pt x="16" y="187"/>
                  </a:cubicBezTo>
                  <a:cubicBezTo>
                    <a:pt x="24" y="187"/>
                    <a:pt x="32" y="188"/>
                    <a:pt x="41" y="189"/>
                  </a:cubicBezTo>
                  <a:cubicBezTo>
                    <a:pt x="39" y="201"/>
                    <a:pt x="39" y="211"/>
                    <a:pt x="38" y="222"/>
                  </a:cubicBezTo>
                  <a:cubicBezTo>
                    <a:pt x="38" y="223"/>
                    <a:pt x="38" y="224"/>
                    <a:pt x="39" y="225"/>
                  </a:cubicBezTo>
                  <a:cubicBezTo>
                    <a:pt x="40" y="225"/>
                    <a:pt x="41" y="226"/>
                    <a:pt x="42" y="226"/>
                  </a:cubicBezTo>
                  <a:cubicBezTo>
                    <a:pt x="70" y="225"/>
                    <a:pt x="103" y="224"/>
                    <a:pt x="135" y="224"/>
                  </a:cubicBezTo>
                  <a:cubicBezTo>
                    <a:pt x="161" y="224"/>
                    <a:pt x="187" y="225"/>
                    <a:pt x="211" y="226"/>
                  </a:cubicBezTo>
                  <a:cubicBezTo>
                    <a:pt x="212" y="226"/>
                    <a:pt x="213" y="226"/>
                    <a:pt x="213" y="225"/>
                  </a:cubicBezTo>
                  <a:cubicBezTo>
                    <a:pt x="214" y="225"/>
                    <a:pt x="214" y="224"/>
                    <a:pt x="214" y="223"/>
                  </a:cubicBezTo>
                  <a:cubicBezTo>
                    <a:pt x="214" y="216"/>
                    <a:pt x="214" y="209"/>
                    <a:pt x="214" y="202"/>
                  </a:cubicBezTo>
                  <a:cubicBezTo>
                    <a:pt x="214" y="156"/>
                    <a:pt x="215" y="111"/>
                    <a:pt x="218" y="65"/>
                  </a:cubicBezTo>
                  <a:cubicBezTo>
                    <a:pt x="218" y="64"/>
                    <a:pt x="218" y="63"/>
                    <a:pt x="217" y="62"/>
                  </a:cubicBezTo>
                  <a:close/>
                  <a:moveTo>
                    <a:pt x="122" y="7"/>
                  </a:moveTo>
                  <a:cubicBezTo>
                    <a:pt x="131" y="8"/>
                    <a:pt x="141" y="10"/>
                    <a:pt x="150" y="13"/>
                  </a:cubicBezTo>
                  <a:cubicBezTo>
                    <a:pt x="143" y="29"/>
                    <a:pt x="136" y="45"/>
                    <a:pt x="129" y="61"/>
                  </a:cubicBezTo>
                  <a:cubicBezTo>
                    <a:pt x="129" y="62"/>
                    <a:pt x="128" y="63"/>
                    <a:pt x="128" y="63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26" y="65"/>
                    <a:pt x="126" y="65"/>
                    <a:pt x="126" y="65"/>
                  </a:cubicBezTo>
                  <a:cubicBezTo>
                    <a:pt x="125" y="65"/>
                    <a:pt x="124" y="65"/>
                    <a:pt x="123" y="64"/>
                  </a:cubicBezTo>
                  <a:cubicBezTo>
                    <a:pt x="115" y="63"/>
                    <a:pt x="106" y="61"/>
                    <a:pt x="97" y="60"/>
                  </a:cubicBezTo>
                  <a:cubicBezTo>
                    <a:pt x="108" y="44"/>
                    <a:pt x="116" y="26"/>
                    <a:pt x="122" y="7"/>
                  </a:cubicBezTo>
                  <a:close/>
                  <a:moveTo>
                    <a:pt x="10" y="181"/>
                  </a:moveTo>
                  <a:cubicBezTo>
                    <a:pt x="38" y="137"/>
                    <a:pt x="44" y="77"/>
                    <a:pt x="52" y="34"/>
                  </a:cubicBezTo>
                  <a:cubicBezTo>
                    <a:pt x="66" y="41"/>
                    <a:pt x="83" y="43"/>
                    <a:pt x="100" y="43"/>
                  </a:cubicBezTo>
                  <a:cubicBezTo>
                    <a:pt x="96" y="49"/>
                    <a:pt x="93" y="55"/>
                    <a:pt x="89" y="61"/>
                  </a:cubicBezTo>
                  <a:cubicBezTo>
                    <a:pt x="88" y="62"/>
                    <a:pt x="88" y="63"/>
                    <a:pt x="89" y="64"/>
                  </a:cubicBezTo>
                  <a:cubicBezTo>
                    <a:pt x="89" y="65"/>
                    <a:pt x="90" y="66"/>
                    <a:pt x="91" y="66"/>
                  </a:cubicBezTo>
                  <a:cubicBezTo>
                    <a:pt x="101" y="68"/>
                    <a:pt x="112" y="69"/>
                    <a:pt x="122" y="71"/>
                  </a:cubicBezTo>
                  <a:cubicBezTo>
                    <a:pt x="123" y="71"/>
                    <a:pt x="124" y="71"/>
                    <a:pt x="126" y="71"/>
                  </a:cubicBezTo>
                  <a:cubicBezTo>
                    <a:pt x="127" y="71"/>
                    <a:pt x="128" y="71"/>
                    <a:pt x="130" y="70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1" y="70"/>
                    <a:pt x="133" y="68"/>
                    <a:pt x="133" y="67"/>
                  </a:cubicBezTo>
                  <a:cubicBezTo>
                    <a:pt x="134" y="66"/>
                    <a:pt x="135" y="65"/>
                    <a:pt x="135" y="64"/>
                  </a:cubicBezTo>
                  <a:cubicBezTo>
                    <a:pt x="138" y="57"/>
                    <a:pt x="141" y="50"/>
                    <a:pt x="145" y="43"/>
                  </a:cubicBezTo>
                  <a:cubicBezTo>
                    <a:pt x="162" y="43"/>
                    <a:pt x="179" y="43"/>
                    <a:pt x="197" y="46"/>
                  </a:cubicBezTo>
                  <a:cubicBezTo>
                    <a:pt x="193" y="67"/>
                    <a:pt x="191" y="92"/>
                    <a:pt x="186" y="117"/>
                  </a:cubicBezTo>
                  <a:cubicBezTo>
                    <a:pt x="182" y="143"/>
                    <a:pt x="175" y="170"/>
                    <a:pt x="161" y="191"/>
                  </a:cubicBezTo>
                  <a:cubicBezTo>
                    <a:pt x="160" y="193"/>
                    <a:pt x="160" y="195"/>
                    <a:pt x="159" y="196"/>
                  </a:cubicBezTo>
                  <a:cubicBezTo>
                    <a:pt x="159" y="197"/>
                    <a:pt x="158" y="198"/>
                    <a:pt x="158" y="198"/>
                  </a:cubicBezTo>
                  <a:cubicBezTo>
                    <a:pt x="158" y="198"/>
                    <a:pt x="158" y="198"/>
                    <a:pt x="158" y="198"/>
                  </a:cubicBezTo>
                  <a:cubicBezTo>
                    <a:pt x="157" y="198"/>
                    <a:pt x="157" y="199"/>
                    <a:pt x="156" y="199"/>
                  </a:cubicBezTo>
                  <a:cubicBezTo>
                    <a:pt x="156" y="199"/>
                    <a:pt x="155" y="198"/>
                    <a:pt x="154" y="198"/>
                  </a:cubicBezTo>
                  <a:cubicBezTo>
                    <a:pt x="123" y="194"/>
                    <a:pt x="92" y="189"/>
                    <a:pt x="61" y="185"/>
                  </a:cubicBezTo>
                  <a:cubicBezTo>
                    <a:pt x="47" y="183"/>
                    <a:pt x="31" y="181"/>
                    <a:pt x="16" y="181"/>
                  </a:cubicBezTo>
                  <a:cubicBezTo>
                    <a:pt x="14" y="181"/>
                    <a:pt x="12" y="181"/>
                    <a:pt x="10" y="181"/>
                  </a:cubicBezTo>
                  <a:close/>
                  <a:moveTo>
                    <a:pt x="45" y="219"/>
                  </a:moveTo>
                  <a:cubicBezTo>
                    <a:pt x="46" y="209"/>
                    <a:pt x="46" y="200"/>
                    <a:pt x="47" y="190"/>
                  </a:cubicBezTo>
                  <a:cubicBezTo>
                    <a:pt x="52" y="190"/>
                    <a:pt x="56" y="191"/>
                    <a:pt x="60" y="192"/>
                  </a:cubicBezTo>
                  <a:cubicBezTo>
                    <a:pt x="91" y="196"/>
                    <a:pt x="122" y="201"/>
                    <a:pt x="153" y="205"/>
                  </a:cubicBezTo>
                  <a:cubicBezTo>
                    <a:pt x="154" y="205"/>
                    <a:pt x="155" y="205"/>
                    <a:pt x="156" y="205"/>
                  </a:cubicBezTo>
                  <a:cubicBezTo>
                    <a:pt x="158" y="205"/>
                    <a:pt x="159" y="205"/>
                    <a:pt x="160" y="205"/>
                  </a:cubicBezTo>
                  <a:cubicBezTo>
                    <a:pt x="162" y="204"/>
                    <a:pt x="163" y="203"/>
                    <a:pt x="164" y="202"/>
                  </a:cubicBezTo>
                  <a:cubicBezTo>
                    <a:pt x="165" y="201"/>
                    <a:pt x="165" y="199"/>
                    <a:pt x="166" y="198"/>
                  </a:cubicBezTo>
                  <a:cubicBezTo>
                    <a:pt x="166" y="196"/>
                    <a:pt x="167" y="195"/>
                    <a:pt x="167" y="195"/>
                  </a:cubicBezTo>
                  <a:cubicBezTo>
                    <a:pt x="182" y="172"/>
                    <a:pt x="189" y="145"/>
                    <a:pt x="193" y="118"/>
                  </a:cubicBezTo>
                  <a:cubicBezTo>
                    <a:pt x="196" y="100"/>
                    <a:pt x="198" y="83"/>
                    <a:pt x="200" y="68"/>
                  </a:cubicBezTo>
                  <a:cubicBezTo>
                    <a:pt x="204" y="68"/>
                    <a:pt x="207" y="68"/>
                    <a:pt x="211" y="68"/>
                  </a:cubicBezTo>
                  <a:cubicBezTo>
                    <a:pt x="208" y="113"/>
                    <a:pt x="208" y="157"/>
                    <a:pt x="208" y="202"/>
                  </a:cubicBezTo>
                  <a:cubicBezTo>
                    <a:pt x="208" y="208"/>
                    <a:pt x="208" y="214"/>
                    <a:pt x="208" y="219"/>
                  </a:cubicBezTo>
                  <a:cubicBezTo>
                    <a:pt x="185" y="218"/>
                    <a:pt x="160" y="218"/>
                    <a:pt x="135" y="218"/>
                  </a:cubicBezTo>
                  <a:cubicBezTo>
                    <a:pt x="104" y="218"/>
                    <a:pt x="73" y="218"/>
                    <a:pt x="45" y="2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F2B45EF6-3E8D-440F-9999-5DBC28948042}"/>
                </a:ext>
              </a:extLst>
            </p:cNvPr>
            <p:cNvSpPr>
              <a:spLocks noEditPoints="1"/>
            </p:cNvSpPr>
            <p:nvPr/>
          </p:nvSpPr>
          <p:spPr bwMode="auto">
            <a:xfrm rot="169628">
              <a:off x="9104790" y="1896871"/>
              <a:ext cx="1295400" cy="1341438"/>
            </a:xfrm>
            <a:custGeom>
              <a:avLst/>
              <a:gdLst>
                <a:gd name="T0" fmla="*/ 215 w 218"/>
                <a:gd name="T1" fmla="*/ 61 h 226"/>
                <a:gd name="T2" fmla="*/ 205 w 218"/>
                <a:gd name="T3" fmla="*/ 44 h 226"/>
                <a:gd name="T4" fmla="*/ 202 w 218"/>
                <a:gd name="T5" fmla="*/ 40 h 226"/>
                <a:gd name="T6" fmla="*/ 158 w 218"/>
                <a:gd name="T7" fmla="*/ 13 h 226"/>
                <a:gd name="T8" fmla="*/ 156 w 218"/>
                <a:gd name="T9" fmla="*/ 8 h 226"/>
                <a:gd name="T10" fmla="*/ 116 w 218"/>
                <a:gd name="T11" fmla="*/ 2 h 226"/>
                <a:gd name="T12" fmla="*/ 51 w 218"/>
                <a:gd name="T13" fmla="*/ 26 h 226"/>
                <a:gd name="T14" fmla="*/ 46 w 218"/>
                <a:gd name="T15" fmla="*/ 28 h 226"/>
                <a:gd name="T16" fmla="*/ 0 w 218"/>
                <a:gd name="T17" fmla="*/ 186 h 226"/>
                <a:gd name="T18" fmla="*/ 16 w 218"/>
                <a:gd name="T19" fmla="*/ 187 h 226"/>
                <a:gd name="T20" fmla="*/ 38 w 218"/>
                <a:gd name="T21" fmla="*/ 222 h 226"/>
                <a:gd name="T22" fmla="*/ 42 w 218"/>
                <a:gd name="T23" fmla="*/ 226 h 226"/>
                <a:gd name="T24" fmla="*/ 211 w 218"/>
                <a:gd name="T25" fmla="*/ 226 h 226"/>
                <a:gd name="T26" fmla="*/ 214 w 218"/>
                <a:gd name="T27" fmla="*/ 223 h 226"/>
                <a:gd name="T28" fmla="*/ 218 w 218"/>
                <a:gd name="T29" fmla="*/ 65 h 226"/>
                <a:gd name="T30" fmla="*/ 122 w 218"/>
                <a:gd name="T31" fmla="*/ 7 h 226"/>
                <a:gd name="T32" fmla="*/ 129 w 218"/>
                <a:gd name="T33" fmla="*/ 61 h 226"/>
                <a:gd name="T34" fmla="*/ 127 w 218"/>
                <a:gd name="T35" fmla="*/ 64 h 226"/>
                <a:gd name="T36" fmla="*/ 123 w 218"/>
                <a:gd name="T37" fmla="*/ 64 h 226"/>
                <a:gd name="T38" fmla="*/ 122 w 218"/>
                <a:gd name="T39" fmla="*/ 7 h 226"/>
                <a:gd name="T40" fmla="*/ 52 w 218"/>
                <a:gd name="T41" fmla="*/ 34 h 226"/>
                <a:gd name="T42" fmla="*/ 89 w 218"/>
                <a:gd name="T43" fmla="*/ 61 h 226"/>
                <a:gd name="T44" fmla="*/ 91 w 218"/>
                <a:gd name="T45" fmla="*/ 66 h 226"/>
                <a:gd name="T46" fmla="*/ 126 w 218"/>
                <a:gd name="T47" fmla="*/ 71 h 226"/>
                <a:gd name="T48" fmla="*/ 128 w 218"/>
                <a:gd name="T49" fmla="*/ 67 h 226"/>
                <a:gd name="T50" fmla="*/ 133 w 218"/>
                <a:gd name="T51" fmla="*/ 67 h 226"/>
                <a:gd name="T52" fmla="*/ 145 w 218"/>
                <a:gd name="T53" fmla="*/ 43 h 226"/>
                <a:gd name="T54" fmla="*/ 186 w 218"/>
                <a:gd name="T55" fmla="*/ 117 h 226"/>
                <a:gd name="T56" fmla="*/ 159 w 218"/>
                <a:gd name="T57" fmla="*/ 196 h 226"/>
                <a:gd name="T58" fmla="*/ 158 w 218"/>
                <a:gd name="T59" fmla="*/ 198 h 226"/>
                <a:gd name="T60" fmla="*/ 154 w 218"/>
                <a:gd name="T61" fmla="*/ 198 h 226"/>
                <a:gd name="T62" fmla="*/ 16 w 218"/>
                <a:gd name="T63" fmla="*/ 181 h 226"/>
                <a:gd name="T64" fmla="*/ 45 w 218"/>
                <a:gd name="T65" fmla="*/ 219 h 226"/>
                <a:gd name="T66" fmla="*/ 60 w 218"/>
                <a:gd name="T67" fmla="*/ 192 h 226"/>
                <a:gd name="T68" fmla="*/ 156 w 218"/>
                <a:gd name="T69" fmla="*/ 205 h 226"/>
                <a:gd name="T70" fmla="*/ 164 w 218"/>
                <a:gd name="T71" fmla="*/ 202 h 226"/>
                <a:gd name="T72" fmla="*/ 167 w 218"/>
                <a:gd name="T73" fmla="*/ 195 h 226"/>
                <a:gd name="T74" fmla="*/ 200 w 218"/>
                <a:gd name="T75" fmla="*/ 68 h 226"/>
                <a:gd name="T76" fmla="*/ 208 w 218"/>
                <a:gd name="T77" fmla="*/ 202 h 226"/>
                <a:gd name="T78" fmla="*/ 135 w 218"/>
                <a:gd name="T79" fmla="*/ 21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8" h="226">
                  <a:moveTo>
                    <a:pt x="217" y="62"/>
                  </a:moveTo>
                  <a:cubicBezTo>
                    <a:pt x="216" y="61"/>
                    <a:pt x="215" y="61"/>
                    <a:pt x="215" y="61"/>
                  </a:cubicBezTo>
                  <a:cubicBezTo>
                    <a:pt x="210" y="61"/>
                    <a:pt x="206" y="61"/>
                    <a:pt x="201" y="61"/>
                  </a:cubicBezTo>
                  <a:cubicBezTo>
                    <a:pt x="202" y="55"/>
                    <a:pt x="203" y="49"/>
                    <a:pt x="205" y="44"/>
                  </a:cubicBezTo>
                  <a:cubicBezTo>
                    <a:pt x="205" y="43"/>
                    <a:pt x="205" y="42"/>
                    <a:pt x="204" y="42"/>
                  </a:cubicBezTo>
                  <a:cubicBezTo>
                    <a:pt x="204" y="41"/>
                    <a:pt x="203" y="40"/>
                    <a:pt x="202" y="40"/>
                  </a:cubicBezTo>
                  <a:cubicBezTo>
                    <a:pt x="183" y="37"/>
                    <a:pt x="166" y="36"/>
                    <a:pt x="148" y="36"/>
                  </a:cubicBezTo>
                  <a:cubicBezTo>
                    <a:pt x="151" y="28"/>
                    <a:pt x="154" y="21"/>
                    <a:pt x="158" y="13"/>
                  </a:cubicBezTo>
                  <a:cubicBezTo>
                    <a:pt x="158" y="12"/>
                    <a:pt x="158" y="11"/>
                    <a:pt x="158" y="10"/>
                  </a:cubicBezTo>
                  <a:cubicBezTo>
                    <a:pt x="158" y="9"/>
                    <a:pt x="157" y="8"/>
                    <a:pt x="156" y="8"/>
                  </a:cubicBezTo>
                  <a:cubicBezTo>
                    <a:pt x="144" y="4"/>
                    <a:pt x="132" y="1"/>
                    <a:pt x="120" y="0"/>
                  </a:cubicBezTo>
                  <a:cubicBezTo>
                    <a:pt x="118" y="0"/>
                    <a:pt x="117" y="1"/>
                    <a:pt x="116" y="2"/>
                  </a:cubicBezTo>
                  <a:cubicBezTo>
                    <a:pt x="113" y="14"/>
                    <a:pt x="108" y="25"/>
                    <a:pt x="103" y="36"/>
                  </a:cubicBezTo>
                  <a:cubicBezTo>
                    <a:pt x="84" y="36"/>
                    <a:pt x="66" y="35"/>
                    <a:pt x="51" y="26"/>
                  </a:cubicBezTo>
                  <a:cubicBezTo>
                    <a:pt x="50" y="26"/>
                    <a:pt x="49" y="25"/>
                    <a:pt x="48" y="26"/>
                  </a:cubicBezTo>
                  <a:cubicBezTo>
                    <a:pt x="47" y="26"/>
                    <a:pt x="46" y="27"/>
                    <a:pt x="46" y="28"/>
                  </a:cubicBezTo>
                  <a:cubicBezTo>
                    <a:pt x="38" y="73"/>
                    <a:pt x="31" y="139"/>
                    <a:pt x="1" y="183"/>
                  </a:cubicBezTo>
                  <a:cubicBezTo>
                    <a:pt x="0" y="184"/>
                    <a:pt x="0" y="185"/>
                    <a:pt x="0" y="186"/>
                  </a:cubicBezTo>
                  <a:cubicBezTo>
                    <a:pt x="1" y="187"/>
                    <a:pt x="2" y="188"/>
                    <a:pt x="4" y="188"/>
                  </a:cubicBezTo>
                  <a:cubicBezTo>
                    <a:pt x="8" y="188"/>
                    <a:pt x="12" y="187"/>
                    <a:pt x="16" y="187"/>
                  </a:cubicBezTo>
                  <a:cubicBezTo>
                    <a:pt x="24" y="187"/>
                    <a:pt x="32" y="188"/>
                    <a:pt x="41" y="189"/>
                  </a:cubicBezTo>
                  <a:cubicBezTo>
                    <a:pt x="39" y="201"/>
                    <a:pt x="39" y="211"/>
                    <a:pt x="38" y="222"/>
                  </a:cubicBezTo>
                  <a:cubicBezTo>
                    <a:pt x="38" y="223"/>
                    <a:pt x="38" y="224"/>
                    <a:pt x="39" y="225"/>
                  </a:cubicBezTo>
                  <a:cubicBezTo>
                    <a:pt x="40" y="225"/>
                    <a:pt x="41" y="226"/>
                    <a:pt x="42" y="226"/>
                  </a:cubicBezTo>
                  <a:cubicBezTo>
                    <a:pt x="70" y="225"/>
                    <a:pt x="103" y="224"/>
                    <a:pt x="135" y="224"/>
                  </a:cubicBezTo>
                  <a:cubicBezTo>
                    <a:pt x="161" y="224"/>
                    <a:pt x="187" y="225"/>
                    <a:pt x="211" y="226"/>
                  </a:cubicBezTo>
                  <a:cubicBezTo>
                    <a:pt x="212" y="226"/>
                    <a:pt x="213" y="226"/>
                    <a:pt x="213" y="225"/>
                  </a:cubicBezTo>
                  <a:cubicBezTo>
                    <a:pt x="214" y="225"/>
                    <a:pt x="214" y="224"/>
                    <a:pt x="214" y="223"/>
                  </a:cubicBezTo>
                  <a:cubicBezTo>
                    <a:pt x="214" y="216"/>
                    <a:pt x="214" y="209"/>
                    <a:pt x="214" y="202"/>
                  </a:cubicBezTo>
                  <a:cubicBezTo>
                    <a:pt x="214" y="156"/>
                    <a:pt x="215" y="111"/>
                    <a:pt x="218" y="65"/>
                  </a:cubicBezTo>
                  <a:cubicBezTo>
                    <a:pt x="218" y="64"/>
                    <a:pt x="218" y="63"/>
                    <a:pt x="217" y="62"/>
                  </a:cubicBezTo>
                  <a:close/>
                  <a:moveTo>
                    <a:pt x="122" y="7"/>
                  </a:moveTo>
                  <a:cubicBezTo>
                    <a:pt x="131" y="8"/>
                    <a:pt x="141" y="10"/>
                    <a:pt x="150" y="13"/>
                  </a:cubicBezTo>
                  <a:cubicBezTo>
                    <a:pt x="143" y="29"/>
                    <a:pt x="136" y="45"/>
                    <a:pt x="129" y="61"/>
                  </a:cubicBezTo>
                  <a:cubicBezTo>
                    <a:pt x="129" y="62"/>
                    <a:pt x="128" y="63"/>
                    <a:pt x="128" y="63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26" y="65"/>
                    <a:pt x="126" y="65"/>
                    <a:pt x="126" y="65"/>
                  </a:cubicBezTo>
                  <a:cubicBezTo>
                    <a:pt x="125" y="65"/>
                    <a:pt x="124" y="65"/>
                    <a:pt x="123" y="64"/>
                  </a:cubicBezTo>
                  <a:cubicBezTo>
                    <a:pt x="115" y="63"/>
                    <a:pt x="106" y="61"/>
                    <a:pt x="97" y="60"/>
                  </a:cubicBezTo>
                  <a:cubicBezTo>
                    <a:pt x="108" y="44"/>
                    <a:pt x="116" y="26"/>
                    <a:pt x="122" y="7"/>
                  </a:cubicBezTo>
                  <a:close/>
                  <a:moveTo>
                    <a:pt x="10" y="181"/>
                  </a:moveTo>
                  <a:cubicBezTo>
                    <a:pt x="38" y="137"/>
                    <a:pt x="44" y="77"/>
                    <a:pt x="52" y="34"/>
                  </a:cubicBezTo>
                  <a:cubicBezTo>
                    <a:pt x="66" y="41"/>
                    <a:pt x="83" y="43"/>
                    <a:pt x="100" y="43"/>
                  </a:cubicBezTo>
                  <a:cubicBezTo>
                    <a:pt x="96" y="49"/>
                    <a:pt x="93" y="55"/>
                    <a:pt x="89" y="61"/>
                  </a:cubicBezTo>
                  <a:cubicBezTo>
                    <a:pt x="88" y="62"/>
                    <a:pt x="88" y="63"/>
                    <a:pt x="89" y="64"/>
                  </a:cubicBezTo>
                  <a:cubicBezTo>
                    <a:pt x="89" y="65"/>
                    <a:pt x="90" y="66"/>
                    <a:pt x="91" y="66"/>
                  </a:cubicBezTo>
                  <a:cubicBezTo>
                    <a:pt x="101" y="68"/>
                    <a:pt x="112" y="69"/>
                    <a:pt x="122" y="71"/>
                  </a:cubicBezTo>
                  <a:cubicBezTo>
                    <a:pt x="123" y="71"/>
                    <a:pt x="124" y="71"/>
                    <a:pt x="126" y="71"/>
                  </a:cubicBezTo>
                  <a:cubicBezTo>
                    <a:pt x="127" y="71"/>
                    <a:pt x="128" y="71"/>
                    <a:pt x="130" y="70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1" y="70"/>
                    <a:pt x="133" y="68"/>
                    <a:pt x="133" y="67"/>
                  </a:cubicBezTo>
                  <a:cubicBezTo>
                    <a:pt x="134" y="66"/>
                    <a:pt x="135" y="65"/>
                    <a:pt x="135" y="64"/>
                  </a:cubicBezTo>
                  <a:cubicBezTo>
                    <a:pt x="138" y="57"/>
                    <a:pt x="141" y="50"/>
                    <a:pt x="145" y="43"/>
                  </a:cubicBezTo>
                  <a:cubicBezTo>
                    <a:pt x="162" y="43"/>
                    <a:pt x="179" y="43"/>
                    <a:pt x="197" y="46"/>
                  </a:cubicBezTo>
                  <a:cubicBezTo>
                    <a:pt x="193" y="67"/>
                    <a:pt x="191" y="92"/>
                    <a:pt x="186" y="117"/>
                  </a:cubicBezTo>
                  <a:cubicBezTo>
                    <a:pt x="182" y="143"/>
                    <a:pt x="175" y="170"/>
                    <a:pt x="161" y="191"/>
                  </a:cubicBezTo>
                  <a:cubicBezTo>
                    <a:pt x="160" y="193"/>
                    <a:pt x="160" y="195"/>
                    <a:pt x="159" y="196"/>
                  </a:cubicBezTo>
                  <a:cubicBezTo>
                    <a:pt x="159" y="197"/>
                    <a:pt x="158" y="198"/>
                    <a:pt x="158" y="198"/>
                  </a:cubicBezTo>
                  <a:cubicBezTo>
                    <a:pt x="158" y="198"/>
                    <a:pt x="158" y="198"/>
                    <a:pt x="158" y="198"/>
                  </a:cubicBezTo>
                  <a:cubicBezTo>
                    <a:pt x="157" y="198"/>
                    <a:pt x="157" y="199"/>
                    <a:pt x="156" y="199"/>
                  </a:cubicBezTo>
                  <a:cubicBezTo>
                    <a:pt x="156" y="199"/>
                    <a:pt x="155" y="198"/>
                    <a:pt x="154" y="198"/>
                  </a:cubicBezTo>
                  <a:cubicBezTo>
                    <a:pt x="123" y="194"/>
                    <a:pt x="92" y="189"/>
                    <a:pt x="61" y="185"/>
                  </a:cubicBezTo>
                  <a:cubicBezTo>
                    <a:pt x="47" y="183"/>
                    <a:pt x="31" y="181"/>
                    <a:pt x="16" y="181"/>
                  </a:cubicBezTo>
                  <a:cubicBezTo>
                    <a:pt x="14" y="181"/>
                    <a:pt x="12" y="181"/>
                    <a:pt x="10" y="181"/>
                  </a:cubicBezTo>
                  <a:close/>
                  <a:moveTo>
                    <a:pt x="45" y="219"/>
                  </a:moveTo>
                  <a:cubicBezTo>
                    <a:pt x="46" y="209"/>
                    <a:pt x="46" y="200"/>
                    <a:pt x="47" y="190"/>
                  </a:cubicBezTo>
                  <a:cubicBezTo>
                    <a:pt x="52" y="190"/>
                    <a:pt x="56" y="191"/>
                    <a:pt x="60" y="192"/>
                  </a:cubicBezTo>
                  <a:cubicBezTo>
                    <a:pt x="91" y="196"/>
                    <a:pt x="122" y="201"/>
                    <a:pt x="153" y="205"/>
                  </a:cubicBezTo>
                  <a:cubicBezTo>
                    <a:pt x="154" y="205"/>
                    <a:pt x="155" y="205"/>
                    <a:pt x="156" y="205"/>
                  </a:cubicBezTo>
                  <a:cubicBezTo>
                    <a:pt x="158" y="205"/>
                    <a:pt x="159" y="205"/>
                    <a:pt x="160" y="205"/>
                  </a:cubicBezTo>
                  <a:cubicBezTo>
                    <a:pt x="162" y="204"/>
                    <a:pt x="163" y="203"/>
                    <a:pt x="164" y="202"/>
                  </a:cubicBezTo>
                  <a:cubicBezTo>
                    <a:pt x="165" y="201"/>
                    <a:pt x="165" y="199"/>
                    <a:pt x="166" y="198"/>
                  </a:cubicBezTo>
                  <a:cubicBezTo>
                    <a:pt x="166" y="196"/>
                    <a:pt x="167" y="195"/>
                    <a:pt x="167" y="195"/>
                  </a:cubicBezTo>
                  <a:cubicBezTo>
                    <a:pt x="182" y="172"/>
                    <a:pt x="189" y="145"/>
                    <a:pt x="193" y="118"/>
                  </a:cubicBezTo>
                  <a:cubicBezTo>
                    <a:pt x="196" y="100"/>
                    <a:pt x="198" y="83"/>
                    <a:pt x="200" y="68"/>
                  </a:cubicBezTo>
                  <a:cubicBezTo>
                    <a:pt x="204" y="68"/>
                    <a:pt x="207" y="68"/>
                    <a:pt x="211" y="68"/>
                  </a:cubicBezTo>
                  <a:cubicBezTo>
                    <a:pt x="208" y="113"/>
                    <a:pt x="208" y="157"/>
                    <a:pt x="208" y="202"/>
                  </a:cubicBezTo>
                  <a:cubicBezTo>
                    <a:pt x="208" y="208"/>
                    <a:pt x="208" y="214"/>
                    <a:pt x="208" y="219"/>
                  </a:cubicBezTo>
                  <a:cubicBezTo>
                    <a:pt x="185" y="218"/>
                    <a:pt x="160" y="218"/>
                    <a:pt x="135" y="218"/>
                  </a:cubicBezTo>
                  <a:cubicBezTo>
                    <a:pt x="104" y="218"/>
                    <a:pt x="73" y="218"/>
                    <a:pt x="45" y="2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  <p:sp>
          <p:nvSpPr>
            <p:cNvPr id="10" name="任意多边形 11">
              <a:extLst>
                <a:ext uri="{FF2B5EF4-FFF2-40B4-BE49-F238E27FC236}">
                  <a16:creationId xmlns:a16="http://schemas.microsoft.com/office/drawing/2014/main" id="{4EF3BA3D-E67E-4F26-8A25-EAFEDBEB93AE}"/>
                </a:ext>
              </a:extLst>
            </p:cNvPr>
            <p:cNvSpPr/>
            <p:nvPr/>
          </p:nvSpPr>
          <p:spPr>
            <a:xfrm>
              <a:off x="2254670" y="1901614"/>
              <a:ext cx="7750629" cy="901881"/>
            </a:xfrm>
            <a:custGeom>
              <a:avLst/>
              <a:gdLst>
                <a:gd name="connsiteX0" fmla="*/ 0 w 7750629"/>
                <a:gd name="connsiteY0" fmla="*/ 174172 h 901881"/>
                <a:gd name="connsiteX1" fmla="*/ 2627086 w 7750629"/>
                <a:gd name="connsiteY1" fmla="*/ 899886 h 901881"/>
                <a:gd name="connsiteX2" fmla="*/ 5341257 w 7750629"/>
                <a:gd name="connsiteY2" fmla="*/ 377372 h 901881"/>
                <a:gd name="connsiteX3" fmla="*/ 7750629 w 7750629"/>
                <a:gd name="connsiteY3" fmla="*/ 0 h 901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50629" h="901881">
                  <a:moveTo>
                    <a:pt x="0" y="174172"/>
                  </a:moveTo>
                  <a:cubicBezTo>
                    <a:pt x="868438" y="520095"/>
                    <a:pt x="1736877" y="866019"/>
                    <a:pt x="2627086" y="899886"/>
                  </a:cubicBezTo>
                  <a:cubicBezTo>
                    <a:pt x="3517295" y="933753"/>
                    <a:pt x="4487333" y="527353"/>
                    <a:pt x="5341257" y="377372"/>
                  </a:cubicBezTo>
                  <a:cubicBezTo>
                    <a:pt x="6195181" y="227391"/>
                    <a:pt x="7049105" y="152400"/>
                    <a:pt x="7750629" y="0"/>
                  </a:cubicBezTo>
                </a:path>
              </a:pathLst>
            </a:custGeom>
            <a:noFill/>
            <a:ln w="222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65F868C-614C-4940-AC63-664ADE07C442}"/>
                </a:ext>
              </a:extLst>
            </p:cNvPr>
            <p:cNvSpPr txBox="1"/>
            <p:nvPr/>
          </p:nvSpPr>
          <p:spPr>
            <a:xfrm>
              <a:off x="1366478" y="2619692"/>
              <a:ext cx="1422185" cy="4339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 eaLnBrk="1" hangingPunct="1">
                <a:lnSpc>
                  <a:spcPct val="90000"/>
                </a:lnSpc>
                <a:spcBef>
                  <a:spcPct val="10000"/>
                </a:spcBef>
                <a:buClrTx/>
              </a:pPr>
              <a:r>
                <a:rPr lang="zh-CN" altLang="en-US" sz="2400" b="1" dirty="0">
                  <a:solidFill>
                    <a:schemeClr val="bg1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  <a:cs typeface="微软雅黑" panose="020B0503020204020204" charset="-122"/>
                  <a:sym typeface="+mn-ea"/>
                </a:rPr>
                <a:t>体育运动</a:t>
              </a:r>
              <a:endParaRPr lang="zh-CN" altLang="en-US" sz="2400" b="1" spc="-300" dirty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1155644-8777-4770-A953-F8A9FF11E331}"/>
                </a:ext>
              </a:extLst>
            </p:cNvPr>
            <p:cNvSpPr txBox="1"/>
            <p:nvPr/>
          </p:nvSpPr>
          <p:spPr>
            <a:xfrm>
              <a:off x="4246433" y="3269440"/>
              <a:ext cx="726481" cy="4339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l" eaLnBrk="1" fontAlgn="t" hangingPunct="1">
                <a:lnSpc>
                  <a:spcPct val="90000"/>
                </a:lnSpc>
                <a:spcBef>
                  <a:spcPct val="10000"/>
                </a:spcBef>
                <a:buClrTx/>
              </a:pPr>
              <a:r>
                <a:rPr lang="zh-CN" altLang="en-US" sz="2400" b="1" spc="-300" dirty="0" smtClean="0">
                  <a:solidFill>
                    <a:schemeClr val="bg1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  <a:sym typeface="+mn-ea"/>
                </a:rPr>
                <a:t>交通</a:t>
              </a:r>
              <a:endParaRPr lang="zh-CN" altLang="en-US" sz="2400" b="1" spc="-300" dirty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sym typeface="+mn-ea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66C19E3-6041-4E40-BA20-F1B0DF2B23F1}"/>
                </a:ext>
              </a:extLst>
            </p:cNvPr>
            <p:cNvSpPr txBox="1"/>
            <p:nvPr/>
          </p:nvSpPr>
          <p:spPr>
            <a:xfrm>
              <a:off x="6766617" y="2829660"/>
              <a:ext cx="803425" cy="4339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l" eaLnBrk="1" fontAlgn="t" hangingPunct="1">
                <a:lnSpc>
                  <a:spcPct val="90000"/>
                </a:lnSpc>
                <a:spcBef>
                  <a:spcPct val="10000"/>
                </a:spcBef>
                <a:buClrTx/>
              </a:pPr>
              <a:r>
                <a:rPr lang="zh-CN" altLang="en-US" sz="2400" b="1" dirty="0">
                  <a:solidFill>
                    <a:schemeClr val="bg1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  <a:cs typeface="微软雅黑" panose="020B0503020204020204" charset="-122"/>
                  <a:sym typeface="+mn-ea"/>
                </a:rPr>
                <a:t>劳动</a:t>
              </a:r>
              <a:endParaRPr lang="zh-CN" altLang="en-US" sz="2400" b="1" spc="-300" dirty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61714A6-FB31-49AF-80FE-3D18EF2EEEE8}"/>
                </a:ext>
              </a:extLst>
            </p:cNvPr>
            <p:cNvSpPr txBox="1"/>
            <p:nvPr/>
          </p:nvSpPr>
          <p:spPr>
            <a:xfrm>
              <a:off x="9318361" y="2422063"/>
              <a:ext cx="803425" cy="4339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l" eaLnBrk="1" fontAlgn="t" hangingPunct="1">
                <a:lnSpc>
                  <a:spcPct val="90000"/>
                </a:lnSpc>
                <a:spcBef>
                  <a:spcPct val="10000"/>
                </a:spcBef>
                <a:buClrTx/>
              </a:pPr>
              <a:r>
                <a:rPr lang="zh-CN" altLang="en-US" sz="2400" b="1" dirty="0">
                  <a:solidFill>
                    <a:schemeClr val="bg1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  <a:cs typeface="微软雅黑" panose="020B0503020204020204" charset="-122"/>
                  <a:sym typeface="+mn-ea"/>
                </a:rPr>
                <a:t>其他</a:t>
              </a:r>
              <a:endParaRPr lang="zh-CN" altLang="en-US" sz="2400" b="1" spc="-300" dirty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微软雅黑" panose="020B0503020204020204" charset="-122"/>
                <a:sym typeface="+mn-ea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3BC0747C-096E-4855-B67D-028E06848AD2}"/>
              </a:ext>
            </a:extLst>
          </p:cNvPr>
          <p:cNvSpPr txBox="1"/>
          <p:nvPr/>
        </p:nvSpPr>
        <p:spPr>
          <a:xfrm>
            <a:off x="339567" y="3028590"/>
            <a:ext cx="35150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sym typeface="+mn-ea"/>
              </a:rPr>
              <a:t>（运动伤害、攀爬体育器材等意外伤害）</a:t>
            </a:r>
            <a:endParaRPr lang="zh-CN" altLang="en-US" sz="2400" b="1" dirty="0">
              <a:solidFill>
                <a:schemeClr val="bg1"/>
              </a:solidFill>
              <a:latin typeface="迷你简卡通" panose="03000509000000000000" pitchFamily="65" charset="-122"/>
              <a:ea typeface="迷你简卡通" panose="03000509000000000000" pitchFamily="65" charset="-122"/>
              <a:sym typeface="+mn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911686E-439C-4242-904C-E65BBAA0AD85}"/>
              </a:ext>
            </a:extLst>
          </p:cNvPr>
          <p:cNvSpPr txBox="1"/>
          <p:nvPr/>
        </p:nvSpPr>
        <p:spPr>
          <a:xfrm>
            <a:off x="2245350" y="3644355"/>
            <a:ext cx="47417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t">
              <a:lnSpc>
                <a:spcPct val="150000"/>
              </a:lnSpc>
              <a:spcBef>
                <a:spcPct val="1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（上学、</a:t>
            </a:r>
            <a:r>
              <a:rPr lang="zh-CN" altLang="en-US" sz="2400" b="1" dirty="0" smtClean="0">
                <a:solidFill>
                  <a:srgbClr val="FF0000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放学）</a:t>
            </a:r>
            <a:endParaRPr lang="en-US" altLang="zh-CN" sz="2400" b="1" dirty="0">
              <a:solidFill>
                <a:srgbClr val="FF0000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DF19580-40C8-4722-96DF-F484F11E3050}"/>
              </a:ext>
            </a:extLst>
          </p:cNvPr>
          <p:cNvSpPr txBox="1"/>
          <p:nvPr/>
        </p:nvSpPr>
        <p:spPr>
          <a:xfrm>
            <a:off x="6096000" y="3363076"/>
            <a:ext cx="2713077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（擦玻璃划伤、失足摔伤、拿劳动工具追逐嬉戏等）</a:t>
            </a:r>
            <a:endParaRPr lang="en-US" altLang="zh-CN" sz="2400" b="1" dirty="0">
              <a:solidFill>
                <a:schemeClr val="bg1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680A079-A926-487A-9B62-7F532F0BCC57}"/>
              </a:ext>
            </a:extLst>
          </p:cNvPr>
          <p:cNvSpPr txBox="1"/>
          <p:nvPr/>
        </p:nvSpPr>
        <p:spPr>
          <a:xfrm>
            <a:off x="8746942" y="3101140"/>
            <a:ext cx="303528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sym typeface="+mn-ea"/>
              </a:rPr>
              <a:t>（防火、防电、防毒、攀爬、追逐等导致的意外伤害）</a:t>
            </a:r>
            <a:endParaRPr lang="en-US" altLang="zh-CN" sz="2400" b="1" dirty="0">
              <a:solidFill>
                <a:srgbClr val="FF0000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844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>
            <a:extLst>
              <a:ext uri="{FF2B5EF4-FFF2-40B4-BE49-F238E27FC236}">
                <a16:creationId xmlns:a16="http://schemas.microsoft.com/office/drawing/2014/main" id="{A6D4FBAE-AFE9-46BE-9C59-C988D4A1BC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4" name="图片 53">
            <a:extLst>
              <a:ext uri="{FF2B5EF4-FFF2-40B4-BE49-F238E27FC236}">
                <a16:creationId xmlns:a16="http://schemas.microsoft.com/office/drawing/2014/main" id="{1B5A2019-571B-4460-A365-C6E9483B46E0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143000"/>
            <a:ext cx="12192000" cy="5715000"/>
          </a:xfrm>
          <a:custGeom>
            <a:avLst/>
            <a:gdLst>
              <a:gd name="connsiteX0" fmla="*/ 0 w 12192000"/>
              <a:gd name="connsiteY0" fmla="*/ 0 h 5715000"/>
              <a:gd name="connsiteX1" fmla="*/ 12192000 w 12192000"/>
              <a:gd name="connsiteY1" fmla="*/ 0 h 5715000"/>
              <a:gd name="connsiteX2" fmla="*/ 12192000 w 12192000"/>
              <a:gd name="connsiteY2" fmla="*/ 5715000 h 5715000"/>
              <a:gd name="connsiteX3" fmla="*/ 0 w 12192000"/>
              <a:gd name="connsiteY3" fmla="*/ 5715000 h 5715000"/>
              <a:gd name="connsiteX4" fmla="*/ 0 w 12192000"/>
              <a:gd name="connsiteY4" fmla="*/ 0 h 5715000"/>
              <a:gd name="connsiteX5" fmla="*/ 10339030 w 12192000"/>
              <a:gd name="connsiteY5" fmla="*/ 1354674 h 5715000"/>
              <a:gd name="connsiteX6" fmla="*/ 8952599 w 12192000"/>
              <a:gd name="connsiteY6" fmla="*/ 2747494 h 5715000"/>
              <a:gd name="connsiteX7" fmla="*/ 10339030 w 12192000"/>
              <a:gd name="connsiteY7" fmla="*/ 4140314 h 5715000"/>
              <a:gd name="connsiteX8" fmla="*/ 11725461 w 12192000"/>
              <a:gd name="connsiteY8" fmla="*/ 2747494 h 5715000"/>
              <a:gd name="connsiteX9" fmla="*/ 10339030 w 12192000"/>
              <a:gd name="connsiteY9" fmla="*/ 1354674 h 5715000"/>
              <a:gd name="connsiteX10" fmla="*/ 1260217 w 12192000"/>
              <a:gd name="connsiteY10" fmla="*/ 1560495 h 5715000"/>
              <a:gd name="connsiteX11" fmla="*/ 259169 w 12192000"/>
              <a:gd name="connsiteY11" fmla="*/ 2953315 h 5715000"/>
              <a:gd name="connsiteX12" fmla="*/ 1260217 w 12192000"/>
              <a:gd name="connsiteY12" fmla="*/ 4346135 h 5715000"/>
              <a:gd name="connsiteX13" fmla="*/ 2261265 w 12192000"/>
              <a:gd name="connsiteY13" fmla="*/ 2953315 h 5715000"/>
              <a:gd name="connsiteX14" fmla="*/ 1260217 w 12192000"/>
              <a:gd name="connsiteY14" fmla="*/ 1560495 h 571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5715000">
                <a:moveTo>
                  <a:pt x="0" y="0"/>
                </a:moveTo>
                <a:lnTo>
                  <a:pt x="12192000" y="0"/>
                </a:lnTo>
                <a:lnTo>
                  <a:pt x="12192000" y="5715000"/>
                </a:lnTo>
                <a:lnTo>
                  <a:pt x="0" y="5715000"/>
                </a:lnTo>
                <a:lnTo>
                  <a:pt x="0" y="0"/>
                </a:lnTo>
                <a:close/>
                <a:moveTo>
                  <a:pt x="10339030" y="1354674"/>
                </a:moveTo>
                <a:cubicBezTo>
                  <a:pt x="9573325" y="1354674"/>
                  <a:pt x="8952599" y="1978261"/>
                  <a:pt x="8952599" y="2747494"/>
                </a:cubicBezTo>
                <a:cubicBezTo>
                  <a:pt x="8952599" y="3516727"/>
                  <a:pt x="9573325" y="4140314"/>
                  <a:pt x="10339030" y="4140314"/>
                </a:cubicBezTo>
                <a:cubicBezTo>
                  <a:pt x="11104735" y="4140314"/>
                  <a:pt x="11725461" y="3516727"/>
                  <a:pt x="11725461" y="2747494"/>
                </a:cubicBezTo>
                <a:cubicBezTo>
                  <a:pt x="11725461" y="1978261"/>
                  <a:pt x="11104735" y="1354674"/>
                  <a:pt x="10339030" y="1354674"/>
                </a:cubicBezTo>
                <a:close/>
                <a:moveTo>
                  <a:pt x="1260217" y="1560495"/>
                </a:moveTo>
                <a:cubicBezTo>
                  <a:pt x="707353" y="1560495"/>
                  <a:pt x="259169" y="2184082"/>
                  <a:pt x="259169" y="2953315"/>
                </a:cubicBezTo>
                <a:cubicBezTo>
                  <a:pt x="259169" y="3722548"/>
                  <a:pt x="707353" y="4346135"/>
                  <a:pt x="1260217" y="4346135"/>
                </a:cubicBezTo>
                <a:cubicBezTo>
                  <a:pt x="1813081" y="4346135"/>
                  <a:pt x="2261265" y="3722548"/>
                  <a:pt x="2261265" y="2953315"/>
                </a:cubicBezTo>
                <a:cubicBezTo>
                  <a:pt x="2261265" y="2184082"/>
                  <a:pt x="1813081" y="1560495"/>
                  <a:pt x="1260217" y="1560495"/>
                </a:cubicBezTo>
                <a:close/>
              </a:path>
            </a:pathLst>
          </a:custGeom>
        </p:spPr>
      </p:pic>
      <p:pic>
        <p:nvPicPr>
          <p:cNvPr id="92" name="图片 91">
            <a:extLst>
              <a:ext uri="{FF2B5EF4-FFF2-40B4-BE49-F238E27FC236}">
                <a16:creationId xmlns:a16="http://schemas.microsoft.com/office/drawing/2014/main" id="{CFCDBCB9-505F-4DA6-8A23-FE7BC6CE2B1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356" y="3366070"/>
            <a:ext cx="4202095" cy="420209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79304FD-2D9A-481A-AAC0-AB302227A45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707" y="4731194"/>
            <a:ext cx="550745" cy="369333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E66022BB-0EED-4E47-A84A-847381472876}"/>
              </a:ext>
            </a:extLst>
          </p:cNvPr>
          <p:cNvGrpSpPr/>
          <p:nvPr/>
        </p:nvGrpSpPr>
        <p:grpSpPr>
          <a:xfrm>
            <a:off x="3591205" y="2075672"/>
            <a:ext cx="1495908" cy="1523019"/>
            <a:chOff x="1416512" y="3203769"/>
            <a:chExt cx="1495908" cy="1523019"/>
          </a:xfrm>
          <a:effectLst>
            <a:outerShdw blurRad="63500" dist="2159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158D1BCB-29BA-42C5-B12C-8B012044C62A}"/>
                </a:ext>
              </a:extLst>
            </p:cNvPr>
            <p:cNvSpPr/>
            <p:nvPr/>
          </p:nvSpPr>
          <p:spPr>
            <a:xfrm>
              <a:off x="1416512" y="3230880"/>
              <a:ext cx="1495908" cy="149590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9E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solidFill>
                  <a:srgbClr val="009EA9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1F985A63-ACBF-4AC7-8E10-2EE34C9D005A}"/>
                </a:ext>
              </a:extLst>
            </p:cNvPr>
            <p:cNvCxnSpPr>
              <a:stCxn id="9" idx="1"/>
              <a:endCxn id="9" idx="3"/>
            </p:cNvCxnSpPr>
            <p:nvPr/>
          </p:nvCxnSpPr>
          <p:spPr>
            <a:xfrm>
              <a:off x="1416512" y="3978834"/>
              <a:ext cx="1495908" cy="0"/>
            </a:xfrm>
            <a:prstGeom prst="line">
              <a:avLst/>
            </a:prstGeom>
            <a:ln w="19050">
              <a:solidFill>
                <a:srgbClr val="90643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AB963786-6EEB-4305-8AC8-798DA87AA80E}"/>
                </a:ext>
              </a:extLst>
            </p:cNvPr>
            <p:cNvCxnSpPr>
              <a:stCxn id="9" idx="0"/>
              <a:endCxn id="9" idx="2"/>
            </p:cNvCxnSpPr>
            <p:nvPr/>
          </p:nvCxnSpPr>
          <p:spPr>
            <a:xfrm>
              <a:off x="2164466" y="3230880"/>
              <a:ext cx="0" cy="1495908"/>
            </a:xfrm>
            <a:prstGeom prst="line">
              <a:avLst/>
            </a:prstGeom>
            <a:ln w="19050">
              <a:solidFill>
                <a:srgbClr val="90643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26">
              <a:extLst>
                <a:ext uri="{FF2B5EF4-FFF2-40B4-BE49-F238E27FC236}">
                  <a16:creationId xmlns:a16="http://schemas.microsoft.com/office/drawing/2014/main" id="{982DD728-42B9-4664-8BC8-FB49B144EC1E}"/>
                </a:ext>
              </a:extLst>
            </p:cNvPr>
            <p:cNvSpPr txBox="1"/>
            <p:nvPr/>
          </p:nvSpPr>
          <p:spPr>
            <a:xfrm>
              <a:off x="1571056" y="3203769"/>
              <a:ext cx="1133351" cy="1446550"/>
            </a:xfrm>
            <a:prstGeom prst="rect">
              <a:avLst/>
            </a:prstGeom>
            <a:noFill/>
            <a:effectLst>
              <a:outerShdw blurRad="50800" dist="38100" dir="5400000" algn="ctr" rotWithShape="0">
                <a:srgbClr val="000000">
                  <a:alpha val="43137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8800" b="1" i="0" u="none" strike="noStrike" cap="none" spc="-500" normalizeH="0" baseline="0">
                  <a:ln>
                    <a:solidFill>
                      <a:srgbClr val="FFDA13"/>
                    </a:solidFill>
                  </a:ln>
                  <a:solidFill>
                    <a:srgbClr val="FFDA13"/>
                  </a:solidFill>
                  <a:effectLst>
                    <a:outerShdw dist="63500" dir="2400000" algn="l" rotWithShape="0">
                      <a:prstClr val="white"/>
                    </a:outerShdw>
                  </a:effectLst>
                  <a:uLnTx/>
                  <a:uFillTx/>
                  <a:latin typeface="字魂27号-布丁体" panose="00000500000000000000" pitchFamily="2" charset="-122"/>
                  <a:ea typeface="字魂27号-布丁体" panose="00000500000000000000" pitchFamily="2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n>
                    <a:noFill/>
                  </a:ln>
                  <a:solidFill>
                    <a:srgbClr val="009EA9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ED3A1ED-9494-4F56-821C-920B26F59E8C}"/>
              </a:ext>
            </a:extLst>
          </p:cNvPr>
          <p:cNvGrpSpPr/>
          <p:nvPr/>
        </p:nvGrpSpPr>
        <p:grpSpPr>
          <a:xfrm rot="20881453">
            <a:off x="5051805" y="2135102"/>
            <a:ext cx="1495908" cy="1577660"/>
            <a:chOff x="1416512" y="3149128"/>
            <a:chExt cx="1495908" cy="1577660"/>
          </a:xfrm>
          <a:effectLst>
            <a:outerShdw blurRad="63500" dist="1143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4F82037B-064D-438C-B78C-871A6B7F0F3C}"/>
                </a:ext>
              </a:extLst>
            </p:cNvPr>
            <p:cNvSpPr/>
            <p:nvPr/>
          </p:nvSpPr>
          <p:spPr>
            <a:xfrm>
              <a:off x="1416512" y="3230880"/>
              <a:ext cx="1495908" cy="149590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6D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solidFill>
                    <a:srgbClr val="FFDA13"/>
                  </a:solidFill>
                </a:ln>
                <a:solidFill>
                  <a:srgbClr val="FF5A43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E47CD5C-4B55-4A06-9EC3-0180AC66E7A9}"/>
                </a:ext>
              </a:extLst>
            </p:cNvPr>
            <p:cNvCxnSpPr>
              <a:stCxn id="14" idx="1"/>
              <a:endCxn id="14" idx="3"/>
            </p:cNvCxnSpPr>
            <p:nvPr/>
          </p:nvCxnSpPr>
          <p:spPr>
            <a:xfrm>
              <a:off x="1416512" y="3978834"/>
              <a:ext cx="1495908" cy="0"/>
            </a:xfrm>
            <a:prstGeom prst="line">
              <a:avLst/>
            </a:prstGeom>
            <a:ln w="19050">
              <a:solidFill>
                <a:srgbClr val="EBA14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D9B595B4-76F4-48D8-98B8-9CD7CD34CE48}"/>
                </a:ext>
              </a:extLst>
            </p:cNvPr>
            <p:cNvCxnSpPr>
              <a:stCxn id="14" idx="0"/>
              <a:endCxn id="14" idx="2"/>
            </p:cNvCxnSpPr>
            <p:nvPr/>
          </p:nvCxnSpPr>
          <p:spPr>
            <a:xfrm>
              <a:off x="2164466" y="3230880"/>
              <a:ext cx="0" cy="1495908"/>
            </a:xfrm>
            <a:prstGeom prst="line">
              <a:avLst/>
            </a:prstGeom>
            <a:ln w="19050">
              <a:solidFill>
                <a:srgbClr val="EBA14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36">
              <a:extLst>
                <a:ext uri="{FF2B5EF4-FFF2-40B4-BE49-F238E27FC236}">
                  <a16:creationId xmlns:a16="http://schemas.microsoft.com/office/drawing/2014/main" id="{03AEC3F6-EA30-404A-AA4D-17C8771E5F91}"/>
                </a:ext>
              </a:extLst>
            </p:cNvPr>
            <p:cNvSpPr txBox="1"/>
            <p:nvPr/>
          </p:nvSpPr>
          <p:spPr>
            <a:xfrm>
              <a:off x="1612159" y="3149128"/>
              <a:ext cx="1133351" cy="1446550"/>
            </a:xfrm>
            <a:prstGeom prst="rect">
              <a:avLst/>
            </a:prstGeom>
            <a:noFill/>
            <a:effectLst>
              <a:outerShdw blurRad="50800" dist="38100" dir="5400000" algn="ctr" rotWithShape="0">
                <a:srgbClr val="000000">
                  <a:alpha val="43137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8800" b="1" i="0" u="none" strike="noStrike" cap="none" spc="-500" normalizeH="0" baseline="0">
                  <a:ln>
                    <a:solidFill>
                      <a:srgbClr val="FFDA13"/>
                    </a:solidFill>
                  </a:ln>
                  <a:solidFill>
                    <a:srgbClr val="FFDA13"/>
                  </a:solidFill>
                  <a:effectLst>
                    <a:outerShdw dist="63500" dir="2400000" algn="l" rotWithShape="0">
                      <a:prstClr val="white"/>
                    </a:outerShdw>
                  </a:effectLst>
                  <a:uLnTx/>
                  <a:uFillTx/>
                  <a:latin typeface="字魂27号-布丁体" panose="00000500000000000000" pitchFamily="2" charset="-122"/>
                  <a:ea typeface="字魂27号-布丁体" panose="00000500000000000000" pitchFamily="2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n>
                    <a:noFill/>
                  </a:ln>
                  <a:solidFill>
                    <a:srgbClr val="FF5A43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四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3928156-1C01-4B58-86D7-B50D49A55F52}"/>
              </a:ext>
            </a:extLst>
          </p:cNvPr>
          <p:cNvGrpSpPr/>
          <p:nvPr/>
        </p:nvGrpSpPr>
        <p:grpSpPr>
          <a:xfrm rot="828263">
            <a:off x="6610456" y="2165772"/>
            <a:ext cx="1495908" cy="1523019"/>
            <a:chOff x="1416512" y="3203769"/>
            <a:chExt cx="1495908" cy="1523019"/>
          </a:xfrm>
          <a:effectLst>
            <a:outerShdw blurRad="63500" dist="1143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EE63F11B-FCB9-4EEE-BDF0-9B9E92B9B078}"/>
                </a:ext>
              </a:extLst>
            </p:cNvPr>
            <p:cNvSpPr/>
            <p:nvPr/>
          </p:nvSpPr>
          <p:spPr>
            <a:xfrm>
              <a:off x="1416512" y="3230880"/>
              <a:ext cx="1495908" cy="149590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3962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rgbClr val="396250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F2F78813-F3EE-4E84-ACC9-8EED317EBC4D}"/>
                </a:ext>
              </a:extLst>
            </p:cNvPr>
            <p:cNvCxnSpPr>
              <a:stCxn id="19" idx="1"/>
              <a:endCxn id="19" idx="3"/>
            </p:cNvCxnSpPr>
            <p:nvPr/>
          </p:nvCxnSpPr>
          <p:spPr>
            <a:xfrm>
              <a:off x="1416512" y="3978834"/>
              <a:ext cx="1495908" cy="0"/>
            </a:xfrm>
            <a:prstGeom prst="line">
              <a:avLst/>
            </a:prstGeom>
            <a:ln w="19050">
              <a:solidFill>
                <a:srgbClr val="90643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7916BE07-597E-4DA5-A7C7-D3B8CCA66D3E}"/>
                </a:ext>
              </a:extLst>
            </p:cNvPr>
            <p:cNvCxnSpPr>
              <a:stCxn id="19" idx="0"/>
              <a:endCxn id="19" idx="2"/>
            </p:cNvCxnSpPr>
            <p:nvPr/>
          </p:nvCxnSpPr>
          <p:spPr>
            <a:xfrm>
              <a:off x="2164466" y="3230880"/>
              <a:ext cx="0" cy="1495908"/>
            </a:xfrm>
            <a:prstGeom prst="line">
              <a:avLst/>
            </a:prstGeom>
            <a:ln w="19050">
              <a:solidFill>
                <a:srgbClr val="90643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41">
              <a:extLst>
                <a:ext uri="{FF2B5EF4-FFF2-40B4-BE49-F238E27FC236}">
                  <a16:creationId xmlns:a16="http://schemas.microsoft.com/office/drawing/2014/main" id="{14E49B4D-78FF-4EE6-9AF2-C8ADB9D258BA}"/>
                </a:ext>
              </a:extLst>
            </p:cNvPr>
            <p:cNvSpPr txBox="1"/>
            <p:nvPr/>
          </p:nvSpPr>
          <p:spPr>
            <a:xfrm>
              <a:off x="1571056" y="3203769"/>
              <a:ext cx="1133351" cy="1446550"/>
            </a:xfrm>
            <a:prstGeom prst="rect">
              <a:avLst/>
            </a:prstGeom>
            <a:noFill/>
            <a:effectLst>
              <a:outerShdw blurRad="50800" dist="38100" dir="5400000" algn="ctr" rotWithShape="0">
                <a:srgbClr val="000000">
                  <a:alpha val="43137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8800" b="1" i="0" u="none" strike="noStrike" cap="none" spc="-500" normalizeH="0" baseline="0">
                  <a:ln>
                    <a:solidFill>
                      <a:srgbClr val="FFDA13"/>
                    </a:solidFill>
                  </a:ln>
                  <a:solidFill>
                    <a:srgbClr val="FFDA13"/>
                  </a:solidFill>
                  <a:effectLst>
                    <a:outerShdw dist="63500" dir="2400000" algn="l" rotWithShape="0">
                      <a:prstClr val="white"/>
                    </a:outerShdw>
                  </a:effectLst>
                  <a:uLnTx/>
                  <a:uFillTx/>
                  <a:latin typeface="字魂27号-布丁体" panose="00000500000000000000" pitchFamily="2" charset="-122"/>
                  <a:ea typeface="字魂27号-布丁体" panose="00000500000000000000" pitchFamily="2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n>
                    <a:noFill/>
                  </a:ln>
                  <a:solidFill>
                    <a:srgbClr val="595BAB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节</a:t>
              </a:r>
            </a:p>
          </p:txBody>
        </p:sp>
      </p:grpSp>
      <p:sp>
        <p:nvSpPr>
          <p:cNvPr id="23" name="文本框 44">
            <a:extLst>
              <a:ext uri="{FF2B5EF4-FFF2-40B4-BE49-F238E27FC236}">
                <a16:creationId xmlns:a16="http://schemas.microsoft.com/office/drawing/2014/main" id="{1CDB904A-B9C8-4576-9844-F13A6EF741BC}"/>
              </a:ext>
            </a:extLst>
          </p:cNvPr>
          <p:cNvSpPr txBox="1"/>
          <p:nvPr/>
        </p:nvSpPr>
        <p:spPr>
          <a:xfrm>
            <a:off x="3882270" y="1568718"/>
            <a:ext cx="8603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rPr>
              <a:t>di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24" name="文本框 45">
            <a:extLst>
              <a:ext uri="{FF2B5EF4-FFF2-40B4-BE49-F238E27FC236}">
                <a16:creationId xmlns:a16="http://schemas.microsoft.com/office/drawing/2014/main" id="{FFF6D6D6-CC36-4E68-939A-6506E28114D8}"/>
              </a:ext>
            </a:extLst>
          </p:cNvPr>
          <p:cNvSpPr txBox="1"/>
          <p:nvPr/>
        </p:nvSpPr>
        <p:spPr>
          <a:xfrm rot="20733522">
            <a:off x="5431647" y="1663388"/>
            <a:ext cx="6481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rPr>
              <a:t>SI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25" name="文本框 46">
            <a:extLst>
              <a:ext uri="{FF2B5EF4-FFF2-40B4-BE49-F238E27FC236}">
                <a16:creationId xmlns:a16="http://schemas.microsoft.com/office/drawing/2014/main" id="{16E28723-695C-4573-838F-F454B4F5E03E}"/>
              </a:ext>
            </a:extLst>
          </p:cNvPr>
          <p:cNvSpPr txBox="1"/>
          <p:nvPr/>
        </p:nvSpPr>
        <p:spPr>
          <a:xfrm rot="929246">
            <a:off x="7474961" y="1725472"/>
            <a:ext cx="6481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rPr>
              <a:t>JIE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12B62D15-3F77-477F-BC07-859A61089A0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8415" y="2166817"/>
            <a:ext cx="742126" cy="497673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04031B44-9BF0-4FAA-8E96-F156BC7CF3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6" t="27305" r="81453" b="23952"/>
          <a:stretch>
            <a:fillRect/>
          </a:stretch>
        </p:blipFill>
        <p:spPr>
          <a:xfrm>
            <a:off x="8249158" y="1484924"/>
            <a:ext cx="1556119" cy="2165124"/>
          </a:xfrm>
          <a:custGeom>
            <a:avLst/>
            <a:gdLst>
              <a:gd name="connsiteX0" fmla="*/ 1001048 w 2002096"/>
              <a:gd name="connsiteY0" fmla="*/ 0 h 2785640"/>
              <a:gd name="connsiteX1" fmla="*/ 2002096 w 2002096"/>
              <a:gd name="connsiteY1" fmla="*/ 1392820 h 2785640"/>
              <a:gd name="connsiteX2" fmla="*/ 1001048 w 2002096"/>
              <a:gd name="connsiteY2" fmla="*/ 2785640 h 2785640"/>
              <a:gd name="connsiteX3" fmla="*/ 0 w 2002096"/>
              <a:gd name="connsiteY3" fmla="*/ 1392820 h 2785640"/>
              <a:gd name="connsiteX4" fmla="*/ 1001048 w 2002096"/>
              <a:gd name="connsiteY4" fmla="*/ 0 h 2785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2096" h="2785640">
                <a:moveTo>
                  <a:pt x="1001048" y="0"/>
                </a:moveTo>
                <a:cubicBezTo>
                  <a:pt x="1553912" y="0"/>
                  <a:pt x="2002096" y="623587"/>
                  <a:pt x="2002096" y="1392820"/>
                </a:cubicBezTo>
                <a:cubicBezTo>
                  <a:pt x="2002096" y="2162053"/>
                  <a:pt x="1553912" y="2785640"/>
                  <a:pt x="1001048" y="2785640"/>
                </a:cubicBezTo>
                <a:cubicBezTo>
                  <a:pt x="448184" y="2785640"/>
                  <a:pt x="0" y="2162053"/>
                  <a:pt x="0" y="1392820"/>
                </a:cubicBezTo>
                <a:cubicBezTo>
                  <a:pt x="0" y="623587"/>
                  <a:pt x="448184" y="0"/>
                  <a:pt x="1001048" y="0"/>
                </a:cubicBezTo>
                <a:close/>
              </a:path>
            </a:pathLst>
          </a:custGeom>
        </p:spPr>
      </p:pic>
      <p:sp>
        <p:nvSpPr>
          <p:cNvPr id="2" name="文本框 1"/>
          <p:cNvSpPr txBox="1"/>
          <p:nvPr/>
        </p:nvSpPr>
        <p:spPr>
          <a:xfrm>
            <a:off x="4182405" y="4129879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坚守常规，铸就卓越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877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81000"/>
            <a:ext cx="8610600" cy="1524000"/>
          </a:xfrm>
        </p:spPr>
        <p:txBody>
          <a:bodyPr/>
          <a:lstStyle/>
          <a:p>
            <a:pPr algn="l"/>
            <a:r>
              <a:rPr lang="zh-CN" altLang="en-US" sz="3200" b="1">
                <a:solidFill>
                  <a:srgbClr val="2B09D7"/>
                </a:solidFill>
              </a:rPr>
              <a:t>风筝与线的定义</a:t>
            </a:r>
          </a:p>
        </p:txBody>
      </p:sp>
      <p:sp>
        <p:nvSpPr>
          <p:cNvPr id="252931" name="Rectangle 3"/>
          <p:cNvSpPr>
            <a:spLocks noChangeArrowheads="1"/>
          </p:cNvSpPr>
          <p:nvPr/>
        </p:nvSpPr>
        <p:spPr bwMode="auto">
          <a:xfrm>
            <a:off x="2057400" y="1981200"/>
            <a:ext cx="78819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endParaRPr lang="zh-CN" altLang="zh-CN" sz="2800" b="1">
              <a:solidFill>
                <a:srgbClr val="FF3300"/>
              </a:solidFill>
            </a:endParaRPr>
          </a:p>
        </p:txBody>
      </p:sp>
      <p:pic>
        <p:nvPicPr>
          <p:cNvPr id="252932" name="Picture 4" descr="风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0"/>
            <a:ext cx="9144000" cy="684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2933" name="Text Box 5"/>
          <p:cNvSpPr txBox="1">
            <a:spLocks noChangeArrowheads="1"/>
          </p:cNvSpPr>
          <p:nvPr/>
        </p:nvSpPr>
        <p:spPr bwMode="auto">
          <a:xfrm>
            <a:off x="4835526" y="1916113"/>
            <a:ext cx="5832475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若不是线的制约，哪有风筝的高翔。</a:t>
            </a:r>
          </a:p>
          <a:p>
            <a:endParaRPr lang="zh-CN" altLang="en-US" sz="54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endParaRPr lang="zh-CN" altLang="en-US" sz="54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endParaRPr lang="zh-CN" altLang="en-US" sz="24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2934" name="WordArt 6"/>
          <p:cNvSpPr>
            <a:spLocks noChangeArrowheads="1" noChangeShapeType="1"/>
          </p:cNvSpPr>
          <p:nvPr/>
        </p:nvSpPr>
        <p:spPr bwMode="auto">
          <a:xfrm>
            <a:off x="1981200" y="382588"/>
            <a:ext cx="3200400" cy="1117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  <a:contourClr>
                <a:srgbClr val="FFFFCC"/>
              </a:contourClr>
            </a:sp3d>
          </a:bodyPr>
          <a:lstStyle/>
          <a:p>
            <a:pPr algn="ctr"/>
            <a:r>
              <a:rPr lang="zh-CN" altLang="en-US" sz="3600"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宋体" panose="02010600030101010101" pitchFamily="2" charset="-122"/>
              </a:rPr>
              <a:t>风筝与线的定义</a:t>
            </a:r>
          </a:p>
        </p:txBody>
      </p:sp>
    </p:spTree>
    <p:extLst>
      <p:ext uri="{BB962C8B-B14F-4D97-AF65-F5344CB8AC3E}">
        <p14:creationId xmlns:p14="http://schemas.microsoft.com/office/powerpoint/2010/main" val="3969242647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  <p:bldLst>
      <p:bldP spid="252933" grpId="0" bldLvl="0" autoUpdateAnimBg="0"/>
      <p:bldP spid="252933" grpId="1" bldLvl="0" autoUpdateAnimBg="0"/>
      <p:bldP spid="252933" grpId="2" bldLvl="0" autoUpdateAnimBg="0"/>
      <p:bldP spid="252933" grpId="3" bldLvl="0" autoUpdateAnimBg="0"/>
      <p:bldP spid="252933" grpId="4" bldLvl="0" autoUpdateAnimBg="0"/>
      <p:bldP spid="252933" grpId="5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357" name="Picture 5" descr="5a1ecfa70ddfff759152eeb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835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038770"/>
            <a:ext cx="8893175" cy="3889375"/>
          </a:xfrm>
        </p:spPr>
        <p:txBody>
          <a:bodyPr/>
          <a:lstStyle/>
          <a:p>
            <a:pPr algn="l"/>
            <a:r>
              <a:rPr lang="zh-CN" altLang="en-US" sz="5400" b="1" dirty="0">
                <a:solidFill>
                  <a:srgbClr val="FF0066"/>
                </a:solidFill>
                <a:ea typeface="华文新魏" pitchFamily="2" charset="-122"/>
              </a:rPr>
              <a:t>请记住：</a:t>
            </a:r>
            <a:br>
              <a:rPr lang="zh-CN" altLang="en-US" sz="5400" b="1" dirty="0">
                <a:solidFill>
                  <a:srgbClr val="FF0066"/>
                </a:solidFill>
                <a:ea typeface="华文新魏" pitchFamily="2" charset="-122"/>
              </a:rPr>
            </a:br>
            <a:r>
              <a:rPr lang="zh-CN" altLang="en-US" sz="5400" b="1" dirty="0">
                <a:solidFill>
                  <a:srgbClr val="000099"/>
                </a:solidFill>
                <a:ea typeface="华文新魏" pitchFamily="2" charset="-122"/>
              </a:rPr>
              <a:t>     </a:t>
            </a:r>
            <a:br>
              <a:rPr lang="zh-CN" altLang="en-US" sz="5400" b="1" dirty="0">
                <a:solidFill>
                  <a:srgbClr val="000099"/>
                </a:solidFill>
                <a:ea typeface="华文新魏" pitchFamily="2" charset="-122"/>
              </a:rPr>
            </a:br>
            <a:r>
              <a:rPr lang="zh-CN" altLang="en-US" sz="6600" b="1" dirty="0">
                <a:solidFill>
                  <a:srgbClr val="0000CC"/>
                </a:solidFill>
                <a:ea typeface="华文新魏" pitchFamily="2" charset="-122"/>
              </a:rPr>
              <a:t>常规</a:t>
            </a:r>
            <a:r>
              <a:rPr lang="en-US" altLang="zh-CN" sz="6600" b="1" dirty="0">
                <a:solidFill>
                  <a:srgbClr val="0000CC"/>
                </a:solidFill>
                <a:ea typeface="华文新魏" pitchFamily="2" charset="-122"/>
              </a:rPr>
              <a:t>+</a:t>
            </a:r>
            <a:r>
              <a:rPr lang="zh-CN" altLang="en-US" sz="6600" b="1" dirty="0">
                <a:solidFill>
                  <a:srgbClr val="0000CC"/>
                </a:solidFill>
                <a:ea typeface="华文新魏" pitchFamily="2" charset="-122"/>
              </a:rPr>
              <a:t>细节</a:t>
            </a:r>
            <a:r>
              <a:rPr lang="en-US" altLang="zh-CN" sz="6600" b="1" dirty="0">
                <a:solidFill>
                  <a:srgbClr val="0000CC"/>
                </a:solidFill>
                <a:ea typeface="华文新魏" pitchFamily="2" charset="-122"/>
              </a:rPr>
              <a:t>+</a:t>
            </a:r>
            <a:r>
              <a:rPr lang="zh-CN" altLang="en-US" sz="6600" b="1" dirty="0">
                <a:solidFill>
                  <a:srgbClr val="0000CC"/>
                </a:solidFill>
                <a:ea typeface="华文新魏" pitchFamily="2" charset="-122"/>
              </a:rPr>
              <a:t>过程</a:t>
            </a:r>
            <a:r>
              <a:rPr lang="en-US" altLang="zh-CN" sz="6600" b="1" dirty="0">
                <a:solidFill>
                  <a:srgbClr val="0000CC"/>
                </a:solidFill>
                <a:ea typeface="华文新魏" pitchFamily="2" charset="-122"/>
              </a:rPr>
              <a:t>=</a:t>
            </a:r>
            <a:r>
              <a:rPr lang="zh-CN" altLang="en-US" sz="6600" b="1" dirty="0">
                <a:solidFill>
                  <a:srgbClr val="0000CC"/>
                </a:solidFill>
                <a:ea typeface="华文新魏" pitchFamily="2" charset="-122"/>
              </a:rPr>
              <a:t>奇迹</a:t>
            </a:r>
            <a:r>
              <a:rPr lang="zh-CN" altLang="en-US" sz="6600" b="1" dirty="0">
                <a:solidFill>
                  <a:srgbClr val="0000CC"/>
                </a:solidFill>
              </a:rPr>
              <a:t/>
            </a:r>
            <a:br>
              <a:rPr lang="zh-CN" altLang="en-US" sz="6600" b="1" dirty="0">
                <a:solidFill>
                  <a:srgbClr val="0000CC"/>
                </a:solidFill>
              </a:rPr>
            </a:br>
            <a:endParaRPr lang="zh-CN" altLang="en-US" sz="6600" b="1" dirty="0">
              <a:solidFill>
                <a:srgbClr val="0000CC"/>
              </a:solidFill>
            </a:endParaRPr>
          </a:p>
        </p:txBody>
      </p:sp>
      <p:sp>
        <p:nvSpPr>
          <p:cNvPr id="228356" name="WordArt 4"/>
          <p:cNvSpPr>
            <a:spLocks noChangeArrowheads="1" noChangeShapeType="1" noTextEdit="1"/>
          </p:cNvSpPr>
          <p:nvPr/>
        </p:nvSpPr>
        <p:spPr bwMode="auto">
          <a:xfrm>
            <a:off x="3503614" y="4222752"/>
            <a:ext cx="5832475" cy="19431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6097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</a:rPr>
              <a:t>相信自己  创造奇迹</a:t>
            </a:r>
          </a:p>
        </p:txBody>
      </p:sp>
    </p:spTree>
    <p:extLst>
      <p:ext uri="{BB962C8B-B14F-4D97-AF65-F5344CB8AC3E}">
        <p14:creationId xmlns:p14="http://schemas.microsoft.com/office/powerpoint/2010/main" val="28695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>
            <a:extLst>
              <a:ext uri="{FF2B5EF4-FFF2-40B4-BE49-F238E27FC236}">
                <a16:creationId xmlns:a16="http://schemas.microsoft.com/office/drawing/2014/main" id="{16DDECBE-E33C-4914-B410-0D5813A6E3F5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273628"/>
            <a:ext cx="12192000" cy="5715000"/>
          </a:xfrm>
          <a:custGeom>
            <a:avLst/>
            <a:gdLst>
              <a:gd name="connsiteX0" fmla="*/ 0 w 12192000"/>
              <a:gd name="connsiteY0" fmla="*/ 0 h 5715000"/>
              <a:gd name="connsiteX1" fmla="*/ 12192000 w 12192000"/>
              <a:gd name="connsiteY1" fmla="*/ 0 h 5715000"/>
              <a:gd name="connsiteX2" fmla="*/ 12192000 w 12192000"/>
              <a:gd name="connsiteY2" fmla="*/ 5715000 h 5715000"/>
              <a:gd name="connsiteX3" fmla="*/ 0 w 12192000"/>
              <a:gd name="connsiteY3" fmla="*/ 5715000 h 5715000"/>
              <a:gd name="connsiteX4" fmla="*/ 0 w 12192000"/>
              <a:gd name="connsiteY4" fmla="*/ 0 h 5715000"/>
              <a:gd name="connsiteX5" fmla="*/ 10339030 w 12192000"/>
              <a:gd name="connsiteY5" fmla="*/ 1354674 h 5715000"/>
              <a:gd name="connsiteX6" fmla="*/ 8952599 w 12192000"/>
              <a:gd name="connsiteY6" fmla="*/ 2747494 h 5715000"/>
              <a:gd name="connsiteX7" fmla="*/ 10339030 w 12192000"/>
              <a:gd name="connsiteY7" fmla="*/ 4140314 h 5715000"/>
              <a:gd name="connsiteX8" fmla="*/ 11725461 w 12192000"/>
              <a:gd name="connsiteY8" fmla="*/ 2747494 h 5715000"/>
              <a:gd name="connsiteX9" fmla="*/ 10339030 w 12192000"/>
              <a:gd name="connsiteY9" fmla="*/ 1354674 h 5715000"/>
              <a:gd name="connsiteX10" fmla="*/ 1260217 w 12192000"/>
              <a:gd name="connsiteY10" fmla="*/ 1560495 h 5715000"/>
              <a:gd name="connsiteX11" fmla="*/ 259169 w 12192000"/>
              <a:gd name="connsiteY11" fmla="*/ 2953315 h 5715000"/>
              <a:gd name="connsiteX12" fmla="*/ 1260217 w 12192000"/>
              <a:gd name="connsiteY12" fmla="*/ 4346135 h 5715000"/>
              <a:gd name="connsiteX13" fmla="*/ 2261265 w 12192000"/>
              <a:gd name="connsiteY13" fmla="*/ 2953315 h 5715000"/>
              <a:gd name="connsiteX14" fmla="*/ 1260217 w 12192000"/>
              <a:gd name="connsiteY14" fmla="*/ 1560495 h 571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5715000">
                <a:moveTo>
                  <a:pt x="0" y="0"/>
                </a:moveTo>
                <a:lnTo>
                  <a:pt x="12192000" y="0"/>
                </a:lnTo>
                <a:lnTo>
                  <a:pt x="12192000" y="5715000"/>
                </a:lnTo>
                <a:lnTo>
                  <a:pt x="0" y="5715000"/>
                </a:lnTo>
                <a:lnTo>
                  <a:pt x="0" y="0"/>
                </a:lnTo>
                <a:close/>
                <a:moveTo>
                  <a:pt x="10339030" y="1354674"/>
                </a:moveTo>
                <a:cubicBezTo>
                  <a:pt x="9573325" y="1354674"/>
                  <a:pt x="8952599" y="1978261"/>
                  <a:pt x="8952599" y="2747494"/>
                </a:cubicBezTo>
                <a:cubicBezTo>
                  <a:pt x="8952599" y="3516727"/>
                  <a:pt x="9573325" y="4140314"/>
                  <a:pt x="10339030" y="4140314"/>
                </a:cubicBezTo>
                <a:cubicBezTo>
                  <a:pt x="11104735" y="4140314"/>
                  <a:pt x="11725461" y="3516727"/>
                  <a:pt x="11725461" y="2747494"/>
                </a:cubicBezTo>
                <a:cubicBezTo>
                  <a:pt x="11725461" y="1978261"/>
                  <a:pt x="11104735" y="1354674"/>
                  <a:pt x="10339030" y="1354674"/>
                </a:cubicBezTo>
                <a:close/>
                <a:moveTo>
                  <a:pt x="1260217" y="1560495"/>
                </a:moveTo>
                <a:cubicBezTo>
                  <a:pt x="707353" y="1560495"/>
                  <a:pt x="259169" y="2184082"/>
                  <a:pt x="259169" y="2953315"/>
                </a:cubicBezTo>
                <a:cubicBezTo>
                  <a:pt x="259169" y="3722548"/>
                  <a:pt x="707353" y="4346135"/>
                  <a:pt x="1260217" y="4346135"/>
                </a:cubicBezTo>
                <a:cubicBezTo>
                  <a:pt x="1813081" y="4346135"/>
                  <a:pt x="2261265" y="3722548"/>
                  <a:pt x="2261265" y="2953315"/>
                </a:cubicBezTo>
                <a:cubicBezTo>
                  <a:pt x="2261265" y="2184082"/>
                  <a:pt x="1813081" y="1560495"/>
                  <a:pt x="1260217" y="1560495"/>
                </a:cubicBezTo>
                <a:close/>
              </a:path>
            </a:pathLst>
          </a:cu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4A0FDF5E-EAC3-4BEB-97D5-8C304CB68A2C}"/>
              </a:ext>
            </a:extLst>
          </p:cNvPr>
          <p:cNvGrpSpPr/>
          <p:nvPr/>
        </p:nvGrpSpPr>
        <p:grpSpPr>
          <a:xfrm>
            <a:off x="3574473" y="0"/>
            <a:ext cx="7160821" cy="5872032"/>
            <a:chOff x="3574473" y="0"/>
            <a:chExt cx="7160821" cy="5872032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6A1C3454-2D56-47E0-B06C-DB6A50C099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675" r="26461" b="14519"/>
            <a:stretch/>
          </p:blipFill>
          <p:spPr>
            <a:xfrm>
              <a:off x="3574473" y="0"/>
              <a:ext cx="7160821" cy="5872032"/>
            </a:xfrm>
            <a:prstGeom prst="rect">
              <a:avLst/>
            </a:prstGeom>
          </p:spPr>
        </p:pic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C381EE40-B0A8-448C-98B1-62DF501CF53E}"/>
                </a:ext>
              </a:extLst>
            </p:cNvPr>
            <p:cNvSpPr/>
            <p:nvPr/>
          </p:nvSpPr>
          <p:spPr>
            <a:xfrm>
              <a:off x="4564639" y="1810856"/>
              <a:ext cx="5130140" cy="2956956"/>
            </a:xfrm>
            <a:prstGeom prst="rect">
              <a:avLst/>
            </a:prstGeom>
            <a:solidFill>
              <a:srgbClr val="3A57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605761" y="3004211"/>
            <a:ext cx="4167348" cy="1624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ts val="5980"/>
              </a:lnSpc>
            </a:pPr>
            <a:r>
              <a:rPr lang="zh-CN" altLang="en-US" sz="4400" b="1" dirty="0">
                <a:solidFill>
                  <a:schemeClr val="bg1"/>
                </a:solidFill>
                <a:effectLst/>
                <a:latin typeface="迷你简卡通" panose="03000509000000000000" pitchFamily="65" charset="-122"/>
                <a:ea typeface="迷你简卡通" panose="03000509000000000000" pitchFamily="65" charset="-122"/>
                <a:cs typeface="微软雅黑" panose="020B0503020204020204" charset="-122"/>
                <a:sym typeface="+mn-ea"/>
              </a:rPr>
              <a:t>相信自己，</a:t>
            </a:r>
          </a:p>
          <a:p>
            <a:pPr algn="l" fontAlgn="auto">
              <a:lnSpc>
                <a:spcPts val="5980"/>
              </a:lnSpc>
            </a:pPr>
            <a:r>
              <a:rPr lang="zh-CN" altLang="en-US" sz="4400" b="1" dirty="0">
                <a:solidFill>
                  <a:schemeClr val="bg1"/>
                </a:solidFill>
                <a:effectLst/>
                <a:latin typeface="迷你简卡通" panose="03000509000000000000" pitchFamily="65" charset="-122"/>
                <a:ea typeface="迷你简卡通" panose="03000509000000000000" pitchFamily="65" charset="-122"/>
                <a:cs typeface="微软雅黑" panose="020B0503020204020204" charset="-122"/>
                <a:sym typeface="+mn-ea"/>
              </a:rPr>
              <a:t>我们可以更</a:t>
            </a:r>
            <a:r>
              <a:rPr lang="zh-CN" altLang="en-US" sz="4400" b="1" dirty="0" smtClean="0">
                <a:solidFill>
                  <a:schemeClr val="bg1"/>
                </a:solidFill>
                <a:effectLst/>
                <a:latin typeface="迷你简卡通" panose="03000509000000000000" pitchFamily="65" charset="-122"/>
                <a:ea typeface="迷你简卡通" panose="03000509000000000000" pitchFamily="65" charset="-122"/>
                <a:cs typeface="微软雅黑" panose="020B0503020204020204" charset="-122"/>
                <a:sym typeface="+mn-ea"/>
              </a:rPr>
              <a:t>优秀！</a:t>
            </a:r>
            <a:endParaRPr lang="zh-CN" altLang="en-US" sz="4400" b="1" dirty="0">
              <a:solidFill>
                <a:schemeClr val="bg1"/>
              </a:solidFill>
              <a:effectLst/>
              <a:latin typeface="迷你简卡通" panose="03000509000000000000" pitchFamily="65" charset="-122"/>
              <a:ea typeface="迷你简卡通" panose="03000509000000000000" pitchFamily="65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6F31A18D-121A-4A75-9F9A-B9604F11B90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5" t="2078" r="20568" b="3030"/>
          <a:stretch/>
        </p:blipFill>
        <p:spPr>
          <a:xfrm flipH="1">
            <a:off x="1318902" y="800306"/>
            <a:ext cx="3727133" cy="5820241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ADF072BA-7D48-4663-98CE-58B759A0CD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6" t="27305" r="81453" b="23952"/>
          <a:stretch>
            <a:fillRect/>
          </a:stretch>
        </p:blipFill>
        <p:spPr>
          <a:xfrm>
            <a:off x="10033245" y="3931390"/>
            <a:ext cx="2002096" cy="2785640"/>
          </a:xfrm>
          <a:custGeom>
            <a:avLst/>
            <a:gdLst>
              <a:gd name="connsiteX0" fmla="*/ 1001048 w 2002096"/>
              <a:gd name="connsiteY0" fmla="*/ 0 h 2785640"/>
              <a:gd name="connsiteX1" fmla="*/ 2002096 w 2002096"/>
              <a:gd name="connsiteY1" fmla="*/ 1392820 h 2785640"/>
              <a:gd name="connsiteX2" fmla="*/ 1001048 w 2002096"/>
              <a:gd name="connsiteY2" fmla="*/ 2785640 h 2785640"/>
              <a:gd name="connsiteX3" fmla="*/ 0 w 2002096"/>
              <a:gd name="connsiteY3" fmla="*/ 1392820 h 2785640"/>
              <a:gd name="connsiteX4" fmla="*/ 1001048 w 2002096"/>
              <a:gd name="connsiteY4" fmla="*/ 0 h 2785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2096" h="2785640">
                <a:moveTo>
                  <a:pt x="1001048" y="0"/>
                </a:moveTo>
                <a:cubicBezTo>
                  <a:pt x="1553912" y="0"/>
                  <a:pt x="2002096" y="623587"/>
                  <a:pt x="2002096" y="1392820"/>
                </a:cubicBezTo>
                <a:cubicBezTo>
                  <a:pt x="2002096" y="2162053"/>
                  <a:pt x="1553912" y="2785640"/>
                  <a:pt x="1001048" y="2785640"/>
                </a:cubicBezTo>
                <a:cubicBezTo>
                  <a:pt x="448184" y="2785640"/>
                  <a:pt x="0" y="2162053"/>
                  <a:pt x="0" y="1392820"/>
                </a:cubicBezTo>
                <a:cubicBezTo>
                  <a:pt x="0" y="623587"/>
                  <a:pt x="448184" y="0"/>
                  <a:pt x="1001048" y="0"/>
                </a:cubicBezTo>
                <a:close/>
              </a:path>
            </a:pathLst>
          </a:custGeom>
        </p:spPr>
      </p:pic>
      <p:sp>
        <p:nvSpPr>
          <p:cNvPr id="2" name="文本框 1"/>
          <p:cNvSpPr txBox="1"/>
          <p:nvPr/>
        </p:nvSpPr>
        <p:spPr>
          <a:xfrm>
            <a:off x="4564639" y="1892076"/>
            <a:ext cx="18822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新学期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594" name="Picture 2" descr="5a1ecfa70ddfff759152eeb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8595" name="Text Box 3"/>
          <p:cNvSpPr txBox="1">
            <a:spLocks noChangeArrowheads="1"/>
          </p:cNvSpPr>
          <p:nvPr/>
        </p:nvSpPr>
        <p:spPr bwMode="auto">
          <a:xfrm>
            <a:off x="1524001" y="1412875"/>
            <a:ext cx="8964613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ea typeface="黑体" panose="02010609060101010101" pitchFamily="49" charset="-122"/>
              </a:rPr>
              <a:t>持之以恒的坚持</a:t>
            </a:r>
          </a:p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ea typeface="黑体" panose="02010609060101010101" pitchFamily="49" charset="-122"/>
              </a:rPr>
              <a:t>坚持就会养成良好的习惯</a:t>
            </a:r>
          </a:p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ea typeface="黑体" panose="02010609060101010101" pitchFamily="49" charset="-122"/>
              </a:rPr>
              <a:t>良好的习惯塑造一生的幸福</a:t>
            </a:r>
          </a:p>
        </p:txBody>
      </p:sp>
    </p:spTree>
    <p:extLst>
      <p:ext uri="{BB962C8B-B14F-4D97-AF65-F5344CB8AC3E}">
        <p14:creationId xmlns:p14="http://schemas.microsoft.com/office/powerpoint/2010/main" val="3520395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F83ECADA-F057-4DD3-9B2F-8E3BD56034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4003302" y="3855732"/>
            <a:ext cx="38972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i="1" dirty="0">
                <a:solidFill>
                  <a:srgbClr val="FF0000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感谢您</a:t>
            </a:r>
            <a:r>
              <a:rPr lang="zh-CN" altLang="en-US" sz="4800" b="1" i="1" dirty="0" smtClean="0">
                <a:solidFill>
                  <a:srgbClr val="FF0000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的聆听</a:t>
            </a:r>
            <a:endParaRPr lang="en-US" altLang="zh-CN" sz="4800" b="1" i="1" dirty="0">
              <a:solidFill>
                <a:srgbClr val="FF0000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B77C3E5B-A878-49AE-86FE-7F6F60CC593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933" y="4994926"/>
            <a:ext cx="341561" cy="229053"/>
          </a:xfrm>
          <a:prstGeom prst="rect">
            <a:avLst/>
          </a:prstGeom>
        </p:spPr>
      </p:pic>
      <p:grpSp>
        <p:nvGrpSpPr>
          <p:cNvPr id="44" name="组合 43">
            <a:extLst>
              <a:ext uri="{FF2B5EF4-FFF2-40B4-BE49-F238E27FC236}">
                <a16:creationId xmlns:a16="http://schemas.microsoft.com/office/drawing/2014/main" id="{A97434D7-0EBB-40FB-ACEC-F41741FC4A04}"/>
              </a:ext>
            </a:extLst>
          </p:cNvPr>
          <p:cNvGrpSpPr/>
          <p:nvPr/>
        </p:nvGrpSpPr>
        <p:grpSpPr>
          <a:xfrm rot="20585304">
            <a:off x="2408386" y="2129095"/>
            <a:ext cx="1495908" cy="1523020"/>
            <a:chOff x="1416512" y="3203768"/>
            <a:chExt cx="1495908" cy="1523020"/>
          </a:xfrm>
          <a:effectLst>
            <a:outerShdw blurRad="63500" dist="1524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63FB0B87-3D85-41FB-87F1-D70B30B02311}"/>
                </a:ext>
              </a:extLst>
            </p:cNvPr>
            <p:cNvSpPr/>
            <p:nvPr/>
          </p:nvSpPr>
          <p:spPr>
            <a:xfrm>
              <a:off x="1416512" y="3230880"/>
              <a:ext cx="1495908" cy="149590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E9C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solidFill>
                  <a:srgbClr val="FE9C26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id="{CB054854-5158-40D5-9E95-3205DD799DBA}"/>
                </a:ext>
              </a:extLst>
            </p:cNvPr>
            <p:cNvCxnSpPr>
              <a:stCxn id="75" idx="1"/>
              <a:endCxn id="75" idx="3"/>
            </p:cNvCxnSpPr>
            <p:nvPr/>
          </p:nvCxnSpPr>
          <p:spPr>
            <a:xfrm>
              <a:off x="1416512" y="3978834"/>
              <a:ext cx="1495908" cy="0"/>
            </a:xfrm>
            <a:prstGeom prst="line">
              <a:avLst/>
            </a:prstGeom>
            <a:ln w="19050">
              <a:solidFill>
                <a:srgbClr val="90643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id="{1D854EB4-C086-4E91-A00A-BD3807F260FA}"/>
                </a:ext>
              </a:extLst>
            </p:cNvPr>
            <p:cNvCxnSpPr>
              <a:stCxn id="75" idx="0"/>
              <a:endCxn id="75" idx="2"/>
            </p:cNvCxnSpPr>
            <p:nvPr/>
          </p:nvCxnSpPr>
          <p:spPr>
            <a:xfrm>
              <a:off x="2164466" y="3230880"/>
              <a:ext cx="0" cy="1495908"/>
            </a:xfrm>
            <a:prstGeom prst="line">
              <a:avLst/>
            </a:prstGeom>
            <a:ln w="19050">
              <a:solidFill>
                <a:srgbClr val="90643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文本框 15">
              <a:extLst>
                <a:ext uri="{FF2B5EF4-FFF2-40B4-BE49-F238E27FC236}">
                  <a16:creationId xmlns:a16="http://schemas.microsoft.com/office/drawing/2014/main" id="{F432C716-016B-458F-991C-07EB73485640}"/>
                </a:ext>
              </a:extLst>
            </p:cNvPr>
            <p:cNvSpPr txBox="1"/>
            <p:nvPr/>
          </p:nvSpPr>
          <p:spPr>
            <a:xfrm>
              <a:off x="1571056" y="3203768"/>
              <a:ext cx="1133351" cy="1446550"/>
            </a:xfrm>
            <a:prstGeom prst="rect">
              <a:avLst/>
            </a:prstGeom>
            <a:noFill/>
            <a:effectLst>
              <a:outerShdw blurRad="50800" dist="38100" dir="5400000" algn="ctr" rotWithShape="0">
                <a:srgbClr val="000000">
                  <a:alpha val="43137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8800" b="1" i="0" u="none" strike="noStrike" cap="none" spc="-500" normalizeH="0" baseline="0">
                  <a:ln>
                    <a:solidFill>
                      <a:srgbClr val="FFDA13"/>
                    </a:solidFill>
                  </a:ln>
                  <a:solidFill>
                    <a:srgbClr val="FFDA13"/>
                  </a:solidFill>
                  <a:effectLst>
                    <a:outerShdw dist="63500" dir="2400000" algn="l" rotWithShape="0">
                      <a:prstClr val="white"/>
                    </a:outerShdw>
                  </a:effectLst>
                  <a:uLnTx/>
                  <a:uFillTx/>
                  <a:latin typeface="字魂27号-布丁体" panose="00000500000000000000" pitchFamily="2" charset="-122"/>
                  <a:ea typeface="字魂27号-布丁体" panose="00000500000000000000" pitchFamily="2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n>
                    <a:noFill/>
                  </a:ln>
                  <a:solidFill>
                    <a:srgbClr val="FE9C26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开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C49E266-7ADA-40AD-B70B-8DCDF239C34E}"/>
              </a:ext>
            </a:extLst>
          </p:cNvPr>
          <p:cNvGrpSpPr/>
          <p:nvPr/>
        </p:nvGrpSpPr>
        <p:grpSpPr>
          <a:xfrm>
            <a:off x="5363581" y="1988232"/>
            <a:ext cx="1495908" cy="1523019"/>
            <a:chOff x="1416512" y="3203769"/>
            <a:chExt cx="1495908" cy="1523019"/>
          </a:xfrm>
          <a:effectLst>
            <a:outerShdw blurRad="63500" dist="2159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78E72E6F-2E03-46A1-88A1-3BAB09FFCF31}"/>
                </a:ext>
              </a:extLst>
            </p:cNvPr>
            <p:cNvSpPr/>
            <p:nvPr/>
          </p:nvSpPr>
          <p:spPr>
            <a:xfrm>
              <a:off x="1416512" y="3230880"/>
              <a:ext cx="1495908" cy="149590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9E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solidFill>
                  <a:srgbClr val="009EA9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4D86563E-4D06-43A8-93DA-C4E70629CBBC}"/>
                </a:ext>
              </a:extLst>
            </p:cNvPr>
            <p:cNvCxnSpPr>
              <a:stCxn id="71" idx="1"/>
              <a:endCxn id="71" idx="3"/>
            </p:cNvCxnSpPr>
            <p:nvPr/>
          </p:nvCxnSpPr>
          <p:spPr>
            <a:xfrm>
              <a:off x="1416512" y="3978834"/>
              <a:ext cx="1495908" cy="0"/>
            </a:xfrm>
            <a:prstGeom prst="line">
              <a:avLst/>
            </a:prstGeom>
            <a:ln w="19050">
              <a:solidFill>
                <a:srgbClr val="90643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id="{B8C2FCDC-77ED-4442-B7C5-7E35BEF0302D}"/>
                </a:ext>
              </a:extLst>
            </p:cNvPr>
            <p:cNvCxnSpPr>
              <a:stCxn id="71" idx="0"/>
              <a:endCxn id="71" idx="2"/>
            </p:cNvCxnSpPr>
            <p:nvPr/>
          </p:nvCxnSpPr>
          <p:spPr>
            <a:xfrm>
              <a:off x="2164466" y="3230880"/>
              <a:ext cx="0" cy="1495908"/>
            </a:xfrm>
            <a:prstGeom prst="line">
              <a:avLst/>
            </a:prstGeom>
            <a:ln w="19050">
              <a:solidFill>
                <a:srgbClr val="90643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文本框 26">
              <a:extLst>
                <a:ext uri="{FF2B5EF4-FFF2-40B4-BE49-F238E27FC236}">
                  <a16:creationId xmlns:a16="http://schemas.microsoft.com/office/drawing/2014/main" id="{34E70207-F56B-4D31-BC74-1FB68FE3A1D9}"/>
                </a:ext>
              </a:extLst>
            </p:cNvPr>
            <p:cNvSpPr txBox="1"/>
            <p:nvPr/>
          </p:nvSpPr>
          <p:spPr>
            <a:xfrm>
              <a:off x="1571056" y="3203769"/>
              <a:ext cx="1133351" cy="1446550"/>
            </a:xfrm>
            <a:prstGeom prst="rect">
              <a:avLst/>
            </a:prstGeom>
            <a:noFill/>
            <a:effectLst>
              <a:outerShdw blurRad="50800" dist="38100" dir="5400000" algn="ctr" rotWithShape="0">
                <a:srgbClr val="000000">
                  <a:alpha val="43137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8800" b="1" i="0" u="none" strike="noStrike" cap="none" spc="-500" normalizeH="0" baseline="0">
                  <a:ln>
                    <a:solidFill>
                      <a:srgbClr val="FFDA13"/>
                    </a:solidFill>
                  </a:ln>
                  <a:solidFill>
                    <a:srgbClr val="FFDA13"/>
                  </a:solidFill>
                  <a:effectLst>
                    <a:outerShdw dist="63500" dir="2400000" algn="l" rotWithShape="0">
                      <a:prstClr val="white"/>
                    </a:outerShdw>
                  </a:effectLst>
                  <a:uLnTx/>
                  <a:uFillTx/>
                  <a:latin typeface="字魂27号-布丁体" panose="00000500000000000000" pitchFamily="2" charset="-122"/>
                  <a:ea typeface="字魂27号-布丁体" panose="00000500000000000000" pitchFamily="2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n>
                    <a:noFill/>
                  </a:ln>
                  <a:solidFill>
                    <a:srgbClr val="009EA9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F1E88E70-66E6-45C5-92AF-56ED92F301E3}"/>
              </a:ext>
            </a:extLst>
          </p:cNvPr>
          <p:cNvGrpSpPr/>
          <p:nvPr/>
        </p:nvGrpSpPr>
        <p:grpSpPr>
          <a:xfrm rot="20881453">
            <a:off x="6824181" y="2047662"/>
            <a:ext cx="1495908" cy="1577660"/>
            <a:chOff x="1416512" y="3149128"/>
            <a:chExt cx="1495908" cy="1577660"/>
          </a:xfrm>
          <a:effectLst>
            <a:outerShdw blurRad="63500" dist="1143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7C82DCEF-FF38-443C-888D-BFB702523A25}"/>
                </a:ext>
              </a:extLst>
            </p:cNvPr>
            <p:cNvSpPr/>
            <p:nvPr/>
          </p:nvSpPr>
          <p:spPr>
            <a:xfrm>
              <a:off x="1416512" y="3230880"/>
              <a:ext cx="1495908" cy="149590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6D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solidFill>
                    <a:srgbClr val="FFDA13"/>
                  </a:solidFill>
                </a:ln>
                <a:solidFill>
                  <a:srgbClr val="FF5A43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4AEADC20-629A-4337-B71B-A3854FE4C59F}"/>
                </a:ext>
              </a:extLst>
            </p:cNvPr>
            <p:cNvCxnSpPr>
              <a:stCxn id="67" idx="1"/>
              <a:endCxn id="67" idx="3"/>
            </p:cNvCxnSpPr>
            <p:nvPr/>
          </p:nvCxnSpPr>
          <p:spPr>
            <a:xfrm>
              <a:off x="1416512" y="3978834"/>
              <a:ext cx="1495908" cy="0"/>
            </a:xfrm>
            <a:prstGeom prst="line">
              <a:avLst/>
            </a:prstGeom>
            <a:ln w="19050">
              <a:solidFill>
                <a:srgbClr val="EBA14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0D8E0876-AAD6-4017-9DD0-22EAEF67AA6C}"/>
                </a:ext>
              </a:extLst>
            </p:cNvPr>
            <p:cNvCxnSpPr>
              <a:stCxn id="67" idx="0"/>
              <a:endCxn id="67" idx="2"/>
            </p:cNvCxnSpPr>
            <p:nvPr/>
          </p:nvCxnSpPr>
          <p:spPr>
            <a:xfrm>
              <a:off x="2164466" y="3230880"/>
              <a:ext cx="0" cy="1495908"/>
            </a:xfrm>
            <a:prstGeom prst="line">
              <a:avLst/>
            </a:prstGeom>
            <a:ln w="19050">
              <a:solidFill>
                <a:srgbClr val="EBA14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文本框 36">
              <a:extLst>
                <a:ext uri="{FF2B5EF4-FFF2-40B4-BE49-F238E27FC236}">
                  <a16:creationId xmlns:a16="http://schemas.microsoft.com/office/drawing/2014/main" id="{B947478D-D148-45E9-8AE7-2AABCDE9E96B}"/>
                </a:ext>
              </a:extLst>
            </p:cNvPr>
            <p:cNvSpPr txBox="1"/>
            <p:nvPr/>
          </p:nvSpPr>
          <p:spPr>
            <a:xfrm>
              <a:off x="1612159" y="3149128"/>
              <a:ext cx="1133351" cy="1446550"/>
            </a:xfrm>
            <a:prstGeom prst="rect">
              <a:avLst/>
            </a:prstGeom>
            <a:noFill/>
            <a:effectLst>
              <a:outerShdw blurRad="50800" dist="38100" dir="5400000" algn="ctr" rotWithShape="0">
                <a:srgbClr val="000000">
                  <a:alpha val="43137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8800" b="1" i="0" u="none" strike="noStrike" cap="none" spc="-500" normalizeH="0" baseline="0">
                  <a:ln>
                    <a:solidFill>
                      <a:srgbClr val="FFDA13"/>
                    </a:solidFill>
                  </a:ln>
                  <a:solidFill>
                    <a:srgbClr val="FFDA13"/>
                  </a:solidFill>
                  <a:effectLst>
                    <a:outerShdw dist="63500" dir="2400000" algn="l" rotWithShape="0">
                      <a:prstClr val="white"/>
                    </a:outerShdw>
                  </a:effectLst>
                  <a:uLnTx/>
                  <a:uFillTx/>
                  <a:latin typeface="字魂27号-布丁体" panose="00000500000000000000" pitchFamily="2" charset="-122"/>
                  <a:ea typeface="字魂27号-布丁体" panose="00000500000000000000" pitchFamily="2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n>
                    <a:noFill/>
                  </a:ln>
                  <a:solidFill>
                    <a:srgbClr val="FF5A43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一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870DDB62-BCB4-496B-A5B2-8F015FEF34CC}"/>
              </a:ext>
            </a:extLst>
          </p:cNvPr>
          <p:cNvGrpSpPr/>
          <p:nvPr/>
        </p:nvGrpSpPr>
        <p:grpSpPr>
          <a:xfrm rot="828263">
            <a:off x="8382832" y="2078332"/>
            <a:ext cx="1495908" cy="1523019"/>
            <a:chOff x="1416512" y="3203769"/>
            <a:chExt cx="1495908" cy="1523019"/>
          </a:xfrm>
          <a:effectLst>
            <a:outerShdw blurRad="63500" dist="1143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F8B002CD-62F0-44DC-B1A8-97B1594140C6}"/>
                </a:ext>
              </a:extLst>
            </p:cNvPr>
            <p:cNvSpPr/>
            <p:nvPr/>
          </p:nvSpPr>
          <p:spPr>
            <a:xfrm>
              <a:off x="1416512" y="3230880"/>
              <a:ext cx="1495908" cy="149590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3962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rgbClr val="C164BA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14F95705-D097-4CF4-A1B5-5C77E480A42B}"/>
                </a:ext>
              </a:extLst>
            </p:cNvPr>
            <p:cNvCxnSpPr>
              <a:stCxn id="63" idx="1"/>
              <a:endCxn id="63" idx="3"/>
            </p:cNvCxnSpPr>
            <p:nvPr/>
          </p:nvCxnSpPr>
          <p:spPr>
            <a:xfrm>
              <a:off x="1416512" y="3978834"/>
              <a:ext cx="1495908" cy="0"/>
            </a:xfrm>
            <a:prstGeom prst="line">
              <a:avLst/>
            </a:prstGeom>
            <a:ln w="19050">
              <a:solidFill>
                <a:srgbClr val="90643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364277F3-9AC1-4601-826D-B361678E54F8}"/>
                </a:ext>
              </a:extLst>
            </p:cNvPr>
            <p:cNvCxnSpPr>
              <a:stCxn id="63" idx="0"/>
              <a:endCxn id="63" idx="2"/>
            </p:cNvCxnSpPr>
            <p:nvPr/>
          </p:nvCxnSpPr>
          <p:spPr>
            <a:xfrm>
              <a:off x="2164466" y="3230880"/>
              <a:ext cx="0" cy="1495908"/>
            </a:xfrm>
            <a:prstGeom prst="line">
              <a:avLst/>
            </a:prstGeom>
            <a:ln w="19050">
              <a:solidFill>
                <a:srgbClr val="90643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文本框 41">
              <a:extLst>
                <a:ext uri="{FF2B5EF4-FFF2-40B4-BE49-F238E27FC236}">
                  <a16:creationId xmlns:a16="http://schemas.microsoft.com/office/drawing/2014/main" id="{B90B8E9D-8BC4-482B-BEB5-090BA87D1750}"/>
                </a:ext>
              </a:extLst>
            </p:cNvPr>
            <p:cNvSpPr txBox="1"/>
            <p:nvPr/>
          </p:nvSpPr>
          <p:spPr>
            <a:xfrm>
              <a:off x="1571056" y="3203769"/>
              <a:ext cx="1133351" cy="1446550"/>
            </a:xfrm>
            <a:prstGeom prst="rect">
              <a:avLst/>
            </a:prstGeom>
            <a:noFill/>
            <a:effectLst>
              <a:outerShdw blurRad="50800" dist="38100" dir="5400000" algn="ctr" rotWithShape="0">
                <a:srgbClr val="000000">
                  <a:alpha val="43137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8800" b="1" i="0" u="none" strike="noStrike" cap="none" spc="-500" normalizeH="0" baseline="0">
                  <a:ln>
                    <a:solidFill>
                      <a:srgbClr val="FFDA13"/>
                    </a:solidFill>
                  </a:ln>
                  <a:solidFill>
                    <a:srgbClr val="FFDA13"/>
                  </a:solidFill>
                  <a:effectLst>
                    <a:outerShdw dist="63500" dir="2400000" algn="l" rotWithShape="0">
                      <a:prstClr val="white"/>
                    </a:outerShdw>
                  </a:effectLst>
                  <a:uLnTx/>
                  <a:uFillTx/>
                  <a:latin typeface="字魂27号-布丁体" panose="00000500000000000000" pitchFamily="2" charset="-122"/>
                  <a:ea typeface="字魂27号-布丁体" panose="00000500000000000000" pitchFamily="2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n>
                    <a:noFill/>
                  </a:ln>
                  <a:solidFill>
                    <a:srgbClr val="C164BA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课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75A55A0-AAD1-4C56-A0AD-F31FC53CFA75}"/>
              </a:ext>
            </a:extLst>
          </p:cNvPr>
          <p:cNvGrpSpPr/>
          <p:nvPr/>
        </p:nvGrpSpPr>
        <p:grpSpPr>
          <a:xfrm rot="273743">
            <a:off x="3890955" y="2132193"/>
            <a:ext cx="1495908" cy="1523019"/>
            <a:chOff x="1416512" y="3203769"/>
            <a:chExt cx="1495908" cy="1523019"/>
          </a:xfrm>
          <a:effectLst>
            <a:outerShdw blurRad="63500" dist="762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6F3A76A0-3A67-4964-AEEF-A14B747FF02A}"/>
                </a:ext>
              </a:extLst>
            </p:cNvPr>
            <p:cNvSpPr/>
            <p:nvPr/>
          </p:nvSpPr>
          <p:spPr>
            <a:xfrm>
              <a:off x="1416512" y="3230880"/>
              <a:ext cx="1495908" cy="149590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595B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rgbClr val="595BAB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F62ED45B-6D48-4EF5-B5A0-43974173A2CA}"/>
                </a:ext>
              </a:extLst>
            </p:cNvPr>
            <p:cNvCxnSpPr>
              <a:stCxn id="59" idx="1"/>
              <a:endCxn id="59" idx="3"/>
            </p:cNvCxnSpPr>
            <p:nvPr/>
          </p:nvCxnSpPr>
          <p:spPr>
            <a:xfrm>
              <a:off x="1416512" y="3978834"/>
              <a:ext cx="1495908" cy="0"/>
            </a:xfrm>
            <a:prstGeom prst="line">
              <a:avLst/>
            </a:prstGeom>
            <a:ln w="19050">
              <a:solidFill>
                <a:srgbClr val="EBA14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F68F0670-743A-44B6-BCF2-464FDC40BA8D}"/>
                </a:ext>
              </a:extLst>
            </p:cNvPr>
            <p:cNvCxnSpPr>
              <a:stCxn id="59" idx="0"/>
              <a:endCxn id="59" idx="2"/>
            </p:cNvCxnSpPr>
            <p:nvPr/>
          </p:nvCxnSpPr>
          <p:spPr>
            <a:xfrm>
              <a:off x="2164466" y="3230880"/>
              <a:ext cx="0" cy="1495908"/>
            </a:xfrm>
            <a:prstGeom prst="line">
              <a:avLst/>
            </a:prstGeom>
            <a:ln w="19050">
              <a:solidFill>
                <a:srgbClr val="EBA14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文本框 21">
              <a:extLst>
                <a:ext uri="{FF2B5EF4-FFF2-40B4-BE49-F238E27FC236}">
                  <a16:creationId xmlns:a16="http://schemas.microsoft.com/office/drawing/2014/main" id="{AE00E9FF-2479-4627-9373-4C53D090A40C}"/>
                </a:ext>
              </a:extLst>
            </p:cNvPr>
            <p:cNvSpPr txBox="1"/>
            <p:nvPr/>
          </p:nvSpPr>
          <p:spPr>
            <a:xfrm>
              <a:off x="1571056" y="3203769"/>
              <a:ext cx="1133351" cy="1446550"/>
            </a:xfrm>
            <a:prstGeom prst="rect">
              <a:avLst/>
            </a:prstGeom>
            <a:noFill/>
            <a:effectLst>
              <a:outerShdw blurRad="50800" dist="38100" dir="5400000" algn="ctr" rotWithShape="0">
                <a:srgbClr val="000000">
                  <a:alpha val="43137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800" b="1" i="0" u="none" strike="noStrike" kern="1200" cap="none" spc="-500" normalizeH="0" baseline="0" noProof="0" dirty="0">
                  <a:solidFill>
                    <a:srgbClr val="595BAB"/>
                  </a:solidFill>
                  <a:effectLst>
                    <a:outerShdw dist="63500" dir="2400000" algn="l" rotWithShape="0">
                      <a:prstClr val="white"/>
                    </a:outerShdw>
                  </a:effectLst>
                  <a:uLnTx/>
                  <a:uFillTx/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学</a:t>
              </a:r>
            </a:p>
          </p:txBody>
        </p:sp>
      </p:grpSp>
      <p:sp>
        <p:nvSpPr>
          <p:cNvPr id="49" name="文本框 42">
            <a:extLst>
              <a:ext uri="{FF2B5EF4-FFF2-40B4-BE49-F238E27FC236}">
                <a16:creationId xmlns:a16="http://schemas.microsoft.com/office/drawing/2014/main" id="{A77F9545-4CBC-4C36-8E80-49AB8274C1B7}"/>
              </a:ext>
            </a:extLst>
          </p:cNvPr>
          <p:cNvSpPr txBox="1"/>
          <p:nvPr/>
        </p:nvSpPr>
        <p:spPr>
          <a:xfrm rot="20502912">
            <a:off x="2510711" y="1601131"/>
            <a:ext cx="994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rPr>
              <a:t>kai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50" name="文本框 43">
            <a:extLst>
              <a:ext uri="{FF2B5EF4-FFF2-40B4-BE49-F238E27FC236}">
                <a16:creationId xmlns:a16="http://schemas.microsoft.com/office/drawing/2014/main" id="{4B77C993-69E5-4798-8F2A-43B4D89D6001}"/>
              </a:ext>
            </a:extLst>
          </p:cNvPr>
          <p:cNvSpPr txBox="1"/>
          <p:nvPr/>
        </p:nvSpPr>
        <p:spPr>
          <a:xfrm rot="337161">
            <a:off x="4308013" y="1631957"/>
            <a:ext cx="8603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rPr>
              <a:t>xue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51" name="文本框 44">
            <a:extLst>
              <a:ext uri="{FF2B5EF4-FFF2-40B4-BE49-F238E27FC236}">
                <a16:creationId xmlns:a16="http://schemas.microsoft.com/office/drawing/2014/main" id="{36C9A93D-0457-447C-8FE6-59EF3F4C73C4}"/>
              </a:ext>
            </a:extLst>
          </p:cNvPr>
          <p:cNvSpPr txBox="1"/>
          <p:nvPr/>
        </p:nvSpPr>
        <p:spPr>
          <a:xfrm>
            <a:off x="5654646" y="1481278"/>
            <a:ext cx="8603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rPr>
              <a:t>di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52" name="文本框 45">
            <a:extLst>
              <a:ext uri="{FF2B5EF4-FFF2-40B4-BE49-F238E27FC236}">
                <a16:creationId xmlns:a16="http://schemas.microsoft.com/office/drawing/2014/main" id="{D6C05E94-7450-4469-99F5-AD8A2855D776}"/>
              </a:ext>
            </a:extLst>
          </p:cNvPr>
          <p:cNvSpPr txBox="1"/>
          <p:nvPr/>
        </p:nvSpPr>
        <p:spPr>
          <a:xfrm rot="20733522">
            <a:off x="7204023" y="1575948"/>
            <a:ext cx="6481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rPr>
              <a:t>yi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53" name="文本框 46">
            <a:extLst>
              <a:ext uri="{FF2B5EF4-FFF2-40B4-BE49-F238E27FC236}">
                <a16:creationId xmlns:a16="http://schemas.microsoft.com/office/drawing/2014/main" id="{1665C3A7-2B76-41D2-B21C-C60509BBC9B8}"/>
              </a:ext>
            </a:extLst>
          </p:cNvPr>
          <p:cNvSpPr txBox="1"/>
          <p:nvPr/>
        </p:nvSpPr>
        <p:spPr>
          <a:xfrm rot="929246">
            <a:off x="9247337" y="1638032"/>
            <a:ext cx="6481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rPr>
              <a:t>ke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55" name="图片 54">
            <a:extLst>
              <a:ext uri="{FF2B5EF4-FFF2-40B4-BE49-F238E27FC236}">
                <a16:creationId xmlns:a16="http://schemas.microsoft.com/office/drawing/2014/main" id="{6414F67A-721E-4D13-8C68-BFAA3051EC2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221" y="5142020"/>
            <a:ext cx="504480" cy="338307"/>
          </a:xfrm>
          <a:prstGeom prst="rect">
            <a:avLst/>
          </a:prstGeom>
        </p:spPr>
      </p:pic>
      <p:pic>
        <p:nvPicPr>
          <p:cNvPr id="92" name="图片 91">
            <a:extLst>
              <a:ext uri="{FF2B5EF4-FFF2-40B4-BE49-F238E27FC236}">
                <a16:creationId xmlns:a16="http://schemas.microsoft.com/office/drawing/2014/main" id="{CFCDBCB9-505F-4DA6-8A23-FE7BC6CE2B1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356" y="3366070"/>
            <a:ext cx="4202095" cy="4202095"/>
          </a:xfrm>
          <a:prstGeom prst="rect">
            <a:avLst/>
          </a:prstGeom>
        </p:spPr>
      </p:pic>
      <p:pic>
        <p:nvPicPr>
          <p:cNvPr id="98" name="图片 97">
            <a:extLst>
              <a:ext uri="{FF2B5EF4-FFF2-40B4-BE49-F238E27FC236}">
                <a16:creationId xmlns:a16="http://schemas.microsoft.com/office/drawing/2014/main" id="{1270318B-3EDC-47EB-ADFB-B2106E7C85E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6" t="27305" r="81453" b="23952"/>
          <a:stretch>
            <a:fillRect/>
          </a:stretch>
        </p:blipFill>
        <p:spPr>
          <a:xfrm>
            <a:off x="1617723" y="1391277"/>
            <a:ext cx="889971" cy="1238272"/>
          </a:xfrm>
          <a:custGeom>
            <a:avLst/>
            <a:gdLst>
              <a:gd name="connsiteX0" fmla="*/ 1001048 w 2002096"/>
              <a:gd name="connsiteY0" fmla="*/ 0 h 2785640"/>
              <a:gd name="connsiteX1" fmla="*/ 2002096 w 2002096"/>
              <a:gd name="connsiteY1" fmla="*/ 1392820 h 2785640"/>
              <a:gd name="connsiteX2" fmla="*/ 1001048 w 2002096"/>
              <a:gd name="connsiteY2" fmla="*/ 2785640 h 2785640"/>
              <a:gd name="connsiteX3" fmla="*/ 0 w 2002096"/>
              <a:gd name="connsiteY3" fmla="*/ 1392820 h 2785640"/>
              <a:gd name="connsiteX4" fmla="*/ 1001048 w 2002096"/>
              <a:gd name="connsiteY4" fmla="*/ 0 h 2785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2096" h="2785640">
                <a:moveTo>
                  <a:pt x="1001048" y="0"/>
                </a:moveTo>
                <a:cubicBezTo>
                  <a:pt x="1553912" y="0"/>
                  <a:pt x="2002096" y="623587"/>
                  <a:pt x="2002096" y="1392820"/>
                </a:cubicBezTo>
                <a:cubicBezTo>
                  <a:pt x="2002096" y="2162053"/>
                  <a:pt x="1553912" y="2785640"/>
                  <a:pt x="1001048" y="2785640"/>
                </a:cubicBezTo>
                <a:cubicBezTo>
                  <a:pt x="448184" y="2785640"/>
                  <a:pt x="0" y="2162053"/>
                  <a:pt x="0" y="1392820"/>
                </a:cubicBezTo>
                <a:cubicBezTo>
                  <a:pt x="0" y="623587"/>
                  <a:pt x="448184" y="0"/>
                  <a:pt x="1001048" y="0"/>
                </a:cubicBezTo>
                <a:close/>
              </a:path>
            </a:pathLst>
          </a:cu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7E6421B-AB0E-469C-A17F-B76170EADF72}"/>
              </a:ext>
            </a:extLst>
          </p:cNvPr>
          <p:cNvSpPr txBox="1"/>
          <p:nvPr/>
        </p:nvSpPr>
        <p:spPr>
          <a:xfrm>
            <a:off x="4995038" y="4772688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汇报人</a:t>
            </a:r>
            <a:r>
              <a:rPr lang="zh-CN" altLang="en-US" b="1" dirty="0" smtClean="0">
                <a:solidFill>
                  <a:srgbClr val="FF0000"/>
                </a:solidFill>
              </a:rPr>
              <a:t>：徐子越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79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122" name="Picture 2" descr="5a1ecfa70ddfff759152eeb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1123" name="AutoShape 3"/>
          <p:cNvSpPr>
            <a:spLocks noChangeArrowheads="1"/>
          </p:cNvSpPr>
          <p:nvPr/>
        </p:nvSpPr>
        <p:spPr bwMode="auto">
          <a:xfrm>
            <a:off x="3829367" y="486698"/>
            <a:ext cx="5329238" cy="1052513"/>
          </a:xfrm>
          <a:prstGeom prst="cloudCallout">
            <a:avLst>
              <a:gd name="adj1" fmla="val -76870"/>
              <a:gd name="adj2" fmla="val 8972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latin typeface="迷你简卡通"/>
              </a:rPr>
              <a:t>课间常规</a:t>
            </a:r>
            <a:endParaRPr lang="zh-CN" altLang="en-US" sz="3600" b="1" dirty="0">
              <a:solidFill>
                <a:srgbClr val="FF0000"/>
              </a:solidFill>
              <a:latin typeface="迷你简卡通"/>
            </a:endParaRPr>
          </a:p>
        </p:txBody>
      </p:sp>
      <p:sp>
        <p:nvSpPr>
          <p:cNvPr id="261124" name="Text Box 4"/>
          <p:cNvSpPr txBox="1">
            <a:spLocks noChangeArrowheads="1"/>
          </p:cNvSpPr>
          <p:nvPr/>
        </p:nvSpPr>
        <p:spPr bwMode="auto">
          <a:xfrm>
            <a:off x="1954212" y="1539211"/>
            <a:ext cx="8713788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 sz="2800" b="1" dirty="0">
              <a:latin typeface="+mn-ea"/>
            </a:endParaRPr>
          </a:p>
          <a:p>
            <a:r>
              <a:rPr lang="en-US" altLang="zh-CN" sz="2800" b="1" dirty="0" smtClean="0">
                <a:latin typeface="+mn-ea"/>
              </a:rPr>
              <a:t>1.</a:t>
            </a:r>
            <a:r>
              <a:rPr lang="zh-CN" altLang="en-US" sz="2800" b="1" dirty="0" smtClean="0">
                <a:latin typeface="+mn-ea"/>
              </a:rPr>
              <a:t>保持</a:t>
            </a:r>
            <a:r>
              <a:rPr lang="zh-CN" altLang="en-US" sz="2800" b="1" dirty="0">
                <a:latin typeface="+mn-ea"/>
              </a:rPr>
              <a:t>教室的安静</a:t>
            </a:r>
            <a:r>
              <a:rPr lang="zh-CN" altLang="en-US" sz="2800" b="1" dirty="0" smtClean="0">
                <a:latin typeface="+mn-ea"/>
              </a:rPr>
              <a:t>，</a:t>
            </a:r>
            <a:r>
              <a:rPr lang="zh-CN" altLang="en-US" sz="2800" b="1" dirty="0">
                <a:latin typeface="+mn-ea"/>
              </a:rPr>
              <a:t>教学楼内应轻声慢步，</a:t>
            </a:r>
            <a:r>
              <a:rPr lang="zh-CN" altLang="en-US" sz="2800" b="1" dirty="0" smtClean="0">
                <a:latin typeface="+mn-ea"/>
              </a:rPr>
              <a:t>不在</a:t>
            </a:r>
            <a:r>
              <a:rPr lang="zh-CN" altLang="en-US" sz="2800" b="1" dirty="0">
                <a:latin typeface="+mn-ea"/>
              </a:rPr>
              <a:t>教室</a:t>
            </a:r>
            <a:r>
              <a:rPr lang="zh-CN" altLang="en-US" sz="2800" b="1" dirty="0" smtClean="0">
                <a:latin typeface="+mn-ea"/>
              </a:rPr>
              <a:t>、楼道</a:t>
            </a:r>
            <a:r>
              <a:rPr lang="zh-CN" altLang="en-US" sz="2800" b="1" dirty="0">
                <a:latin typeface="+mn-ea"/>
              </a:rPr>
              <a:t>、校园内追逐打闹，大声喧哗</a:t>
            </a:r>
            <a:r>
              <a:rPr lang="zh-CN" altLang="en-US" sz="2800" b="1" dirty="0" smtClean="0">
                <a:latin typeface="+mn-ea"/>
              </a:rPr>
              <a:t>。</a:t>
            </a:r>
            <a:r>
              <a:rPr lang="zh-CN" altLang="en-US" sz="2800" b="1" dirty="0">
                <a:latin typeface="+mn-ea"/>
              </a:rPr>
              <a:t>不吹口哨，不讲脏话，不在楼内拍球。</a:t>
            </a:r>
          </a:p>
          <a:p>
            <a:r>
              <a:rPr lang="en-US" altLang="zh-CN" sz="2800" b="1" dirty="0" smtClean="0">
                <a:latin typeface="+mn-ea"/>
              </a:rPr>
              <a:t>2.</a:t>
            </a:r>
            <a:r>
              <a:rPr lang="zh-CN" altLang="en-US" sz="2800" b="1" dirty="0" smtClean="0">
                <a:latin typeface="+mn-ea"/>
              </a:rPr>
              <a:t>在</a:t>
            </a:r>
            <a:r>
              <a:rPr lang="zh-CN" altLang="en-US" sz="2800" b="1" dirty="0">
                <a:latin typeface="+mn-ea"/>
              </a:rPr>
              <a:t>楼道内（含上下楼梯）一律靠右行走，注意礼让，不得拥挤，不在门口站立，不串</a:t>
            </a:r>
            <a:r>
              <a:rPr lang="zh-CN" altLang="en-US" sz="2800" b="1" dirty="0" smtClean="0">
                <a:latin typeface="+mn-ea"/>
              </a:rPr>
              <a:t>班</a:t>
            </a:r>
            <a:endParaRPr lang="zh-CN" altLang="en-US" sz="2800" b="1" dirty="0">
              <a:latin typeface="+mn-ea"/>
            </a:endParaRPr>
          </a:p>
          <a:p>
            <a:r>
              <a:rPr lang="en-US" altLang="zh-CN" sz="2800" b="1" dirty="0" smtClean="0">
                <a:latin typeface="+mn-ea"/>
              </a:rPr>
              <a:t>3.</a:t>
            </a:r>
            <a:r>
              <a:rPr lang="zh-CN" altLang="en-US" sz="2800" b="1" dirty="0" smtClean="0">
                <a:latin typeface="+mn-ea"/>
              </a:rPr>
              <a:t>爱护</a:t>
            </a:r>
            <a:r>
              <a:rPr lang="zh-CN" altLang="en-US" sz="2800" b="1" dirty="0">
                <a:latin typeface="+mn-ea"/>
              </a:rPr>
              <a:t>公物，不在黑板、墙壁、课桌、布告栏等处涂抹刻画。借用公物要按时归还。 </a:t>
            </a:r>
          </a:p>
          <a:p>
            <a:endParaRPr lang="zh-CN" altLang="en-US" sz="2800" b="1" dirty="0">
              <a:latin typeface="+mn-ea"/>
            </a:endParaRPr>
          </a:p>
          <a:p>
            <a:endParaRPr lang="zh-CN" altLang="en-US" sz="28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22513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61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2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218" name="Picture 2" descr="5a1ecfa70ddfff759152eeb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5219" name="AutoShape 3"/>
          <p:cNvSpPr>
            <a:spLocks noChangeArrowheads="1"/>
          </p:cNvSpPr>
          <p:nvPr/>
        </p:nvSpPr>
        <p:spPr bwMode="auto">
          <a:xfrm>
            <a:off x="2017624" y="1227909"/>
            <a:ext cx="7921625" cy="1052513"/>
          </a:xfrm>
          <a:prstGeom prst="cloudCallout">
            <a:avLst>
              <a:gd name="adj1" fmla="val -48977"/>
              <a:gd name="adj2" fmla="val 8972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latin typeface="迷你简卡通"/>
              </a:rPr>
              <a:t>作业常规</a:t>
            </a:r>
            <a:endParaRPr lang="zh-CN" altLang="en-US" sz="3600" b="1" dirty="0">
              <a:solidFill>
                <a:srgbClr val="FF0000"/>
              </a:solidFill>
              <a:latin typeface="迷你简卡通"/>
            </a:endParaRPr>
          </a:p>
        </p:txBody>
      </p:sp>
      <p:sp>
        <p:nvSpPr>
          <p:cNvPr id="265220" name="Text Box 4"/>
          <p:cNvSpPr txBox="1">
            <a:spLocks noChangeArrowheads="1"/>
          </p:cNvSpPr>
          <p:nvPr/>
        </p:nvSpPr>
        <p:spPr bwMode="auto">
          <a:xfrm>
            <a:off x="1900102" y="2684600"/>
            <a:ext cx="8640763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latin typeface="+mn-ea"/>
              </a:rPr>
              <a:t>1</a:t>
            </a:r>
            <a:r>
              <a:rPr lang="zh-CN" altLang="en-US" sz="2800" b="1" dirty="0" smtClean="0">
                <a:latin typeface="+mn-ea"/>
              </a:rPr>
              <a:t>．</a:t>
            </a:r>
            <a:r>
              <a:rPr lang="zh-CN" altLang="en-US" sz="2800" b="1" dirty="0">
                <a:latin typeface="+mn-ea"/>
              </a:rPr>
              <a:t>作业</a:t>
            </a:r>
            <a:r>
              <a:rPr lang="zh-CN" altLang="en-US" sz="2800" b="1" dirty="0" smtClean="0">
                <a:latin typeface="+mn-ea"/>
              </a:rPr>
              <a:t>必须及时、不拖拉。认真</a:t>
            </a:r>
            <a:r>
              <a:rPr lang="zh-CN" altLang="en-US" sz="2800" b="1" dirty="0">
                <a:latin typeface="+mn-ea"/>
              </a:rPr>
              <a:t>、细致</a:t>
            </a:r>
            <a:r>
              <a:rPr lang="zh-CN" altLang="en-US" sz="2800" b="1" dirty="0" smtClean="0">
                <a:latin typeface="+mn-ea"/>
              </a:rPr>
              <a:t>，按时</a:t>
            </a:r>
            <a:r>
              <a:rPr lang="zh-CN" altLang="en-US" sz="2800" b="1" dirty="0">
                <a:latin typeface="+mn-ea"/>
              </a:rPr>
              <a:t>独立完成，力求正确，不抄袭别人作业，做完之后，再检查一遍，养成一丝不苟的学习习惯。</a:t>
            </a:r>
          </a:p>
          <a:p>
            <a:r>
              <a:rPr lang="en-US" altLang="zh-CN" sz="2800" b="1" dirty="0" smtClean="0">
                <a:latin typeface="+mn-ea"/>
              </a:rPr>
              <a:t>2</a:t>
            </a:r>
            <a:r>
              <a:rPr lang="zh-CN" altLang="en-US" sz="2800" b="1" dirty="0" smtClean="0">
                <a:latin typeface="+mn-ea"/>
              </a:rPr>
              <a:t>．</a:t>
            </a:r>
            <a:r>
              <a:rPr lang="zh-CN" altLang="en-US" sz="2800" b="1" dirty="0">
                <a:latin typeface="+mn-ea"/>
              </a:rPr>
              <a:t>对教师批改后的作业</a:t>
            </a:r>
            <a:r>
              <a:rPr lang="en-US" altLang="zh-CN" sz="2800" b="1" dirty="0">
                <a:latin typeface="+mn-ea"/>
              </a:rPr>
              <a:t>(</a:t>
            </a:r>
            <a:r>
              <a:rPr lang="zh-CN" altLang="en-US" sz="2800" b="1" dirty="0">
                <a:latin typeface="+mn-ea"/>
              </a:rPr>
              <a:t>包括试卷</a:t>
            </a:r>
            <a:r>
              <a:rPr lang="en-US" altLang="zh-CN" sz="2800" b="1" dirty="0">
                <a:latin typeface="+mn-ea"/>
              </a:rPr>
              <a:t>)</a:t>
            </a:r>
            <a:r>
              <a:rPr lang="zh-CN" altLang="en-US" sz="2800" b="1" dirty="0">
                <a:latin typeface="+mn-ea"/>
              </a:rPr>
              <a:t>，要</a:t>
            </a:r>
            <a:r>
              <a:rPr lang="zh-CN" altLang="en-US" sz="2800" b="1" dirty="0" smtClean="0">
                <a:latin typeface="+mn-ea"/>
              </a:rPr>
              <a:t>认真</a:t>
            </a:r>
            <a:r>
              <a:rPr lang="zh-CN" altLang="en-US" sz="2800" b="1" dirty="0">
                <a:latin typeface="+mn-ea"/>
              </a:rPr>
              <a:t>订正</a:t>
            </a:r>
            <a:r>
              <a:rPr lang="zh-CN" altLang="en-US" sz="2800" b="1" dirty="0" smtClean="0">
                <a:latin typeface="+mn-ea"/>
              </a:rPr>
              <a:t>，</a:t>
            </a:r>
            <a:r>
              <a:rPr lang="zh-CN" altLang="en-US" sz="2800" b="1" dirty="0">
                <a:latin typeface="+mn-ea"/>
              </a:rPr>
              <a:t>仍有不懂的问题</a:t>
            </a:r>
            <a:r>
              <a:rPr lang="zh-CN" altLang="en-US" sz="2800" b="1" dirty="0" smtClean="0">
                <a:latin typeface="+mn-ea"/>
              </a:rPr>
              <a:t>，要向老师</a:t>
            </a:r>
            <a:r>
              <a:rPr lang="zh-CN" altLang="en-US" sz="2800" b="1" dirty="0">
                <a:latin typeface="+mn-ea"/>
              </a:rPr>
              <a:t>或同学</a:t>
            </a:r>
            <a:r>
              <a:rPr lang="zh-CN" altLang="en-US" sz="2800" b="1" dirty="0" smtClean="0">
                <a:latin typeface="+mn-ea"/>
              </a:rPr>
              <a:t>请教。</a:t>
            </a:r>
            <a:endParaRPr lang="en-US" altLang="zh-CN" sz="2800" b="1" dirty="0" smtClean="0">
              <a:latin typeface="+mn-ea"/>
            </a:endParaRPr>
          </a:p>
          <a:p>
            <a:r>
              <a:rPr lang="en-US" altLang="zh-CN" sz="2800" b="1" dirty="0" smtClean="0">
                <a:latin typeface="+mn-ea"/>
              </a:rPr>
              <a:t>3.</a:t>
            </a:r>
            <a:r>
              <a:rPr lang="zh-CN" altLang="en-US" sz="2800" b="1" dirty="0" smtClean="0">
                <a:latin typeface="+mn-ea"/>
              </a:rPr>
              <a:t>不要少做、漏做、不做作业，也不要忘带作业，要养成整理书包的好习惯。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776616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65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52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图片 197">
            <a:extLst>
              <a:ext uri="{FF2B5EF4-FFF2-40B4-BE49-F238E27FC236}">
                <a16:creationId xmlns:a16="http://schemas.microsoft.com/office/drawing/2014/main" id="{10342575-590D-4FF7-8263-89673537C82C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143000"/>
            <a:ext cx="12192000" cy="5715000"/>
          </a:xfrm>
          <a:custGeom>
            <a:avLst/>
            <a:gdLst>
              <a:gd name="connsiteX0" fmla="*/ 0 w 12192000"/>
              <a:gd name="connsiteY0" fmla="*/ 0 h 5715000"/>
              <a:gd name="connsiteX1" fmla="*/ 12192000 w 12192000"/>
              <a:gd name="connsiteY1" fmla="*/ 0 h 5715000"/>
              <a:gd name="connsiteX2" fmla="*/ 12192000 w 12192000"/>
              <a:gd name="connsiteY2" fmla="*/ 5715000 h 5715000"/>
              <a:gd name="connsiteX3" fmla="*/ 0 w 12192000"/>
              <a:gd name="connsiteY3" fmla="*/ 5715000 h 5715000"/>
              <a:gd name="connsiteX4" fmla="*/ 0 w 12192000"/>
              <a:gd name="connsiteY4" fmla="*/ 0 h 5715000"/>
              <a:gd name="connsiteX5" fmla="*/ 10339030 w 12192000"/>
              <a:gd name="connsiteY5" fmla="*/ 1354674 h 5715000"/>
              <a:gd name="connsiteX6" fmla="*/ 8952599 w 12192000"/>
              <a:gd name="connsiteY6" fmla="*/ 2747494 h 5715000"/>
              <a:gd name="connsiteX7" fmla="*/ 10339030 w 12192000"/>
              <a:gd name="connsiteY7" fmla="*/ 4140314 h 5715000"/>
              <a:gd name="connsiteX8" fmla="*/ 11725461 w 12192000"/>
              <a:gd name="connsiteY8" fmla="*/ 2747494 h 5715000"/>
              <a:gd name="connsiteX9" fmla="*/ 10339030 w 12192000"/>
              <a:gd name="connsiteY9" fmla="*/ 1354674 h 5715000"/>
              <a:gd name="connsiteX10" fmla="*/ 1260217 w 12192000"/>
              <a:gd name="connsiteY10" fmla="*/ 1560495 h 5715000"/>
              <a:gd name="connsiteX11" fmla="*/ 259169 w 12192000"/>
              <a:gd name="connsiteY11" fmla="*/ 2953315 h 5715000"/>
              <a:gd name="connsiteX12" fmla="*/ 1260217 w 12192000"/>
              <a:gd name="connsiteY12" fmla="*/ 4346135 h 5715000"/>
              <a:gd name="connsiteX13" fmla="*/ 2261265 w 12192000"/>
              <a:gd name="connsiteY13" fmla="*/ 2953315 h 5715000"/>
              <a:gd name="connsiteX14" fmla="*/ 1260217 w 12192000"/>
              <a:gd name="connsiteY14" fmla="*/ 1560495 h 571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5715000">
                <a:moveTo>
                  <a:pt x="0" y="0"/>
                </a:moveTo>
                <a:lnTo>
                  <a:pt x="12192000" y="0"/>
                </a:lnTo>
                <a:lnTo>
                  <a:pt x="12192000" y="5715000"/>
                </a:lnTo>
                <a:lnTo>
                  <a:pt x="0" y="5715000"/>
                </a:lnTo>
                <a:lnTo>
                  <a:pt x="0" y="0"/>
                </a:lnTo>
                <a:close/>
                <a:moveTo>
                  <a:pt x="10339030" y="1354674"/>
                </a:moveTo>
                <a:cubicBezTo>
                  <a:pt x="9573325" y="1354674"/>
                  <a:pt x="8952599" y="1978261"/>
                  <a:pt x="8952599" y="2747494"/>
                </a:cubicBezTo>
                <a:cubicBezTo>
                  <a:pt x="8952599" y="3516727"/>
                  <a:pt x="9573325" y="4140314"/>
                  <a:pt x="10339030" y="4140314"/>
                </a:cubicBezTo>
                <a:cubicBezTo>
                  <a:pt x="11104735" y="4140314"/>
                  <a:pt x="11725461" y="3516727"/>
                  <a:pt x="11725461" y="2747494"/>
                </a:cubicBezTo>
                <a:cubicBezTo>
                  <a:pt x="11725461" y="1978261"/>
                  <a:pt x="11104735" y="1354674"/>
                  <a:pt x="10339030" y="1354674"/>
                </a:cubicBezTo>
                <a:close/>
                <a:moveTo>
                  <a:pt x="1260217" y="1560495"/>
                </a:moveTo>
                <a:cubicBezTo>
                  <a:pt x="707353" y="1560495"/>
                  <a:pt x="259169" y="2184082"/>
                  <a:pt x="259169" y="2953315"/>
                </a:cubicBezTo>
                <a:cubicBezTo>
                  <a:pt x="259169" y="3722548"/>
                  <a:pt x="707353" y="4346135"/>
                  <a:pt x="1260217" y="4346135"/>
                </a:cubicBezTo>
                <a:cubicBezTo>
                  <a:pt x="1813081" y="4346135"/>
                  <a:pt x="2261265" y="3722548"/>
                  <a:pt x="2261265" y="2953315"/>
                </a:cubicBezTo>
                <a:cubicBezTo>
                  <a:pt x="2261265" y="2184082"/>
                  <a:pt x="1813081" y="1560495"/>
                  <a:pt x="1260217" y="1560495"/>
                </a:cubicBezTo>
                <a:close/>
              </a:path>
            </a:pathLst>
          </a:custGeom>
        </p:spPr>
      </p:pic>
      <p:grpSp>
        <p:nvGrpSpPr>
          <p:cNvPr id="187" name="组合 186">
            <a:extLst>
              <a:ext uri="{FF2B5EF4-FFF2-40B4-BE49-F238E27FC236}">
                <a16:creationId xmlns:a16="http://schemas.microsoft.com/office/drawing/2014/main" id="{A4560233-869C-4B7B-B581-B2FB0A5E7385}"/>
              </a:ext>
            </a:extLst>
          </p:cNvPr>
          <p:cNvGrpSpPr/>
          <p:nvPr/>
        </p:nvGrpSpPr>
        <p:grpSpPr>
          <a:xfrm>
            <a:off x="3731058" y="608571"/>
            <a:ext cx="7160821" cy="5872032"/>
            <a:chOff x="3574473" y="0"/>
            <a:chExt cx="7160821" cy="5872032"/>
          </a:xfrm>
        </p:grpSpPr>
        <p:pic>
          <p:nvPicPr>
            <p:cNvPr id="188" name="图片 187">
              <a:extLst>
                <a:ext uri="{FF2B5EF4-FFF2-40B4-BE49-F238E27FC236}">
                  <a16:creationId xmlns:a16="http://schemas.microsoft.com/office/drawing/2014/main" id="{4A82C80B-4FAD-4A59-AD2F-B2436CCB6B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675" r="26461" b="14519"/>
            <a:stretch/>
          </p:blipFill>
          <p:spPr>
            <a:xfrm>
              <a:off x="3574473" y="0"/>
              <a:ext cx="7160821" cy="5872032"/>
            </a:xfrm>
            <a:prstGeom prst="rect">
              <a:avLst/>
            </a:prstGeom>
          </p:spPr>
        </p:pic>
        <p:sp>
          <p:nvSpPr>
            <p:cNvPr id="189" name="矩形 188">
              <a:extLst>
                <a:ext uri="{FF2B5EF4-FFF2-40B4-BE49-F238E27FC236}">
                  <a16:creationId xmlns:a16="http://schemas.microsoft.com/office/drawing/2014/main" id="{FBD7BB74-D190-4149-A4B1-914EEF714AA4}"/>
                </a:ext>
              </a:extLst>
            </p:cNvPr>
            <p:cNvSpPr/>
            <p:nvPr/>
          </p:nvSpPr>
          <p:spPr>
            <a:xfrm>
              <a:off x="4564639" y="1810856"/>
              <a:ext cx="5130140" cy="2956956"/>
            </a:xfrm>
            <a:prstGeom prst="rect">
              <a:avLst/>
            </a:prstGeom>
            <a:solidFill>
              <a:srgbClr val="3A57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9" name="文本框 49">
            <a:extLst>
              <a:ext uri="{FF2B5EF4-FFF2-40B4-BE49-F238E27FC236}">
                <a16:creationId xmlns:a16="http://schemas.microsoft.com/office/drawing/2014/main" id="{F5C98A38-1FA8-4DD5-AE89-2E68ADB6F3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7886" y="3157784"/>
            <a:ext cx="5311947" cy="1887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indent="0" algn="ctr" fontAlgn="auto">
              <a:lnSpc>
                <a:spcPts val="6480"/>
              </a:lnSpc>
              <a:buNone/>
            </a:pPr>
            <a:r>
              <a:rPr lang="zh-CN" altLang="en-US" sz="5400" dirty="0" smtClean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遵守校纪校规，</a:t>
            </a:r>
            <a:endParaRPr lang="en-US" altLang="zh-CN" sz="5400" dirty="0" smtClean="0">
              <a:solidFill>
                <a:schemeClr val="bg1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 indent="0" algn="ctr" fontAlgn="auto">
              <a:lnSpc>
                <a:spcPts val="6480"/>
              </a:lnSpc>
              <a:buNone/>
            </a:pPr>
            <a:r>
              <a:rPr lang="zh-CN" altLang="en-US" sz="5400" dirty="0" smtClean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                从我做起</a:t>
            </a:r>
            <a:endParaRPr lang="zh-CN" altLang="en-US" sz="5400" dirty="0">
              <a:solidFill>
                <a:schemeClr val="bg1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67" name="图片 66">
            <a:extLst>
              <a:ext uri="{FF2B5EF4-FFF2-40B4-BE49-F238E27FC236}">
                <a16:creationId xmlns:a16="http://schemas.microsoft.com/office/drawing/2014/main" id="{ED0DAA6A-45AB-4712-84FF-BE10014B5E4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8" y="1485626"/>
            <a:ext cx="5029747" cy="5029747"/>
          </a:xfrm>
          <a:prstGeom prst="rect">
            <a:avLst/>
          </a:prstGeom>
        </p:spPr>
      </p:pic>
      <p:pic>
        <p:nvPicPr>
          <p:cNvPr id="195" name="图片 194">
            <a:extLst>
              <a:ext uri="{FF2B5EF4-FFF2-40B4-BE49-F238E27FC236}">
                <a16:creationId xmlns:a16="http://schemas.microsoft.com/office/drawing/2014/main" id="{813E3514-B8AC-44BF-9600-B2700EDF2D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6" t="27305" r="81453" b="23952"/>
          <a:stretch>
            <a:fillRect/>
          </a:stretch>
        </p:blipFill>
        <p:spPr>
          <a:xfrm>
            <a:off x="10033245" y="3931390"/>
            <a:ext cx="2002096" cy="2785640"/>
          </a:xfrm>
          <a:custGeom>
            <a:avLst/>
            <a:gdLst>
              <a:gd name="connsiteX0" fmla="*/ 1001048 w 2002096"/>
              <a:gd name="connsiteY0" fmla="*/ 0 h 2785640"/>
              <a:gd name="connsiteX1" fmla="*/ 2002096 w 2002096"/>
              <a:gd name="connsiteY1" fmla="*/ 1392820 h 2785640"/>
              <a:gd name="connsiteX2" fmla="*/ 1001048 w 2002096"/>
              <a:gd name="connsiteY2" fmla="*/ 2785640 h 2785640"/>
              <a:gd name="connsiteX3" fmla="*/ 0 w 2002096"/>
              <a:gd name="connsiteY3" fmla="*/ 1392820 h 2785640"/>
              <a:gd name="connsiteX4" fmla="*/ 1001048 w 2002096"/>
              <a:gd name="connsiteY4" fmla="*/ 0 h 2785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2096" h="2785640">
                <a:moveTo>
                  <a:pt x="1001048" y="0"/>
                </a:moveTo>
                <a:cubicBezTo>
                  <a:pt x="1553912" y="0"/>
                  <a:pt x="2002096" y="623587"/>
                  <a:pt x="2002096" y="1392820"/>
                </a:cubicBezTo>
                <a:cubicBezTo>
                  <a:pt x="2002096" y="2162053"/>
                  <a:pt x="1553912" y="2785640"/>
                  <a:pt x="1001048" y="2785640"/>
                </a:cubicBezTo>
                <a:cubicBezTo>
                  <a:pt x="448184" y="2785640"/>
                  <a:pt x="0" y="2162053"/>
                  <a:pt x="0" y="1392820"/>
                </a:cubicBezTo>
                <a:cubicBezTo>
                  <a:pt x="0" y="623587"/>
                  <a:pt x="448184" y="0"/>
                  <a:pt x="1001048" y="0"/>
                </a:cubicBez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3712547" y="623311"/>
            <a:ext cx="62071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sym typeface="+mn-ea"/>
              </a:rPr>
              <a:t>怎样才能有</a:t>
            </a:r>
            <a:r>
              <a:rPr lang="zh-CN" altLang="en-US" sz="3600" b="1" dirty="0">
                <a:solidFill>
                  <a:srgbClr val="FF0000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sym typeface="+mn-ea"/>
              </a:rPr>
              <a:t>一个好的开端</a:t>
            </a:r>
            <a:r>
              <a:rPr lang="zh-CN" altLang="en-US" sz="3600" b="1" dirty="0" smtClean="0">
                <a:solidFill>
                  <a:srgbClr val="FF0000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sym typeface="+mn-ea"/>
              </a:rPr>
              <a:t>呢？</a:t>
            </a:r>
            <a:endParaRPr lang="zh-CN" altLang="en-US" sz="3600" b="1" dirty="0">
              <a:solidFill>
                <a:srgbClr val="FF0000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>
            <a:extLst>
              <a:ext uri="{FF2B5EF4-FFF2-40B4-BE49-F238E27FC236}">
                <a16:creationId xmlns:a16="http://schemas.microsoft.com/office/drawing/2014/main" id="{A6D4FBAE-AFE9-46BE-9C59-C988D4A1BC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2" name="图片 91">
            <a:extLst>
              <a:ext uri="{FF2B5EF4-FFF2-40B4-BE49-F238E27FC236}">
                <a16:creationId xmlns:a16="http://schemas.microsoft.com/office/drawing/2014/main" id="{CFCDBCB9-505F-4DA6-8A23-FE7BC6CE2B1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356" y="3366070"/>
            <a:ext cx="4202095" cy="4202095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D01799AC-76B7-4966-A850-EB7FB9A7B60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707" y="4731194"/>
            <a:ext cx="550745" cy="369333"/>
          </a:xfrm>
          <a:prstGeom prst="rect">
            <a:avLst/>
          </a:prstGeom>
        </p:spPr>
      </p:pic>
      <p:grpSp>
        <p:nvGrpSpPr>
          <p:cNvPr id="45" name="组合 44">
            <a:extLst>
              <a:ext uri="{FF2B5EF4-FFF2-40B4-BE49-F238E27FC236}">
                <a16:creationId xmlns:a16="http://schemas.microsoft.com/office/drawing/2014/main" id="{F20EEE3E-1190-45D8-AEAD-210F777E46B7}"/>
              </a:ext>
            </a:extLst>
          </p:cNvPr>
          <p:cNvGrpSpPr/>
          <p:nvPr/>
        </p:nvGrpSpPr>
        <p:grpSpPr>
          <a:xfrm>
            <a:off x="3591205" y="2075672"/>
            <a:ext cx="1495908" cy="1523019"/>
            <a:chOff x="1416512" y="3203769"/>
            <a:chExt cx="1495908" cy="1523019"/>
          </a:xfrm>
          <a:effectLst>
            <a:outerShdw blurRad="63500" dist="2159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2BF63A57-7C12-4390-89C1-4765F581D28F}"/>
                </a:ext>
              </a:extLst>
            </p:cNvPr>
            <p:cNvSpPr/>
            <p:nvPr/>
          </p:nvSpPr>
          <p:spPr>
            <a:xfrm>
              <a:off x="1416512" y="3230880"/>
              <a:ext cx="1495908" cy="149590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9E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solidFill>
                  <a:srgbClr val="009EA9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477CD0E6-F9C5-4960-BE54-C00DD73CE513}"/>
                </a:ext>
              </a:extLst>
            </p:cNvPr>
            <p:cNvCxnSpPr>
              <a:stCxn id="46" idx="1"/>
              <a:endCxn id="46" idx="3"/>
            </p:cNvCxnSpPr>
            <p:nvPr/>
          </p:nvCxnSpPr>
          <p:spPr>
            <a:xfrm>
              <a:off x="1416512" y="3978834"/>
              <a:ext cx="1495908" cy="0"/>
            </a:xfrm>
            <a:prstGeom prst="line">
              <a:avLst/>
            </a:prstGeom>
            <a:ln w="19050">
              <a:solidFill>
                <a:srgbClr val="90643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43FEB26F-7AAB-4F53-8B1E-555A9FAD1EC9}"/>
                </a:ext>
              </a:extLst>
            </p:cNvPr>
            <p:cNvCxnSpPr>
              <a:stCxn id="46" idx="0"/>
              <a:endCxn id="46" idx="2"/>
            </p:cNvCxnSpPr>
            <p:nvPr/>
          </p:nvCxnSpPr>
          <p:spPr>
            <a:xfrm>
              <a:off x="2164466" y="3230880"/>
              <a:ext cx="0" cy="1495908"/>
            </a:xfrm>
            <a:prstGeom prst="line">
              <a:avLst/>
            </a:prstGeom>
            <a:ln w="19050">
              <a:solidFill>
                <a:srgbClr val="90643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本框 26">
              <a:extLst>
                <a:ext uri="{FF2B5EF4-FFF2-40B4-BE49-F238E27FC236}">
                  <a16:creationId xmlns:a16="http://schemas.microsoft.com/office/drawing/2014/main" id="{382D7AD8-CBB7-4E0B-86E4-C407332E8B08}"/>
                </a:ext>
              </a:extLst>
            </p:cNvPr>
            <p:cNvSpPr txBox="1"/>
            <p:nvPr/>
          </p:nvSpPr>
          <p:spPr>
            <a:xfrm>
              <a:off x="1571056" y="3203769"/>
              <a:ext cx="1133351" cy="1446550"/>
            </a:xfrm>
            <a:prstGeom prst="rect">
              <a:avLst/>
            </a:prstGeom>
            <a:noFill/>
            <a:effectLst>
              <a:outerShdw blurRad="50800" dist="38100" dir="5400000" algn="ctr" rotWithShape="0">
                <a:srgbClr val="000000">
                  <a:alpha val="43137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8800" b="1" i="0" u="none" strike="noStrike" cap="none" spc="-500" normalizeH="0" baseline="0">
                  <a:ln>
                    <a:solidFill>
                      <a:srgbClr val="FFDA13"/>
                    </a:solidFill>
                  </a:ln>
                  <a:solidFill>
                    <a:srgbClr val="FFDA13"/>
                  </a:solidFill>
                  <a:effectLst>
                    <a:outerShdw dist="63500" dir="2400000" algn="l" rotWithShape="0">
                      <a:prstClr val="white"/>
                    </a:outerShdw>
                  </a:effectLst>
                  <a:uLnTx/>
                  <a:uFillTx/>
                  <a:latin typeface="字魂27号-布丁体" panose="00000500000000000000" pitchFamily="2" charset="-122"/>
                  <a:ea typeface="字魂27号-布丁体" panose="00000500000000000000" pitchFamily="2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n>
                    <a:noFill/>
                  </a:ln>
                  <a:solidFill>
                    <a:srgbClr val="009EA9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9C3089C8-5EE8-4376-8A48-256977DE9016}"/>
              </a:ext>
            </a:extLst>
          </p:cNvPr>
          <p:cNvGrpSpPr/>
          <p:nvPr/>
        </p:nvGrpSpPr>
        <p:grpSpPr>
          <a:xfrm rot="20881453">
            <a:off x="5051805" y="2135102"/>
            <a:ext cx="1495908" cy="1577660"/>
            <a:chOff x="1416512" y="3149128"/>
            <a:chExt cx="1495908" cy="1577660"/>
          </a:xfrm>
          <a:effectLst>
            <a:outerShdw blurRad="63500" dist="1143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113C8A80-F5F3-44B1-9F95-DAEE6C2EB602}"/>
                </a:ext>
              </a:extLst>
            </p:cNvPr>
            <p:cNvSpPr/>
            <p:nvPr/>
          </p:nvSpPr>
          <p:spPr>
            <a:xfrm>
              <a:off x="1416512" y="3230880"/>
              <a:ext cx="1495908" cy="149590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6D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solidFill>
                    <a:srgbClr val="FFDA13"/>
                  </a:solidFill>
                </a:ln>
                <a:solidFill>
                  <a:srgbClr val="FF5A43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5F9C3B02-1A96-42C3-9398-F3F99FB242E1}"/>
                </a:ext>
              </a:extLst>
            </p:cNvPr>
            <p:cNvCxnSpPr>
              <a:stCxn id="55" idx="1"/>
              <a:endCxn id="55" idx="3"/>
            </p:cNvCxnSpPr>
            <p:nvPr/>
          </p:nvCxnSpPr>
          <p:spPr>
            <a:xfrm>
              <a:off x="1416512" y="3978834"/>
              <a:ext cx="1495908" cy="0"/>
            </a:xfrm>
            <a:prstGeom prst="line">
              <a:avLst/>
            </a:prstGeom>
            <a:ln w="19050">
              <a:solidFill>
                <a:srgbClr val="EBA14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D17E85A9-6B43-49F4-907B-69776AD0DDAF}"/>
                </a:ext>
              </a:extLst>
            </p:cNvPr>
            <p:cNvCxnSpPr>
              <a:stCxn id="55" idx="0"/>
              <a:endCxn id="55" idx="2"/>
            </p:cNvCxnSpPr>
            <p:nvPr/>
          </p:nvCxnSpPr>
          <p:spPr>
            <a:xfrm>
              <a:off x="2164466" y="3230880"/>
              <a:ext cx="0" cy="1495908"/>
            </a:xfrm>
            <a:prstGeom prst="line">
              <a:avLst/>
            </a:prstGeom>
            <a:ln w="19050">
              <a:solidFill>
                <a:srgbClr val="EBA14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文本框 36">
              <a:extLst>
                <a:ext uri="{FF2B5EF4-FFF2-40B4-BE49-F238E27FC236}">
                  <a16:creationId xmlns:a16="http://schemas.microsoft.com/office/drawing/2014/main" id="{87CEC79C-38C3-417B-91F2-AE5B41EC797C}"/>
                </a:ext>
              </a:extLst>
            </p:cNvPr>
            <p:cNvSpPr txBox="1"/>
            <p:nvPr/>
          </p:nvSpPr>
          <p:spPr>
            <a:xfrm>
              <a:off x="1612159" y="3149128"/>
              <a:ext cx="1133351" cy="1446550"/>
            </a:xfrm>
            <a:prstGeom prst="rect">
              <a:avLst/>
            </a:prstGeom>
            <a:noFill/>
            <a:effectLst>
              <a:outerShdw blurRad="50800" dist="38100" dir="5400000" algn="ctr" rotWithShape="0">
                <a:srgbClr val="000000">
                  <a:alpha val="43137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8800" b="1" i="0" u="none" strike="noStrike" cap="none" spc="-500" normalizeH="0" baseline="0">
                  <a:ln>
                    <a:solidFill>
                      <a:srgbClr val="FFDA13"/>
                    </a:solidFill>
                  </a:ln>
                  <a:solidFill>
                    <a:srgbClr val="FFDA13"/>
                  </a:solidFill>
                  <a:effectLst>
                    <a:outerShdw dist="63500" dir="2400000" algn="l" rotWithShape="0">
                      <a:prstClr val="white"/>
                    </a:outerShdw>
                  </a:effectLst>
                  <a:uLnTx/>
                  <a:uFillTx/>
                  <a:latin typeface="字魂27号-布丁体" panose="00000500000000000000" pitchFamily="2" charset="-122"/>
                  <a:ea typeface="字魂27号-布丁体" panose="00000500000000000000" pitchFamily="2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n>
                    <a:noFill/>
                  </a:ln>
                  <a:solidFill>
                    <a:srgbClr val="FF5A43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一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DB8EEE3A-F5A6-4988-8ECA-064B30E620B9}"/>
              </a:ext>
            </a:extLst>
          </p:cNvPr>
          <p:cNvGrpSpPr/>
          <p:nvPr/>
        </p:nvGrpSpPr>
        <p:grpSpPr>
          <a:xfrm rot="828263">
            <a:off x="6610456" y="2165772"/>
            <a:ext cx="1495908" cy="1523019"/>
            <a:chOff x="1416512" y="3203769"/>
            <a:chExt cx="1495908" cy="1523019"/>
          </a:xfrm>
          <a:effectLst>
            <a:outerShdw blurRad="63500" dist="1143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9EE3D8F8-28B8-4589-B32E-1E2E19E6FFF0}"/>
                </a:ext>
              </a:extLst>
            </p:cNvPr>
            <p:cNvSpPr/>
            <p:nvPr/>
          </p:nvSpPr>
          <p:spPr>
            <a:xfrm>
              <a:off x="1416512" y="3230880"/>
              <a:ext cx="1495908" cy="149590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3962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rgbClr val="396250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id="{94D144DE-4A20-4C81-8644-6FBE5627E7CE}"/>
                </a:ext>
              </a:extLst>
            </p:cNvPr>
            <p:cNvCxnSpPr>
              <a:stCxn id="66" idx="1"/>
              <a:endCxn id="66" idx="3"/>
            </p:cNvCxnSpPr>
            <p:nvPr/>
          </p:nvCxnSpPr>
          <p:spPr>
            <a:xfrm>
              <a:off x="1416512" y="3978834"/>
              <a:ext cx="1495908" cy="0"/>
            </a:xfrm>
            <a:prstGeom prst="line">
              <a:avLst/>
            </a:prstGeom>
            <a:ln w="19050">
              <a:solidFill>
                <a:srgbClr val="90643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92A88ACC-284E-4C38-A5B7-8CCD2F951A73}"/>
                </a:ext>
              </a:extLst>
            </p:cNvPr>
            <p:cNvCxnSpPr>
              <a:stCxn id="66" idx="0"/>
              <a:endCxn id="66" idx="2"/>
            </p:cNvCxnSpPr>
            <p:nvPr/>
          </p:nvCxnSpPr>
          <p:spPr>
            <a:xfrm>
              <a:off x="2164466" y="3230880"/>
              <a:ext cx="0" cy="1495908"/>
            </a:xfrm>
            <a:prstGeom prst="line">
              <a:avLst/>
            </a:prstGeom>
            <a:ln w="19050">
              <a:solidFill>
                <a:srgbClr val="90643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文本框 41">
              <a:extLst>
                <a:ext uri="{FF2B5EF4-FFF2-40B4-BE49-F238E27FC236}">
                  <a16:creationId xmlns:a16="http://schemas.microsoft.com/office/drawing/2014/main" id="{BBC4C19F-8BED-457F-B107-43E8EC9E1562}"/>
                </a:ext>
              </a:extLst>
            </p:cNvPr>
            <p:cNvSpPr txBox="1"/>
            <p:nvPr/>
          </p:nvSpPr>
          <p:spPr>
            <a:xfrm>
              <a:off x="1571056" y="3203769"/>
              <a:ext cx="1133351" cy="1446550"/>
            </a:xfrm>
            <a:prstGeom prst="rect">
              <a:avLst/>
            </a:prstGeom>
            <a:noFill/>
            <a:effectLst>
              <a:outerShdw blurRad="50800" dist="38100" dir="5400000" algn="ctr" rotWithShape="0">
                <a:srgbClr val="000000">
                  <a:alpha val="43137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8800" b="1" i="0" u="none" strike="noStrike" cap="none" spc="-500" normalizeH="0" baseline="0">
                  <a:ln>
                    <a:solidFill>
                      <a:srgbClr val="FFDA13"/>
                    </a:solidFill>
                  </a:ln>
                  <a:solidFill>
                    <a:srgbClr val="FFDA13"/>
                  </a:solidFill>
                  <a:effectLst>
                    <a:outerShdw dist="63500" dir="2400000" algn="l" rotWithShape="0">
                      <a:prstClr val="white"/>
                    </a:outerShdw>
                  </a:effectLst>
                  <a:uLnTx/>
                  <a:uFillTx/>
                  <a:latin typeface="字魂27号-布丁体" panose="00000500000000000000" pitchFamily="2" charset="-122"/>
                  <a:ea typeface="字魂27号-布丁体" panose="00000500000000000000" pitchFamily="2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n>
                    <a:noFill/>
                  </a:ln>
                  <a:solidFill>
                    <a:srgbClr val="595BAB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节</a:t>
              </a:r>
            </a:p>
          </p:txBody>
        </p:sp>
      </p:grpSp>
      <p:sp>
        <p:nvSpPr>
          <p:cNvPr id="70" name="文本框 44">
            <a:extLst>
              <a:ext uri="{FF2B5EF4-FFF2-40B4-BE49-F238E27FC236}">
                <a16:creationId xmlns:a16="http://schemas.microsoft.com/office/drawing/2014/main" id="{2604ADB2-66DC-4B5B-A9DB-32E35B35AFE3}"/>
              </a:ext>
            </a:extLst>
          </p:cNvPr>
          <p:cNvSpPr txBox="1"/>
          <p:nvPr/>
        </p:nvSpPr>
        <p:spPr>
          <a:xfrm>
            <a:off x="3882270" y="1568718"/>
            <a:ext cx="8603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rPr>
              <a:t>di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71" name="文本框 45">
            <a:extLst>
              <a:ext uri="{FF2B5EF4-FFF2-40B4-BE49-F238E27FC236}">
                <a16:creationId xmlns:a16="http://schemas.microsoft.com/office/drawing/2014/main" id="{35035770-4EA7-42B6-8C45-2DE2C4E5980F}"/>
              </a:ext>
            </a:extLst>
          </p:cNvPr>
          <p:cNvSpPr txBox="1"/>
          <p:nvPr/>
        </p:nvSpPr>
        <p:spPr>
          <a:xfrm rot="20733522">
            <a:off x="5308383" y="1689802"/>
            <a:ext cx="9077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rPr>
              <a:t>SAN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72" name="文本框 46">
            <a:extLst>
              <a:ext uri="{FF2B5EF4-FFF2-40B4-BE49-F238E27FC236}">
                <a16:creationId xmlns:a16="http://schemas.microsoft.com/office/drawing/2014/main" id="{920C8241-2545-4299-8886-AC00F480466B}"/>
              </a:ext>
            </a:extLst>
          </p:cNvPr>
          <p:cNvSpPr txBox="1"/>
          <p:nvPr/>
        </p:nvSpPr>
        <p:spPr>
          <a:xfrm rot="929246">
            <a:off x="7474961" y="1725472"/>
            <a:ext cx="6481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rPr>
              <a:t>JIE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73" name="图片 72">
            <a:extLst>
              <a:ext uri="{FF2B5EF4-FFF2-40B4-BE49-F238E27FC236}">
                <a16:creationId xmlns:a16="http://schemas.microsoft.com/office/drawing/2014/main" id="{6A05750E-9D3D-4D58-B2EA-0BA8E94CA87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8415" y="2166817"/>
            <a:ext cx="742126" cy="497673"/>
          </a:xfrm>
          <a:prstGeom prst="rect">
            <a:avLst/>
          </a:prstGeom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id="{7B029323-FEB7-4127-AFF6-B65B7F1788C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6" t="27305" r="81453" b="23952"/>
          <a:stretch>
            <a:fillRect/>
          </a:stretch>
        </p:blipFill>
        <p:spPr>
          <a:xfrm>
            <a:off x="8249158" y="1484924"/>
            <a:ext cx="1556119" cy="2165124"/>
          </a:xfrm>
          <a:custGeom>
            <a:avLst/>
            <a:gdLst>
              <a:gd name="connsiteX0" fmla="*/ 1001048 w 2002096"/>
              <a:gd name="connsiteY0" fmla="*/ 0 h 2785640"/>
              <a:gd name="connsiteX1" fmla="*/ 2002096 w 2002096"/>
              <a:gd name="connsiteY1" fmla="*/ 1392820 h 2785640"/>
              <a:gd name="connsiteX2" fmla="*/ 1001048 w 2002096"/>
              <a:gd name="connsiteY2" fmla="*/ 2785640 h 2785640"/>
              <a:gd name="connsiteX3" fmla="*/ 0 w 2002096"/>
              <a:gd name="connsiteY3" fmla="*/ 1392820 h 2785640"/>
              <a:gd name="connsiteX4" fmla="*/ 1001048 w 2002096"/>
              <a:gd name="connsiteY4" fmla="*/ 0 h 2785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2096" h="2785640">
                <a:moveTo>
                  <a:pt x="1001048" y="0"/>
                </a:moveTo>
                <a:cubicBezTo>
                  <a:pt x="1553912" y="0"/>
                  <a:pt x="2002096" y="623587"/>
                  <a:pt x="2002096" y="1392820"/>
                </a:cubicBezTo>
                <a:cubicBezTo>
                  <a:pt x="2002096" y="2162053"/>
                  <a:pt x="1553912" y="2785640"/>
                  <a:pt x="1001048" y="2785640"/>
                </a:cubicBezTo>
                <a:cubicBezTo>
                  <a:pt x="448184" y="2785640"/>
                  <a:pt x="0" y="2162053"/>
                  <a:pt x="0" y="1392820"/>
                </a:cubicBezTo>
                <a:cubicBezTo>
                  <a:pt x="0" y="623587"/>
                  <a:pt x="448184" y="0"/>
                  <a:pt x="1001048" y="0"/>
                </a:cubicBez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4466244" y="4096809"/>
            <a:ext cx="34275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+mn-ea"/>
                <a:sym typeface="+mn-ea"/>
              </a:rPr>
              <a:t>七嘴八舌话常规</a:t>
            </a:r>
          </a:p>
        </p:txBody>
      </p:sp>
    </p:spTree>
    <p:extLst>
      <p:ext uri="{BB962C8B-B14F-4D97-AF65-F5344CB8AC3E}">
        <p14:creationId xmlns:p14="http://schemas.microsoft.com/office/powerpoint/2010/main" val="381866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FA94BE66-756F-4AD8-B44E-DB15B8EBB2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83" t="5871" r="9656" b="6300"/>
          <a:stretch/>
        </p:blipFill>
        <p:spPr>
          <a:xfrm>
            <a:off x="-117566" y="-209005"/>
            <a:ext cx="12192000" cy="685800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C43B4B0A-13B0-465D-8EC9-6F5EFD2E3C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37" y="2061636"/>
            <a:ext cx="3291205" cy="32912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7241" y="2825835"/>
            <a:ext cx="71139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升旗常规、课堂常规、课间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常规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操常规、卫生常规、安全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常规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..... 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75092" y="1033205"/>
            <a:ext cx="38908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一日常规知多少？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832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>
            <a:extLst>
              <a:ext uri="{FF2B5EF4-FFF2-40B4-BE49-F238E27FC236}">
                <a16:creationId xmlns:a16="http://schemas.microsoft.com/office/drawing/2014/main" id="{A6D4FBAE-AFE9-46BE-9C59-C988D4A1BC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2" name="图片 91">
            <a:extLst>
              <a:ext uri="{FF2B5EF4-FFF2-40B4-BE49-F238E27FC236}">
                <a16:creationId xmlns:a16="http://schemas.microsoft.com/office/drawing/2014/main" id="{CFCDBCB9-505F-4DA6-8A23-FE7BC6CE2B1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356" y="3366070"/>
            <a:ext cx="4202095" cy="4202095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D01799AC-76B7-4966-A850-EB7FB9A7B60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707" y="4731194"/>
            <a:ext cx="550745" cy="369333"/>
          </a:xfrm>
          <a:prstGeom prst="rect">
            <a:avLst/>
          </a:prstGeom>
        </p:spPr>
      </p:pic>
      <p:grpSp>
        <p:nvGrpSpPr>
          <p:cNvPr id="45" name="组合 44">
            <a:extLst>
              <a:ext uri="{FF2B5EF4-FFF2-40B4-BE49-F238E27FC236}">
                <a16:creationId xmlns:a16="http://schemas.microsoft.com/office/drawing/2014/main" id="{F20EEE3E-1190-45D8-AEAD-210F777E46B7}"/>
              </a:ext>
            </a:extLst>
          </p:cNvPr>
          <p:cNvGrpSpPr/>
          <p:nvPr/>
        </p:nvGrpSpPr>
        <p:grpSpPr>
          <a:xfrm>
            <a:off x="3591205" y="2075672"/>
            <a:ext cx="1495908" cy="1523019"/>
            <a:chOff x="1416512" y="3203769"/>
            <a:chExt cx="1495908" cy="1523019"/>
          </a:xfrm>
          <a:effectLst>
            <a:outerShdw blurRad="63500" dist="2159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2BF63A57-7C12-4390-89C1-4765F581D28F}"/>
                </a:ext>
              </a:extLst>
            </p:cNvPr>
            <p:cNvSpPr/>
            <p:nvPr/>
          </p:nvSpPr>
          <p:spPr>
            <a:xfrm>
              <a:off x="1416512" y="3230880"/>
              <a:ext cx="1495908" cy="149590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9E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solidFill>
                  <a:srgbClr val="009EA9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477CD0E6-F9C5-4960-BE54-C00DD73CE513}"/>
                </a:ext>
              </a:extLst>
            </p:cNvPr>
            <p:cNvCxnSpPr>
              <a:stCxn id="46" idx="1"/>
              <a:endCxn id="46" idx="3"/>
            </p:cNvCxnSpPr>
            <p:nvPr/>
          </p:nvCxnSpPr>
          <p:spPr>
            <a:xfrm>
              <a:off x="1416512" y="3978834"/>
              <a:ext cx="1495908" cy="0"/>
            </a:xfrm>
            <a:prstGeom prst="line">
              <a:avLst/>
            </a:prstGeom>
            <a:ln w="19050">
              <a:solidFill>
                <a:srgbClr val="90643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43FEB26F-7AAB-4F53-8B1E-555A9FAD1EC9}"/>
                </a:ext>
              </a:extLst>
            </p:cNvPr>
            <p:cNvCxnSpPr>
              <a:stCxn id="46" idx="0"/>
              <a:endCxn id="46" idx="2"/>
            </p:cNvCxnSpPr>
            <p:nvPr/>
          </p:nvCxnSpPr>
          <p:spPr>
            <a:xfrm>
              <a:off x="2164466" y="3230880"/>
              <a:ext cx="0" cy="1495908"/>
            </a:xfrm>
            <a:prstGeom prst="line">
              <a:avLst/>
            </a:prstGeom>
            <a:ln w="19050">
              <a:solidFill>
                <a:srgbClr val="90643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本框 26">
              <a:extLst>
                <a:ext uri="{FF2B5EF4-FFF2-40B4-BE49-F238E27FC236}">
                  <a16:creationId xmlns:a16="http://schemas.microsoft.com/office/drawing/2014/main" id="{382D7AD8-CBB7-4E0B-86E4-C407332E8B08}"/>
                </a:ext>
              </a:extLst>
            </p:cNvPr>
            <p:cNvSpPr txBox="1"/>
            <p:nvPr/>
          </p:nvSpPr>
          <p:spPr>
            <a:xfrm>
              <a:off x="1571056" y="3203769"/>
              <a:ext cx="1133351" cy="1446550"/>
            </a:xfrm>
            <a:prstGeom prst="rect">
              <a:avLst/>
            </a:prstGeom>
            <a:noFill/>
            <a:effectLst>
              <a:outerShdw blurRad="50800" dist="38100" dir="5400000" algn="ctr" rotWithShape="0">
                <a:srgbClr val="000000">
                  <a:alpha val="43137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8800" b="1" i="0" u="none" strike="noStrike" cap="none" spc="-500" normalizeH="0" baseline="0">
                  <a:ln>
                    <a:solidFill>
                      <a:srgbClr val="FFDA13"/>
                    </a:solidFill>
                  </a:ln>
                  <a:solidFill>
                    <a:srgbClr val="FFDA13"/>
                  </a:solidFill>
                  <a:effectLst>
                    <a:outerShdw dist="63500" dir="2400000" algn="l" rotWithShape="0">
                      <a:prstClr val="white"/>
                    </a:outerShdw>
                  </a:effectLst>
                  <a:uLnTx/>
                  <a:uFillTx/>
                  <a:latin typeface="字魂27号-布丁体" panose="00000500000000000000" pitchFamily="2" charset="-122"/>
                  <a:ea typeface="字魂27号-布丁体" panose="00000500000000000000" pitchFamily="2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n>
                    <a:noFill/>
                  </a:ln>
                  <a:solidFill>
                    <a:srgbClr val="009EA9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9C3089C8-5EE8-4376-8A48-256977DE9016}"/>
              </a:ext>
            </a:extLst>
          </p:cNvPr>
          <p:cNvGrpSpPr/>
          <p:nvPr/>
        </p:nvGrpSpPr>
        <p:grpSpPr>
          <a:xfrm rot="20881453">
            <a:off x="5051805" y="2135102"/>
            <a:ext cx="1495908" cy="1577660"/>
            <a:chOff x="1416512" y="3149128"/>
            <a:chExt cx="1495908" cy="1577660"/>
          </a:xfrm>
          <a:effectLst>
            <a:outerShdw blurRad="63500" dist="1143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113C8A80-F5F3-44B1-9F95-DAEE6C2EB602}"/>
                </a:ext>
              </a:extLst>
            </p:cNvPr>
            <p:cNvSpPr/>
            <p:nvPr/>
          </p:nvSpPr>
          <p:spPr>
            <a:xfrm>
              <a:off x="1416512" y="3230880"/>
              <a:ext cx="1495908" cy="149590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6D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solidFill>
                    <a:srgbClr val="FFDA13"/>
                  </a:solidFill>
                </a:ln>
                <a:solidFill>
                  <a:srgbClr val="FF5A43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5F9C3B02-1A96-42C3-9398-F3F99FB242E1}"/>
                </a:ext>
              </a:extLst>
            </p:cNvPr>
            <p:cNvCxnSpPr>
              <a:stCxn id="55" idx="1"/>
              <a:endCxn id="55" idx="3"/>
            </p:cNvCxnSpPr>
            <p:nvPr/>
          </p:nvCxnSpPr>
          <p:spPr>
            <a:xfrm>
              <a:off x="1416512" y="3978834"/>
              <a:ext cx="1495908" cy="0"/>
            </a:xfrm>
            <a:prstGeom prst="line">
              <a:avLst/>
            </a:prstGeom>
            <a:ln w="19050">
              <a:solidFill>
                <a:srgbClr val="EBA14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D17E85A9-6B43-49F4-907B-69776AD0DDAF}"/>
                </a:ext>
              </a:extLst>
            </p:cNvPr>
            <p:cNvCxnSpPr>
              <a:stCxn id="55" idx="0"/>
              <a:endCxn id="55" idx="2"/>
            </p:cNvCxnSpPr>
            <p:nvPr/>
          </p:nvCxnSpPr>
          <p:spPr>
            <a:xfrm>
              <a:off x="2164466" y="3230880"/>
              <a:ext cx="0" cy="1495908"/>
            </a:xfrm>
            <a:prstGeom prst="line">
              <a:avLst/>
            </a:prstGeom>
            <a:ln w="19050">
              <a:solidFill>
                <a:srgbClr val="EBA14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文本框 36">
              <a:extLst>
                <a:ext uri="{FF2B5EF4-FFF2-40B4-BE49-F238E27FC236}">
                  <a16:creationId xmlns:a16="http://schemas.microsoft.com/office/drawing/2014/main" id="{87CEC79C-38C3-417B-91F2-AE5B41EC797C}"/>
                </a:ext>
              </a:extLst>
            </p:cNvPr>
            <p:cNvSpPr txBox="1"/>
            <p:nvPr/>
          </p:nvSpPr>
          <p:spPr>
            <a:xfrm>
              <a:off x="1612159" y="3149128"/>
              <a:ext cx="1133351" cy="1446550"/>
            </a:xfrm>
            <a:prstGeom prst="rect">
              <a:avLst/>
            </a:prstGeom>
            <a:noFill/>
            <a:effectLst>
              <a:outerShdw blurRad="50800" dist="38100" dir="5400000" algn="ctr" rotWithShape="0">
                <a:srgbClr val="000000">
                  <a:alpha val="43137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8800" b="1" i="0" u="none" strike="noStrike" cap="none" spc="-500" normalizeH="0" baseline="0">
                  <a:ln>
                    <a:solidFill>
                      <a:srgbClr val="FFDA13"/>
                    </a:solidFill>
                  </a:ln>
                  <a:solidFill>
                    <a:srgbClr val="FFDA13"/>
                  </a:solidFill>
                  <a:effectLst>
                    <a:outerShdw dist="63500" dir="2400000" algn="l" rotWithShape="0">
                      <a:prstClr val="white"/>
                    </a:outerShdw>
                  </a:effectLst>
                  <a:uLnTx/>
                  <a:uFillTx/>
                  <a:latin typeface="字魂27号-布丁体" panose="00000500000000000000" pitchFamily="2" charset="-122"/>
                  <a:ea typeface="字魂27号-布丁体" panose="00000500000000000000" pitchFamily="2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n>
                    <a:noFill/>
                  </a:ln>
                  <a:solidFill>
                    <a:srgbClr val="FF5A43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二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DB8EEE3A-F5A6-4988-8ECA-064B30E620B9}"/>
              </a:ext>
            </a:extLst>
          </p:cNvPr>
          <p:cNvGrpSpPr/>
          <p:nvPr/>
        </p:nvGrpSpPr>
        <p:grpSpPr>
          <a:xfrm rot="828263">
            <a:off x="6610456" y="2165772"/>
            <a:ext cx="1495908" cy="1523019"/>
            <a:chOff x="1416512" y="3203769"/>
            <a:chExt cx="1495908" cy="1523019"/>
          </a:xfrm>
          <a:effectLst>
            <a:outerShdw blurRad="63500" dist="1143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9EE3D8F8-28B8-4589-B32E-1E2E19E6FFF0}"/>
                </a:ext>
              </a:extLst>
            </p:cNvPr>
            <p:cNvSpPr/>
            <p:nvPr/>
          </p:nvSpPr>
          <p:spPr>
            <a:xfrm>
              <a:off x="1416512" y="3230880"/>
              <a:ext cx="1495908" cy="149590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3962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rgbClr val="396250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id="{94D144DE-4A20-4C81-8644-6FBE5627E7CE}"/>
                </a:ext>
              </a:extLst>
            </p:cNvPr>
            <p:cNvCxnSpPr>
              <a:stCxn id="66" idx="1"/>
              <a:endCxn id="66" idx="3"/>
            </p:cNvCxnSpPr>
            <p:nvPr/>
          </p:nvCxnSpPr>
          <p:spPr>
            <a:xfrm>
              <a:off x="1416512" y="3978834"/>
              <a:ext cx="1495908" cy="0"/>
            </a:xfrm>
            <a:prstGeom prst="line">
              <a:avLst/>
            </a:prstGeom>
            <a:ln w="19050">
              <a:solidFill>
                <a:srgbClr val="90643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92A88ACC-284E-4C38-A5B7-8CCD2F951A73}"/>
                </a:ext>
              </a:extLst>
            </p:cNvPr>
            <p:cNvCxnSpPr>
              <a:stCxn id="66" idx="0"/>
              <a:endCxn id="66" idx="2"/>
            </p:cNvCxnSpPr>
            <p:nvPr/>
          </p:nvCxnSpPr>
          <p:spPr>
            <a:xfrm>
              <a:off x="2164466" y="3230880"/>
              <a:ext cx="0" cy="1495908"/>
            </a:xfrm>
            <a:prstGeom prst="line">
              <a:avLst/>
            </a:prstGeom>
            <a:ln w="19050">
              <a:solidFill>
                <a:srgbClr val="90643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文本框 41">
              <a:extLst>
                <a:ext uri="{FF2B5EF4-FFF2-40B4-BE49-F238E27FC236}">
                  <a16:creationId xmlns:a16="http://schemas.microsoft.com/office/drawing/2014/main" id="{BBC4C19F-8BED-457F-B107-43E8EC9E1562}"/>
                </a:ext>
              </a:extLst>
            </p:cNvPr>
            <p:cNvSpPr txBox="1"/>
            <p:nvPr/>
          </p:nvSpPr>
          <p:spPr>
            <a:xfrm>
              <a:off x="1571056" y="3203769"/>
              <a:ext cx="1133351" cy="1446550"/>
            </a:xfrm>
            <a:prstGeom prst="rect">
              <a:avLst/>
            </a:prstGeom>
            <a:noFill/>
            <a:effectLst>
              <a:outerShdw blurRad="50800" dist="38100" dir="5400000" algn="ctr" rotWithShape="0">
                <a:srgbClr val="000000">
                  <a:alpha val="43137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8800" b="1" i="0" u="none" strike="noStrike" cap="none" spc="-500" normalizeH="0" baseline="0">
                  <a:ln>
                    <a:solidFill>
                      <a:srgbClr val="FFDA13"/>
                    </a:solidFill>
                  </a:ln>
                  <a:solidFill>
                    <a:srgbClr val="FFDA13"/>
                  </a:solidFill>
                  <a:effectLst>
                    <a:outerShdw dist="63500" dir="2400000" algn="l" rotWithShape="0">
                      <a:prstClr val="white"/>
                    </a:outerShdw>
                  </a:effectLst>
                  <a:uLnTx/>
                  <a:uFillTx/>
                  <a:latin typeface="字魂27号-布丁体" panose="00000500000000000000" pitchFamily="2" charset="-122"/>
                  <a:ea typeface="字魂27号-布丁体" panose="00000500000000000000" pitchFamily="2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n>
                    <a:noFill/>
                  </a:ln>
                  <a:solidFill>
                    <a:srgbClr val="595BAB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节</a:t>
              </a:r>
            </a:p>
          </p:txBody>
        </p:sp>
      </p:grpSp>
      <p:sp>
        <p:nvSpPr>
          <p:cNvPr id="70" name="文本框 44">
            <a:extLst>
              <a:ext uri="{FF2B5EF4-FFF2-40B4-BE49-F238E27FC236}">
                <a16:creationId xmlns:a16="http://schemas.microsoft.com/office/drawing/2014/main" id="{2604ADB2-66DC-4B5B-A9DB-32E35B35AFE3}"/>
              </a:ext>
            </a:extLst>
          </p:cNvPr>
          <p:cNvSpPr txBox="1"/>
          <p:nvPr/>
        </p:nvSpPr>
        <p:spPr>
          <a:xfrm>
            <a:off x="3882270" y="1568718"/>
            <a:ext cx="8603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rPr>
              <a:t>di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71" name="文本框 45">
            <a:extLst>
              <a:ext uri="{FF2B5EF4-FFF2-40B4-BE49-F238E27FC236}">
                <a16:creationId xmlns:a16="http://schemas.microsoft.com/office/drawing/2014/main" id="{35035770-4EA7-42B6-8C45-2DE2C4E5980F}"/>
              </a:ext>
            </a:extLst>
          </p:cNvPr>
          <p:cNvSpPr txBox="1"/>
          <p:nvPr/>
        </p:nvSpPr>
        <p:spPr>
          <a:xfrm rot="20733522">
            <a:off x="5308383" y="1689802"/>
            <a:ext cx="9077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rPr>
              <a:t>SAN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72" name="文本框 46">
            <a:extLst>
              <a:ext uri="{FF2B5EF4-FFF2-40B4-BE49-F238E27FC236}">
                <a16:creationId xmlns:a16="http://schemas.microsoft.com/office/drawing/2014/main" id="{920C8241-2545-4299-8886-AC00F480466B}"/>
              </a:ext>
            </a:extLst>
          </p:cNvPr>
          <p:cNvSpPr txBox="1"/>
          <p:nvPr/>
        </p:nvSpPr>
        <p:spPr>
          <a:xfrm rot="929246">
            <a:off x="7474961" y="1725472"/>
            <a:ext cx="6481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</a:rPr>
              <a:t>JIE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73" name="图片 72">
            <a:extLst>
              <a:ext uri="{FF2B5EF4-FFF2-40B4-BE49-F238E27FC236}">
                <a16:creationId xmlns:a16="http://schemas.microsoft.com/office/drawing/2014/main" id="{6A05750E-9D3D-4D58-B2EA-0BA8E94CA87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8415" y="2166817"/>
            <a:ext cx="742126" cy="497673"/>
          </a:xfrm>
          <a:prstGeom prst="rect">
            <a:avLst/>
          </a:prstGeom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id="{7B029323-FEB7-4127-AFF6-B65B7F1788C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6" t="27305" r="81453" b="23952"/>
          <a:stretch>
            <a:fillRect/>
          </a:stretch>
        </p:blipFill>
        <p:spPr>
          <a:xfrm>
            <a:off x="8249158" y="1484924"/>
            <a:ext cx="1556119" cy="2165124"/>
          </a:xfrm>
          <a:custGeom>
            <a:avLst/>
            <a:gdLst>
              <a:gd name="connsiteX0" fmla="*/ 1001048 w 2002096"/>
              <a:gd name="connsiteY0" fmla="*/ 0 h 2785640"/>
              <a:gd name="connsiteX1" fmla="*/ 2002096 w 2002096"/>
              <a:gd name="connsiteY1" fmla="*/ 1392820 h 2785640"/>
              <a:gd name="connsiteX2" fmla="*/ 1001048 w 2002096"/>
              <a:gd name="connsiteY2" fmla="*/ 2785640 h 2785640"/>
              <a:gd name="connsiteX3" fmla="*/ 0 w 2002096"/>
              <a:gd name="connsiteY3" fmla="*/ 1392820 h 2785640"/>
              <a:gd name="connsiteX4" fmla="*/ 1001048 w 2002096"/>
              <a:gd name="connsiteY4" fmla="*/ 0 h 2785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2096" h="2785640">
                <a:moveTo>
                  <a:pt x="1001048" y="0"/>
                </a:moveTo>
                <a:cubicBezTo>
                  <a:pt x="1553912" y="0"/>
                  <a:pt x="2002096" y="623587"/>
                  <a:pt x="2002096" y="1392820"/>
                </a:cubicBezTo>
                <a:cubicBezTo>
                  <a:pt x="2002096" y="2162053"/>
                  <a:pt x="1553912" y="2785640"/>
                  <a:pt x="1001048" y="2785640"/>
                </a:cubicBezTo>
                <a:cubicBezTo>
                  <a:pt x="448184" y="2785640"/>
                  <a:pt x="0" y="2162053"/>
                  <a:pt x="0" y="1392820"/>
                </a:cubicBezTo>
                <a:cubicBezTo>
                  <a:pt x="0" y="623587"/>
                  <a:pt x="448184" y="0"/>
                  <a:pt x="1001048" y="0"/>
                </a:cubicBez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4466244" y="4096809"/>
            <a:ext cx="34275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+mn-ea"/>
                <a:sym typeface="+mn-ea"/>
              </a:rPr>
              <a:t>火眼金睛找违规</a:t>
            </a:r>
            <a:endParaRPr lang="zh-CN" altLang="en-US" sz="3600" b="1" dirty="0">
              <a:solidFill>
                <a:srgbClr val="FF0000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+mn-ea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79882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FA94BE66-756F-4AD8-B44E-DB15B8EBB2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83" t="5871" r="9656" b="6300"/>
          <a:stretch/>
        </p:blipFill>
        <p:spPr>
          <a:xfrm>
            <a:off x="0" y="0"/>
            <a:ext cx="12192000" cy="5969726"/>
          </a:xfrm>
          <a:prstGeom prst="rect">
            <a:avLst/>
          </a:prstGeom>
        </p:spPr>
      </p:pic>
      <p:sp>
        <p:nvSpPr>
          <p:cNvPr id="3" name="文本框 10">
            <a:extLst>
              <a:ext uri="{FF2B5EF4-FFF2-40B4-BE49-F238E27FC236}">
                <a16:creationId xmlns:a16="http://schemas.microsoft.com/office/drawing/2014/main" id="{39DF2D14-6D90-45C4-A58B-C8B51A8FDE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020" y="1326154"/>
            <a:ext cx="6263294" cy="351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ctr">
              <a:spcBef>
                <a:spcPct val="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+mn-ea"/>
                <a:sym typeface="+mn-ea"/>
              </a:rPr>
              <a:t>人物简介</a:t>
            </a:r>
            <a:endParaRPr lang="en-US" altLang="zh-CN" sz="3200" b="1" dirty="0" smtClean="0">
              <a:solidFill>
                <a:srgbClr val="FF0000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+mn-ea"/>
              <a:sym typeface="+mn-ea"/>
            </a:endParaRPr>
          </a:p>
          <a:p>
            <a:pPr lvl="0">
              <a:spcBef>
                <a:spcPct val="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+mn-ea"/>
                <a:sym typeface="+mn-ea"/>
              </a:rPr>
              <a:t>姓名：赵小明</a:t>
            </a:r>
            <a:endParaRPr lang="en-US" altLang="zh-CN" sz="3200" b="1" dirty="0">
              <a:solidFill>
                <a:srgbClr val="FF0000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+mn-ea"/>
              <a:sym typeface="+mn-ea"/>
            </a:endParaRPr>
          </a:p>
          <a:p>
            <a:pPr lvl="0">
              <a:spcBef>
                <a:spcPct val="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+mn-ea"/>
                <a:sym typeface="+mn-ea"/>
              </a:rPr>
              <a:t>年龄</a:t>
            </a:r>
            <a:r>
              <a:rPr lang="zh-CN" altLang="en-US" sz="3200" b="1" dirty="0">
                <a:solidFill>
                  <a:srgbClr val="FF0000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+mn-ea"/>
                <a:sym typeface="+mn-ea"/>
              </a:rPr>
              <a:t>：</a:t>
            </a:r>
            <a:r>
              <a:rPr lang="en-US" altLang="zh-CN" sz="3200" b="1" dirty="0" smtClean="0">
                <a:solidFill>
                  <a:srgbClr val="FF0000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+mn-ea"/>
                <a:sym typeface="+mn-ea"/>
              </a:rPr>
              <a:t>10</a:t>
            </a:r>
            <a:r>
              <a:rPr lang="zh-CN" altLang="en-US" sz="3200" b="1" dirty="0" smtClean="0">
                <a:solidFill>
                  <a:srgbClr val="FF0000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+mn-ea"/>
                <a:sym typeface="+mn-ea"/>
              </a:rPr>
              <a:t>岁</a:t>
            </a:r>
            <a:endParaRPr lang="en-US" altLang="zh-CN" sz="3200" b="1" dirty="0" smtClean="0">
              <a:solidFill>
                <a:srgbClr val="FF0000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+mn-ea"/>
              <a:sym typeface="+mn-ea"/>
            </a:endParaRPr>
          </a:p>
          <a:p>
            <a:pPr lvl="0">
              <a:spcBef>
                <a:spcPct val="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+mn-ea"/>
                <a:sym typeface="+mn-ea"/>
              </a:rPr>
              <a:t>身份：南京</a:t>
            </a:r>
            <a:r>
              <a:rPr lang="en-US" altLang="zh-CN" sz="3200" b="1" dirty="0" smtClean="0">
                <a:solidFill>
                  <a:srgbClr val="FF0000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+mn-ea"/>
                <a:sym typeface="+mn-ea"/>
              </a:rPr>
              <a:t>XXX</a:t>
            </a:r>
            <a:r>
              <a:rPr lang="zh-CN" altLang="en-US" sz="3200" b="1" dirty="0" smtClean="0">
                <a:solidFill>
                  <a:srgbClr val="FF0000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+mn-ea"/>
                <a:sym typeface="+mn-ea"/>
              </a:rPr>
              <a:t>小学三年级学生</a:t>
            </a:r>
            <a:endParaRPr lang="en-US" altLang="zh-CN" sz="3200" b="1" dirty="0" smtClean="0">
              <a:solidFill>
                <a:srgbClr val="FF0000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+mn-ea"/>
              <a:sym typeface="+mn-ea"/>
            </a:endParaRPr>
          </a:p>
          <a:p>
            <a:pPr lvl="0">
              <a:spcBef>
                <a:spcPct val="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+mn-ea"/>
                <a:sym typeface="+mn-ea"/>
              </a:rPr>
              <a:t>爱好：打球，玩游戏</a:t>
            </a:r>
            <a:endParaRPr lang="en-US" altLang="zh-CN" sz="3200" b="1" dirty="0" smtClean="0">
              <a:solidFill>
                <a:srgbClr val="FF0000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+mn-ea"/>
              <a:sym typeface="+mn-ea"/>
            </a:endParaRPr>
          </a:p>
          <a:p>
            <a:pPr lvl="0">
              <a:spcBef>
                <a:spcPct val="0"/>
              </a:spcBef>
            </a:pPr>
            <a:endParaRPr lang="en-US" altLang="zh-CN" sz="3200" b="1" dirty="0" smtClean="0">
              <a:solidFill>
                <a:srgbClr val="FF0000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+mn-ea"/>
              <a:sym typeface="+mn-ea"/>
            </a:endParaRPr>
          </a:p>
          <a:p>
            <a:pPr lvl="0">
              <a:spcBef>
                <a:spcPct val="0"/>
              </a:spcBef>
            </a:pPr>
            <a:endParaRPr lang="zh-CN" altLang="en-US" sz="3200" b="1" dirty="0">
              <a:solidFill>
                <a:srgbClr val="FF0000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+mn-ea"/>
              <a:sym typeface="+mn-ea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FAB25733-46B5-4CD8-BB82-D076BD4139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117" y="463394"/>
            <a:ext cx="5042937" cy="5042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092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FA94BE66-756F-4AD8-B44E-DB15B8EBB2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83" t="5871" r="9656" b="63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10">
            <a:extLst>
              <a:ext uri="{FF2B5EF4-FFF2-40B4-BE49-F238E27FC236}">
                <a16:creationId xmlns:a16="http://schemas.microsoft.com/office/drawing/2014/main" id="{39DF2D14-6D90-45C4-A58B-C8B51A8FDE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9426" y="819494"/>
            <a:ext cx="5845281" cy="561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ctr">
              <a:spcBef>
                <a:spcPct val="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+mn-ea"/>
                <a:sym typeface="+mn-ea"/>
              </a:rPr>
              <a:t>小明上学记（一）</a:t>
            </a:r>
            <a:endParaRPr lang="zh-CN" altLang="en-US" sz="3200" b="1" dirty="0">
              <a:solidFill>
                <a:srgbClr val="FF0000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+mn-ea"/>
              <a:sym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0E22F4-EBD1-4D4E-990D-B40C7B206F34}"/>
              </a:ext>
            </a:extLst>
          </p:cNvPr>
          <p:cNvSpPr txBox="1"/>
          <p:nvPr/>
        </p:nvSpPr>
        <p:spPr>
          <a:xfrm>
            <a:off x="4069426" y="1381176"/>
            <a:ext cx="7360574" cy="5437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微软雅黑" panose="020B0503020204020204" charset="-122"/>
              </a:rPr>
              <a:t>         </a:t>
            </a:r>
            <a:r>
              <a:rPr lang="zh-CN" altLang="en-US" sz="2400" b="1" dirty="0" smtClean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“叮铃铃</a:t>
            </a:r>
            <a:r>
              <a:rPr lang="en-US" altLang="zh-CN" sz="2400" b="1" dirty="0" smtClean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”第一节课开始了，数学老师走进教室，发现小明的座位空空如也。往窗外一看。小明正不紧不慢地在</a:t>
            </a: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校园内慢悠悠地走</a:t>
            </a:r>
            <a:r>
              <a:rPr lang="zh-CN" altLang="en-US" sz="2400" b="1" dirty="0" smtClean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，这已经不是小明第一次迟到了。到了教室，老师已经开始上课了，小明偷偷地从教室后面溜了进去。</a:t>
            </a:r>
            <a:endParaRPr lang="en-US" altLang="zh-CN" sz="2400" b="1" dirty="0" smtClean="0">
              <a:solidFill>
                <a:schemeClr val="bg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>
              <a:lnSpc>
                <a:spcPts val="2800"/>
              </a:lnSpc>
              <a:buNone/>
            </a:pPr>
            <a:r>
              <a:rPr lang="en-US" altLang="zh-CN" sz="2400" b="1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 </a:t>
            </a:r>
            <a:r>
              <a:rPr lang="en-US" altLang="zh-CN" sz="2400" b="1" dirty="0" smtClean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   </a:t>
            </a:r>
            <a:r>
              <a:rPr lang="zh-CN" altLang="en-US" sz="2400" b="1" dirty="0" smtClean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第二</a:t>
            </a: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节</a:t>
            </a:r>
            <a:r>
              <a:rPr lang="zh-CN" altLang="en-US" sz="2400" b="1" dirty="0" smtClean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课是语文课，预备铃响起，老师走进教室，</a:t>
            </a: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看</a:t>
            </a:r>
            <a:r>
              <a:rPr lang="zh-CN" altLang="en-US" sz="2400" b="1" dirty="0" smtClean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见小</a:t>
            </a: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明的桌子上，干干净净，什么都</a:t>
            </a:r>
            <a:r>
              <a:rPr lang="zh-CN" altLang="en-US" sz="2400" b="1" dirty="0" smtClean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没有。</a:t>
            </a: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课堂</a:t>
            </a:r>
            <a:r>
              <a:rPr lang="zh-CN" altLang="en-US" sz="2400" b="1" dirty="0" smtClean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上小明忍不住玩起了电子表。语文老师喊</a:t>
            </a: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小明</a:t>
            </a:r>
            <a:r>
              <a:rPr lang="zh-CN" altLang="en-US" sz="2400" b="1" dirty="0" smtClean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回答问题，只见</a:t>
            </a: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他低着头，慢吞吞地站起来，回答</a:t>
            </a:r>
            <a:r>
              <a:rPr lang="zh-CN" altLang="en-US" sz="2400" b="1" dirty="0" smtClean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问题的声音</a:t>
            </a: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特别小。</a:t>
            </a:r>
            <a:endParaRPr lang="en-US" altLang="zh-CN" sz="2400" b="1" dirty="0">
              <a:solidFill>
                <a:schemeClr val="bg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    </a:t>
            </a:r>
            <a:r>
              <a:rPr lang="zh-CN" altLang="en-US" sz="2400" b="1" dirty="0" smtClean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午</a:t>
            </a: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自习，老师不在，小明非要和小红换座位，和小李</a:t>
            </a:r>
            <a:r>
              <a:rPr lang="zh-CN" altLang="en-US" sz="2400" b="1" dirty="0" smtClean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下棋，吵</a:t>
            </a: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得周边的同学不能</a:t>
            </a:r>
            <a:r>
              <a:rPr lang="zh-CN" altLang="en-US" sz="2400" b="1" dirty="0" smtClean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安静地学习</a:t>
            </a: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。</a:t>
            </a:r>
            <a:endParaRPr lang="en-US" altLang="zh-CN" sz="2400" b="1" dirty="0">
              <a:solidFill>
                <a:schemeClr val="bg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>
              <a:lnSpc>
                <a:spcPts val="28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            </a:t>
            </a:r>
          </a:p>
          <a:p>
            <a:pPr>
              <a:lnSpc>
                <a:spcPts val="2400"/>
              </a:lnSpc>
            </a:pPr>
            <a:endParaRPr lang="en-US" altLang="zh-CN" sz="2400" b="1" dirty="0">
              <a:solidFill>
                <a:schemeClr val="bg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>
              <a:buNone/>
            </a:pPr>
            <a:endParaRPr lang="en-US" altLang="zh-CN" sz="2400" b="1" dirty="0">
              <a:solidFill>
                <a:schemeClr val="bg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FAB25733-46B5-4CD8-BB82-D076BD4139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2001" y="1176858"/>
            <a:ext cx="5042937" cy="5042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62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FA94BE66-756F-4AD8-B44E-DB15B8EBB2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83" t="5871" r="9656" b="6300"/>
          <a:stretch/>
        </p:blipFill>
        <p:spPr>
          <a:xfrm>
            <a:off x="287383" y="-425523"/>
            <a:ext cx="12192000" cy="6858000"/>
          </a:xfrm>
          <a:prstGeom prst="rect">
            <a:avLst/>
          </a:prstGeom>
        </p:spPr>
      </p:pic>
      <p:sp>
        <p:nvSpPr>
          <p:cNvPr id="3" name="文本框 10">
            <a:extLst>
              <a:ext uri="{FF2B5EF4-FFF2-40B4-BE49-F238E27FC236}">
                <a16:creationId xmlns:a16="http://schemas.microsoft.com/office/drawing/2014/main" id="{39DF2D14-6D90-45C4-A58B-C8B51A8FDE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4228" y="457784"/>
            <a:ext cx="5845281" cy="561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ctr">
              <a:spcBef>
                <a:spcPct val="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+mn-ea"/>
                <a:sym typeface="+mn-ea"/>
              </a:rPr>
              <a:t>小明上学记（二）</a:t>
            </a:r>
            <a:endParaRPr lang="zh-CN" altLang="en-US" sz="3200" b="1" dirty="0">
              <a:solidFill>
                <a:srgbClr val="FF0000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+mn-ea"/>
              <a:sym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0E22F4-EBD1-4D4E-990D-B40C7B206F34}"/>
              </a:ext>
            </a:extLst>
          </p:cNvPr>
          <p:cNvSpPr txBox="1"/>
          <p:nvPr/>
        </p:nvSpPr>
        <p:spPr>
          <a:xfrm>
            <a:off x="4781543" y="1028861"/>
            <a:ext cx="6661519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微软雅黑" panose="020B0503020204020204" charset="-122"/>
              </a:rPr>
              <a:t>          </a:t>
            </a:r>
            <a:r>
              <a:rPr lang="zh-CN" altLang="en-US" sz="2400" b="1" dirty="0" smtClean="0">
                <a:solidFill>
                  <a:schemeClr val="bg1"/>
                </a:solidFill>
                <a:latin typeface="+mn-ea"/>
                <a:cs typeface="微软雅黑" panose="020B0503020204020204" charset="-122"/>
              </a:rPr>
              <a:t>课间活动，小明和几个同学在教室内哄闹，还有几个同学在旁边呐喊助威。</a:t>
            </a:r>
            <a:endParaRPr lang="en-US" altLang="zh-CN" sz="2400" b="1" dirty="0" smtClean="0">
              <a:solidFill>
                <a:schemeClr val="bg1"/>
              </a:solidFill>
              <a:latin typeface="+mn-ea"/>
              <a:cs typeface="微软雅黑" panose="020B0503020204020204" charset="-122"/>
            </a:endParaRPr>
          </a:p>
          <a:p>
            <a:r>
              <a:rPr lang="en-US" altLang="zh-CN" sz="2400" b="1" dirty="0">
                <a:solidFill>
                  <a:schemeClr val="bg1"/>
                </a:solidFill>
                <a:latin typeface="+mn-ea"/>
                <a:cs typeface="微软雅黑" panose="020B0503020204020204" charset="-122"/>
              </a:rPr>
              <a:t> </a:t>
            </a:r>
            <a:r>
              <a:rPr lang="en-US" altLang="zh-CN" sz="2400" b="1" dirty="0" smtClean="0">
                <a:solidFill>
                  <a:schemeClr val="bg1"/>
                </a:solidFill>
                <a:latin typeface="+mn-ea"/>
                <a:cs typeface="微软雅黑" panose="020B0503020204020204" charset="-122"/>
              </a:rPr>
              <a:t>   </a:t>
            </a:r>
            <a:r>
              <a:rPr lang="zh-CN" altLang="en-US" sz="2400" b="1" dirty="0" smtClean="0">
                <a:solidFill>
                  <a:schemeClr val="bg1"/>
                </a:solidFill>
                <a:latin typeface="+mn-ea"/>
                <a:cs typeface="微软雅黑" panose="020B0503020204020204" charset="-122"/>
              </a:rPr>
              <a:t>下一节是体育课，小明兴奋地拿着他借来的球在走廊里边跑边拍，下楼梯时，与上楼的小红撞了了个满怀，小红责怪他没有靠右走，他却骂小红眼睛瞎。</a:t>
            </a:r>
            <a:r>
              <a:rPr lang="en-US" altLang="zh-CN" sz="2400" b="1" dirty="0" smtClean="0">
                <a:solidFill>
                  <a:schemeClr val="bg1"/>
                </a:solidFill>
                <a:latin typeface="+mn-ea"/>
                <a:cs typeface="微软雅黑" panose="020B0503020204020204" charset="-122"/>
              </a:rPr>
              <a:t>    </a:t>
            </a:r>
          </a:p>
          <a:p>
            <a:r>
              <a:rPr lang="en-US" altLang="zh-CN" sz="2400" b="1" dirty="0" smtClean="0">
                <a:solidFill>
                  <a:schemeClr val="bg1"/>
                </a:solidFill>
                <a:latin typeface="+mn-ea"/>
                <a:cs typeface="微软雅黑" panose="020B0503020204020204" charset="-122"/>
              </a:rPr>
              <a:t>    </a:t>
            </a:r>
            <a:r>
              <a:rPr lang="zh-CN" altLang="en-US" sz="2400" b="1" dirty="0" smtClean="0">
                <a:solidFill>
                  <a:schemeClr val="bg1"/>
                </a:solidFill>
                <a:latin typeface="+mn-ea"/>
                <a:cs typeface="微软雅黑" panose="020B0503020204020204" charset="-122"/>
              </a:rPr>
              <a:t>下课</a:t>
            </a:r>
            <a:r>
              <a:rPr lang="zh-CN" altLang="en-US" sz="2400" b="1" dirty="0">
                <a:solidFill>
                  <a:schemeClr val="bg1"/>
                </a:solidFill>
                <a:latin typeface="+mn-ea"/>
                <a:cs typeface="微软雅黑" panose="020B0503020204020204" charset="-122"/>
              </a:rPr>
              <a:t>了</a:t>
            </a:r>
            <a:r>
              <a:rPr lang="zh-CN" altLang="en-US" sz="2400" b="1" dirty="0" smtClean="0">
                <a:solidFill>
                  <a:schemeClr val="bg1"/>
                </a:solidFill>
                <a:latin typeface="+mn-ea"/>
                <a:cs typeface="微软雅黑" panose="020B0503020204020204" charset="-122"/>
              </a:rPr>
              <a:t>，小明踩了一脚的泥土，他把脚在白墙上蹭来蹭去，鞋子是干净了，但是墙却成了大花猫。体育课结束，同学们都去还器械了，但小明没有把借来的足球及时归还，因为他约了小李放学后接着玩。</a:t>
            </a:r>
            <a:endParaRPr lang="en-US" altLang="zh-CN" sz="2400" b="1" dirty="0" smtClean="0">
              <a:solidFill>
                <a:schemeClr val="bg1"/>
              </a:solidFill>
              <a:latin typeface="+mn-ea"/>
              <a:cs typeface="微软雅黑" panose="020B0503020204020204" charset="-122"/>
            </a:endParaRPr>
          </a:p>
          <a:p>
            <a:r>
              <a:rPr lang="en-US" altLang="zh-CN" sz="2400" b="1" dirty="0">
                <a:solidFill>
                  <a:schemeClr val="bg1"/>
                </a:solidFill>
                <a:latin typeface="+mn-ea"/>
                <a:cs typeface="微软雅黑" panose="020B0503020204020204" charset="-122"/>
              </a:rPr>
              <a:t> </a:t>
            </a:r>
            <a:r>
              <a:rPr lang="en-US" altLang="zh-CN" sz="2400" b="1" dirty="0" smtClean="0">
                <a:solidFill>
                  <a:schemeClr val="bg1"/>
                </a:solidFill>
                <a:latin typeface="+mn-ea"/>
                <a:cs typeface="微软雅黑" panose="020B0503020204020204" charset="-122"/>
              </a:rPr>
              <a:t> </a:t>
            </a:r>
            <a:endParaRPr lang="en-US" altLang="zh-CN" sz="2400" b="1" dirty="0">
              <a:solidFill>
                <a:schemeClr val="bg1"/>
              </a:solidFill>
              <a:latin typeface="+mn-ea"/>
              <a:cs typeface="微软雅黑" panose="020B0503020204020204" charset="-122"/>
            </a:endParaRPr>
          </a:p>
          <a:p>
            <a:pPr>
              <a:buNone/>
            </a:pPr>
            <a:endParaRPr lang="en-US" altLang="zh-CN" sz="2400" b="1" dirty="0">
              <a:solidFill>
                <a:schemeClr val="bg1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微软雅黑" panose="020B050302020402020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FAB25733-46B5-4CD8-BB82-D076BD4139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7377" y="738625"/>
            <a:ext cx="5042937" cy="5042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423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卡通黑板风开学第一课课堂如何收心主题班会PPT模板.pptx"/>
</p:tagLst>
</file>

<file path=ppt/theme/theme1.xml><?xml version="1.0" encoding="utf-8"?>
<a:theme xmlns:a="http://schemas.openxmlformats.org/drawingml/2006/main" name="www.99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www.33ppt.com</Template>
  <TotalTime>281</TotalTime>
  <Words>986</Words>
  <Application>Microsoft Office PowerPoint</Application>
  <PresentationFormat>宽屏</PresentationFormat>
  <Paragraphs>135</Paragraphs>
  <Slides>23</Slides>
  <Notes>18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黑体</vt:lpstr>
      <vt:lpstr>华文新魏</vt:lpstr>
      <vt:lpstr>楷体_GB2312</vt:lpstr>
      <vt:lpstr>迷你简卡通</vt:lpstr>
      <vt:lpstr>宋体</vt:lpstr>
      <vt:lpstr>微软雅黑</vt:lpstr>
      <vt:lpstr>Arial</vt:lpstr>
      <vt:lpstr>Calibri</vt:lpstr>
      <vt:lpstr>Calibri Light</vt:lpstr>
      <vt:lpstr>www.99ppt.com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请记住：       常规+细节+过程=奇迹 </vt:lpstr>
      <vt:lpstr>PowerPoint 演示文稿</vt:lpstr>
      <vt:lpstr>PowerPoint 演示文稿</vt:lpstr>
      <vt:lpstr>PowerPoint 演示文稿</vt:lpstr>
      <vt:lpstr>PowerPoint 演示文稿</vt:lpstr>
    </vt:vector>
  </TitlesOfParts>
  <Company>www.33ppt.com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www.33ppt.com</dc:title>
  <dc:creator>www.33ppt.com</dc:creator>
  <cp:lastModifiedBy>AutoBVT</cp:lastModifiedBy>
  <cp:revision>37</cp:revision>
  <dcterms:created xsi:type="dcterms:W3CDTF">2020-01-13T08:27:21Z</dcterms:created>
  <dcterms:modified xsi:type="dcterms:W3CDTF">2021-02-20T03:45:49Z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