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5" r:id="rId2"/>
  </p:sldMasterIdLst>
  <p:notesMasterIdLst>
    <p:notesMasterId r:id="rId3"/>
  </p:notesMasterIdLst>
  <p:sldIdLst>
    <p:sldId id="259" r:id="rId4"/>
    <p:sldId id="367" r:id="rId5"/>
    <p:sldId id="272" r:id="rId6"/>
    <p:sldId id="316" r:id="rId7"/>
    <p:sldId id="317" r:id="rId8"/>
    <p:sldId id="482" r:id="rId9"/>
    <p:sldId id="341" r:id="rId10"/>
    <p:sldId id="394" r:id="rId11"/>
    <p:sldId id="343" r:id="rId12"/>
    <p:sldId id="479" r:id="rId13"/>
    <p:sldId id="480" r:id="rId14"/>
    <p:sldId id="288" r:id="rId15"/>
    <p:sldId id="417" r:id="rId16"/>
    <p:sldId id="416" r:id="rId17"/>
    <p:sldId id="508" r:id="rId18"/>
    <p:sldId id="396" r:id="rId19"/>
    <p:sldId id="397" r:id="rId20"/>
    <p:sldId id="509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楷体" pitchFamily="49" charset="-122"/>
        <a:ea typeface="楷体" pitchFamily="49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楷体" pitchFamily="49" charset="-122"/>
        <a:ea typeface="楷体" pitchFamily="49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楷体" pitchFamily="49" charset="-122"/>
        <a:ea typeface="楷体" pitchFamily="49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楷体" pitchFamily="49" charset="-122"/>
        <a:ea typeface="楷体" pitchFamily="49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楷体" pitchFamily="49" charset="-122"/>
        <a:ea typeface="楷体" pitchFamily="49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60"/>
  </p:normalViewPr>
  <p:slideViewPr>
    <p:cSldViewPr>
      <p:cViewPr varScale="1">
        <p:scale>
          <a:sx n="85" d="100"/>
          <a:sy n="85" d="100"/>
        </p:scale>
        <p:origin x="0" y="0"/>
      </p:cViewPr>
    </p:cSldViewPr>
  </p:slideViewPr>
  <p:notesViewPr>
    <p:cSldViewPr>
      <p:cViewPr>
        <p:scale>
          <a:sx n="66" d="100"/>
          <a:sy n="66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tags" Target="tags/tag269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tags" Target="../tags/tag66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en-US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1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9CFD4CC8-9C26-4AA8-AD93-813775009FC3}" type="datetime1">
              <a:rPr lang="zh-CN" altLang="en-US" sz="1200">
                <a:latin typeface="等线" pitchFamily="2" charset="-122"/>
                <a:ea typeface="等线" pitchFamily="2" charset="-122"/>
              </a:rPr>
              <a:t>*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416CD367-EB70-4C57-BEEE-CC338BAD1FA2}" type="slidenum">
              <a:rPr lang="zh-CN" altLang="en-US" sz="1200">
                <a:latin typeface="等线" pitchFamily="2" charset="-122"/>
                <a:ea typeface="等线" pitchFamily="2" charset="-122"/>
              </a:rPr>
              <a:t>*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7.xml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007D1D96-1964-4533-8DEA-2B7338165084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1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E939EF24-D7E7-4564-B185-FA38657A88F5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15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850262A6-C3F0-483F-955E-0C0B55C39411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16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C43C710F-1021-47D0-ACBA-9E7CABE00296}" type="slidenum">
              <a:rPr lang="zh-CN" altLang="en-US" sz="1200">
                <a:latin typeface="等线" pitchFamily="2" charset="-122"/>
                <a:ea typeface="等线" pitchFamily="2" charset="-122"/>
              </a:rPr>
              <a:t>17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73C9232B-9C90-465C-8869-81E28C3B0F3F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2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A80841C9-DD09-428D-A0C1-690A958250A2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3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5EDF9625-5F86-445A-8E28-D5AEC6FDF8BF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4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F90EB91D-DC39-4965-9EAA-6B6C854E617B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5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F4706DC2-D66F-4DE7-899F-BD48E4C11EE1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6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3A155A11-7C24-4C27-B5DF-6204EE84CCA1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10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840A7B2B-1EB1-424F-90CA-162B6A732263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11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DC114F75-0B5C-4C83-9AAF-46141E76CBC8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12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1" Type="http://schemas.openxmlformats.org/officeDocument/2006/relationships/tags" Target="../tags/tag11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image" Target="../media/image1.png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封面页">
    <p:bg>
      <p:bgPr>
        <a:solidFill>
          <a:srgbClr val="FFFFFF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050" name="任意形状 300"/>
          <p:cNvSpPr/>
          <p:nvPr>
            <p:custDataLst>
              <p:tags r:id="rId2"/>
            </p:custDataLst>
          </p:nvPr>
        </p:nvSpPr>
        <p:spPr>
          <a:xfrm>
            <a:off x="0" y="4443413"/>
            <a:ext cx="12192000" cy="1079500"/>
          </a:xfrm>
          <a:custGeom>
            <a:gdLst>
              <a:gd name="connsiteX0" fmla="*/ 10439343 w 10873408"/>
              <a:gd name="connsiteY0" fmla="*/ 17 h 1822005"/>
              <a:gd name="connsiteX1" fmla="*/ 10823807 w 10873408"/>
              <a:gd name="connsiteY1" fmla="*/ 160670 h 1822005"/>
              <a:gd name="connsiteX2" fmla="*/ 10873408 w 10873408"/>
              <a:gd name="connsiteY2" fmla="*/ 184273 h 1822005"/>
              <a:gd name="connsiteX3" fmla="*/ 10873408 w 10873408"/>
              <a:gd name="connsiteY3" fmla="*/ 1327582 h 1822005"/>
              <a:gd name="connsiteX4" fmla="*/ 10843181 w 10873408"/>
              <a:gd name="connsiteY4" fmla="*/ 1332070 h 1822005"/>
              <a:gd name="connsiteX5" fmla="*/ 10732453 w 10873408"/>
              <a:gd name="connsiteY5" fmla="*/ 1325792 h 1822005"/>
              <a:gd name="connsiteX6" fmla="*/ 10399944 w 10873408"/>
              <a:gd name="connsiteY6" fmla="*/ 1090264 h 1822005"/>
              <a:gd name="connsiteX7" fmla="*/ 10247544 w 10873408"/>
              <a:gd name="connsiteY7" fmla="*/ 1298083 h 1822005"/>
              <a:gd name="connsiteX8" fmla="*/ 10039726 w 10873408"/>
              <a:gd name="connsiteY8" fmla="*/ 1256519 h 1822005"/>
              <a:gd name="connsiteX9" fmla="*/ 9471690 w 10873408"/>
              <a:gd name="connsiteY9" fmla="*/ 1353501 h 1822005"/>
              <a:gd name="connsiteX10" fmla="*/ 9139181 w 10873408"/>
              <a:gd name="connsiteY10" fmla="*/ 1145683 h 1822005"/>
              <a:gd name="connsiteX11" fmla="*/ 8751253 w 10873408"/>
              <a:gd name="connsiteY11" fmla="*/ 1187246 h 1822005"/>
              <a:gd name="connsiteX12" fmla="*/ 8501872 w 10873408"/>
              <a:gd name="connsiteY12" fmla="*/ 1381210 h 1822005"/>
              <a:gd name="connsiteX13" fmla="*/ 8127799 w 10873408"/>
              <a:gd name="connsiteY13" fmla="*/ 1547464 h 1822005"/>
              <a:gd name="connsiteX14" fmla="*/ 7753726 w 10873408"/>
              <a:gd name="connsiteY14" fmla="*/ 1450483 h 1822005"/>
              <a:gd name="connsiteX15" fmla="*/ 7268817 w 10873408"/>
              <a:gd name="connsiteY15" fmla="*/ 1422773 h 1822005"/>
              <a:gd name="connsiteX16" fmla="*/ 6853181 w 10873408"/>
              <a:gd name="connsiteY16" fmla="*/ 1505901 h 1822005"/>
              <a:gd name="connsiteX17" fmla="*/ 6437544 w 10873408"/>
              <a:gd name="connsiteY17" fmla="*/ 1381210 h 1822005"/>
              <a:gd name="connsiteX18" fmla="*/ 5689399 w 10873408"/>
              <a:gd name="connsiteY18" fmla="*/ 1395064 h 1822005"/>
              <a:gd name="connsiteX19" fmla="*/ 5135217 w 10873408"/>
              <a:gd name="connsiteY19" fmla="*/ 1242664 h 1822005"/>
              <a:gd name="connsiteX20" fmla="*/ 4608744 w 10873408"/>
              <a:gd name="connsiteY20" fmla="*/ 1173392 h 1822005"/>
              <a:gd name="connsiteX21" fmla="*/ 4220817 w 10873408"/>
              <a:gd name="connsiteY21" fmla="*/ 854737 h 1822005"/>
              <a:gd name="connsiteX22" fmla="*/ 3874453 w 10873408"/>
              <a:gd name="connsiteY22" fmla="*/ 1034846 h 1822005"/>
              <a:gd name="connsiteX23" fmla="*/ 3500381 w 10873408"/>
              <a:gd name="connsiteY23" fmla="*/ 1020992 h 1822005"/>
              <a:gd name="connsiteX24" fmla="*/ 3403399 w 10873408"/>
              <a:gd name="connsiteY24" fmla="*/ 1173392 h 1822005"/>
              <a:gd name="connsiteX25" fmla="*/ 3209435 w 10873408"/>
              <a:gd name="connsiteY25" fmla="*/ 1311937 h 1822005"/>
              <a:gd name="connsiteX26" fmla="*/ 3098599 w 10873408"/>
              <a:gd name="connsiteY26" fmla="*/ 1311937 h 1822005"/>
              <a:gd name="connsiteX27" fmla="*/ 2890781 w 10873408"/>
              <a:gd name="connsiteY27" fmla="*/ 1408919 h 1822005"/>
              <a:gd name="connsiteX28" fmla="*/ 2669108 w 10873408"/>
              <a:gd name="connsiteY28" fmla="*/ 1381210 h 1822005"/>
              <a:gd name="connsiteX29" fmla="*/ 2405872 w 10873408"/>
              <a:gd name="connsiteY29" fmla="*/ 1602883 h 1822005"/>
              <a:gd name="connsiteX30" fmla="*/ 2239617 w 10873408"/>
              <a:gd name="connsiteY30" fmla="*/ 1505901 h 1822005"/>
              <a:gd name="connsiteX31" fmla="*/ 1976381 w 10873408"/>
              <a:gd name="connsiteY31" fmla="*/ 1616737 h 1822005"/>
              <a:gd name="connsiteX32" fmla="*/ 1837835 w 10873408"/>
              <a:gd name="connsiteY32" fmla="*/ 1533610 h 1822005"/>
              <a:gd name="connsiteX33" fmla="*/ 1671581 w 10873408"/>
              <a:gd name="connsiteY33" fmla="*/ 1686010 h 1822005"/>
              <a:gd name="connsiteX34" fmla="*/ 1533035 w 10873408"/>
              <a:gd name="connsiteY34" fmla="*/ 1796846 h 1822005"/>
              <a:gd name="connsiteX35" fmla="*/ 1283653 w 10873408"/>
              <a:gd name="connsiteY35" fmla="*/ 1810701 h 1822005"/>
              <a:gd name="connsiteX36" fmla="*/ 1145108 w 10873408"/>
              <a:gd name="connsiteY36" fmla="*/ 1658301 h 1822005"/>
              <a:gd name="connsiteX37" fmla="*/ 881872 w 10873408"/>
              <a:gd name="connsiteY37" fmla="*/ 1561319 h 1822005"/>
              <a:gd name="connsiteX38" fmla="*/ 493944 w 10873408"/>
              <a:gd name="connsiteY38" fmla="*/ 1367355 h 1822005"/>
              <a:gd name="connsiteX39" fmla="*/ 216853 w 10873408"/>
              <a:gd name="connsiteY39" fmla="*/ 1311937 h 1822005"/>
              <a:gd name="connsiteX40" fmla="*/ 57661 w 10873408"/>
              <a:gd name="connsiteY40" fmla="*/ 1092632 h 1822005"/>
              <a:gd name="connsiteX41" fmla="*/ 0 w 10873408"/>
              <a:gd name="connsiteY41" fmla="*/ 999795 h 1822005"/>
              <a:gd name="connsiteX42" fmla="*/ 0 w 10873408"/>
              <a:gd name="connsiteY42" fmla="*/ 123606 h 1822005"/>
              <a:gd name="connsiteX43" fmla="*/ 36623 w 10873408"/>
              <a:gd name="connsiteY43" fmla="*/ 196714 h 1822005"/>
              <a:gd name="connsiteX44" fmla="*/ 286126 w 10873408"/>
              <a:gd name="connsiteY44" fmla="*/ 619210 h 1822005"/>
              <a:gd name="connsiteX45" fmla="*/ 798744 w 10873408"/>
              <a:gd name="connsiteY45" fmla="*/ 882446 h 1822005"/>
              <a:gd name="connsiteX46" fmla="*/ 978853 w 10873408"/>
              <a:gd name="connsiteY46" fmla="*/ 1020992 h 1822005"/>
              <a:gd name="connsiteX47" fmla="*/ 1283653 w 10873408"/>
              <a:gd name="connsiteY47" fmla="*/ 896301 h 1822005"/>
              <a:gd name="connsiteX48" fmla="*/ 1907108 w 10873408"/>
              <a:gd name="connsiteY48" fmla="*/ 536083 h 1822005"/>
              <a:gd name="connsiteX49" fmla="*/ 2488999 w 10873408"/>
              <a:gd name="connsiteY49" fmla="*/ 314410 h 1822005"/>
              <a:gd name="connsiteX50" fmla="*/ 3320272 w 10873408"/>
              <a:gd name="connsiteY50" fmla="*/ 466810 h 1822005"/>
              <a:gd name="connsiteX51" fmla="*/ 3916017 w 10873408"/>
              <a:gd name="connsiteY51" fmla="*/ 619210 h 1822005"/>
              <a:gd name="connsiteX52" fmla="*/ 4137690 w 10873408"/>
              <a:gd name="connsiteY52" fmla="*/ 702337 h 1822005"/>
              <a:gd name="connsiteX53" fmla="*/ 4442490 w 10873408"/>
              <a:gd name="connsiteY53" fmla="*/ 799319 h 1822005"/>
              <a:gd name="connsiteX54" fmla="*/ 4622599 w 10873408"/>
              <a:gd name="connsiteY54" fmla="*/ 979428 h 1822005"/>
              <a:gd name="connsiteX55" fmla="*/ 4955108 w 10873408"/>
              <a:gd name="connsiteY55" fmla="*/ 1062555 h 1822005"/>
              <a:gd name="connsiteX56" fmla="*/ 5287617 w 10873408"/>
              <a:gd name="connsiteY56" fmla="*/ 896301 h 1822005"/>
              <a:gd name="connsiteX57" fmla="*/ 5675544 w 10873408"/>
              <a:gd name="connsiteY57" fmla="*/ 993283 h 1822005"/>
              <a:gd name="connsiteX58" fmla="*/ 5938781 w 10873408"/>
              <a:gd name="connsiteY58" fmla="*/ 743901 h 1822005"/>
              <a:gd name="connsiteX59" fmla="*/ 6188162 w 10873408"/>
              <a:gd name="connsiteY59" fmla="*/ 702337 h 1822005"/>
              <a:gd name="connsiteX60" fmla="*/ 6645362 w 10873408"/>
              <a:gd name="connsiteY60" fmla="*/ 342119 h 1822005"/>
              <a:gd name="connsiteX61" fmla="*/ 6950162 w 10873408"/>
              <a:gd name="connsiteY61" fmla="*/ 605355 h 1822005"/>
              <a:gd name="connsiteX62" fmla="*/ 7227253 w 10873408"/>
              <a:gd name="connsiteY62" fmla="*/ 799319 h 1822005"/>
              <a:gd name="connsiteX63" fmla="*/ 7532053 w 10873408"/>
              <a:gd name="connsiteY63" fmla="*/ 1104119 h 1822005"/>
              <a:gd name="connsiteX64" fmla="*/ 8030817 w 10873408"/>
              <a:gd name="connsiteY64" fmla="*/ 882446 h 1822005"/>
              <a:gd name="connsiteX65" fmla="*/ 8557290 w 10873408"/>
              <a:gd name="connsiteY65" fmla="*/ 910155 h 1822005"/>
              <a:gd name="connsiteX66" fmla="*/ 8834381 w 10873408"/>
              <a:gd name="connsiteY66" fmla="*/ 1034846 h 1822005"/>
              <a:gd name="connsiteX67" fmla="*/ 9319290 w 10873408"/>
              <a:gd name="connsiteY67" fmla="*/ 577646 h 1822005"/>
              <a:gd name="connsiteX68" fmla="*/ 9804199 w 10873408"/>
              <a:gd name="connsiteY68" fmla="*/ 494519 h 1822005"/>
              <a:gd name="connsiteX69" fmla="*/ 10372235 w 10873408"/>
              <a:gd name="connsiteY69" fmla="*/ 9610 h 1822005"/>
              <a:gd name="connsiteX70" fmla="*/ 10439343 w 10873408"/>
              <a:gd name="connsiteY70" fmla="*/ 17 h 18220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873408" h="1822005">
                <a:moveTo>
                  <a:pt x="10439343" y="17"/>
                </a:moveTo>
                <a:cubicBezTo>
                  <a:pt x="10572693" y="-1471"/>
                  <a:pt x="10700848" y="95917"/>
                  <a:pt x="10823807" y="160670"/>
                </a:cubicBezTo>
                <a:lnTo>
                  <a:pt x="10873408" y="184273"/>
                </a:lnTo>
                <a:lnTo>
                  <a:pt x="10873408" y="1327582"/>
                </a:lnTo>
                <a:lnTo>
                  <a:pt x="10843181" y="1332070"/>
                </a:lnTo>
                <a:cubicBezTo>
                  <a:pt x="10803169" y="1335606"/>
                  <a:pt x="10765357" y="1335029"/>
                  <a:pt x="10732453" y="1325792"/>
                </a:cubicBezTo>
                <a:cubicBezTo>
                  <a:pt x="10600835" y="1288847"/>
                  <a:pt x="10480762" y="1094882"/>
                  <a:pt x="10399944" y="1090264"/>
                </a:cubicBezTo>
                <a:cubicBezTo>
                  <a:pt x="10319126" y="1085646"/>
                  <a:pt x="10307580" y="1270374"/>
                  <a:pt x="10247544" y="1298083"/>
                </a:cubicBezTo>
                <a:cubicBezTo>
                  <a:pt x="10187508" y="1325792"/>
                  <a:pt x="10169035" y="1247283"/>
                  <a:pt x="10039726" y="1256519"/>
                </a:cubicBezTo>
                <a:cubicBezTo>
                  <a:pt x="9910417" y="1265755"/>
                  <a:pt x="9621781" y="1371974"/>
                  <a:pt x="9471690" y="1353501"/>
                </a:cubicBezTo>
                <a:cubicBezTo>
                  <a:pt x="9321599" y="1335028"/>
                  <a:pt x="9259254" y="1173392"/>
                  <a:pt x="9139181" y="1145683"/>
                </a:cubicBezTo>
                <a:cubicBezTo>
                  <a:pt x="9019108" y="1117974"/>
                  <a:pt x="8857471" y="1147992"/>
                  <a:pt x="8751253" y="1187246"/>
                </a:cubicBezTo>
                <a:cubicBezTo>
                  <a:pt x="8645035" y="1226500"/>
                  <a:pt x="8605781" y="1321174"/>
                  <a:pt x="8501872" y="1381210"/>
                </a:cubicBezTo>
                <a:cubicBezTo>
                  <a:pt x="8397963" y="1441246"/>
                  <a:pt x="8252490" y="1535919"/>
                  <a:pt x="8127799" y="1547464"/>
                </a:cubicBezTo>
                <a:cubicBezTo>
                  <a:pt x="8003108" y="1559009"/>
                  <a:pt x="7896890" y="1471265"/>
                  <a:pt x="7753726" y="1450483"/>
                </a:cubicBezTo>
                <a:cubicBezTo>
                  <a:pt x="7610562" y="1429701"/>
                  <a:pt x="7418908" y="1413537"/>
                  <a:pt x="7268817" y="1422773"/>
                </a:cubicBezTo>
                <a:cubicBezTo>
                  <a:pt x="7118726" y="1432009"/>
                  <a:pt x="6991727" y="1512828"/>
                  <a:pt x="6853181" y="1505901"/>
                </a:cubicBezTo>
                <a:cubicBezTo>
                  <a:pt x="6714636" y="1498974"/>
                  <a:pt x="6631508" y="1399683"/>
                  <a:pt x="6437544" y="1381210"/>
                </a:cubicBezTo>
                <a:cubicBezTo>
                  <a:pt x="6243580" y="1362737"/>
                  <a:pt x="5906453" y="1418155"/>
                  <a:pt x="5689399" y="1395064"/>
                </a:cubicBezTo>
                <a:cubicBezTo>
                  <a:pt x="5472345" y="1371973"/>
                  <a:pt x="5315326" y="1279609"/>
                  <a:pt x="5135217" y="1242664"/>
                </a:cubicBezTo>
                <a:cubicBezTo>
                  <a:pt x="4955108" y="1205719"/>
                  <a:pt x="4761144" y="1238047"/>
                  <a:pt x="4608744" y="1173392"/>
                </a:cubicBezTo>
                <a:cubicBezTo>
                  <a:pt x="4456344" y="1108737"/>
                  <a:pt x="4343199" y="877828"/>
                  <a:pt x="4220817" y="854737"/>
                </a:cubicBezTo>
                <a:cubicBezTo>
                  <a:pt x="4098435" y="831646"/>
                  <a:pt x="3994526" y="1007137"/>
                  <a:pt x="3874453" y="1034846"/>
                </a:cubicBezTo>
                <a:cubicBezTo>
                  <a:pt x="3754380" y="1062555"/>
                  <a:pt x="3578890" y="997901"/>
                  <a:pt x="3500381" y="1020992"/>
                </a:cubicBezTo>
                <a:cubicBezTo>
                  <a:pt x="3421872" y="1044083"/>
                  <a:pt x="3451890" y="1124901"/>
                  <a:pt x="3403399" y="1173392"/>
                </a:cubicBezTo>
                <a:cubicBezTo>
                  <a:pt x="3354908" y="1221883"/>
                  <a:pt x="3260235" y="1288846"/>
                  <a:pt x="3209435" y="1311937"/>
                </a:cubicBezTo>
                <a:cubicBezTo>
                  <a:pt x="3158635" y="1335028"/>
                  <a:pt x="3151708" y="1295773"/>
                  <a:pt x="3098599" y="1311937"/>
                </a:cubicBezTo>
                <a:cubicBezTo>
                  <a:pt x="3045490" y="1328101"/>
                  <a:pt x="2962363" y="1397373"/>
                  <a:pt x="2890781" y="1408919"/>
                </a:cubicBezTo>
                <a:cubicBezTo>
                  <a:pt x="2819199" y="1420465"/>
                  <a:pt x="2749926" y="1348883"/>
                  <a:pt x="2669108" y="1381210"/>
                </a:cubicBezTo>
                <a:cubicBezTo>
                  <a:pt x="2588290" y="1413537"/>
                  <a:pt x="2477454" y="1582101"/>
                  <a:pt x="2405872" y="1602883"/>
                </a:cubicBezTo>
                <a:cubicBezTo>
                  <a:pt x="2334290" y="1623665"/>
                  <a:pt x="2311199" y="1503592"/>
                  <a:pt x="2239617" y="1505901"/>
                </a:cubicBezTo>
                <a:cubicBezTo>
                  <a:pt x="2168035" y="1508210"/>
                  <a:pt x="2043345" y="1612119"/>
                  <a:pt x="1976381" y="1616737"/>
                </a:cubicBezTo>
                <a:cubicBezTo>
                  <a:pt x="1909417" y="1621355"/>
                  <a:pt x="1888635" y="1522064"/>
                  <a:pt x="1837835" y="1533610"/>
                </a:cubicBezTo>
                <a:cubicBezTo>
                  <a:pt x="1787035" y="1545156"/>
                  <a:pt x="1722381" y="1642137"/>
                  <a:pt x="1671581" y="1686010"/>
                </a:cubicBezTo>
                <a:cubicBezTo>
                  <a:pt x="1620781" y="1729883"/>
                  <a:pt x="1597690" y="1776064"/>
                  <a:pt x="1533035" y="1796846"/>
                </a:cubicBezTo>
                <a:cubicBezTo>
                  <a:pt x="1468380" y="1817628"/>
                  <a:pt x="1348307" y="1833792"/>
                  <a:pt x="1283653" y="1810701"/>
                </a:cubicBezTo>
                <a:cubicBezTo>
                  <a:pt x="1218999" y="1787610"/>
                  <a:pt x="1212072" y="1699865"/>
                  <a:pt x="1145108" y="1658301"/>
                </a:cubicBezTo>
                <a:cubicBezTo>
                  <a:pt x="1078145" y="1616737"/>
                  <a:pt x="990399" y="1609810"/>
                  <a:pt x="881872" y="1561319"/>
                </a:cubicBezTo>
                <a:cubicBezTo>
                  <a:pt x="773345" y="1512828"/>
                  <a:pt x="604780" y="1408919"/>
                  <a:pt x="493944" y="1367355"/>
                </a:cubicBezTo>
                <a:cubicBezTo>
                  <a:pt x="383108" y="1325791"/>
                  <a:pt x="329998" y="1415846"/>
                  <a:pt x="216853" y="1311937"/>
                </a:cubicBezTo>
                <a:cubicBezTo>
                  <a:pt x="174424" y="1272971"/>
                  <a:pt x="116733" y="1186597"/>
                  <a:pt x="57661" y="1092632"/>
                </a:cubicBezTo>
                <a:lnTo>
                  <a:pt x="0" y="999795"/>
                </a:lnTo>
                <a:lnTo>
                  <a:pt x="0" y="123606"/>
                </a:lnTo>
                <a:lnTo>
                  <a:pt x="36623" y="196714"/>
                </a:lnTo>
                <a:cubicBezTo>
                  <a:pt x="126366" y="381626"/>
                  <a:pt x="215988" y="591501"/>
                  <a:pt x="286126" y="619210"/>
                </a:cubicBezTo>
                <a:cubicBezTo>
                  <a:pt x="473162" y="693101"/>
                  <a:pt x="683290" y="815482"/>
                  <a:pt x="798744" y="882446"/>
                </a:cubicBezTo>
                <a:cubicBezTo>
                  <a:pt x="914198" y="949410"/>
                  <a:pt x="898035" y="1018683"/>
                  <a:pt x="978853" y="1020992"/>
                </a:cubicBezTo>
                <a:cubicBezTo>
                  <a:pt x="1059671" y="1023301"/>
                  <a:pt x="1128944" y="977119"/>
                  <a:pt x="1283653" y="896301"/>
                </a:cubicBezTo>
                <a:cubicBezTo>
                  <a:pt x="1438362" y="815483"/>
                  <a:pt x="1706217" y="633065"/>
                  <a:pt x="1907108" y="536083"/>
                </a:cubicBezTo>
                <a:cubicBezTo>
                  <a:pt x="2107999" y="439101"/>
                  <a:pt x="2253472" y="325956"/>
                  <a:pt x="2488999" y="314410"/>
                </a:cubicBezTo>
                <a:cubicBezTo>
                  <a:pt x="2724526" y="302864"/>
                  <a:pt x="3082436" y="416010"/>
                  <a:pt x="3320272" y="466810"/>
                </a:cubicBezTo>
                <a:cubicBezTo>
                  <a:pt x="3558108" y="517610"/>
                  <a:pt x="3779781" y="579956"/>
                  <a:pt x="3916017" y="619210"/>
                </a:cubicBezTo>
                <a:cubicBezTo>
                  <a:pt x="4052253" y="658464"/>
                  <a:pt x="4049945" y="672319"/>
                  <a:pt x="4137690" y="702337"/>
                </a:cubicBezTo>
                <a:cubicBezTo>
                  <a:pt x="4225435" y="732355"/>
                  <a:pt x="4361672" y="753137"/>
                  <a:pt x="4442490" y="799319"/>
                </a:cubicBezTo>
                <a:cubicBezTo>
                  <a:pt x="4523308" y="845501"/>
                  <a:pt x="4537163" y="935555"/>
                  <a:pt x="4622599" y="979428"/>
                </a:cubicBezTo>
                <a:cubicBezTo>
                  <a:pt x="4708035" y="1023301"/>
                  <a:pt x="4844272" y="1076409"/>
                  <a:pt x="4955108" y="1062555"/>
                </a:cubicBezTo>
                <a:cubicBezTo>
                  <a:pt x="5065944" y="1048701"/>
                  <a:pt x="5167544" y="907846"/>
                  <a:pt x="5287617" y="896301"/>
                </a:cubicBezTo>
                <a:cubicBezTo>
                  <a:pt x="5407690" y="884756"/>
                  <a:pt x="5567017" y="1018683"/>
                  <a:pt x="5675544" y="993283"/>
                </a:cubicBezTo>
                <a:cubicBezTo>
                  <a:pt x="5784071" y="967883"/>
                  <a:pt x="5853345" y="792392"/>
                  <a:pt x="5938781" y="743901"/>
                </a:cubicBezTo>
                <a:cubicBezTo>
                  <a:pt x="6024217" y="695410"/>
                  <a:pt x="6070399" y="769301"/>
                  <a:pt x="6188162" y="702337"/>
                </a:cubicBezTo>
                <a:cubicBezTo>
                  <a:pt x="6305926" y="635373"/>
                  <a:pt x="6518362" y="358283"/>
                  <a:pt x="6645362" y="342119"/>
                </a:cubicBezTo>
                <a:cubicBezTo>
                  <a:pt x="6772362" y="325955"/>
                  <a:pt x="6853180" y="529155"/>
                  <a:pt x="6950162" y="605355"/>
                </a:cubicBezTo>
                <a:cubicBezTo>
                  <a:pt x="7047144" y="681555"/>
                  <a:pt x="7130271" y="716192"/>
                  <a:pt x="7227253" y="799319"/>
                </a:cubicBezTo>
                <a:cubicBezTo>
                  <a:pt x="7324235" y="882446"/>
                  <a:pt x="7398126" y="1090264"/>
                  <a:pt x="7532053" y="1104119"/>
                </a:cubicBezTo>
                <a:cubicBezTo>
                  <a:pt x="7665980" y="1117974"/>
                  <a:pt x="7859944" y="914773"/>
                  <a:pt x="8030817" y="882446"/>
                </a:cubicBezTo>
                <a:cubicBezTo>
                  <a:pt x="8201690" y="850119"/>
                  <a:pt x="8423363" y="884755"/>
                  <a:pt x="8557290" y="910155"/>
                </a:cubicBezTo>
                <a:cubicBezTo>
                  <a:pt x="8691217" y="935555"/>
                  <a:pt x="8707381" y="1090264"/>
                  <a:pt x="8834381" y="1034846"/>
                </a:cubicBezTo>
                <a:cubicBezTo>
                  <a:pt x="8961381" y="979428"/>
                  <a:pt x="9157654" y="667700"/>
                  <a:pt x="9319290" y="577646"/>
                </a:cubicBezTo>
                <a:cubicBezTo>
                  <a:pt x="9480926" y="487592"/>
                  <a:pt x="9628708" y="589192"/>
                  <a:pt x="9804199" y="494519"/>
                </a:cubicBezTo>
                <a:cubicBezTo>
                  <a:pt x="9979690" y="399846"/>
                  <a:pt x="10192126" y="60410"/>
                  <a:pt x="10372235" y="9610"/>
                </a:cubicBezTo>
                <a:cubicBezTo>
                  <a:pt x="10394749" y="3260"/>
                  <a:pt x="10417118" y="266"/>
                  <a:pt x="10439343" y="1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51" name="任意形状 295"/>
          <p:cNvSpPr/>
          <p:nvPr>
            <p:custDataLst>
              <p:tags r:id="rId3"/>
            </p:custDataLst>
          </p:nvPr>
        </p:nvSpPr>
        <p:spPr>
          <a:xfrm>
            <a:off x="0" y="5278438"/>
            <a:ext cx="5743575" cy="788987"/>
          </a:xfrm>
          <a:custGeom>
            <a:gdLst>
              <a:gd name="connsiteX0" fmla="*/ 4276235 w 5122065"/>
              <a:gd name="connsiteY0" fmla="*/ 0 h 1331509"/>
              <a:gd name="connsiteX1" fmla="*/ 4622599 w 5122065"/>
              <a:gd name="connsiteY1" fmla="*/ 263236 h 1331509"/>
              <a:gd name="connsiteX2" fmla="*/ 4959438 w 5122065"/>
              <a:gd name="connsiteY2" fmla="*/ 365414 h 1331509"/>
              <a:gd name="connsiteX3" fmla="*/ 5122065 w 5122065"/>
              <a:gd name="connsiteY3" fmla="*/ 413482 h 1331509"/>
              <a:gd name="connsiteX4" fmla="*/ 5089500 w 5122065"/>
              <a:gd name="connsiteY4" fmla="*/ 440694 h 1331509"/>
              <a:gd name="connsiteX5" fmla="*/ 4844272 w 5122065"/>
              <a:gd name="connsiteY5" fmla="*/ 665018 h 1331509"/>
              <a:gd name="connsiteX6" fmla="*/ 4345508 w 5122065"/>
              <a:gd name="connsiteY6" fmla="*/ 886691 h 1331509"/>
              <a:gd name="connsiteX7" fmla="*/ 4151544 w 5122065"/>
              <a:gd name="connsiteY7" fmla="*/ 1080654 h 1331509"/>
              <a:gd name="connsiteX8" fmla="*/ 3971435 w 5122065"/>
              <a:gd name="connsiteY8" fmla="*/ 1080654 h 1331509"/>
              <a:gd name="connsiteX9" fmla="*/ 3486526 w 5122065"/>
              <a:gd name="connsiteY9" fmla="*/ 1108364 h 1331509"/>
              <a:gd name="connsiteX10" fmla="*/ 3223290 w 5122065"/>
              <a:gd name="connsiteY10" fmla="*/ 1108364 h 1331509"/>
              <a:gd name="connsiteX11" fmla="*/ 2530562 w 5122065"/>
              <a:gd name="connsiteY11" fmla="*/ 1149927 h 1331509"/>
              <a:gd name="connsiteX12" fmla="*/ 2142635 w 5122065"/>
              <a:gd name="connsiteY12" fmla="*/ 997527 h 1331509"/>
              <a:gd name="connsiteX13" fmla="*/ 2017944 w 5122065"/>
              <a:gd name="connsiteY13" fmla="*/ 1039091 h 1331509"/>
              <a:gd name="connsiteX14" fmla="*/ 1726999 w 5122065"/>
              <a:gd name="connsiteY14" fmla="*/ 928254 h 1331509"/>
              <a:gd name="connsiteX15" fmla="*/ 1131253 w 5122065"/>
              <a:gd name="connsiteY15" fmla="*/ 969818 h 1331509"/>
              <a:gd name="connsiteX16" fmla="*/ 895726 w 5122065"/>
              <a:gd name="connsiteY16" fmla="*/ 1108364 h 1331509"/>
              <a:gd name="connsiteX17" fmla="*/ 535508 w 5122065"/>
              <a:gd name="connsiteY17" fmla="*/ 1191491 h 1331509"/>
              <a:gd name="connsiteX18" fmla="*/ 189144 w 5122065"/>
              <a:gd name="connsiteY18" fmla="*/ 1330036 h 1331509"/>
              <a:gd name="connsiteX19" fmla="*/ 38476 w 5122065"/>
              <a:gd name="connsiteY19" fmla="*/ 1267149 h 1331509"/>
              <a:gd name="connsiteX20" fmla="*/ 0 w 5122065"/>
              <a:gd name="connsiteY20" fmla="*/ 1238995 h 1331509"/>
              <a:gd name="connsiteX21" fmla="*/ 0 w 5122065"/>
              <a:gd name="connsiteY21" fmla="*/ 121717 h 1331509"/>
              <a:gd name="connsiteX22" fmla="*/ 19548 w 5122065"/>
              <a:gd name="connsiteY22" fmla="*/ 121309 h 1331509"/>
              <a:gd name="connsiteX23" fmla="*/ 466235 w 5122065"/>
              <a:gd name="connsiteY23" fmla="*/ 193964 h 1331509"/>
              <a:gd name="connsiteX24" fmla="*/ 729472 w 5122065"/>
              <a:gd name="connsiteY24" fmla="*/ 512618 h 1331509"/>
              <a:gd name="connsiteX25" fmla="*/ 923435 w 5122065"/>
              <a:gd name="connsiteY25" fmla="*/ 484909 h 1331509"/>
              <a:gd name="connsiteX26" fmla="*/ 1477617 w 5122065"/>
              <a:gd name="connsiteY26" fmla="*/ 678873 h 1331509"/>
              <a:gd name="connsiteX27" fmla="*/ 2419726 w 5122065"/>
              <a:gd name="connsiteY27" fmla="*/ 512618 h 1331509"/>
              <a:gd name="connsiteX28" fmla="*/ 3389544 w 5122065"/>
              <a:gd name="connsiteY28" fmla="*/ 290945 h 1331509"/>
              <a:gd name="connsiteX29" fmla="*/ 3514235 w 5122065"/>
              <a:gd name="connsiteY29" fmla="*/ 415636 h 1331509"/>
              <a:gd name="connsiteX30" fmla="*/ 3929872 w 5122065"/>
              <a:gd name="connsiteY30" fmla="*/ 263236 h 1331509"/>
              <a:gd name="connsiteX31" fmla="*/ 4276235 w 5122065"/>
              <a:gd name="connsiteY31" fmla="*/ 0 h 13315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122065" h="1331509">
                <a:moveTo>
                  <a:pt x="4276235" y="0"/>
                </a:moveTo>
                <a:cubicBezTo>
                  <a:pt x="4391689" y="0"/>
                  <a:pt x="4449417" y="180109"/>
                  <a:pt x="4622599" y="263236"/>
                </a:cubicBezTo>
                <a:cubicBezTo>
                  <a:pt x="4709190" y="304800"/>
                  <a:pt x="4832726" y="332509"/>
                  <a:pt x="4959438" y="365414"/>
                </a:cubicBezTo>
                <a:lnTo>
                  <a:pt x="5122065" y="413482"/>
                </a:lnTo>
                <a:lnTo>
                  <a:pt x="5089500" y="440694"/>
                </a:lnTo>
                <a:cubicBezTo>
                  <a:pt x="5010238" y="513665"/>
                  <a:pt x="4938079" y="608734"/>
                  <a:pt x="4844272" y="665018"/>
                </a:cubicBezTo>
                <a:cubicBezTo>
                  <a:pt x="4694181" y="755072"/>
                  <a:pt x="4460963" y="817418"/>
                  <a:pt x="4345508" y="886691"/>
                </a:cubicBezTo>
                <a:cubicBezTo>
                  <a:pt x="4230053" y="955964"/>
                  <a:pt x="4213889" y="1048327"/>
                  <a:pt x="4151544" y="1080654"/>
                </a:cubicBezTo>
                <a:cubicBezTo>
                  <a:pt x="4089199" y="1112981"/>
                  <a:pt x="4082271" y="1076036"/>
                  <a:pt x="3971435" y="1080654"/>
                </a:cubicBezTo>
                <a:cubicBezTo>
                  <a:pt x="3860599" y="1085272"/>
                  <a:pt x="3611217" y="1103746"/>
                  <a:pt x="3486526" y="1108364"/>
                </a:cubicBezTo>
                <a:cubicBezTo>
                  <a:pt x="3361835" y="1112982"/>
                  <a:pt x="3382617" y="1101437"/>
                  <a:pt x="3223290" y="1108364"/>
                </a:cubicBezTo>
                <a:cubicBezTo>
                  <a:pt x="3063963" y="1115291"/>
                  <a:pt x="2710671" y="1168400"/>
                  <a:pt x="2530562" y="1149927"/>
                </a:cubicBezTo>
                <a:cubicBezTo>
                  <a:pt x="2350453" y="1131454"/>
                  <a:pt x="2228071" y="1016000"/>
                  <a:pt x="2142635" y="997527"/>
                </a:cubicBezTo>
                <a:cubicBezTo>
                  <a:pt x="2057199" y="979054"/>
                  <a:pt x="2087217" y="1050636"/>
                  <a:pt x="2017944" y="1039091"/>
                </a:cubicBezTo>
                <a:cubicBezTo>
                  <a:pt x="1948671" y="1027546"/>
                  <a:pt x="1874781" y="939800"/>
                  <a:pt x="1726999" y="928254"/>
                </a:cubicBezTo>
                <a:cubicBezTo>
                  <a:pt x="1579217" y="916708"/>
                  <a:pt x="1269798" y="939800"/>
                  <a:pt x="1131253" y="969818"/>
                </a:cubicBezTo>
                <a:cubicBezTo>
                  <a:pt x="992708" y="999836"/>
                  <a:pt x="995017" y="1071419"/>
                  <a:pt x="895726" y="1108364"/>
                </a:cubicBezTo>
                <a:cubicBezTo>
                  <a:pt x="796435" y="1145309"/>
                  <a:pt x="653272" y="1154546"/>
                  <a:pt x="535508" y="1191491"/>
                </a:cubicBezTo>
                <a:cubicBezTo>
                  <a:pt x="417744" y="1228436"/>
                  <a:pt x="350780" y="1295400"/>
                  <a:pt x="189144" y="1330036"/>
                </a:cubicBezTo>
                <a:cubicBezTo>
                  <a:pt x="148735" y="1338695"/>
                  <a:pt x="96203" y="1308100"/>
                  <a:pt x="38476" y="1267149"/>
                </a:cubicBezTo>
                <a:lnTo>
                  <a:pt x="0" y="1238995"/>
                </a:lnTo>
                <a:lnTo>
                  <a:pt x="0" y="121717"/>
                </a:lnTo>
                <a:lnTo>
                  <a:pt x="19548" y="121309"/>
                </a:lnTo>
                <a:cubicBezTo>
                  <a:pt x="177238" y="124331"/>
                  <a:pt x="369542" y="156442"/>
                  <a:pt x="466235" y="193964"/>
                </a:cubicBezTo>
                <a:cubicBezTo>
                  <a:pt x="620944" y="254000"/>
                  <a:pt x="653272" y="464127"/>
                  <a:pt x="729472" y="512618"/>
                </a:cubicBezTo>
                <a:cubicBezTo>
                  <a:pt x="805672" y="561109"/>
                  <a:pt x="798744" y="457200"/>
                  <a:pt x="923435" y="484909"/>
                </a:cubicBezTo>
                <a:cubicBezTo>
                  <a:pt x="1048126" y="512618"/>
                  <a:pt x="1228235" y="674255"/>
                  <a:pt x="1477617" y="678873"/>
                </a:cubicBezTo>
                <a:cubicBezTo>
                  <a:pt x="1726999" y="683491"/>
                  <a:pt x="2101072" y="577273"/>
                  <a:pt x="2419726" y="512618"/>
                </a:cubicBezTo>
                <a:cubicBezTo>
                  <a:pt x="2738380" y="447963"/>
                  <a:pt x="3207126" y="307109"/>
                  <a:pt x="3389544" y="290945"/>
                </a:cubicBezTo>
                <a:cubicBezTo>
                  <a:pt x="3571962" y="274781"/>
                  <a:pt x="3424180" y="420254"/>
                  <a:pt x="3514235" y="415636"/>
                </a:cubicBezTo>
                <a:cubicBezTo>
                  <a:pt x="3604290" y="411018"/>
                  <a:pt x="3802872" y="332509"/>
                  <a:pt x="3929872" y="263236"/>
                </a:cubicBezTo>
                <a:cubicBezTo>
                  <a:pt x="4056872" y="193963"/>
                  <a:pt x="4160781" y="0"/>
                  <a:pt x="427623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52" name="任意形状 293"/>
          <p:cNvSpPr/>
          <p:nvPr>
            <p:custDataLst>
              <p:tags r:id="rId4"/>
            </p:custDataLst>
          </p:nvPr>
        </p:nvSpPr>
        <p:spPr>
          <a:xfrm>
            <a:off x="5743575" y="5476875"/>
            <a:ext cx="3959225" cy="712788"/>
          </a:xfrm>
          <a:custGeom>
            <a:gdLst>
              <a:gd name="connsiteX0" fmla="*/ 239912 w 3530860"/>
              <a:gd name="connsiteY0" fmla="*/ 926 h 1202770"/>
              <a:gd name="connsiteX1" fmla="*/ 664316 w 3530860"/>
              <a:gd name="connsiteY1" fmla="*/ 93794 h 1202770"/>
              <a:gd name="connsiteX2" fmla="*/ 1606425 w 3530860"/>
              <a:gd name="connsiteY2" fmla="*/ 273903 h 1202770"/>
              <a:gd name="connsiteX3" fmla="*/ 2700934 w 3530860"/>
              <a:gd name="connsiteY3" fmla="*/ 412448 h 1202770"/>
              <a:gd name="connsiteX4" fmla="*/ 2784061 w 3530860"/>
              <a:gd name="connsiteY4" fmla="*/ 592557 h 1202770"/>
              <a:gd name="connsiteX5" fmla="*/ 3324388 w 3530860"/>
              <a:gd name="connsiteY5" fmla="*/ 564848 h 1202770"/>
              <a:gd name="connsiteX6" fmla="*/ 3483716 w 3530860"/>
              <a:gd name="connsiteY6" fmla="*/ 663562 h 1202770"/>
              <a:gd name="connsiteX7" fmla="*/ 3530860 w 3530860"/>
              <a:gd name="connsiteY7" fmla="*/ 705992 h 1202770"/>
              <a:gd name="connsiteX8" fmla="*/ 3474191 w 3530860"/>
              <a:gd name="connsiteY8" fmla="*/ 745823 h 1202770"/>
              <a:gd name="connsiteX9" fmla="*/ 3227407 w 3530860"/>
              <a:gd name="connsiteY9" fmla="*/ 897357 h 1202770"/>
              <a:gd name="connsiteX10" fmla="*/ 2700934 w 3530860"/>
              <a:gd name="connsiteY10" fmla="*/ 1008194 h 1202770"/>
              <a:gd name="connsiteX11" fmla="*/ 2174461 w 3530860"/>
              <a:gd name="connsiteY11" fmla="*/ 1202157 h 1202770"/>
              <a:gd name="connsiteX12" fmla="*/ 1537152 w 3530860"/>
              <a:gd name="connsiteY12" fmla="*/ 938921 h 1202770"/>
              <a:gd name="connsiteX13" fmla="*/ 692025 w 3530860"/>
              <a:gd name="connsiteY13" fmla="*/ 675685 h 1202770"/>
              <a:gd name="connsiteX14" fmla="*/ 193261 w 3530860"/>
              <a:gd name="connsiteY14" fmla="*/ 163067 h 1202770"/>
              <a:gd name="connsiteX15" fmla="*/ 25599 w 3530860"/>
              <a:gd name="connsiteY15" fmla="*/ 85351 h 1202770"/>
              <a:gd name="connsiteX16" fmla="*/ 0 w 3530860"/>
              <a:gd name="connsiteY16" fmla="*/ 77785 h 1202770"/>
              <a:gd name="connsiteX17" fmla="*/ 16074 w 3530860"/>
              <a:gd name="connsiteY17" fmla="*/ 64353 h 1202770"/>
              <a:gd name="connsiteX18" fmla="*/ 123988 w 3530860"/>
              <a:gd name="connsiteY18" fmla="*/ 10667 h 1202770"/>
              <a:gd name="connsiteX19" fmla="*/ 239912 w 3530860"/>
              <a:gd name="connsiteY19" fmla="*/ 926 h 12027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530860" h="1202770">
                <a:moveTo>
                  <a:pt x="239912" y="926"/>
                </a:moveTo>
                <a:cubicBezTo>
                  <a:pt x="356052" y="8502"/>
                  <a:pt x="479011" y="60889"/>
                  <a:pt x="664316" y="93794"/>
                </a:cubicBezTo>
                <a:cubicBezTo>
                  <a:pt x="911389" y="137667"/>
                  <a:pt x="1266989" y="220794"/>
                  <a:pt x="1606425" y="273903"/>
                </a:cubicBezTo>
                <a:cubicBezTo>
                  <a:pt x="1945861" y="327012"/>
                  <a:pt x="2504661" y="359339"/>
                  <a:pt x="2700934" y="412448"/>
                </a:cubicBezTo>
                <a:cubicBezTo>
                  <a:pt x="2897207" y="465557"/>
                  <a:pt x="2680152" y="567157"/>
                  <a:pt x="2784061" y="592557"/>
                </a:cubicBezTo>
                <a:cubicBezTo>
                  <a:pt x="2887970" y="617957"/>
                  <a:pt x="3181224" y="534830"/>
                  <a:pt x="3324388" y="564848"/>
                </a:cubicBezTo>
                <a:cubicBezTo>
                  <a:pt x="3395970" y="579857"/>
                  <a:pt x="3439843" y="620844"/>
                  <a:pt x="3483716" y="663562"/>
                </a:cubicBezTo>
                <a:lnTo>
                  <a:pt x="3530860" y="705992"/>
                </a:lnTo>
                <a:lnTo>
                  <a:pt x="3474191" y="745823"/>
                </a:lnTo>
                <a:cubicBezTo>
                  <a:pt x="3394238" y="803839"/>
                  <a:pt x="3310534" y="863875"/>
                  <a:pt x="3227407" y="897357"/>
                </a:cubicBezTo>
                <a:cubicBezTo>
                  <a:pt x="3061153" y="964321"/>
                  <a:pt x="2876425" y="957394"/>
                  <a:pt x="2700934" y="1008194"/>
                </a:cubicBezTo>
                <a:cubicBezTo>
                  <a:pt x="2525443" y="1058994"/>
                  <a:pt x="2368425" y="1213702"/>
                  <a:pt x="2174461" y="1202157"/>
                </a:cubicBezTo>
                <a:cubicBezTo>
                  <a:pt x="1980497" y="1190612"/>
                  <a:pt x="1784225" y="1026666"/>
                  <a:pt x="1537152" y="938921"/>
                </a:cubicBezTo>
                <a:cubicBezTo>
                  <a:pt x="1290079" y="851176"/>
                  <a:pt x="916007" y="804994"/>
                  <a:pt x="692025" y="675685"/>
                </a:cubicBezTo>
                <a:cubicBezTo>
                  <a:pt x="468043" y="546376"/>
                  <a:pt x="391843" y="287758"/>
                  <a:pt x="193261" y="163067"/>
                </a:cubicBezTo>
                <a:cubicBezTo>
                  <a:pt x="143616" y="131894"/>
                  <a:pt x="86321" y="106783"/>
                  <a:pt x="25599" y="85351"/>
                </a:cubicBezTo>
                <a:lnTo>
                  <a:pt x="0" y="77785"/>
                </a:lnTo>
                <a:lnTo>
                  <a:pt x="16074" y="64353"/>
                </a:lnTo>
                <a:cubicBezTo>
                  <a:pt x="49376" y="39675"/>
                  <a:pt x="84734" y="20481"/>
                  <a:pt x="123988" y="10667"/>
                </a:cubicBezTo>
                <a:cubicBezTo>
                  <a:pt x="163243" y="854"/>
                  <a:pt x="201198" y="-1600"/>
                  <a:pt x="239912" y="92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53" name="任意形状 292"/>
          <p:cNvSpPr/>
          <p:nvPr>
            <p:custDataLst>
              <p:tags r:id="rId5"/>
            </p:custDataLst>
          </p:nvPr>
        </p:nvSpPr>
        <p:spPr>
          <a:xfrm>
            <a:off x="9702800" y="5734050"/>
            <a:ext cx="1909763" cy="333375"/>
          </a:xfrm>
          <a:custGeom>
            <a:gdLst>
              <a:gd name="connsiteX0" fmla="*/ 1125297 w 1703535"/>
              <a:gd name="connsiteY0" fmla="*/ 143 h 561535"/>
              <a:gd name="connsiteX1" fmla="*/ 1262110 w 1703535"/>
              <a:gd name="connsiteY1" fmla="*/ 20925 h 561535"/>
              <a:gd name="connsiteX2" fmla="*/ 1456074 w 1703535"/>
              <a:gd name="connsiteY2" fmla="*/ 214889 h 561535"/>
              <a:gd name="connsiteX3" fmla="*/ 1691601 w 1703535"/>
              <a:gd name="connsiteY3" fmla="*/ 394998 h 561535"/>
              <a:gd name="connsiteX4" fmla="*/ 1703535 w 1703535"/>
              <a:gd name="connsiteY4" fmla="*/ 402494 h 561535"/>
              <a:gd name="connsiteX5" fmla="*/ 1629797 w 1703535"/>
              <a:gd name="connsiteY5" fmla="*/ 437536 h 561535"/>
              <a:gd name="connsiteX6" fmla="*/ 1414510 w 1703535"/>
              <a:gd name="connsiteY6" fmla="*/ 561252 h 561535"/>
              <a:gd name="connsiteX7" fmla="*/ 1054292 w 1703535"/>
              <a:gd name="connsiteY7" fmla="*/ 436561 h 561535"/>
              <a:gd name="connsiteX8" fmla="*/ 791056 w 1703535"/>
              <a:gd name="connsiteY8" fmla="*/ 505834 h 561535"/>
              <a:gd name="connsiteX9" fmla="*/ 652510 w 1703535"/>
              <a:gd name="connsiteY9" fmla="*/ 394998 h 561535"/>
              <a:gd name="connsiteX10" fmla="*/ 112183 w 1703535"/>
              <a:gd name="connsiteY10" fmla="*/ 339580 h 561535"/>
              <a:gd name="connsiteX11" fmla="*/ 22128 w 1703535"/>
              <a:gd name="connsiteY11" fmla="*/ 292821 h 561535"/>
              <a:gd name="connsiteX12" fmla="*/ 0 w 1703535"/>
              <a:gd name="connsiteY12" fmla="*/ 272905 h 561535"/>
              <a:gd name="connsiteX13" fmla="*/ 59904 w 1703535"/>
              <a:gd name="connsiteY13" fmla="*/ 230800 h 561535"/>
              <a:gd name="connsiteX14" fmla="*/ 167601 w 1703535"/>
              <a:gd name="connsiteY14" fmla="*/ 173325 h 561535"/>
              <a:gd name="connsiteX15" fmla="*/ 513965 w 1703535"/>
              <a:gd name="connsiteY15" fmla="*/ 159470 h 561535"/>
              <a:gd name="connsiteX16" fmla="*/ 957310 w 1703535"/>
              <a:gd name="connsiteY16" fmla="*/ 20925 h 561535"/>
              <a:gd name="connsiteX17" fmla="*/ 1125297 w 1703535"/>
              <a:gd name="connsiteY17" fmla="*/ 143 h 56153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03535" h="561535">
                <a:moveTo>
                  <a:pt x="1125297" y="143"/>
                </a:moveTo>
                <a:cubicBezTo>
                  <a:pt x="1175519" y="-1011"/>
                  <a:pt x="1220546" y="4762"/>
                  <a:pt x="1262110" y="20925"/>
                </a:cubicBezTo>
                <a:cubicBezTo>
                  <a:pt x="1345237" y="53252"/>
                  <a:pt x="1384492" y="152544"/>
                  <a:pt x="1456074" y="214889"/>
                </a:cubicBezTo>
                <a:cubicBezTo>
                  <a:pt x="1527656" y="277234"/>
                  <a:pt x="1555365" y="309562"/>
                  <a:pt x="1691601" y="394998"/>
                </a:cubicBezTo>
                <a:lnTo>
                  <a:pt x="1703535" y="402494"/>
                </a:lnTo>
                <a:lnTo>
                  <a:pt x="1629797" y="437536"/>
                </a:lnTo>
                <a:cubicBezTo>
                  <a:pt x="1550891" y="488516"/>
                  <a:pt x="1497637" y="556057"/>
                  <a:pt x="1414510" y="561252"/>
                </a:cubicBezTo>
                <a:cubicBezTo>
                  <a:pt x="1303674" y="568179"/>
                  <a:pt x="1158201" y="445797"/>
                  <a:pt x="1054292" y="436561"/>
                </a:cubicBezTo>
                <a:cubicBezTo>
                  <a:pt x="950383" y="427325"/>
                  <a:pt x="858020" y="512761"/>
                  <a:pt x="791056" y="505834"/>
                </a:cubicBezTo>
                <a:cubicBezTo>
                  <a:pt x="724092" y="498907"/>
                  <a:pt x="765656" y="422707"/>
                  <a:pt x="652510" y="394998"/>
                </a:cubicBezTo>
                <a:cubicBezTo>
                  <a:pt x="539364" y="367289"/>
                  <a:pt x="255347" y="383453"/>
                  <a:pt x="112183" y="339580"/>
                </a:cubicBezTo>
                <a:cubicBezTo>
                  <a:pt x="76392" y="328612"/>
                  <a:pt x="47528" y="312015"/>
                  <a:pt x="22128" y="292821"/>
                </a:cubicBezTo>
                <a:lnTo>
                  <a:pt x="0" y="272905"/>
                </a:lnTo>
                <a:lnTo>
                  <a:pt x="59904" y="230800"/>
                </a:lnTo>
                <a:cubicBezTo>
                  <a:pt x="97462" y="206374"/>
                  <a:pt x="133542" y="186025"/>
                  <a:pt x="167601" y="173325"/>
                </a:cubicBezTo>
                <a:cubicBezTo>
                  <a:pt x="303837" y="122525"/>
                  <a:pt x="382347" y="184870"/>
                  <a:pt x="513965" y="159470"/>
                </a:cubicBezTo>
                <a:cubicBezTo>
                  <a:pt x="645583" y="134070"/>
                  <a:pt x="832619" y="44016"/>
                  <a:pt x="957310" y="20925"/>
                </a:cubicBezTo>
                <a:cubicBezTo>
                  <a:pt x="1019656" y="9380"/>
                  <a:pt x="1075074" y="1298"/>
                  <a:pt x="1125297" y="14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54" name="任意形状 291"/>
          <p:cNvSpPr/>
          <p:nvPr>
            <p:custDataLst>
              <p:tags r:id="rId6"/>
            </p:custDataLst>
          </p:nvPr>
        </p:nvSpPr>
        <p:spPr>
          <a:xfrm>
            <a:off x="11612563" y="5921375"/>
            <a:ext cx="579437" cy="228600"/>
          </a:xfrm>
          <a:custGeom>
            <a:gdLst>
              <a:gd name="connsiteX0" fmla="*/ 516948 w 516948"/>
              <a:gd name="connsiteY0" fmla="*/ 0 h 385814"/>
              <a:gd name="connsiteX1" fmla="*/ 516948 w 516948"/>
              <a:gd name="connsiteY1" fmla="*/ 385814 h 385814"/>
              <a:gd name="connsiteX2" fmla="*/ 415392 w 516948"/>
              <a:gd name="connsiteY2" fmla="*/ 335249 h 385814"/>
              <a:gd name="connsiteX3" fmla="*/ 44134 w 516948"/>
              <a:gd name="connsiteY3" fmla="*/ 114916 h 385814"/>
              <a:gd name="connsiteX4" fmla="*/ 0 w 516948"/>
              <a:gd name="connsiteY4" fmla="*/ 87194 h 385814"/>
              <a:gd name="connsiteX5" fmla="*/ 15775 w 516948"/>
              <a:gd name="connsiteY5" fmla="*/ 79698 h 385814"/>
              <a:gd name="connsiteX6" fmla="*/ 480132 w 516948"/>
              <a:gd name="connsiteY6" fmla="*/ 11033 h 385814"/>
              <a:gd name="connsiteX7" fmla="*/ 516948 w 516948"/>
              <a:gd name="connsiteY7" fmla="*/ 0 h 38581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948" h="385814">
                <a:moveTo>
                  <a:pt x="516948" y="0"/>
                </a:moveTo>
                <a:lnTo>
                  <a:pt x="516948" y="385814"/>
                </a:lnTo>
                <a:lnTo>
                  <a:pt x="415392" y="335249"/>
                </a:lnTo>
                <a:cubicBezTo>
                  <a:pt x="282619" y="263722"/>
                  <a:pt x="145336" y="178439"/>
                  <a:pt x="44134" y="114916"/>
                </a:cubicBezTo>
                <a:lnTo>
                  <a:pt x="0" y="87194"/>
                </a:lnTo>
                <a:lnTo>
                  <a:pt x="15775" y="79698"/>
                </a:lnTo>
                <a:cubicBezTo>
                  <a:pt x="134981" y="43330"/>
                  <a:pt x="353191" y="40551"/>
                  <a:pt x="480132" y="11033"/>
                </a:cubicBezTo>
                <a:lnTo>
                  <a:pt x="51694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55" name="任意形状 262"/>
          <p:cNvSpPr/>
          <p:nvPr>
            <p:custDataLst>
              <p:tags r:id="rId7"/>
            </p:custDataLst>
          </p:nvPr>
        </p:nvSpPr>
        <p:spPr>
          <a:xfrm>
            <a:off x="0" y="4949825"/>
            <a:ext cx="12192000" cy="1022350"/>
          </a:xfrm>
          <a:custGeom>
            <a:gdLst>
              <a:gd name="connsiteX0" fmla="*/ 4175722 w 10873408"/>
              <a:gd name="connsiteY0" fmla="*/ 2061 h 1727548"/>
              <a:gd name="connsiteX1" fmla="*/ 4220817 w 10873408"/>
              <a:gd name="connsiteY1" fmla="*/ 2088 h 1727548"/>
              <a:gd name="connsiteX2" fmla="*/ 4608744 w 10873408"/>
              <a:gd name="connsiteY2" fmla="*/ 320743 h 1727548"/>
              <a:gd name="connsiteX3" fmla="*/ 5135217 w 10873408"/>
              <a:gd name="connsiteY3" fmla="*/ 390015 h 1727548"/>
              <a:gd name="connsiteX4" fmla="*/ 5689399 w 10873408"/>
              <a:gd name="connsiteY4" fmla="*/ 542415 h 1727548"/>
              <a:gd name="connsiteX5" fmla="*/ 6437544 w 10873408"/>
              <a:gd name="connsiteY5" fmla="*/ 528561 h 1727548"/>
              <a:gd name="connsiteX6" fmla="*/ 6853181 w 10873408"/>
              <a:gd name="connsiteY6" fmla="*/ 653252 h 1727548"/>
              <a:gd name="connsiteX7" fmla="*/ 7268817 w 10873408"/>
              <a:gd name="connsiteY7" fmla="*/ 570124 h 1727548"/>
              <a:gd name="connsiteX8" fmla="*/ 7753726 w 10873408"/>
              <a:gd name="connsiteY8" fmla="*/ 597834 h 1727548"/>
              <a:gd name="connsiteX9" fmla="*/ 8127799 w 10873408"/>
              <a:gd name="connsiteY9" fmla="*/ 694815 h 1727548"/>
              <a:gd name="connsiteX10" fmla="*/ 8501872 w 10873408"/>
              <a:gd name="connsiteY10" fmla="*/ 528561 h 1727548"/>
              <a:gd name="connsiteX11" fmla="*/ 8751253 w 10873408"/>
              <a:gd name="connsiteY11" fmla="*/ 334597 h 1727548"/>
              <a:gd name="connsiteX12" fmla="*/ 9139181 w 10873408"/>
              <a:gd name="connsiteY12" fmla="*/ 293034 h 1727548"/>
              <a:gd name="connsiteX13" fmla="*/ 9471690 w 10873408"/>
              <a:gd name="connsiteY13" fmla="*/ 500852 h 1727548"/>
              <a:gd name="connsiteX14" fmla="*/ 10039726 w 10873408"/>
              <a:gd name="connsiteY14" fmla="*/ 403870 h 1727548"/>
              <a:gd name="connsiteX15" fmla="*/ 10247544 w 10873408"/>
              <a:gd name="connsiteY15" fmla="*/ 445434 h 1727548"/>
              <a:gd name="connsiteX16" fmla="*/ 10399944 w 10873408"/>
              <a:gd name="connsiteY16" fmla="*/ 237615 h 1727548"/>
              <a:gd name="connsiteX17" fmla="*/ 10732453 w 10873408"/>
              <a:gd name="connsiteY17" fmla="*/ 473143 h 1727548"/>
              <a:gd name="connsiteX18" fmla="*/ 10843181 w 10873408"/>
              <a:gd name="connsiteY18" fmla="*/ 479421 h 1727548"/>
              <a:gd name="connsiteX19" fmla="*/ 10873408 w 10873408"/>
              <a:gd name="connsiteY19" fmla="*/ 474933 h 1727548"/>
              <a:gd name="connsiteX20" fmla="*/ 10873408 w 10873408"/>
              <a:gd name="connsiteY20" fmla="*/ 1640354 h 1727548"/>
              <a:gd name="connsiteX21" fmla="*/ 10836592 w 10873408"/>
              <a:gd name="connsiteY21" fmla="*/ 1651387 h 1727548"/>
              <a:gd name="connsiteX22" fmla="*/ 10372235 w 10873408"/>
              <a:gd name="connsiteY22" fmla="*/ 1720052 h 1727548"/>
              <a:gd name="connsiteX23" fmla="*/ 10356460 w 10873408"/>
              <a:gd name="connsiteY23" fmla="*/ 1727548 h 1727548"/>
              <a:gd name="connsiteX24" fmla="*/ 10344526 w 10873408"/>
              <a:gd name="connsiteY24" fmla="*/ 1720052 h 1727548"/>
              <a:gd name="connsiteX25" fmla="*/ 10108999 w 10873408"/>
              <a:gd name="connsiteY25" fmla="*/ 1539943 h 1727548"/>
              <a:gd name="connsiteX26" fmla="*/ 9915035 w 10873408"/>
              <a:gd name="connsiteY26" fmla="*/ 1345979 h 1727548"/>
              <a:gd name="connsiteX27" fmla="*/ 9610235 w 10873408"/>
              <a:gd name="connsiteY27" fmla="*/ 1345979 h 1727548"/>
              <a:gd name="connsiteX28" fmla="*/ 9166890 w 10873408"/>
              <a:gd name="connsiteY28" fmla="*/ 1484524 h 1727548"/>
              <a:gd name="connsiteX29" fmla="*/ 8820526 w 10873408"/>
              <a:gd name="connsiteY29" fmla="*/ 1498379 h 1727548"/>
              <a:gd name="connsiteX30" fmla="*/ 8712829 w 10873408"/>
              <a:gd name="connsiteY30" fmla="*/ 1555854 h 1727548"/>
              <a:gd name="connsiteX31" fmla="*/ 8652925 w 10873408"/>
              <a:gd name="connsiteY31" fmla="*/ 1597959 h 1727548"/>
              <a:gd name="connsiteX32" fmla="*/ 8605781 w 10873408"/>
              <a:gd name="connsiteY32" fmla="*/ 1555529 h 1727548"/>
              <a:gd name="connsiteX33" fmla="*/ 8446453 w 10873408"/>
              <a:gd name="connsiteY33" fmla="*/ 1456815 h 1727548"/>
              <a:gd name="connsiteX34" fmla="*/ 7906126 w 10873408"/>
              <a:gd name="connsiteY34" fmla="*/ 1484524 h 1727548"/>
              <a:gd name="connsiteX35" fmla="*/ 7822999 w 10873408"/>
              <a:gd name="connsiteY35" fmla="*/ 1304415 h 1727548"/>
              <a:gd name="connsiteX36" fmla="*/ 6728490 w 10873408"/>
              <a:gd name="connsiteY36" fmla="*/ 1165870 h 1727548"/>
              <a:gd name="connsiteX37" fmla="*/ 5786381 w 10873408"/>
              <a:gd name="connsiteY37" fmla="*/ 985761 h 1727548"/>
              <a:gd name="connsiteX38" fmla="*/ 5246053 w 10873408"/>
              <a:gd name="connsiteY38" fmla="*/ 902634 h 1727548"/>
              <a:gd name="connsiteX39" fmla="*/ 5138139 w 10873408"/>
              <a:gd name="connsiteY39" fmla="*/ 956320 h 1727548"/>
              <a:gd name="connsiteX40" fmla="*/ 5122065 w 10873408"/>
              <a:gd name="connsiteY40" fmla="*/ 969752 h 1727548"/>
              <a:gd name="connsiteX41" fmla="*/ 4959438 w 10873408"/>
              <a:gd name="connsiteY41" fmla="*/ 921684 h 1727548"/>
              <a:gd name="connsiteX42" fmla="*/ 4622599 w 10873408"/>
              <a:gd name="connsiteY42" fmla="*/ 819506 h 1727548"/>
              <a:gd name="connsiteX43" fmla="*/ 4276235 w 10873408"/>
              <a:gd name="connsiteY43" fmla="*/ 556270 h 1727548"/>
              <a:gd name="connsiteX44" fmla="*/ 3929872 w 10873408"/>
              <a:gd name="connsiteY44" fmla="*/ 819506 h 1727548"/>
              <a:gd name="connsiteX45" fmla="*/ 3514235 w 10873408"/>
              <a:gd name="connsiteY45" fmla="*/ 971906 h 1727548"/>
              <a:gd name="connsiteX46" fmla="*/ 3389544 w 10873408"/>
              <a:gd name="connsiteY46" fmla="*/ 847215 h 1727548"/>
              <a:gd name="connsiteX47" fmla="*/ 2419726 w 10873408"/>
              <a:gd name="connsiteY47" fmla="*/ 1068888 h 1727548"/>
              <a:gd name="connsiteX48" fmla="*/ 1477617 w 10873408"/>
              <a:gd name="connsiteY48" fmla="*/ 1235143 h 1727548"/>
              <a:gd name="connsiteX49" fmla="*/ 923435 w 10873408"/>
              <a:gd name="connsiteY49" fmla="*/ 1041179 h 1727548"/>
              <a:gd name="connsiteX50" fmla="*/ 729472 w 10873408"/>
              <a:gd name="connsiteY50" fmla="*/ 1068888 h 1727548"/>
              <a:gd name="connsiteX51" fmla="*/ 466235 w 10873408"/>
              <a:gd name="connsiteY51" fmla="*/ 750234 h 1727548"/>
              <a:gd name="connsiteX52" fmla="*/ 19548 w 10873408"/>
              <a:gd name="connsiteY52" fmla="*/ 677579 h 1727548"/>
              <a:gd name="connsiteX53" fmla="*/ 0 w 10873408"/>
              <a:gd name="connsiteY53" fmla="*/ 677987 h 1727548"/>
              <a:gd name="connsiteX54" fmla="*/ 0 w 10873408"/>
              <a:gd name="connsiteY54" fmla="*/ 147146 h 1727548"/>
              <a:gd name="connsiteX55" fmla="*/ 57661 w 10873408"/>
              <a:gd name="connsiteY55" fmla="*/ 239983 h 1727548"/>
              <a:gd name="connsiteX56" fmla="*/ 216853 w 10873408"/>
              <a:gd name="connsiteY56" fmla="*/ 459288 h 1727548"/>
              <a:gd name="connsiteX57" fmla="*/ 493944 w 10873408"/>
              <a:gd name="connsiteY57" fmla="*/ 514706 h 1727548"/>
              <a:gd name="connsiteX58" fmla="*/ 881872 w 10873408"/>
              <a:gd name="connsiteY58" fmla="*/ 708670 h 1727548"/>
              <a:gd name="connsiteX59" fmla="*/ 1145108 w 10873408"/>
              <a:gd name="connsiteY59" fmla="*/ 805652 h 1727548"/>
              <a:gd name="connsiteX60" fmla="*/ 1283653 w 10873408"/>
              <a:gd name="connsiteY60" fmla="*/ 958052 h 1727548"/>
              <a:gd name="connsiteX61" fmla="*/ 1533035 w 10873408"/>
              <a:gd name="connsiteY61" fmla="*/ 944197 h 1727548"/>
              <a:gd name="connsiteX62" fmla="*/ 1671581 w 10873408"/>
              <a:gd name="connsiteY62" fmla="*/ 833361 h 1727548"/>
              <a:gd name="connsiteX63" fmla="*/ 1837835 w 10873408"/>
              <a:gd name="connsiteY63" fmla="*/ 680961 h 1727548"/>
              <a:gd name="connsiteX64" fmla="*/ 1976381 w 10873408"/>
              <a:gd name="connsiteY64" fmla="*/ 764088 h 1727548"/>
              <a:gd name="connsiteX65" fmla="*/ 2239617 w 10873408"/>
              <a:gd name="connsiteY65" fmla="*/ 653252 h 1727548"/>
              <a:gd name="connsiteX66" fmla="*/ 2405872 w 10873408"/>
              <a:gd name="connsiteY66" fmla="*/ 750234 h 1727548"/>
              <a:gd name="connsiteX67" fmla="*/ 2669108 w 10873408"/>
              <a:gd name="connsiteY67" fmla="*/ 528561 h 1727548"/>
              <a:gd name="connsiteX68" fmla="*/ 2890781 w 10873408"/>
              <a:gd name="connsiteY68" fmla="*/ 556270 h 1727548"/>
              <a:gd name="connsiteX69" fmla="*/ 3098599 w 10873408"/>
              <a:gd name="connsiteY69" fmla="*/ 459288 h 1727548"/>
              <a:gd name="connsiteX70" fmla="*/ 3209435 w 10873408"/>
              <a:gd name="connsiteY70" fmla="*/ 459288 h 1727548"/>
              <a:gd name="connsiteX71" fmla="*/ 3403399 w 10873408"/>
              <a:gd name="connsiteY71" fmla="*/ 320743 h 1727548"/>
              <a:gd name="connsiteX72" fmla="*/ 3500381 w 10873408"/>
              <a:gd name="connsiteY72" fmla="*/ 168343 h 1727548"/>
              <a:gd name="connsiteX73" fmla="*/ 3874453 w 10873408"/>
              <a:gd name="connsiteY73" fmla="*/ 182197 h 1727548"/>
              <a:gd name="connsiteX74" fmla="*/ 4175722 w 10873408"/>
              <a:gd name="connsiteY74" fmla="*/ 2061 h 17275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0873408" h="1727548">
                <a:moveTo>
                  <a:pt x="4175722" y="2061"/>
                </a:moveTo>
                <a:cubicBezTo>
                  <a:pt x="4190510" y="-582"/>
                  <a:pt x="4205519" y="-798"/>
                  <a:pt x="4220817" y="2088"/>
                </a:cubicBezTo>
                <a:cubicBezTo>
                  <a:pt x="4343199" y="25179"/>
                  <a:pt x="4456344" y="256088"/>
                  <a:pt x="4608744" y="320743"/>
                </a:cubicBezTo>
                <a:cubicBezTo>
                  <a:pt x="4761144" y="385398"/>
                  <a:pt x="4955108" y="353070"/>
                  <a:pt x="5135217" y="390015"/>
                </a:cubicBezTo>
                <a:cubicBezTo>
                  <a:pt x="5315326" y="426960"/>
                  <a:pt x="5472345" y="519324"/>
                  <a:pt x="5689399" y="542415"/>
                </a:cubicBezTo>
                <a:cubicBezTo>
                  <a:pt x="5906453" y="565506"/>
                  <a:pt x="6243580" y="510088"/>
                  <a:pt x="6437544" y="528561"/>
                </a:cubicBezTo>
                <a:cubicBezTo>
                  <a:pt x="6631508" y="547034"/>
                  <a:pt x="6714636" y="646325"/>
                  <a:pt x="6853181" y="653252"/>
                </a:cubicBezTo>
                <a:cubicBezTo>
                  <a:pt x="6991727" y="660179"/>
                  <a:pt x="7118726" y="579360"/>
                  <a:pt x="7268817" y="570124"/>
                </a:cubicBezTo>
                <a:cubicBezTo>
                  <a:pt x="7418908" y="560888"/>
                  <a:pt x="7610562" y="577052"/>
                  <a:pt x="7753726" y="597834"/>
                </a:cubicBezTo>
                <a:cubicBezTo>
                  <a:pt x="7896890" y="618616"/>
                  <a:pt x="8003108" y="706360"/>
                  <a:pt x="8127799" y="694815"/>
                </a:cubicBezTo>
                <a:cubicBezTo>
                  <a:pt x="8252490" y="683270"/>
                  <a:pt x="8397963" y="588597"/>
                  <a:pt x="8501872" y="528561"/>
                </a:cubicBezTo>
                <a:cubicBezTo>
                  <a:pt x="8605781" y="468525"/>
                  <a:pt x="8645035" y="373851"/>
                  <a:pt x="8751253" y="334597"/>
                </a:cubicBezTo>
                <a:cubicBezTo>
                  <a:pt x="8857471" y="295343"/>
                  <a:pt x="9019108" y="265325"/>
                  <a:pt x="9139181" y="293034"/>
                </a:cubicBezTo>
                <a:cubicBezTo>
                  <a:pt x="9259254" y="320743"/>
                  <a:pt x="9321599" y="482379"/>
                  <a:pt x="9471690" y="500852"/>
                </a:cubicBezTo>
                <a:cubicBezTo>
                  <a:pt x="9621781" y="519325"/>
                  <a:pt x="9910417" y="413106"/>
                  <a:pt x="10039726" y="403870"/>
                </a:cubicBezTo>
                <a:cubicBezTo>
                  <a:pt x="10169035" y="394634"/>
                  <a:pt x="10187508" y="473143"/>
                  <a:pt x="10247544" y="445434"/>
                </a:cubicBezTo>
                <a:cubicBezTo>
                  <a:pt x="10307580" y="417725"/>
                  <a:pt x="10319126" y="232997"/>
                  <a:pt x="10399944" y="237615"/>
                </a:cubicBezTo>
                <a:cubicBezTo>
                  <a:pt x="10480762" y="242233"/>
                  <a:pt x="10600835" y="436198"/>
                  <a:pt x="10732453" y="473143"/>
                </a:cubicBezTo>
                <a:cubicBezTo>
                  <a:pt x="10765357" y="482380"/>
                  <a:pt x="10803169" y="482957"/>
                  <a:pt x="10843181" y="479421"/>
                </a:cubicBezTo>
                <a:lnTo>
                  <a:pt x="10873408" y="474933"/>
                </a:lnTo>
                <a:lnTo>
                  <a:pt x="10873408" y="1640354"/>
                </a:lnTo>
                <a:lnTo>
                  <a:pt x="10836592" y="1651387"/>
                </a:lnTo>
                <a:cubicBezTo>
                  <a:pt x="10709651" y="1680905"/>
                  <a:pt x="10491441" y="1683684"/>
                  <a:pt x="10372235" y="1720052"/>
                </a:cubicBezTo>
                <a:lnTo>
                  <a:pt x="10356460" y="1727548"/>
                </a:lnTo>
                <a:lnTo>
                  <a:pt x="10344526" y="1720052"/>
                </a:lnTo>
                <a:cubicBezTo>
                  <a:pt x="10208290" y="1634616"/>
                  <a:pt x="10180581" y="1602288"/>
                  <a:pt x="10108999" y="1539943"/>
                </a:cubicBezTo>
                <a:cubicBezTo>
                  <a:pt x="10037417" y="1477598"/>
                  <a:pt x="9998162" y="1378306"/>
                  <a:pt x="9915035" y="1345979"/>
                </a:cubicBezTo>
                <a:cubicBezTo>
                  <a:pt x="9831908" y="1313652"/>
                  <a:pt x="9734926" y="1322888"/>
                  <a:pt x="9610235" y="1345979"/>
                </a:cubicBezTo>
                <a:cubicBezTo>
                  <a:pt x="9485544" y="1369070"/>
                  <a:pt x="9298508" y="1459124"/>
                  <a:pt x="9166890" y="1484524"/>
                </a:cubicBezTo>
                <a:cubicBezTo>
                  <a:pt x="9035272" y="1509924"/>
                  <a:pt x="8956762" y="1447579"/>
                  <a:pt x="8820526" y="1498379"/>
                </a:cubicBezTo>
                <a:cubicBezTo>
                  <a:pt x="8786467" y="1511079"/>
                  <a:pt x="8750387" y="1531428"/>
                  <a:pt x="8712829" y="1555854"/>
                </a:cubicBezTo>
                <a:lnTo>
                  <a:pt x="8652925" y="1597959"/>
                </a:lnTo>
                <a:lnTo>
                  <a:pt x="8605781" y="1555529"/>
                </a:lnTo>
                <a:cubicBezTo>
                  <a:pt x="8561908" y="1512811"/>
                  <a:pt x="8518035" y="1471824"/>
                  <a:pt x="8446453" y="1456815"/>
                </a:cubicBezTo>
                <a:cubicBezTo>
                  <a:pt x="8303289" y="1426797"/>
                  <a:pt x="8010035" y="1509924"/>
                  <a:pt x="7906126" y="1484524"/>
                </a:cubicBezTo>
                <a:cubicBezTo>
                  <a:pt x="7802217" y="1459124"/>
                  <a:pt x="8019272" y="1357524"/>
                  <a:pt x="7822999" y="1304415"/>
                </a:cubicBezTo>
                <a:cubicBezTo>
                  <a:pt x="7626726" y="1251306"/>
                  <a:pt x="7067926" y="1218979"/>
                  <a:pt x="6728490" y="1165870"/>
                </a:cubicBezTo>
                <a:cubicBezTo>
                  <a:pt x="6389054" y="1112761"/>
                  <a:pt x="6033454" y="1029634"/>
                  <a:pt x="5786381" y="985761"/>
                </a:cubicBezTo>
                <a:cubicBezTo>
                  <a:pt x="5539308" y="941888"/>
                  <a:pt x="5403071" y="863380"/>
                  <a:pt x="5246053" y="902634"/>
                </a:cubicBezTo>
                <a:cubicBezTo>
                  <a:pt x="5206799" y="912448"/>
                  <a:pt x="5171441" y="931642"/>
                  <a:pt x="5138139" y="956320"/>
                </a:cubicBezTo>
                <a:lnTo>
                  <a:pt x="5122065" y="969752"/>
                </a:lnTo>
                <a:lnTo>
                  <a:pt x="4959438" y="921684"/>
                </a:lnTo>
                <a:cubicBezTo>
                  <a:pt x="4832726" y="888779"/>
                  <a:pt x="4709190" y="861070"/>
                  <a:pt x="4622599" y="819506"/>
                </a:cubicBezTo>
                <a:cubicBezTo>
                  <a:pt x="4449417" y="736379"/>
                  <a:pt x="4391689" y="556270"/>
                  <a:pt x="4276235" y="556270"/>
                </a:cubicBezTo>
                <a:cubicBezTo>
                  <a:pt x="4160781" y="556270"/>
                  <a:pt x="4056872" y="750233"/>
                  <a:pt x="3929872" y="819506"/>
                </a:cubicBezTo>
                <a:cubicBezTo>
                  <a:pt x="3802872" y="888779"/>
                  <a:pt x="3604290" y="967288"/>
                  <a:pt x="3514235" y="971906"/>
                </a:cubicBezTo>
                <a:cubicBezTo>
                  <a:pt x="3424180" y="976524"/>
                  <a:pt x="3571962" y="831051"/>
                  <a:pt x="3389544" y="847215"/>
                </a:cubicBezTo>
                <a:cubicBezTo>
                  <a:pt x="3207126" y="863379"/>
                  <a:pt x="2738380" y="1004233"/>
                  <a:pt x="2419726" y="1068888"/>
                </a:cubicBezTo>
                <a:cubicBezTo>
                  <a:pt x="2101072" y="1133543"/>
                  <a:pt x="1726999" y="1239761"/>
                  <a:pt x="1477617" y="1235143"/>
                </a:cubicBezTo>
                <a:cubicBezTo>
                  <a:pt x="1228235" y="1230525"/>
                  <a:pt x="1048126" y="1068888"/>
                  <a:pt x="923435" y="1041179"/>
                </a:cubicBezTo>
                <a:cubicBezTo>
                  <a:pt x="798744" y="1013470"/>
                  <a:pt x="805672" y="1117379"/>
                  <a:pt x="729472" y="1068888"/>
                </a:cubicBezTo>
                <a:cubicBezTo>
                  <a:pt x="653272" y="1020397"/>
                  <a:pt x="620944" y="810270"/>
                  <a:pt x="466235" y="750234"/>
                </a:cubicBezTo>
                <a:cubicBezTo>
                  <a:pt x="369542" y="712712"/>
                  <a:pt x="177238" y="680601"/>
                  <a:pt x="19548" y="677579"/>
                </a:cubicBezTo>
                <a:lnTo>
                  <a:pt x="0" y="677987"/>
                </a:lnTo>
                <a:lnTo>
                  <a:pt x="0" y="147146"/>
                </a:lnTo>
                <a:lnTo>
                  <a:pt x="57661" y="239983"/>
                </a:lnTo>
                <a:cubicBezTo>
                  <a:pt x="116733" y="333948"/>
                  <a:pt x="174424" y="420322"/>
                  <a:pt x="216853" y="459288"/>
                </a:cubicBezTo>
                <a:cubicBezTo>
                  <a:pt x="329998" y="563197"/>
                  <a:pt x="383108" y="473142"/>
                  <a:pt x="493944" y="514706"/>
                </a:cubicBezTo>
                <a:cubicBezTo>
                  <a:pt x="604780" y="556270"/>
                  <a:pt x="773345" y="660179"/>
                  <a:pt x="881872" y="708670"/>
                </a:cubicBezTo>
                <a:cubicBezTo>
                  <a:pt x="990399" y="757161"/>
                  <a:pt x="1078145" y="764088"/>
                  <a:pt x="1145108" y="805652"/>
                </a:cubicBezTo>
                <a:cubicBezTo>
                  <a:pt x="1212072" y="847216"/>
                  <a:pt x="1218999" y="934961"/>
                  <a:pt x="1283653" y="958052"/>
                </a:cubicBezTo>
                <a:cubicBezTo>
                  <a:pt x="1348307" y="981143"/>
                  <a:pt x="1468380" y="964979"/>
                  <a:pt x="1533035" y="944197"/>
                </a:cubicBezTo>
                <a:cubicBezTo>
                  <a:pt x="1597690" y="923415"/>
                  <a:pt x="1620781" y="877234"/>
                  <a:pt x="1671581" y="833361"/>
                </a:cubicBezTo>
                <a:cubicBezTo>
                  <a:pt x="1722381" y="789488"/>
                  <a:pt x="1787035" y="692507"/>
                  <a:pt x="1837835" y="680961"/>
                </a:cubicBezTo>
                <a:cubicBezTo>
                  <a:pt x="1888635" y="669415"/>
                  <a:pt x="1909417" y="768706"/>
                  <a:pt x="1976381" y="764088"/>
                </a:cubicBezTo>
                <a:cubicBezTo>
                  <a:pt x="2043345" y="759470"/>
                  <a:pt x="2168035" y="655561"/>
                  <a:pt x="2239617" y="653252"/>
                </a:cubicBezTo>
                <a:cubicBezTo>
                  <a:pt x="2311199" y="650943"/>
                  <a:pt x="2334290" y="771016"/>
                  <a:pt x="2405872" y="750234"/>
                </a:cubicBezTo>
                <a:cubicBezTo>
                  <a:pt x="2477454" y="729452"/>
                  <a:pt x="2588290" y="560888"/>
                  <a:pt x="2669108" y="528561"/>
                </a:cubicBezTo>
                <a:cubicBezTo>
                  <a:pt x="2749926" y="496234"/>
                  <a:pt x="2819199" y="567816"/>
                  <a:pt x="2890781" y="556270"/>
                </a:cubicBezTo>
                <a:cubicBezTo>
                  <a:pt x="2962363" y="544724"/>
                  <a:pt x="3045490" y="475452"/>
                  <a:pt x="3098599" y="459288"/>
                </a:cubicBezTo>
                <a:cubicBezTo>
                  <a:pt x="3151708" y="443124"/>
                  <a:pt x="3158635" y="482379"/>
                  <a:pt x="3209435" y="459288"/>
                </a:cubicBezTo>
                <a:cubicBezTo>
                  <a:pt x="3260235" y="436197"/>
                  <a:pt x="3354908" y="369234"/>
                  <a:pt x="3403399" y="320743"/>
                </a:cubicBezTo>
                <a:cubicBezTo>
                  <a:pt x="3451890" y="272252"/>
                  <a:pt x="3421872" y="191434"/>
                  <a:pt x="3500381" y="168343"/>
                </a:cubicBezTo>
                <a:cubicBezTo>
                  <a:pt x="3578890" y="145252"/>
                  <a:pt x="3754380" y="209906"/>
                  <a:pt x="3874453" y="182197"/>
                </a:cubicBezTo>
                <a:cubicBezTo>
                  <a:pt x="3979517" y="157952"/>
                  <a:pt x="4072205" y="20561"/>
                  <a:pt x="4175722" y="206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56" name="任意形状 318"/>
          <p:cNvSpPr/>
          <p:nvPr>
            <p:custDataLst>
              <p:tags r:id="rId8"/>
            </p:custDataLst>
          </p:nvPr>
        </p:nvSpPr>
        <p:spPr>
          <a:xfrm>
            <a:off x="0" y="5522913"/>
            <a:ext cx="12192000" cy="1335087"/>
          </a:xfrm>
          <a:custGeom>
            <a:gdLst>
              <a:gd name="connsiteX0" fmla="*/ 2847466 w 12191999"/>
              <a:gd name="connsiteY0" fmla="*/ 1046402 h 1334345"/>
              <a:gd name="connsiteX1" fmla="*/ 2891951 w 12191999"/>
              <a:gd name="connsiteY1" fmla="*/ 1059437 h 1334345"/>
              <a:gd name="connsiteX2" fmla="*/ 2931128 w 12191999"/>
              <a:gd name="connsiteY2" fmla="*/ 1072321 h 1334345"/>
              <a:gd name="connsiteX3" fmla="*/ 2891953 w 12191999"/>
              <a:gd name="connsiteY3" fmla="*/ 1059438 h 1334345"/>
              <a:gd name="connsiteX4" fmla="*/ 2673480 w 12191999"/>
              <a:gd name="connsiteY4" fmla="*/ 1012610 h 1334345"/>
              <a:gd name="connsiteX5" fmla="*/ 2481271 w 12191999"/>
              <a:gd name="connsiteY5" fmla="*/ 1061188 h 1334345"/>
              <a:gd name="connsiteX6" fmla="*/ 2438898 w 12191999"/>
              <a:gd name="connsiteY6" fmla="*/ 1067709 h 1334345"/>
              <a:gd name="connsiteX7" fmla="*/ 2419283 w 12191999"/>
              <a:gd name="connsiteY7" fmla="*/ 1063157 h 1334345"/>
              <a:gd name="connsiteX8" fmla="*/ 2438897 w 12191999"/>
              <a:gd name="connsiteY8" fmla="*/ 1067709 h 1334345"/>
              <a:gd name="connsiteX9" fmla="*/ 2438898 w 12191999"/>
              <a:gd name="connsiteY9" fmla="*/ 1067709 h 1334345"/>
              <a:gd name="connsiteX10" fmla="*/ 2438898 w 12191999"/>
              <a:gd name="connsiteY10" fmla="*/ 1067709 h 1334345"/>
              <a:gd name="connsiteX11" fmla="*/ 2590271 w 12191999"/>
              <a:gd name="connsiteY11" fmla="*/ 1020751 h 1334345"/>
              <a:gd name="connsiteX12" fmla="*/ 2673481 w 12191999"/>
              <a:gd name="connsiteY12" fmla="*/ 1012610 h 1334345"/>
              <a:gd name="connsiteX13" fmla="*/ 2692964 w 12191999"/>
              <a:gd name="connsiteY13" fmla="*/ 1014492 h 1334345"/>
              <a:gd name="connsiteX14" fmla="*/ 2734057 w 12191999"/>
              <a:gd name="connsiteY14" fmla="*/ 1018461 h 1334345"/>
              <a:gd name="connsiteX15" fmla="*/ 2734056 w 12191999"/>
              <a:gd name="connsiteY15" fmla="*/ 1018461 h 1334345"/>
              <a:gd name="connsiteX16" fmla="*/ 2692964 w 12191999"/>
              <a:gd name="connsiteY16" fmla="*/ 1014492 h 1334345"/>
              <a:gd name="connsiteX17" fmla="*/ 2673482 w 12191999"/>
              <a:gd name="connsiteY17" fmla="*/ 1012610 h 1334345"/>
              <a:gd name="connsiteX18" fmla="*/ 2673481 w 12191999"/>
              <a:gd name="connsiteY18" fmla="*/ 1012610 h 1334345"/>
              <a:gd name="connsiteX19" fmla="*/ 344633 w 12191999"/>
              <a:gd name="connsiteY19" fmla="*/ 863663 h 1334345"/>
              <a:gd name="connsiteX20" fmla="*/ 419394 w 12191999"/>
              <a:gd name="connsiteY20" fmla="*/ 878925 h 1334345"/>
              <a:gd name="connsiteX21" fmla="*/ 714553 w 12191999"/>
              <a:gd name="connsiteY21" fmla="*/ 895341 h 1334345"/>
              <a:gd name="connsiteX22" fmla="*/ 739734 w 12191999"/>
              <a:gd name="connsiteY22" fmla="*/ 900282 h 1334345"/>
              <a:gd name="connsiteX23" fmla="*/ 777297 w 12191999"/>
              <a:gd name="connsiteY23" fmla="*/ 907653 h 1334345"/>
              <a:gd name="connsiteX24" fmla="*/ 788191 w 12191999"/>
              <a:gd name="connsiteY24" fmla="*/ 910703 h 1334345"/>
              <a:gd name="connsiteX25" fmla="*/ 777298 w 12191999"/>
              <a:gd name="connsiteY25" fmla="*/ 907653 h 1334345"/>
              <a:gd name="connsiteX26" fmla="*/ 739734 w 12191999"/>
              <a:gd name="connsiteY26" fmla="*/ 900282 h 1334345"/>
              <a:gd name="connsiteX27" fmla="*/ 714551 w 12191999"/>
              <a:gd name="connsiteY27" fmla="*/ 895340 h 1334345"/>
              <a:gd name="connsiteX28" fmla="*/ 419392 w 12191999"/>
              <a:gd name="connsiteY28" fmla="*/ 878924 h 1334345"/>
              <a:gd name="connsiteX29" fmla="*/ 1631096 w 12191999"/>
              <a:gd name="connsiteY29" fmla="*/ 788636 h 1334345"/>
              <a:gd name="connsiteX30" fmla="*/ 1289333 w 12191999"/>
              <a:gd name="connsiteY30" fmla="*/ 870716 h 1334345"/>
              <a:gd name="connsiteX31" fmla="*/ 1025245 w 12191999"/>
              <a:gd name="connsiteY31" fmla="*/ 895340 h 1334345"/>
              <a:gd name="connsiteX32" fmla="*/ 932036 w 12191999"/>
              <a:gd name="connsiteY32" fmla="*/ 944588 h 1334345"/>
              <a:gd name="connsiteX33" fmla="*/ 888223 w 12191999"/>
              <a:gd name="connsiteY33" fmla="*/ 938432 h 1334345"/>
              <a:gd name="connsiteX34" fmla="*/ 885869 w 12191999"/>
              <a:gd name="connsiteY34" fmla="*/ 937786 h 1334345"/>
              <a:gd name="connsiteX35" fmla="*/ 888224 w 12191999"/>
              <a:gd name="connsiteY35" fmla="*/ 938433 h 1334345"/>
              <a:gd name="connsiteX36" fmla="*/ 932037 w 12191999"/>
              <a:gd name="connsiteY36" fmla="*/ 944589 h 1334345"/>
              <a:gd name="connsiteX37" fmla="*/ 1025246 w 12191999"/>
              <a:gd name="connsiteY37" fmla="*/ 895341 h 1334345"/>
              <a:gd name="connsiteX38" fmla="*/ 1289335 w 12191999"/>
              <a:gd name="connsiteY38" fmla="*/ 870716 h 1334345"/>
              <a:gd name="connsiteX39" fmla="*/ 1541652 w 12191999"/>
              <a:gd name="connsiteY39" fmla="*/ 798383 h 1334345"/>
              <a:gd name="connsiteX40" fmla="*/ 1631097 w 12191999"/>
              <a:gd name="connsiteY40" fmla="*/ 788636 h 1334345"/>
              <a:gd name="connsiteX41" fmla="*/ 1676425 w 12191999"/>
              <a:gd name="connsiteY41" fmla="*/ 791618 h 1334345"/>
              <a:gd name="connsiteX42" fmla="*/ 1676426 w 12191999"/>
              <a:gd name="connsiteY42" fmla="*/ 791618 h 1334345"/>
              <a:gd name="connsiteX43" fmla="*/ 1631097 w 12191999"/>
              <a:gd name="connsiteY43" fmla="*/ 788636 h 1334345"/>
              <a:gd name="connsiteX44" fmla="*/ 1631097 w 12191999"/>
              <a:gd name="connsiteY44" fmla="*/ 788636 h 1334345"/>
              <a:gd name="connsiteX45" fmla="*/ 5743206 w 12191999"/>
              <a:gd name="connsiteY45" fmla="*/ 0 h 1334345"/>
              <a:gd name="connsiteX46" fmla="*/ 5771910 w 12191999"/>
              <a:gd name="connsiteY46" fmla="*/ 4482 h 1334345"/>
              <a:gd name="connsiteX47" fmla="*/ 5959903 w 12191999"/>
              <a:gd name="connsiteY47" fmla="*/ 50525 h 1334345"/>
              <a:gd name="connsiteX48" fmla="*/ 6519150 w 12191999"/>
              <a:gd name="connsiteY48" fmla="*/ 354223 h 1334345"/>
              <a:gd name="connsiteX49" fmla="*/ 7466764 w 12191999"/>
              <a:gd name="connsiteY49" fmla="*/ 510176 h 1334345"/>
              <a:gd name="connsiteX50" fmla="*/ 8181358 w 12191999"/>
              <a:gd name="connsiteY50" fmla="*/ 666129 h 1334345"/>
              <a:gd name="connsiteX51" fmla="*/ 8771675 w 12191999"/>
              <a:gd name="connsiteY51" fmla="*/ 551216 h 1334345"/>
              <a:gd name="connsiteX52" fmla="*/ 9361992 w 12191999"/>
              <a:gd name="connsiteY52" fmla="*/ 485551 h 1334345"/>
              <a:gd name="connsiteX53" fmla="*/ 9638702 w 12191999"/>
              <a:gd name="connsiteY53" fmla="*/ 395776 h 1334345"/>
              <a:gd name="connsiteX54" fmla="*/ 9702244 w 12191999"/>
              <a:gd name="connsiteY54" fmla="*/ 372178 h 1334345"/>
              <a:gd name="connsiteX55" fmla="*/ 9727055 w 12191999"/>
              <a:gd name="connsiteY55" fmla="*/ 383977 h 1334345"/>
              <a:gd name="connsiteX56" fmla="*/ 9828031 w 12191999"/>
              <a:gd name="connsiteY56" fmla="*/ 411680 h 1334345"/>
              <a:gd name="connsiteX57" fmla="*/ 10433882 w 12191999"/>
              <a:gd name="connsiteY57" fmla="*/ 444512 h 1334345"/>
              <a:gd name="connsiteX58" fmla="*/ 10589229 w 12191999"/>
              <a:gd name="connsiteY58" fmla="*/ 510176 h 1334345"/>
              <a:gd name="connsiteX59" fmla="*/ 10884387 w 12191999"/>
              <a:gd name="connsiteY59" fmla="*/ 469135 h 1334345"/>
              <a:gd name="connsiteX60" fmla="*/ 11288288 w 12191999"/>
              <a:gd name="connsiteY60" fmla="*/ 543008 h 1334345"/>
              <a:gd name="connsiteX61" fmla="*/ 11529682 w 12191999"/>
              <a:gd name="connsiteY61" fmla="*/ 469713 h 1334345"/>
              <a:gd name="connsiteX62" fmla="*/ 11612362 w 12191999"/>
              <a:gd name="connsiteY62" fmla="*/ 448952 h 1334345"/>
              <a:gd name="connsiteX63" fmla="*/ 11661848 w 12191999"/>
              <a:gd name="connsiteY63" fmla="*/ 465376 h 1334345"/>
              <a:gd name="connsiteX64" fmla="*/ 12078128 w 12191999"/>
              <a:gd name="connsiteY64" fmla="*/ 595911 h 1334345"/>
              <a:gd name="connsiteX65" fmla="*/ 12191999 w 12191999"/>
              <a:gd name="connsiteY65" fmla="*/ 625868 h 1334345"/>
              <a:gd name="connsiteX66" fmla="*/ 12191999 w 12191999"/>
              <a:gd name="connsiteY66" fmla="*/ 1072321 h 1334345"/>
              <a:gd name="connsiteX67" fmla="*/ 12191999 w 12191999"/>
              <a:gd name="connsiteY67" fmla="*/ 1334345 h 1334345"/>
              <a:gd name="connsiteX68" fmla="*/ 0 w 12191999"/>
              <a:gd name="connsiteY68" fmla="*/ 1334345 h 1334345"/>
              <a:gd name="connsiteX69" fmla="*/ 0 w 12191999"/>
              <a:gd name="connsiteY69" fmla="*/ 1072321 h 1334345"/>
              <a:gd name="connsiteX70" fmla="*/ 1 w 12191999"/>
              <a:gd name="connsiteY70" fmla="*/ 1072321 h 1334345"/>
              <a:gd name="connsiteX71" fmla="*/ 1 w 12191999"/>
              <a:gd name="connsiteY71" fmla="*/ 813658 h 1334345"/>
              <a:gd name="connsiteX72" fmla="*/ 20711 w 12191999"/>
              <a:gd name="connsiteY72" fmla="*/ 812426 h 1334345"/>
              <a:gd name="connsiteX73" fmla="*/ 22430 w 12191999"/>
              <a:gd name="connsiteY73" fmla="*/ 812443 h 1334345"/>
              <a:gd name="connsiteX74" fmla="*/ 108700 w 12191999"/>
              <a:gd name="connsiteY74" fmla="*/ 813260 h 1334345"/>
              <a:gd name="connsiteX75" fmla="*/ 170240 w 12191999"/>
              <a:gd name="connsiteY75" fmla="*/ 821105 h 1334345"/>
              <a:gd name="connsiteX76" fmla="*/ 192198 w 12191999"/>
              <a:gd name="connsiteY76" fmla="*/ 823904 h 1334345"/>
              <a:gd name="connsiteX77" fmla="*/ 192199 w 12191999"/>
              <a:gd name="connsiteY77" fmla="*/ 823904 h 1334345"/>
              <a:gd name="connsiteX78" fmla="*/ 170240 w 12191999"/>
              <a:gd name="connsiteY78" fmla="*/ 821105 h 1334345"/>
              <a:gd name="connsiteX79" fmla="*/ 108699 w 12191999"/>
              <a:gd name="connsiteY79" fmla="*/ 813259 h 1334345"/>
              <a:gd name="connsiteX80" fmla="*/ 22430 w 12191999"/>
              <a:gd name="connsiteY80" fmla="*/ 812443 h 1334345"/>
              <a:gd name="connsiteX81" fmla="*/ 20711 w 12191999"/>
              <a:gd name="connsiteY81" fmla="*/ 812426 h 1334345"/>
              <a:gd name="connsiteX82" fmla="*/ 20711 w 12191999"/>
              <a:gd name="connsiteY82" fmla="*/ 812426 h 1334345"/>
              <a:gd name="connsiteX83" fmla="*/ 20710 w 12191999"/>
              <a:gd name="connsiteY83" fmla="*/ 812426 h 1334345"/>
              <a:gd name="connsiteX84" fmla="*/ 0 w 12191999"/>
              <a:gd name="connsiteY84" fmla="*/ 813658 h 1334345"/>
              <a:gd name="connsiteX85" fmla="*/ 0 w 12191999"/>
              <a:gd name="connsiteY85" fmla="*/ 489071 h 1334345"/>
              <a:gd name="connsiteX86" fmla="*/ 43142 w 12191999"/>
              <a:gd name="connsiteY86" fmla="*/ 505751 h 1334345"/>
              <a:gd name="connsiteX87" fmla="*/ 212081 w 12191999"/>
              <a:gd name="connsiteY87" fmla="*/ 543008 h 1334345"/>
              <a:gd name="connsiteX88" fmla="*/ 600448 w 12191999"/>
              <a:gd name="connsiteY88" fmla="*/ 460927 h 1334345"/>
              <a:gd name="connsiteX89" fmla="*/ 1004349 w 12191999"/>
              <a:gd name="connsiteY89" fmla="*/ 411680 h 1334345"/>
              <a:gd name="connsiteX90" fmla="*/ 1268437 w 12191999"/>
              <a:gd name="connsiteY90" fmla="*/ 329598 h 1334345"/>
              <a:gd name="connsiteX91" fmla="*/ 1936428 w 12191999"/>
              <a:gd name="connsiteY91" fmla="*/ 304974 h 1334345"/>
              <a:gd name="connsiteX92" fmla="*/ 2262655 w 12191999"/>
              <a:gd name="connsiteY92" fmla="*/ 370639 h 1334345"/>
              <a:gd name="connsiteX93" fmla="*/ 2402467 w 12191999"/>
              <a:gd name="connsiteY93" fmla="*/ 346015 h 1334345"/>
              <a:gd name="connsiteX94" fmla="*/ 2837437 w 12191999"/>
              <a:gd name="connsiteY94" fmla="*/ 436303 h 1334345"/>
              <a:gd name="connsiteX95" fmla="*/ 3614171 w 12191999"/>
              <a:gd name="connsiteY95" fmla="*/ 411680 h 1334345"/>
              <a:gd name="connsiteX96" fmla="*/ 3909329 w 12191999"/>
              <a:gd name="connsiteY96" fmla="*/ 411680 h 1334345"/>
              <a:gd name="connsiteX97" fmla="*/ 4453042 w 12191999"/>
              <a:gd name="connsiteY97" fmla="*/ 395263 h 1334345"/>
              <a:gd name="connsiteX98" fmla="*/ 4654993 w 12191999"/>
              <a:gd name="connsiteY98" fmla="*/ 395263 h 1334345"/>
              <a:gd name="connsiteX99" fmla="*/ 4872478 w 12191999"/>
              <a:gd name="connsiteY99" fmla="*/ 280350 h 1334345"/>
              <a:gd name="connsiteX100" fmla="*/ 5431725 w 12191999"/>
              <a:gd name="connsiteY100" fmla="*/ 149021 h 1334345"/>
              <a:gd name="connsiteX101" fmla="*/ 5706691 w 12191999"/>
              <a:gd name="connsiteY101" fmla="*/ 16122 h 13343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1999" h="1334345">
                <a:moveTo>
                  <a:pt x="2847466" y="1046402"/>
                </a:moveTo>
                <a:lnTo>
                  <a:pt x="2891951" y="1059437"/>
                </a:lnTo>
                <a:lnTo>
                  <a:pt x="2931128" y="1072321"/>
                </a:lnTo>
                <a:lnTo>
                  <a:pt x="2891953" y="1059438"/>
                </a:lnTo>
                <a:close/>
                <a:moveTo>
                  <a:pt x="2673480" y="1012610"/>
                </a:moveTo>
                <a:cubicBezTo>
                  <a:pt x="2576552" y="1010281"/>
                  <a:pt x="2524921" y="1045805"/>
                  <a:pt x="2481271" y="1061188"/>
                </a:cubicBezTo>
                <a:lnTo>
                  <a:pt x="2438898" y="1067709"/>
                </a:lnTo>
                <a:lnTo>
                  <a:pt x="2419283" y="1063157"/>
                </a:lnTo>
                <a:lnTo>
                  <a:pt x="2438897" y="1067709"/>
                </a:lnTo>
                <a:lnTo>
                  <a:pt x="2438898" y="1067709"/>
                </a:lnTo>
                <a:lnTo>
                  <a:pt x="2438898" y="1067709"/>
                </a:lnTo>
                <a:cubicBezTo>
                  <a:pt x="2481376" y="1072198"/>
                  <a:pt x="2519394" y="1037214"/>
                  <a:pt x="2590271" y="1020751"/>
                </a:cubicBezTo>
                <a:lnTo>
                  <a:pt x="2673481" y="1012610"/>
                </a:lnTo>
                <a:lnTo>
                  <a:pt x="2692964" y="1014492"/>
                </a:lnTo>
                <a:lnTo>
                  <a:pt x="2734057" y="1018461"/>
                </a:lnTo>
                <a:lnTo>
                  <a:pt x="2734056" y="1018461"/>
                </a:lnTo>
                <a:lnTo>
                  <a:pt x="2692964" y="1014492"/>
                </a:lnTo>
                <a:lnTo>
                  <a:pt x="2673482" y="1012610"/>
                </a:lnTo>
                <a:lnTo>
                  <a:pt x="2673481" y="1012610"/>
                </a:lnTo>
                <a:close/>
                <a:moveTo>
                  <a:pt x="344633" y="863663"/>
                </a:moveTo>
                <a:cubicBezTo>
                  <a:pt x="369391" y="870033"/>
                  <a:pt x="394150" y="875504"/>
                  <a:pt x="419394" y="878925"/>
                </a:cubicBezTo>
                <a:cubicBezTo>
                  <a:pt x="520369" y="892605"/>
                  <a:pt x="629112" y="884396"/>
                  <a:pt x="714553" y="895341"/>
                </a:cubicBezTo>
                <a:lnTo>
                  <a:pt x="739734" y="900282"/>
                </a:lnTo>
                <a:lnTo>
                  <a:pt x="777297" y="907653"/>
                </a:lnTo>
                <a:lnTo>
                  <a:pt x="788191" y="910703"/>
                </a:lnTo>
                <a:lnTo>
                  <a:pt x="777298" y="907653"/>
                </a:lnTo>
                <a:lnTo>
                  <a:pt x="739734" y="900282"/>
                </a:lnTo>
                <a:lnTo>
                  <a:pt x="714551" y="895340"/>
                </a:lnTo>
                <a:cubicBezTo>
                  <a:pt x="629111" y="884396"/>
                  <a:pt x="520368" y="892604"/>
                  <a:pt x="419392" y="878924"/>
                </a:cubicBezTo>
                <a:close/>
                <a:moveTo>
                  <a:pt x="1631096" y="788636"/>
                </a:moveTo>
                <a:cubicBezTo>
                  <a:pt x="1511997" y="787268"/>
                  <a:pt x="1390309" y="852932"/>
                  <a:pt x="1289333" y="870716"/>
                </a:cubicBezTo>
                <a:cubicBezTo>
                  <a:pt x="1188359" y="888500"/>
                  <a:pt x="1084794" y="883028"/>
                  <a:pt x="1025245" y="895340"/>
                </a:cubicBezTo>
                <a:cubicBezTo>
                  <a:pt x="965695" y="907653"/>
                  <a:pt x="983818" y="944588"/>
                  <a:pt x="932036" y="944588"/>
                </a:cubicBezTo>
                <a:cubicBezTo>
                  <a:pt x="919090" y="944588"/>
                  <a:pt x="904365" y="942194"/>
                  <a:pt x="888223" y="938432"/>
                </a:cubicBezTo>
                <a:lnTo>
                  <a:pt x="885869" y="937786"/>
                </a:lnTo>
                <a:lnTo>
                  <a:pt x="888224" y="938433"/>
                </a:lnTo>
                <a:cubicBezTo>
                  <a:pt x="904366" y="942195"/>
                  <a:pt x="919091" y="944589"/>
                  <a:pt x="932037" y="944589"/>
                </a:cubicBezTo>
                <a:cubicBezTo>
                  <a:pt x="983819" y="944589"/>
                  <a:pt x="965696" y="907653"/>
                  <a:pt x="1025246" y="895341"/>
                </a:cubicBezTo>
                <a:cubicBezTo>
                  <a:pt x="1084795" y="883028"/>
                  <a:pt x="1188360" y="888500"/>
                  <a:pt x="1289335" y="870716"/>
                </a:cubicBezTo>
                <a:cubicBezTo>
                  <a:pt x="1365066" y="857378"/>
                  <a:pt x="1452449" y="817107"/>
                  <a:pt x="1541652" y="798383"/>
                </a:cubicBezTo>
                <a:lnTo>
                  <a:pt x="1631097" y="788636"/>
                </a:lnTo>
                <a:lnTo>
                  <a:pt x="1676425" y="791618"/>
                </a:lnTo>
                <a:lnTo>
                  <a:pt x="1676426" y="791618"/>
                </a:lnTo>
                <a:lnTo>
                  <a:pt x="1631097" y="788636"/>
                </a:lnTo>
                <a:lnTo>
                  <a:pt x="1631097" y="788636"/>
                </a:lnTo>
                <a:close/>
                <a:moveTo>
                  <a:pt x="5743206" y="0"/>
                </a:moveTo>
                <a:lnTo>
                  <a:pt x="5771910" y="4482"/>
                </a:lnTo>
                <a:cubicBezTo>
                  <a:pt x="5839996" y="17180"/>
                  <a:pt x="5904237" y="32057"/>
                  <a:pt x="5959903" y="50525"/>
                </a:cubicBezTo>
                <a:cubicBezTo>
                  <a:pt x="6182566" y="124398"/>
                  <a:pt x="6268008" y="277615"/>
                  <a:pt x="6519150" y="354223"/>
                </a:cubicBezTo>
                <a:cubicBezTo>
                  <a:pt x="6770294" y="430831"/>
                  <a:pt x="7189729" y="458192"/>
                  <a:pt x="7466764" y="510176"/>
                </a:cubicBezTo>
                <a:cubicBezTo>
                  <a:pt x="7743799" y="562160"/>
                  <a:pt x="7963872" y="659289"/>
                  <a:pt x="8181358" y="666129"/>
                </a:cubicBezTo>
                <a:cubicBezTo>
                  <a:pt x="8398843" y="672968"/>
                  <a:pt x="8574902" y="581312"/>
                  <a:pt x="8771675" y="551216"/>
                </a:cubicBezTo>
                <a:cubicBezTo>
                  <a:pt x="8968447" y="521120"/>
                  <a:pt x="9175576" y="525224"/>
                  <a:pt x="9361992" y="485551"/>
                </a:cubicBezTo>
                <a:cubicBezTo>
                  <a:pt x="9455199" y="465715"/>
                  <a:pt x="9549054" y="430147"/>
                  <a:pt x="9638702" y="395776"/>
                </a:cubicBezTo>
                <a:lnTo>
                  <a:pt x="9702244" y="372178"/>
                </a:lnTo>
                <a:lnTo>
                  <a:pt x="9727055" y="383977"/>
                </a:lnTo>
                <a:cubicBezTo>
                  <a:pt x="9755535" y="395349"/>
                  <a:pt x="9787899" y="405181"/>
                  <a:pt x="9828031" y="411680"/>
                </a:cubicBezTo>
                <a:cubicBezTo>
                  <a:pt x="9988556" y="437672"/>
                  <a:pt x="10307015" y="428096"/>
                  <a:pt x="10433882" y="444512"/>
                </a:cubicBezTo>
                <a:cubicBezTo>
                  <a:pt x="10560749" y="460927"/>
                  <a:pt x="10514144" y="506072"/>
                  <a:pt x="10589229" y="510176"/>
                </a:cubicBezTo>
                <a:cubicBezTo>
                  <a:pt x="10664314" y="514280"/>
                  <a:pt x="10767877" y="463663"/>
                  <a:pt x="10884387" y="469135"/>
                </a:cubicBezTo>
                <a:cubicBezTo>
                  <a:pt x="11000897" y="474607"/>
                  <a:pt x="11164011" y="547112"/>
                  <a:pt x="11288288" y="543008"/>
                </a:cubicBezTo>
                <a:cubicBezTo>
                  <a:pt x="11381495" y="539930"/>
                  <a:pt x="11441207" y="499916"/>
                  <a:pt x="11529682" y="469713"/>
                </a:cubicBezTo>
                <a:lnTo>
                  <a:pt x="11612362" y="448952"/>
                </a:lnTo>
                <a:lnTo>
                  <a:pt x="11661848" y="465376"/>
                </a:lnTo>
                <a:cubicBezTo>
                  <a:pt x="11775323" y="503010"/>
                  <a:pt x="11929254" y="553535"/>
                  <a:pt x="12078128" y="595911"/>
                </a:cubicBezTo>
                <a:lnTo>
                  <a:pt x="12191999" y="625868"/>
                </a:lnTo>
                <a:lnTo>
                  <a:pt x="12191999" y="1072321"/>
                </a:lnTo>
                <a:lnTo>
                  <a:pt x="12191999" y="1334345"/>
                </a:lnTo>
                <a:lnTo>
                  <a:pt x="0" y="1334345"/>
                </a:lnTo>
                <a:lnTo>
                  <a:pt x="0" y="1072321"/>
                </a:lnTo>
                <a:lnTo>
                  <a:pt x="1" y="1072321"/>
                </a:lnTo>
                <a:lnTo>
                  <a:pt x="1" y="813658"/>
                </a:lnTo>
                <a:lnTo>
                  <a:pt x="20711" y="812426"/>
                </a:lnTo>
                <a:lnTo>
                  <a:pt x="22430" y="812443"/>
                </a:lnTo>
                <a:lnTo>
                  <a:pt x="108700" y="813260"/>
                </a:lnTo>
                <a:lnTo>
                  <a:pt x="170240" y="821105"/>
                </a:lnTo>
                <a:lnTo>
                  <a:pt x="192198" y="823904"/>
                </a:lnTo>
                <a:lnTo>
                  <a:pt x="192199" y="823904"/>
                </a:lnTo>
                <a:lnTo>
                  <a:pt x="170240" y="821105"/>
                </a:lnTo>
                <a:lnTo>
                  <a:pt x="108699" y="813259"/>
                </a:lnTo>
                <a:lnTo>
                  <a:pt x="22430" y="812443"/>
                </a:lnTo>
                <a:lnTo>
                  <a:pt x="20711" y="812426"/>
                </a:lnTo>
                <a:lnTo>
                  <a:pt x="20711" y="812426"/>
                </a:lnTo>
                <a:lnTo>
                  <a:pt x="20710" y="812426"/>
                </a:lnTo>
                <a:lnTo>
                  <a:pt x="0" y="813658"/>
                </a:lnTo>
                <a:lnTo>
                  <a:pt x="0" y="489071"/>
                </a:lnTo>
                <a:lnTo>
                  <a:pt x="43142" y="505751"/>
                </a:lnTo>
                <a:cubicBezTo>
                  <a:pt x="107870" y="530012"/>
                  <a:pt x="166772" y="548138"/>
                  <a:pt x="212081" y="543008"/>
                </a:cubicBezTo>
                <a:cubicBezTo>
                  <a:pt x="393318" y="522488"/>
                  <a:pt x="468403" y="482815"/>
                  <a:pt x="600448" y="460927"/>
                </a:cubicBezTo>
                <a:cubicBezTo>
                  <a:pt x="732493" y="439040"/>
                  <a:pt x="893017" y="433567"/>
                  <a:pt x="1004349" y="411680"/>
                </a:cubicBezTo>
                <a:cubicBezTo>
                  <a:pt x="1115680" y="389791"/>
                  <a:pt x="1113092" y="347383"/>
                  <a:pt x="1268437" y="329598"/>
                </a:cubicBezTo>
                <a:cubicBezTo>
                  <a:pt x="1423783" y="311814"/>
                  <a:pt x="1770725" y="298134"/>
                  <a:pt x="1936428" y="304974"/>
                </a:cubicBezTo>
                <a:cubicBezTo>
                  <a:pt x="2102131" y="311814"/>
                  <a:pt x="2184982" y="363799"/>
                  <a:pt x="2262655" y="370639"/>
                </a:cubicBezTo>
                <a:cubicBezTo>
                  <a:pt x="2340329" y="377479"/>
                  <a:pt x="2306671" y="335070"/>
                  <a:pt x="2402467" y="346015"/>
                </a:cubicBezTo>
                <a:cubicBezTo>
                  <a:pt x="2498264" y="356959"/>
                  <a:pt x="2635487" y="425359"/>
                  <a:pt x="2837437" y="436303"/>
                </a:cubicBezTo>
                <a:cubicBezTo>
                  <a:pt x="3039388" y="447247"/>
                  <a:pt x="3435523" y="415783"/>
                  <a:pt x="3614171" y="411680"/>
                </a:cubicBezTo>
                <a:cubicBezTo>
                  <a:pt x="3792819" y="407575"/>
                  <a:pt x="3769517" y="414416"/>
                  <a:pt x="3909329" y="411680"/>
                </a:cubicBezTo>
                <a:cubicBezTo>
                  <a:pt x="4049141" y="408943"/>
                  <a:pt x="4328764" y="397999"/>
                  <a:pt x="4453042" y="395263"/>
                </a:cubicBezTo>
                <a:cubicBezTo>
                  <a:pt x="4577318" y="392527"/>
                  <a:pt x="4585086" y="414414"/>
                  <a:pt x="4654993" y="395263"/>
                </a:cubicBezTo>
                <a:cubicBezTo>
                  <a:pt x="4724898" y="376111"/>
                  <a:pt x="4743022" y="321391"/>
                  <a:pt x="4872478" y="280350"/>
                </a:cubicBezTo>
                <a:cubicBezTo>
                  <a:pt x="5001933" y="239310"/>
                  <a:pt x="5263433" y="202374"/>
                  <a:pt x="5431725" y="149021"/>
                </a:cubicBezTo>
                <a:cubicBezTo>
                  <a:pt x="5536908" y="115676"/>
                  <a:pt x="5617817" y="59353"/>
                  <a:pt x="5706691" y="16122"/>
                </a:cubicBezTo>
                <a:close/>
              </a:path>
            </a:pathLst>
          </a:custGeom>
          <a:solidFill>
            <a:schemeClr val="accent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1" name="文本占位符 310"/>
          <p:cNvSpPr>
            <a:spLocks noGrp="1"/>
          </p:cNvSpPr>
          <p:nvPr>
            <p:ph type="body" sz="quarter" idx="10"/>
            <p:custDataLst>
              <p:tags r:id="rId9"/>
            </p:custDataLst>
          </p:nvPr>
        </p:nvSpPr>
        <p:spPr>
          <a:xfrm>
            <a:off x="2301095" y="1315618"/>
            <a:ext cx="7589808" cy="10328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 b="1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320" name="文本占位符 310"/>
          <p:cNvSpPr>
            <a:spLocks noGrp="1"/>
          </p:cNvSpPr>
          <p:nvPr>
            <p:ph type="body" sz="quarter" idx="11"/>
            <p:custDataLst>
              <p:tags r:id="rId10"/>
            </p:custDataLst>
          </p:nvPr>
        </p:nvSpPr>
        <p:spPr>
          <a:xfrm>
            <a:off x="2301095" y="2460978"/>
            <a:ext cx="7589808" cy="5726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322" name="文本占位符 310"/>
          <p:cNvSpPr>
            <a:spLocks noGrp="1"/>
          </p:cNvSpPr>
          <p:nvPr>
            <p:ph type="body" sz="quarter" idx="12"/>
            <p:custDataLst>
              <p:tags r:id="rId11"/>
            </p:custDataLst>
          </p:nvPr>
        </p:nvSpPr>
        <p:spPr>
          <a:xfrm>
            <a:off x="2301095" y="3538763"/>
            <a:ext cx="7589808" cy="52497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30000"/>
              </a:lnSpc>
              <a:buNone/>
              <a:defRPr sz="1400" b="0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074" name="灯片编号占位符 1029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0C404384-81BC-4C9B-99C3-1602A9D88821}" type="slidenum">
              <a:rPr lang="zh-CN" altLang="en-US"/>
              <a:t>*</a:t>
            </a:fld>
            <a:endParaRPr lang="zh-CN" altLang="en-US"/>
          </a:p>
        </p:txBody>
      </p:sp>
      <p:sp>
        <p:nvSpPr>
          <p:cNvPr id="3075" name="日期占位符 1027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076" name="页脚占位符 1028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ctr" eaLnBrk="1" hangingPunct="1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Pr>
        <a:solidFill>
          <a:srgbClr val="FFFFFF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4098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099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fld id="{6A4AD318-7E61-406C-87CB-691A04807E94}" type="slidenum">
              <a:rPr lang="zh-CN" altLang="en-US"/>
              <a:t>*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solidFill>
          <a:srgbClr val="FFFFFF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5122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fld id="{682F3C69-302A-41B1-86A1-2175159ED4D8}" type="datetime1">
              <a:rPr lang="zh-CN" altLang="en-US"/>
              <a:t>*</a:t>
            </a:fld>
            <a:endParaRPr lang="zh-CN" altLang="en-US"/>
          </a:p>
        </p:txBody>
      </p:sp>
      <p:sp>
        <p:nvSpPr>
          <p:cNvPr id="5123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5124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fld id="{D3D17554-A9A2-47AD-93D4-13302F82DB6F}" type="slidenum">
              <a:rPr lang="zh-CN" altLang="en-US"/>
              <a:t>*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solidFill>
          <a:srgbClr val="FFFFFF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146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fld id="{427DF9FD-2D91-4ABB-9752-C30914A0682A}" type="datetime1">
              <a:rPr lang="zh-CN" altLang="en-US"/>
              <a:t>*</a:t>
            </a:fld>
            <a:endParaRPr lang="zh-CN" altLang="en-US"/>
          </a:p>
        </p:txBody>
      </p:sp>
      <p:sp>
        <p:nvSpPr>
          <p:cNvPr id="6147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6148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fld id="{D9B4BAB9-B983-443F-B379-7D44538AF647}" type="slidenum">
              <a:rPr lang="zh-CN" altLang="en-US"/>
              <a:t>*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fld id="{238A655D-1BCC-4CB7-9AB9-CBB744D0BF5D}" type="datetime1">
              <a:rPr kumimoji="1" lang="zh-CN" altLang="en-US" sz="1200">
                <a:solidFill>
                  <a:srgbClr val="898989"/>
                </a:solidFill>
              </a:rPr>
              <a:t>*</a:t>
            </a:fld>
            <a:endParaRPr kumimoji="1"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rgbClr val="898989"/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F4A95F73-A631-4308-B136-DD2E8BBB7D8E}" type="slidenum">
              <a:rPr kumimoji="1" lang="zh-CN" altLang="en-US" sz="1200">
                <a:solidFill>
                  <a:srgbClr val="898989"/>
                </a:solidFill>
              </a:rPr>
              <a:t>*</a:t>
            </a:fld>
            <a:endParaRPr kumimoji="1"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fld id="{238A655D-1BCC-4CB7-9AB9-CBB744D0BF5D}" type="datetime1">
              <a:rPr kumimoji="1" lang="zh-CN" altLang="en-US" sz="1200">
                <a:solidFill>
                  <a:srgbClr val="898989"/>
                </a:solidFill>
              </a:rPr>
              <a:t>*</a:t>
            </a:fld>
            <a:endParaRPr kumimoji="1"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rgbClr val="898989"/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F4A95F73-A631-4308-B136-DD2E8BBB7D8E}" type="slidenum">
              <a:rPr kumimoji="1" lang="zh-CN" altLang="en-US" sz="1200">
                <a:solidFill>
                  <a:srgbClr val="898989"/>
                </a:solidFill>
              </a:rPr>
              <a:t>*</a:t>
            </a:fld>
            <a:endParaRPr kumimoji="1"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fld id="{238A655D-1BCC-4CB7-9AB9-CBB744D0BF5D}" type="datetime1">
              <a:rPr kumimoji="1" lang="zh-CN" altLang="en-US" sz="1200">
                <a:solidFill>
                  <a:srgbClr val="898989"/>
                </a:solidFill>
              </a:rPr>
              <a:t>*</a:t>
            </a:fld>
            <a:endParaRPr kumimoji="1"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</a:endParaRPr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rgbClr val="898989"/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F4A95F73-A631-4308-B136-DD2E8BBB7D8E}" type="slidenum">
              <a:rPr kumimoji="1" lang="zh-CN" altLang="en-US" sz="1200">
                <a:solidFill>
                  <a:srgbClr val="898989"/>
                </a:solidFill>
              </a:rPr>
              <a:t>*</a:t>
            </a:fld>
            <a:endParaRPr kumimoji="1"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6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ags" Target="../tags/tag35.xml" /><Relationship Id="rId8" Type="http://schemas.openxmlformats.org/officeDocument/2006/relationships/image" Target="file:///D:\qq&#25991;&#20214;\712321467\Image\C2C\Image2\%7b75232B38-A165-1FB7-499C-2E1C792CACB5%7d.png" TargetMode="External" /><Relationship Id="rId9" Type="http://schemas.openxmlformats.org/officeDocument/2006/relationships/image" Target="../media/image2.png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file:///D:\qq&#25991;&#20214;\712321467\Image\C2C\Image2\%7b75232B38-A165-1FB7-499C-2E1C792CACB5%7d.png" TargetMode="External" /><Relationship Id="rId11" Type="http://schemas.openxmlformats.org/officeDocument/2006/relationships/image" Target="../media/image2.png" /><Relationship Id="rId12" Type="http://schemas.openxmlformats.org/officeDocument/2006/relationships/tags" Target="../tags/tag59.xml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8.xml" /><Relationship Id="rId3" Type="http://schemas.openxmlformats.org/officeDocument/2006/relationships/slideLayout" Target="../slideLayouts/slideLayout9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tags" Target="../tags/tag57.xml" /><Relationship Id="rId9" Type="http://schemas.openxmlformats.org/officeDocument/2006/relationships/tags" Target="../tags/tag5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>
          <p:custDataLst>
            <p:tags r:id="rId7"/>
          </p:custDataLst>
        </p:nvPr>
      </p:nvGrpSpPr>
      <p:grpSpPr/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2" r:id="rId3"/>
    <p:sldLayoutId id="2147483684" r:id="rId4"/>
    <p:sldLayoutId id="2147483686" r:id="rId5"/>
    <p:sldLayoutId id="2147483688" r:id="rId6"/>
  </p:sldLayoutIdLst>
  <p:transition/>
  <p:timing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楷体" pitchFamily="49" charset="-122"/>
          <a:ea typeface="楷体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>
          <p:custDataLst>
            <p:tags r:id="rId4"/>
          </p:custDataLst>
        </p:nvPr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fld id="{238A655D-1BCC-4CB7-9AB9-CBB744D0BF5D}" type="datetime1">
              <a:rPr kumimoji="1" lang="zh-CN" altLang="en-US" sz="1200">
                <a:solidFill>
                  <a:srgbClr val="898989"/>
                </a:solidFill>
              </a:rPr>
              <a:t>*</a:t>
            </a:fld>
            <a:endParaRPr kumimoji="1" lang="zh-CN" altLang="en-US" sz="1200">
              <a:solidFill>
                <a:srgbClr val="898989"/>
              </a:solidFill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</a:endParaRPr>
          </a:p>
        </p:txBody>
      </p:sp>
      <p:sp>
        <p:nvSpPr>
          <p:cNvPr id="1030" name="幻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rgbClr val="898989"/>
                </a:solidFill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algn="r" eaLnBrk="1" hangingPunct="1"/>
            <a:fld id="{F4A95F73-A631-4308-B136-DD2E8BBB7D8E}" type="slidenum">
              <a:rPr kumimoji="1" lang="zh-CN" altLang="en-US" sz="1200">
                <a:solidFill>
                  <a:srgbClr val="898989"/>
                </a:solidFill>
              </a:rPr>
              <a:t>*</a:t>
            </a:fld>
            <a:endParaRPr kumimoji="1" lang="zh-CN" altLang="en-US" sz="1200">
              <a:solidFill>
                <a:srgbClr val="898989"/>
              </a:solidFill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ransition/>
  <p:timing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楷体" pitchFamily="49" charset="-122"/>
          <a:ea typeface="楷体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楷体" pitchFamily="49" charset="-122"/>
          <a:ea typeface="楷体" pitchFamily="49" charset="-122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楷体" pitchFamily="49" charset="-122"/>
          <a:ea typeface="楷体" pitchFamily="49" charset="-122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楷体" pitchFamily="49" charset="-122"/>
          <a:ea typeface="楷体" pitchFamily="49" charset="-122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楷体" pitchFamily="49" charset="-122"/>
          <a:ea typeface="楷体" pitchFamily="49" charset="-122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楷体" pitchFamily="49" charset="-122"/>
          <a:ea typeface="楷体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4.png" /><Relationship Id="rId11" Type="http://schemas.openxmlformats.org/officeDocument/2006/relationships/tags" Target="../tags/tag77.xml" /><Relationship Id="rId12" Type="http://schemas.openxmlformats.org/officeDocument/2006/relationships/image" Target="../media/image5.png" /><Relationship Id="rId13" Type="http://schemas.openxmlformats.org/officeDocument/2006/relationships/tags" Target="../tags/tag78.xml" /><Relationship Id="rId14" Type="http://schemas.openxmlformats.org/officeDocument/2006/relationships/tags" Target="../tags/tag79.xml" /><Relationship Id="rId15" Type="http://schemas.openxmlformats.org/officeDocument/2006/relationships/image" Target="../media/image6.png" /><Relationship Id="rId16" Type="http://schemas.openxmlformats.org/officeDocument/2006/relationships/tags" Target="../tags/tag80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image" Target="../media/image3.png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0.xml" /><Relationship Id="rId11" Type="http://schemas.openxmlformats.org/officeDocument/2006/relationships/image" Target="../media/image4.png" /><Relationship Id="rId12" Type="http://schemas.openxmlformats.org/officeDocument/2006/relationships/tags" Target="../tags/tag181.xml" /><Relationship Id="rId13" Type="http://schemas.openxmlformats.org/officeDocument/2006/relationships/tags" Target="../tags/tag182.xml" /><Relationship Id="rId14" Type="http://schemas.openxmlformats.org/officeDocument/2006/relationships/image" Target="../media/image9.png" /><Relationship Id="rId15" Type="http://schemas.openxmlformats.org/officeDocument/2006/relationships/tags" Target="../tags/tag183.xml" /><Relationship Id="rId16" Type="http://schemas.openxmlformats.org/officeDocument/2006/relationships/tags" Target="../tags/tag184.xml" /><Relationship Id="rId17" Type="http://schemas.openxmlformats.org/officeDocument/2006/relationships/tags" Target="../tags/tag185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image" Target="../media/image7.png" /><Relationship Id="rId6" Type="http://schemas.openxmlformats.org/officeDocument/2006/relationships/tags" Target="../tags/tag177.xml" /><Relationship Id="rId7" Type="http://schemas.openxmlformats.org/officeDocument/2006/relationships/image" Target="../media/image8.png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5.xml" /><Relationship Id="rId11" Type="http://schemas.openxmlformats.org/officeDocument/2006/relationships/image" Target="../media/image4.png" /><Relationship Id="rId12" Type="http://schemas.openxmlformats.org/officeDocument/2006/relationships/tags" Target="../tags/tag196.xml" /><Relationship Id="rId13" Type="http://schemas.openxmlformats.org/officeDocument/2006/relationships/tags" Target="../tags/tag197.xml" /><Relationship Id="rId14" Type="http://schemas.openxmlformats.org/officeDocument/2006/relationships/image" Target="../media/image9.png" /><Relationship Id="rId15" Type="http://schemas.openxmlformats.org/officeDocument/2006/relationships/tags" Target="../tags/tag198.xml" /><Relationship Id="rId16" Type="http://schemas.openxmlformats.org/officeDocument/2006/relationships/tags" Target="../tags/tag199.xml" /><Relationship Id="rId17" Type="http://schemas.openxmlformats.org/officeDocument/2006/relationships/tags" Target="../tags/tag200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image" Target="../media/image7.png" /><Relationship Id="rId6" Type="http://schemas.openxmlformats.org/officeDocument/2006/relationships/tags" Target="../tags/tag192.xml" /><Relationship Id="rId7" Type="http://schemas.openxmlformats.org/officeDocument/2006/relationships/image" Target="../media/image8.png" /><Relationship Id="rId8" Type="http://schemas.openxmlformats.org/officeDocument/2006/relationships/tags" Target="../tags/tag193.xml" /><Relationship Id="rId9" Type="http://schemas.openxmlformats.org/officeDocument/2006/relationships/tags" Target="../tags/tag19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0.xml" /><Relationship Id="rId11" Type="http://schemas.openxmlformats.org/officeDocument/2006/relationships/image" Target="../media/image4.png" /><Relationship Id="rId12" Type="http://schemas.openxmlformats.org/officeDocument/2006/relationships/tags" Target="../tags/tag211.xml" /><Relationship Id="rId13" Type="http://schemas.openxmlformats.org/officeDocument/2006/relationships/tags" Target="../tags/tag212.xml" /><Relationship Id="rId14" Type="http://schemas.openxmlformats.org/officeDocument/2006/relationships/image" Target="../media/image9.png" /><Relationship Id="rId15" Type="http://schemas.openxmlformats.org/officeDocument/2006/relationships/tags" Target="../tags/tag213.xml" /><Relationship Id="rId16" Type="http://schemas.openxmlformats.org/officeDocument/2006/relationships/tags" Target="../tags/tag214.xml" /><Relationship Id="rId17" Type="http://schemas.openxmlformats.org/officeDocument/2006/relationships/slide" Target="slide13.xml" TargetMode="Internal" /><Relationship Id="rId18" Type="http://schemas.openxmlformats.org/officeDocument/2006/relationships/slide" Target="slide14.xml" TargetMode="Internal" /><Relationship Id="rId19" Type="http://schemas.openxmlformats.org/officeDocument/2006/relationships/tags" Target="../tags/tag215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image" Target="../media/image7.png" /><Relationship Id="rId6" Type="http://schemas.openxmlformats.org/officeDocument/2006/relationships/tags" Target="../tags/tag207.xml" /><Relationship Id="rId7" Type="http://schemas.openxmlformats.org/officeDocument/2006/relationships/image" Target="../media/image8.png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16.xml" /><Relationship Id="rId3" Type="http://schemas.openxmlformats.org/officeDocument/2006/relationships/image" Target="../media/image14.png" /><Relationship Id="rId4" Type="http://schemas.openxmlformats.org/officeDocument/2006/relationships/tags" Target="../tags/tag217.xml" /><Relationship Id="rId5" Type="http://schemas.openxmlformats.org/officeDocument/2006/relationships/tags" Target="../tags/tag218.xml" /><Relationship Id="rId6" Type="http://schemas.openxmlformats.org/officeDocument/2006/relationships/slide" Target="slide12.xml" TargetMode="Internal" /><Relationship Id="rId7" Type="http://schemas.openxmlformats.org/officeDocument/2006/relationships/tags" Target="../tags/tag219.xml" /><Relationship Id="rId8" Type="http://schemas.openxmlformats.org/officeDocument/2006/relationships/tags" Target="../tags/tag22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21.xml" /><Relationship Id="rId3" Type="http://schemas.openxmlformats.org/officeDocument/2006/relationships/image" Target="../media/image14.png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slide" Target="slide12.xml" TargetMode="Internal" /><Relationship Id="rId7" Type="http://schemas.openxmlformats.org/officeDocument/2006/relationships/tags" Target="../tags/tag22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4.xml" /><Relationship Id="rId11" Type="http://schemas.openxmlformats.org/officeDocument/2006/relationships/image" Target="../media/image4.png" /><Relationship Id="rId12" Type="http://schemas.openxmlformats.org/officeDocument/2006/relationships/tags" Target="../tags/tag235.xml" /><Relationship Id="rId13" Type="http://schemas.openxmlformats.org/officeDocument/2006/relationships/tags" Target="../tags/tag236.xml" /><Relationship Id="rId14" Type="http://schemas.openxmlformats.org/officeDocument/2006/relationships/image" Target="../media/image9.png" /><Relationship Id="rId15" Type="http://schemas.openxmlformats.org/officeDocument/2006/relationships/tags" Target="../tags/tag237.xml" /><Relationship Id="rId16" Type="http://schemas.openxmlformats.org/officeDocument/2006/relationships/tags" Target="../tags/tag238.xml" /><Relationship Id="rId17" Type="http://schemas.openxmlformats.org/officeDocument/2006/relationships/tags" Target="../tags/tag239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image" Target="../media/image7.png" /><Relationship Id="rId6" Type="http://schemas.openxmlformats.org/officeDocument/2006/relationships/tags" Target="../tags/tag231.xml" /><Relationship Id="rId7" Type="http://schemas.openxmlformats.org/officeDocument/2006/relationships/image" Target="../media/image8.png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9.xml" /><Relationship Id="rId11" Type="http://schemas.openxmlformats.org/officeDocument/2006/relationships/image" Target="../media/image4.png" /><Relationship Id="rId12" Type="http://schemas.openxmlformats.org/officeDocument/2006/relationships/tags" Target="../tags/tag250.xml" /><Relationship Id="rId13" Type="http://schemas.openxmlformats.org/officeDocument/2006/relationships/tags" Target="../tags/tag251.xml" /><Relationship Id="rId14" Type="http://schemas.openxmlformats.org/officeDocument/2006/relationships/image" Target="../media/image9.png" /><Relationship Id="rId15" Type="http://schemas.openxmlformats.org/officeDocument/2006/relationships/tags" Target="../tags/tag252.xml" /><Relationship Id="rId16" Type="http://schemas.openxmlformats.org/officeDocument/2006/relationships/tags" Target="../tags/tag253.xml" /><Relationship Id="rId17" Type="http://schemas.openxmlformats.org/officeDocument/2006/relationships/tags" Target="../tags/tag254.xml" /><Relationship Id="rId18" Type="http://schemas.openxmlformats.org/officeDocument/2006/relationships/image" Target="../media/image16.jpeg" /><Relationship Id="rId19" Type="http://schemas.openxmlformats.org/officeDocument/2006/relationships/tags" Target="../tags/tag255.xml" /><Relationship Id="rId2" Type="http://schemas.openxmlformats.org/officeDocument/2006/relationships/notesSlide" Target="../notesSlides/notesSlide11.xml" /><Relationship Id="rId20" Type="http://schemas.openxmlformats.org/officeDocument/2006/relationships/image" Target="../media/image17.jpeg" /><Relationship Id="rId21" Type="http://schemas.openxmlformats.org/officeDocument/2006/relationships/tags" Target="../tags/tag256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image" Target="../media/image7.png" /><Relationship Id="rId6" Type="http://schemas.openxmlformats.org/officeDocument/2006/relationships/tags" Target="../tags/tag246.xml" /><Relationship Id="rId7" Type="http://schemas.openxmlformats.org/officeDocument/2006/relationships/image" Target="../media/image8.png" /><Relationship Id="rId8" Type="http://schemas.openxmlformats.org/officeDocument/2006/relationships/tags" Target="../tags/tag247.xml" /><Relationship Id="rId9" Type="http://schemas.openxmlformats.org/officeDocument/2006/relationships/tags" Target="../tags/tag24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65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61.xml" /><Relationship Id="rId4" Type="http://schemas.openxmlformats.org/officeDocument/2006/relationships/image" Target="../media/image18.png" /><Relationship Id="rId5" Type="http://schemas.openxmlformats.org/officeDocument/2006/relationships/tags" Target="../tags/tag262.xml" /><Relationship Id="rId6" Type="http://schemas.openxmlformats.org/officeDocument/2006/relationships/image" Target="../media/image19.png" /><Relationship Id="rId7" Type="http://schemas.openxmlformats.org/officeDocument/2006/relationships/tags" Target="../tags/tag263.xml" /><Relationship Id="rId8" Type="http://schemas.openxmlformats.org/officeDocument/2006/relationships/image" Target="../media/image20.jpeg" /><Relationship Id="rId9" Type="http://schemas.openxmlformats.org/officeDocument/2006/relationships/tags" Target="../tags/tag26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266.xml" /><Relationship Id="rId3" Type="http://schemas.openxmlformats.org/officeDocument/2006/relationships/image" Target="../media/image21.png" /><Relationship Id="rId4" Type="http://schemas.openxmlformats.org/officeDocument/2006/relationships/tags" Target="../tags/tag267.xml" /><Relationship Id="rId5" Type="http://schemas.openxmlformats.org/officeDocument/2006/relationships/image" Target="../media/image22.png" /><Relationship Id="rId6" Type="http://schemas.openxmlformats.org/officeDocument/2006/relationships/tags" Target="../tags/tag26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0.xml" /><Relationship Id="rId11" Type="http://schemas.openxmlformats.org/officeDocument/2006/relationships/image" Target="../media/image4.png" /><Relationship Id="rId12" Type="http://schemas.openxmlformats.org/officeDocument/2006/relationships/tags" Target="../tags/tag91.xml" /><Relationship Id="rId13" Type="http://schemas.openxmlformats.org/officeDocument/2006/relationships/tags" Target="../tags/tag92.xml" /><Relationship Id="rId14" Type="http://schemas.openxmlformats.org/officeDocument/2006/relationships/image" Target="../media/image9.png" /><Relationship Id="rId15" Type="http://schemas.openxmlformats.org/officeDocument/2006/relationships/tags" Target="../tags/tag93.xml" /><Relationship Id="rId16" Type="http://schemas.openxmlformats.org/officeDocument/2006/relationships/tags" Target="../tags/tag9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image" Target="../media/image7.png" /><Relationship Id="rId6" Type="http://schemas.openxmlformats.org/officeDocument/2006/relationships/tags" Target="../tags/tag87.xml" /><Relationship Id="rId7" Type="http://schemas.openxmlformats.org/officeDocument/2006/relationships/image" Target="../media/image8.png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4.xml" /><Relationship Id="rId11" Type="http://schemas.openxmlformats.org/officeDocument/2006/relationships/image" Target="../media/image4.png" /><Relationship Id="rId12" Type="http://schemas.openxmlformats.org/officeDocument/2006/relationships/tags" Target="../tags/tag105.xml" /><Relationship Id="rId13" Type="http://schemas.openxmlformats.org/officeDocument/2006/relationships/tags" Target="../tags/tag106.xml" /><Relationship Id="rId14" Type="http://schemas.openxmlformats.org/officeDocument/2006/relationships/image" Target="../media/image9.png" /><Relationship Id="rId15" Type="http://schemas.openxmlformats.org/officeDocument/2006/relationships/tags" Target="../tags/tag107.xml" /><Relationship Id="rId16" Type="http://schemas.openxmlformats.org/officeDocument/2006/relationships/tags" Target="../tags/tag108.xml" /><Relationship Id="rId17" Type="http://schemas.openxmlformats.org/officeDocument/2006/relationships/tags" Target="../tags/tag109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image" Target="../media/image7.png" /><Relationship Id="rId6" Type="http://schemas.openxmlformats.org/officeDocument/2006/relationships/tags" Target="../tags/tag101.xml" /><Relationship Id="rId7" Type="http://schemas.openxmlformats.org/officeDocument/2006/relationships/image" Target="../media/image8.png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19.xml" /><Relationship Id="rId11" Type="http://schemas.openxmlformats.org/officeDocument/2006/relationships/image" Target="../media/image4.png" /><Relationship Id="rId12" Type="http://schemas.openxmlformats.org/officeDocument/2006/relationships/tags" Target="../tags/tag120.xml" /><Relationship Id="rId13" Type="http://schemas.openxmlformats.org/officeDocument/2006/relationships/tags" Target="../tags/tag121.xml" /><Relationship Id="rId14" Type="http://schemas.openxmlformats.org/officeDocument/2006/relationships/image" Target="../media/image9.png" /><Relationship Id="rId15" Type="http://schemas.openxmlformats.org/officeDocument/2006/relationships/tags" Target="../tags/tag122.xml" /><Relationship Id="rId16" Type="http://schemas.openxmlformats.org/officeDocument/2006/relationships/tags" Target="../tags/tag123.xml" /><Relationship Id="rId17" Type="http://schemas.openxmlformats.org/officeDocument/2006/relationships/tags" Target="../tags/tag124.xml" /><Relationship Id="rId18" Type="http://schemas.openxmlformats.org/officeDocument/2006/relationships/image" Target="../media/image10.png" /><Relationship Id="rId19" Type="http://schemas.openxmlformats.org/officeDocument/2006/relationships/tags" Target="../tags/tag125.xml" /><Relationship Id="rId2" Type="http://schemas.openxmlformats.org/officeDocument/2006/relationships/notesSlide" Target="../notesSlides/notesSlide4.xml" /><Relationship Id="rId20" Type="http://schemas.openxmlformats.org/officeDocument/2006/relationships/image" Target="../media/image11.png" /><Relationship Id="rId21" Type="http://schemas.openxmlformats.org/officeDocument/2006/relationships/tags" Target="../tags/tag126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image" Target="../media/image7.png" /><Relationship Id="rId6" Type="http://schemas.openxmlformats.org/officeDocument/2006/relationships/tags" Target="../tags/tag116.xml" /><Relationship Id="rId7" Type="http://schemas.openxmlformats.org/officeDocument/2006/relationships/image" Target="../media/image8.png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6.xml" /><Relationship Id="rId11" Type="http://schemas.openxmlformats.org/officeDocument/2006/relationships/image" Target="../media/image4.png" /><Relationship Id="rId12" Type="http://schemas.openxmlformats.org/officeDocument/2006/relationships/tags" Target="../tags/tag137.xml" /><Relationship Id="rId13" Type="http://schemas.openxmlformats.org/officeDocument/2006/relationships/tags" Target="../tags/tag138.xml" /><Relationship Id="rId14" Type="http://schemas.openxmlformats.org/officeDocument/2006/relationships/image" Target="../media/image9.png" /><Relationship Id="rId15" Type="http://schemas.openxmlformats.org/officeDocument/2006/relationships/tags" Target="../tags/tag139.xml" /><Relationship Id="rId16" Type="http://schemas.openxmlformats.org/officeDocument/2006/relationships/tags" Target="../tags/tag140.xml" /><Relationship Id="rId17" Type="http://schemas.openxmlformats.org/officeDocument/2006/relationships/tags" Target="../tags/tag14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image" Target="../media/image7.png" /><Relationship Id="rId6" Type="http://schemas.openxmlformats.org/officeDocument/2006/relationships/tags" Target="../tags/tag133.xml" /><Relationship Id="rId7" Type="http://schemas.openxmlformats.org/officeDocument/2006/relationships/image" Target="../media/image8.png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1.xml" /><Relationship Id="rId11" Type="http://schemas.openxmlformats.org/officeDocument/2006/relationships/image" Target="../media/image4.png" /><Relationship Id="rId12" Type="http://schemas.openxmlformats.org/officeDocument/2006/relationships/tags" Target="../tags/tag152.xml" /><Relationship Id="rId13" Type="http://schemas.openxmlformats.org/officeDocument/2006/relationships/tags" Target="../tags/tag153.xml" /><Relationship Id="rId14" Type="http://schemas.openxmlformats.org/officeDocument/2006/relationships/image" Target="../media/image9.png" /><Relationship Id="rId15" Type="http://schemas.openxmlformats.org/officeDocument/2006/relationships/tags" Target="../tags/tag154.xml" /><Relationship Id="rId16" Type="http://schemas.openxmlformats.org/officeDocument/2006/relationships/tags" Target="../tags/tag155.xml" /><Relationship Id="rId17" Type="http://schemas.openxmlformats.org/officeDocument/2006/relationships/slide" Target="slide7.xml" TargetMode="Internal" /><Relationship Id="rId18" Type="http://schemas.openxmlformats.org/officeDocument/2006/relationships/slide" Target="slide8.xml" TargetMode="Internal" /><Relationship Id="rId19" Type="http://schemas.openxmlformats.org/officeDocument/2006/relationships/image" Target="../media/image12.png" /><Relationship Id="rId2" Type="http://schemas.openxmlformats.org/officeDocument/2006/relationships/notesSlide" Target="../notesSlides/notesSlide6.xml" /><Relationship Id="rId20" Type="http://schemas.openxmlformats.org/officeDocument/2006/relationships/tags" Target="../tags/tag156.xml" /><Relationship Id="rId21" Type="http://schemas.openxmlformats.org/officeDocument/2006/relationships/tags" Target="../tags/tag157.xml" /><Relationship Id="rId22" Type="http://schemas.openxmlformats.org/officeDocument/2006/relationships/slide" Target="slide9.xml" TargetMode="Internal" /><Relationship Id="rId23" Type="http://schemas.openxmlformats.org/officeDocument/2006/relationships/image" Target="../media/image13.jpeg" /><Relationship Id="rId24" Type="http://schemas.openxmlformats.org/officeDocument/2006/relationships/tags" Target="../tags/tag158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image" Target="../media/image7.png" /><Relationship Id="rId6" Type="http://schemas.openxmlformats.org/officeDocument/2006/relationships/tags" Target="../tags/tag148.xml" /><Relationship Id="rId7" Type="http://schemas.openxmlformats.org/officeDocument/2006/relationships/image" Target="../media/image8.png" /><Relationship Id="rId8" Type="http://schemas.openxmlformats.org/officeDocument/2006/relationships/tags" Target="../tags/tag149.xml" /><Relationship Id="rId9" Type="http://schemas.openxmlformats.org/officeDocument/2006/relationships/tags" Target="../tags/tag15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slide" Target="slide6.xml" TargetMode="Internal" /><Relationship Id="rId5" Type="http://schemas.openxmlformats.org/officeDocument/2006/relationships/tags" Target="../tags/tag161.xml" /><Relationship Id="rId6" Type="http://schemas.openxmlformats.org/officeDocument/2006/relationships/image" Target="../media/image14.png" /><Relationship Id="rId7" Type="http://schemas.openxmlformats.org/officeDocument/2006/relationships/tags" Target="../tags/tag16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slide" Target="slide6.xml" TargetMode="Internal" /><Relationship Id="rId5" Type="http://schemas.openxmlformats.org/officeDocument/2006/relationships/tags" Target="../tags/tag165.xml" /><Relationship Id="rId6" Type="http://schemas.openxmlformats.org/officeDocument/2006/relationships/image" Target="../media/image14.png" /><Relationship Id="rId7" Type="http://schemas.openxmlformats.org/officeDocument/2006/relationships/tags" Target="../tags/tag16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67.xml" /><Relationship Id="rId3" Type="http://schemas.openxmlformats.org/officeDocument/2006/relationships/tags" Target="../tags/tag168.xml" /><Relationship Id="rId4" Type="http://schemas.openxmlformats.org/officeDocument/2006/relationships/slide" Target="slide6.xml" TargetMode="Internal" /><Relationship Id="rId5" Type="http://schemas.openxmlformats.org/officeDocument/2006/relationships/tags" Target="../tags/tag169.xml" /><Relationship Id="rId6" Type="http://schemas.openxmlformats.org/officeDocument/2006/relationships/image" Target="../media/image15.png" /><Relationship Id="rId7" Type="http://schemas.openxmlformats.org/officeDocument/2006/relationships/tags" Target="../tags/tag1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8194" name="组合 3"/>
          <p:cNvGrpSpPr/>
          <p:nvPr>
            <p:custDataLst>
              <p:tags r:id="rId4"/>
            </p:custDataLst>
          </p:nvPr>
        </p:nvGrpSpPr>
        <p:grpSpPr>
          <a:xfrm>
            <a:off x="1928813" y="1341438"/>
            <a:ext cx="8334375" cy="2836862"/>
            <a:chOff x="1928813" y="1239479"/>
            <a:chExt cx="8334374" cy="2836968"/>
          </a:xfrm>
        </p:grpSpPr>
        <p:sp>
          <p:nvSpPr>
            <p:cNvPr id="819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1928813" y="1239479"/>
              <a:ext cx="8334374" cy="11716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楷体" pitchFamily="49" charset="-122"/>
                  <a:ea typeface="楷体" pitchFamily="49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楷体" pitchFamily="49" charset="-122"/>
                  <a:ea typeface="楷体" pitchFamily="49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楷体" pitchFamily="49" charset="-122"/>
                  <a:ea typeface="楷体" pitchFamily="49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楷体" pitchFamily="49" charset="-122"/>
                  <a:ea typeface="楷体" pitchFamily="49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楷体" pitchFamily="49" charset="-122"/>
                  <a:ea typeface="楷体" pitchFamily="49" charset="-122"/>
                </a:defRPr>
              </a:lvl5pPr>
            </a:lstStyle>
            <a:p>
              <a:pPr marL="0" marR="0" lvl="0" indent="0" algn="ctr" eaLnBrk="1" hangingPunct="1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5400" spc="-150">
                  <a:solidFill>
                    <a:srgbClr val="262626"/>
                  </a:solidFill>
                  <a:ea typeface="楷体" pitchFamily="49" charset="-122"/>
                  <a:sym typeface="+mn-lt"/>
                </a:rPr>
                <a:t>“</a:t>
              </a:r>
              <a:r>
                <a:rPr lang="zh-CN" altLang="en-US" sz="5400" spc="-150">
                  <a:solidFill>
                    <a:srgbClr val="262626"/>
                  </a:solidFill>
                  <a:ea typeface="楷体" pitchFamily="49" charset="-122"/>
                  <a:sym typeface="+mn-lt"/>
                </a:rPr>
                <a:t>忧</a:t>
              </a:r>
              <a:r>
                <a:rPr lang="en-US" altLang="zh-CN" sz="5400" spc="-150">
                  <a:solidFill>
                    <a:srgbClr val="262626"/>
                  </a:solidFill>
                  <a:ea typeface="楷体" pitchFamily="49" charset="-122"/>
                  <a:sym typeface="+mn-lt"/>
                </a:rPr>
                <a:t>”</a:t>
              </a:r>
              <a:r>
                <a:rPr lang="zh-CN" altLang="en-US" sz="5400" spc="-150">
                  <a:solidFill>
                    <a:srgbClr val="262626"/>
                  </a:solidFill>
                  <a:ea typeface="楷体" pitchFamily="49" charset="-122"/>
                  <a:sym typeface="+mn-lt"/>
                </a:rPr>
                <a:t>与</a:t>
              </a:r>
              <a:r>
                <a:rPr lang="en-US" altLang="zh-CN" sz="5400" spc="-150">
                  <a:solidFill>
                    <a:srgbClr val="262626"/>
                  </a:solidFill>
                  <a:ea typeface="楷体" pitchFamily="49" charset="-122"/>
                  <a:sym typeface="+mn-lt"/>
                </a:rPr>
                <a:t>“</a:t>
              </a:r>
              <a:r>
                <a:rPr lang="zh-CN" altLang="en-US" sz="5400" spc="-150">
                  <a:solidFill>
                    <a:srgbClr val="262626"/>
                  </a:solidFill>
                  <a:ea typeface="楷体" pitchFamily="49" charset="-122"/>
                  <a:sym typeface="+mn-lt"/>
                </a:rPr>
                <a:t>游</a:t>
              </a:r>
              <a:r>
                <a:rPr lang="en-US" altLang="zh-CN" sz="5400" spc="-150">
                  <a:solidFill>
                    <a:srgbClr val="262626"/>
                  </a:solidFill>
                  <a:ea typeface="楷体" pitchFamily="49" charset="-122"/>
                  <a:sym typeface="+mn-lt"/>
                </a:rPr>
                <a:t>”</a:t>
              </a:r>
              <a:endParaRPr lang="en-US" altLang="zh-CN" sz="5400">
                <a:solidFill>
                  <a:srgbClr val="262626"/>
                </a:solidFill>
                <a:ea typeface="楷体" pitchFamily="49" charset="-122"/>
                <a:sym typeface="+mn-lt"/>
              </a:endParaRPr>
            </a:p>
          </p:txBody>
        </p:sp>
        <p:grpSp>
          <p:nvGrpSpPr>
            <p:cNvPr id="8200" name="组合 2"/>
            <p:cNvGrpSpPr/>
            <p:nvPr>
              <p:custDataLst>
                <p:tags r:id="rId6"/>
              </p:custDataLst>
            </p:nvPr>
          </p:nvGrpSpPr>
          <p:grpSpPr>
            <a:xfrm>
              <a:off x="2495657" y="2602612"/>
              <a:ext cx="7296785" cy="1473835"/>
              <a:chOff x="3046127" y="3031820"/>
              <a:chExt cx="7296785" cy="1473835"/>
            </a:xfrm>
          </p:grpSpPr>
          <p:pic>
            <p:nvPicPr>
              <p:cNvPr id="8201" name="图片 16" descr="印章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rot="5400000">
                <a:off x="5957602" y="120345"/>
                <a:ext cx="1473835" cy="729678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8202" name="矩形 1"/>
              <p:cNvSpPr/>
              <p:nvPr>
                <p:custDataLst>
                  <p:tags r:id="rId9"/>
                </p:custDataLst>
              </p:nvPr>
            </p:nvSpPr>
            <p:spPr>
              <a:xfrm>
                <a:off x="3729592" y="3494313"/>
                <a:ext cx="5545455" cy="52197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楷体" pitchFamily="49" charset="-122"/>
                    <a:ea typeface="楷体" pitchFamily="49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楷体" pitchFamily="49" charset="-122"/>
                    <a:ea typeface="楷体" pitchFamily="49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楷体" pitchFamily="49" charset="-122"/>
                    <a:ea typeface="楷体" pitchFamily="49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楷体" pitchFamily="49" charset="-122"/>
                    <a:ea typeface="楷体" pitchFamily="49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楷体" pitchFamily="49" charset="-122"/>
                    <a:ea typeface="楷体" pitchFamily="49" charset="-122"/>
                  </a:defRPr>
                </a:lvl5pPr>
              </a:lstStyle>
              <a:p>
                <a:pPr marL="0" lvl="0" indent="0" eaLnBrk="1" hangingPunct="1"/>
                <a:r>
                  <a:rPr kumimoji="1" lang="zh-CN" altLang="en-US" sz="2800" b="1">
                    <a:solidFill>
                      <a:srgbClr val="FFFFFF"/>
                    </a:solidFill>
                  </a:rPr>
                  <a:t>《短歌行》《归园田居》整合阅读</a:t>
                </a:r>
                <a:endParaRPr kumimoji="1" lang="zh-CN" altLang="en-US" sz="2800" b="1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8195" name="图片 1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723313" y="1049338"/>
            <a:ext cx="738187" cy="736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196" name="图片 1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60413" y="2384425"/>
            <a:ext cx="2174875" cy="67468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197" name="图片 1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323388" y="534988"/>
            <a:ext cx="2174875" cy="6762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198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256713" y="3338513"/>
            <a:ext cx="1522412" cy="47307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3554" name="组合 25"/>
          <p:cNvGrpSpPr/>
          <p:nvPr>
            <p:custDataLst>
              <p:tags r:id="rId4"/>
            </p:custDataLst>
          </p:nvPr>
        </p:nvGrpSpPr>
        <p:grpSpPr>
          <a:xfrm>
            <a:off x="9934575" y="142875"/>
            <a:ext cx="2009775" cy="706438"/>
            <a:chOff x="248784" y="452514"/>
            <a:chExt cx="2009094" cy="706492"/>
          </a:xfrm>
        </p:grpSpPr>
        <p:pic>
          <p:nvPicPr>
            <p:cNvPr id="23562" name="图片 2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3563" name="图片 2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23555" name="PA_L-Shape 5"/>
          <p:cNvSpPr/>
          <p:nvPr>
            <p:custDataLst>
              <p:tags r:id="rId9"/>
            </p:custDataLst>
          </p:nvPr>
        </p:nvSpPr>
        <p:spPr>
          <a:xfrm rot="5400000">
            <a:off x="826294" y="2069307"/>
            <a:ext cx="165100" cy="16351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6" name="PA_L-Shape 10"/>
          <p:cNvSpPr/>
          <p:nvPr>
            <p:custDataLst>
              <p:tags r:id="rId10"/>
            </p:custDataLst>
          </p:nvPr>
        </p:nvSpPr>
        <p:spPr>
          <a:xfrm rot="16200000">
            <a:off x="11201401" y="5370512"/>
            <a:ext cx="100012" cy="100013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7" name="图片 3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64813" y="1793875"/>
            <a:ext cx="736600" cy="736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3558" name="图片 3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895475" y="357188"/>
            <a:ext cx="544513" cy="5445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3559" name="图片 20" descr="山水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5064125"/>
            <a:ext cx="1895475" cy="18145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3560" name="文本框 99"/>
          <p:cNvSpPr/>
          <p:nvPr>
            <p:custDataLst>
              <p:tags r:id="rId16"/>
            </p:custDataLst>
          </p:nvPr>
        </p:nvSpPr>
        <p:spPr>
          <a:xfrm>
            <a:off x="584200" y="2673350"/>
            <a:ext cx="11023600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宋体" pitchFamily="2" charset="-122"/>
                <a:ea typeface="宋体" pitchFamily="2" charset="-122"/>
                <a:sym typeface="+mn-ea"/>
              </a:rPr>
              <a:t>    </a:t>
            </a:r>
            <a:r>
              <a:rPr lang="zh-CN" altLang="en-US" sz="3600" b="1">
                <a:latin typeface="宋体" pitchFamily="2" charset="-122"/>
                <a:ea typeface="宋体" pitchFamily="2" charset="-122"/>
                <a:sym typeface="+mn-ea"/>
              </a:rPr>
              <a:t>活动二</a:t>
            </a:r>
            <a:r>
              <a:rPr lang="en-US" altLang="zh-CN" sz="3600" b="1">
                <a:latin typeface="宋体" pitchFamily="2" charset="-122"/>
                <a:ea typeface="宋体" pitchFamily="2" charset="-122"/>
                <a:sym typeface="+mn-ea"/>
              </a:rPr>
              <a:t>  </a:t>
            </a:r>
            <a:r>
              <a:rPr lang="zh-CN" altLang="en-US" sz="3600" b="1">
                <a:latin typeface="宋体" pitchFamily="2" charset="-122"/>
                <a:ea typeface="宋体" pitchFamily="2" charset="-122"/>
                <a:sym typeface="+mn-ea"/>
              </a:rPr>
              <a:t>把你在</a:t>
            </a:r>
            <a:r>
              <a:rPr lang="en-US" altLang="zh-CN" sz="3600" b="1">
                <a:latin typeface="宋体" pitchFamily="2" charset="-122"/>
                <a:ea typeface="宋体" pitchFamily="2" charset="-122"/>
                <a:sym typeface="+mn-ea"/>
              </a:rPr>
              <a:t>“</a:t>
            </a:r>
            <a:r>
              <a:rPr lang="zh-CN" altLang="en-US" sz="3600" b="1">
                <a:latin typeface="宋体" pitchFamily="2" charset="-122"/>
                <a:ea typeface="宋体" pitchFamily="2" charset="-122"/>
                <a:sym typeface="+mn-ea"/>
              </a:rPr>
              <a:t>漂流瓶</a:t>
            </a:r>
            <a:r>
              <a:rPr lang="en-US" altLang="zh-CN" sz="3600" b="1">
                <a:latin typeface="宋体" pitchFamily="2" charset="-122"/>
                <a:ea typeface="宋体" pitchFamily="2" charset="-122"/>
                <a:sym typeface="+mn-ea"/>
              </a:rPr>
              <a:t>”</a:t>
            </a:r>
            <a:r>
              <a:rPr lang="zh-CN" altLang="en-US" sz="3600" b="1">
                <a:latin typeface="宋体" pitchFamily="2" charset="-122"/>
                <a:ea typeface="宋体" pitchFamily="2" charset="-122"/>
                <a:sym typeface="+mn-ea"/>
              </a:rPr>
              <a:t>活动中选择的诗歌形成文学短评向校刊</a:t>
            </a:r>
            <a:r>
              <a:rPr lang="en-US" altLang="zh-CN" sz="3600" b="1">
                <a:latin typeface="宋体" pitchFamily="2" charset="-122"/>
                <a:ea typeface="宋体" pitchFamily="2" charset="-122"/>
                <a:sym typeface="+mn-ea"/>
              </a:rPr>
              <a:t>“</a:t>
            </a:r>
            <a:r>
              <a:rPr lang="zh-CN" altLang="en-US" sz="3600" b="1">
                <a:latin typeface="宋体" pitchFamily="2" charset="-122"/>
                <a:ea typeface="宋体" pitchFamily="2" charset="-122"/>
                <a:sym typeface="+mn-ea"/>
              </a:rPr>
              <a:t>微写作</a:t>
            </a:r>
            <a:r>
              <a:rPr lang="en-US" altLang="zh-CN" sz="3600" b="1">
                <a:latin typeface="宋体" pitchFamily="2" charset="-122"/>
                <a:ea typeface="宋体" pitchFamily="2" charset="-122"/>
                <a:sym typeface="+mn-ea"/>
              </a:rPr>
              <a:t>”</a:t>
            </a:r>
            <a:r>
              <a:rPr lang="zh-CN" altLang="en-US" sz="3600" b="1">
                <a:latin typeface="宋体" pitchFamily="2" charset="-122"/>
                <a:ea typeface="宋体" pitchFamily="2" charset="-122"/>
                <a:sym typeface="+mn-ea"/>
              </a:rPr>
              <a:t>专栏投稿。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    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pPr marL="0" lvl="0" indent="0" eaLnBrk="1" hangingPunct="1"/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pPr marL="0" lvl="0" indent="0" eaLnBrk="1" hangingPunct="1"/>
            <a:r>
              <a:rPr lang="zh-CN" altLang="en-US" sz="3600" b="1">
                <a:solidFill>
                  <a:srgbClr val="FF0000"/>
                </a:solidFill>
                <a:sym typeface="+mn-ea"/>
              </a:rPr>
              <a:t>提示：</a:t>
            </a:r>
            <a:r>
              <a:rPr lang="zh-CN" altLang="en-US" sz="3600" b="1">
                <a:latin typeface="宋体" pitchFamily="2" charset="-122"/>
                <a:ea typeface="宋体" pitchFamily="2" charset="-122"/>
                <a:sym typeface="+mn-ea"/>
              </a:rPr>
              <a:t>结合课本、学案文学短评的写法和本课的鉴赏</a:t>
            </a:r>
            <a:endParaRPr lang="zh-CN" altLang="en-US" sz="3600" b="1"/>
          </a:p>
          <a:p>
            <a:pPr marL="0" lvl="0" indent="0" eaLnBrk="1" hangingPunct="1"/>
            <a:r>
              <a:rPr lang="en-US" altLang="zh-CN" sz="3600" b="1">
                <a:latin typeface="宋体" pitchFamily="2" charset="-122"/>
                <a:ea typeface="宋体" pitchFamily="2" charset="-122"/>
                <a:sym typeface="+mn-ea"/>
              </a:rPr>
              <a:t>  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    </a:t>
            </a:r>
            <a:endParaRPr lang="zh-CN" altLang="zh-CN" sz="3600" b="1">
              <a:solidFill>
                <a:srgbClr val="000000"/>
              </a:solidFill>
            </a:endParaRPr>
          </a:p>
        </p:txBody>
      </p:sp>
      <p:sp>
        <p:nvSpPr>
          <p:cNvPr id="23561" name="TextBox 47"/>
          <p:cNvSpPr txBox="1"/>
          <p:nvPr>
            <p:custDataLst>
              <p:tags r:id="rId17"/>
            </p:custDataLst>
          </p:nvPr>
        </p:nvSpPr>
        <p:spPr>
          <a:xfrm>
            <a:off x="168275" y="569913"/>
            <a:ext cx="11776075" cy="13287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/>
            <a:r>
              <a:rPr lang="zh-CN" altLang="en-US" sz="3600" b="1">
                <a:solidFill>
                  <a:srgbClr val="002060"/>
                </a:solidFill>
                <a:sym typeface="+mn-ea"/>
              </a:rPr>
              <a:t>拓展性目标</a:t>
            </a:r>
            <a:r>
              <a:rPr lang="en-US" altLang="zh-CN" sz="3600" b="1">
                <a:solidFill>
                  <a:srgbClr val="002060"/>
                </a:solidFill>
                <a:sym typeface="+mn-ea"/>
              </a:rPr>
              <a:t>   </a:t>
            </a:r>
            <a:r>
              <a:rPr sz="3600" b="1">
                <a:sym typeface="+mn-ea"/>
              </a:rPr>
              <a:t>能够结合诗句，从表达技巧等角度赏析诗歌，学写文学短评。</a:t>
            </a:r>
            <a:endParaRPr lang="zh-CN" altLang="en-US" sz="3200" b="1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5602" name="组合 25"/>
          <p:cNvGrpSpPr/>
          <p:nvPr>
            <p:custDataLst>
              <p:tags r:id="rId4"/>
            </p:custDataLst>
          </p:nvPr>
        </p:nvGrpSpPr>
        <p:grpSpPr>
          <a:xfrm>
            <a:off x="9934575" y="142875"/>
            <a:ext cx="2009775" cy="706438"/>
            <a:chOff x="248784" y="452514"/>
            <a:chExt cx="2009094" cy="706492"/>
          </a:xfrm>
        </p:grpSpPr>
        <p:pic>
          <p:nvPicPr>
            <p:cNvPr id="25610" name="图片 2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5611" name="图片 2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25603" name="PA_L-Shape 5"/>
          <p:cNvSpPr/>
          <p:nvPr>
            <p:custDataLst>
              <p:tags r:id="rId9"/>
            </p:custDataLst>
          </p:nvPr>
        </p:nvSpPr>
        <p:spPr>
          <a:xfrm rot="5400000">
            <a:off x="826294" y="2069307"/>
            <a:ext cx="165100" cy="16351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4" name="PA_L-Shape 10"/>
          <p:cNvSpPr/>
          <p:nvPr>
            <p:custDataLst>
              <p:tags r:id="rId10"/>
            </p:custDataLst>
          </p:nvPr>
        </p:nvSpPr>
        <p:spPr>
          <a:xfrm rot="16200000">
            <a:off x="11201401" y="5370512"/>
            <a:ext cx="100012" cy="100013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605" name="图片 3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64813" y="1793875"/>
            <a:ext cx="736600" cy="736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5606" name="图片 3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895475" y="357188"/>
            <a:ext cx="544513" cy="5445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5607" name="图片 20" descr="山水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5064125"/>
            <a:ext cx="1895475" cy="18145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8" name="文本框 99"/>
          <p:cNvSpPr/>
          <p:nvPr>
            <p:custDataLst>
              <p:tags r:id="rId16"/>
            </p:custDataLst>
          </p:nvPr>
        </p:nvSpPr>
        <p:spPr>
          <a:xfrm>
            <a:off x="825500" y="1277938"/>
            <a:ext cx="10696575" cy="2614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279400" eaLnBrk="1" hangingPunct="1"/>
            <a:r>
              <a:rPr lang="en-US" altLang="zh-CN" sz="4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    </a:t>
            </a:r>
            <a:endParaRPr lang="en-US" altLang="zh-CN" sz="40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marL="0" lvl="0" indent="279400" eaLnBrk="1" hangingPunct="1"/>
            <a:r>
              <a:rPr lang="en-US" altLang="zh-CN" sz="4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4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创作文学短评要点</a:t>
            </a:r>
            <a:r>
              <a:rPr lang="en-US" altLang="zh-CN" sz="4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:</a:t>
            </a:r>
            <a:endParaRPr lang="en-US" altLang="zh-CN" sz="44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marL="0" lvl="0" indent="279400" eaLnBrk="1" hangingPunct="1"/>
            <a:endParaRPr lang="en-US" altLang="zh-CN" sz="44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marL="0" lvl="0" indent="279400" eaLnBrk="1" hangingPunct="1"/>
            <a:endParaRPr lang="en-US" altLang="zh-CN" sz="32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9" name="文本框 1"/>
          <p:cNvSpPr txBox="1"/>
          <p:nvPr>
            <p:custDataLst>
              <p:tags r:id="rId17"/>
            </p:custDataLst>
          </p:nvPr>
        </p:nvSpPr>
        <p:spPr>
          <a:xfrm>
            <a:off x="0" y="3063875"/>
            <a:ext cx="12407900" cy="23066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279400" eaLnBrk="1" hangingPunct="1"/>
            <a:r>
              <a:rPr lang="en-US" altLang="zh-CN" sz="3600" b="1" spc="0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1</a:t>
            </a:r>
            <a:r>
              <a:rPr lang="zh-CN" altLang="en-US" sz="3600" b="1" spc="0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、对作品有深入了解和准确把握，抓住感触最深的地方。</a:t>
            </a:r>
            <a:endParaRPr lang="en-US" altLang="zh-CN" sz="36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marL="0" marR="0" lvl="0" indent="279400" eaLnBrk="1" hangingPunct="1"/>
            <a:r>
              <a:rPr lang="en-US" altLang="zh-CN" sz="3600" b="1" spc="0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2</a:t>
            </a:r>
            <a:r>
              <a:rPr lang="zh-CN" altLang="en-US" sz="3600" b="1" spc="0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、注意点和面的关系，从小处切入，以小见大。</a:t>
            </a:r>
            <a:endParaRPr lang="zh-CN" altLang="en-US" sz="36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marL="0" marR="0" lvl="0" indent="279400" eaLnBrk="1" hangingPunct="1"/>
            <a:r>
              <a:rPr lang="en-US" altLang="zh-CN" sz="3600" b="1" spc="0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3</a:t>
            </a:r>
            <a:r>
              <a:rPr lang="zh-CN" altLang="en-US" sz="3600" b="1" spc="0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、叙议结合的方式，适当介绍作品内容基础上展开评论。</a:t>
            </a:r>
            <a:endParaRPr lang="en-US" altLang="zh-CN" sz="36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marL="0" marR="0" lvl="0" indent="279400" eaLnBrk="1" hangingPunct="1"/>
            <a:endParaRPr lang="en-US" altLang="zh-CN" sz="36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7650" name="组合 25"/>
          <p:cNvGrpSpPr/>
          <p:nvPr>
            <p:custDataLst>
              <p:tags r:id="rId4"/>
            </p:custDataLst>
          </p:nvPr>
        </p:nvGrpSpPr>
        <p:grpSpPr>
          <a:xfrm>
            <a:off x="9934575" y="142875"/>
            <a:ext cx="2009775" cy="706438"/>
            <a:chOff x="248784" y="452514"/>
            <a:chExt cx="2009094" cy="706492"/>
          </a:xfrm>
        </p:grpSpPr>
        <p:pic>
          <p:nvPicPr>
            <p:cNvPr id="27658" name="图片 2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7659" name="图片 2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27651" name="PA_L-Shape 5"/>
          <p:cNvSpPr/>
          <p:nvPr>
            <p:custDataLst>
              <p:tags r:id="rId9"/>
            </p:custDataLst>
          </p:nvPr>
        </p:nvSpPr>
        <p:spPr>
          <a:xfrm rot="5400000">
            <a:off x="826294" y="2069307"/>
            <a:ext cx="165100" cy="16351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2" name="PA_L-Shape 10"/>
          <p:cNvSpPr/>
          <p:nvPr>
            <p:custDataLst>
              <p:tags r:id="rId10"/>
            </p:custDataLst>
          </p:nvPr>
        </p:nvSpPr>
        <p:spPr>
          <a:xfrm rot="16200000">
            <a:off x="11201401" y="5370512"/>
            <a:ext cx="100012" cy="100013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3" name="图片 3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64813" y="1793875"/>
            <a:ext cx="736600" cy="736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7654" name="图片 3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895475" y="357188"/>
            <a:ext cx="544513" cy="5445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7655" name="图片 20" descr="山水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5064125"/>
            <a:ext cx="1895475" cy="18145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7656" name="文本框 99"/>
          <p:cNvSpPr/>
          <p:nvPr>
            <p:custDataLst>
              <p:tags r:id="rId16"/>
            </p:custDataLst>
          </p:nvPr>
        </p:nvSpPr>
        <p:spPr>
          <a:xfrm>
            <a:off x="1239838" y="2068513"/>
            <a:ext cx="9551987" cy="4522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      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文字</a:t>
            </a:r>
            <a:r>
              <a:rPr lang="zh-CN" altLang="zh-CN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有温度、有力量。品读这两首意蕴悠长的诗篇，穿越千年与古人对话，相信同学们都有了自己的感悟。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  <a:p>
            <a:pPr marL="0" lvl="0" indent="0" eaLnBrk="1" hangingPunct="1"/>
            <a:r>
              <a:rPr lang="en-US" altLang="zh-CN" sz="3200" b="1">
                <a:latin typeface="宋体" pitchFamily="2" charset="-122"/>
                <a:ea typeface="宋体" pitchFamily="2" charset="-122"/>
                <a:sym typeface="+mn-ea"/>
              </a:rPr>
              <a:t>    </a:t>
            </a:r>
            <a:r>
              <a:rPr lang="zh-CN" altLang="en-US" sz="3200" b="1">
                <a:latin typeface="宋体" pitchFamily="2" charset="-122"/>
                <a:ea typeface="宋体" pitchFamily="2" charset="-122"/>
                <a:sym typeface="+mn-ea"/>
              </a:rPr>
              <a:t>面对魏晋动荡的社会，</a:t>
            </a:r>
            <a:r>
              <a:rPr lang="zh-CN" altLang="en-US" sz="3200" b="1">
                <a:latin typeface="宋体" pitchFamily="2" charset="-122"/>
                <a:ea typeface="宋体" pitchFamily="2" charset="-122"/>
                <a:sym typeface="+mn-ea"/>
                <a:hlinkClick r:id="rId17" action="ppaction://hlinksldjump"/>
              </a:rPr>
              <a:t>曹操</a:t>
            </a:r>
            <a:r>
              <a:rPr lang="zh-CN" altLang="en-US" sz="3200" b="1">
                <a:latin typeface="宋体" pitchFamily="2" charset="-122"/>
                <a:ea typeface="宋体" pitchFamily="2" charset="-122"/>
                <a:sym typeface="+mn-ea"/>
              </a:rPr>
              <a:t>和</a:t>
            </a:r>
            <a:r>
              <a:rPr lang="zh-CN" altLang="en-US" sz="3200" b="1">
                <a:latin typeface="宋体" pitchFamily="2" charset="-122"/>
                <a:ea typeface="宋体" pitchFamily="2" charset="-122"/>
                <a:sym typeface="+mn-ea"/>
                <a:hlinkClick r:id="rId18" action="ppaction://hlinksldjump"/>
              </a:rPr>
              <a:t>陶渊明</a:t>
            </a:r>
            <a:r>
              <a:rPr lang="zh-CN" altLang="en-US" sz="3200" b="1">
                <a:latin typeface="宋体" pitchFamily="2" charset="-122"/>
                <a:ea typeface="宋体" pitchFamily="2" charset="-122"/>
                <a:sym typeface="+mn-ea"/>
              </a:rPr>
              <a:t>二人做出的选择大有不同，你支持谁？请谈谈理由。</a:t>
            </a:r>
            <a:endParaRPr lang="zh-CN" altLang="en-US" sz="3200" b="1">
              <a:latin typeface="宋体" pitchFamily="2" charset="-122"/>
              <a:ea typeface="宋体" pitchFamily="2" charset="-122"/>
              <a:sym typeface="+mn-ea"/>
            </a:endParaRPr>
          </a:p>
          <a:p>
            <a:pPr marL="0" lvl="0" indent="0" eaLnBrk="1" hangingPunct="1"/>
            <a:endParaRPr lang="zh-CN" altLang="en-US" sz="3200" b="1">
              <a:latin typeface="宋体" pitchFamily="2" charset="-122"/>
              <a:ea typeface="宋体" pitchFamily="2" charset="-122"/>
              <a:sym typeface="+mn-ea"/>
            </a:endParaRPr>
          </a:p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提示</a:t>
            </a:r>
            <a:r>
              <a:rPr lang="zh-CN" altLang="en-US" sz="3200" b="1">
                <a:latin typeface="宋体" pitchFamily="2" charset="-122"/>
                <a:ea typeface="宋体" pitchFamily="2" charset="-122"/>
                <a:sym typeface="+mn-ea"/>
              </a:rPr>
              <a:t>：可结合时代背景和学过的诗句</a:t>
            </a:r>
            <a:endParaRPr lang="zh-CN" altLang="en-US" sz="3200" b="1">
              <a:latin typeface="宋体" pitchFamily="2" charset="-122"/>
              <a:ea typeface="宋体" pitchFamily="2" charset="-122"/>
              <a:sym typeface="+mn-ea"/>
            </a:endParaRPr>
          </a:p>
          <a:p>
            <a:pPr marL="0" lvl="0" indent="0" eaLnBrk="1" hangingPunct="1"/>
            <a:r>
              <a:rPr lang="zh-CN" altLang="en-US" sz="3200" b="1">
                <a:latin typeface="宋体" pitchFamily="2" charset="-122"/>
                <a:ea typeface="宋体" pitchFamily="2" charset="-122"/>
                <a:sym typeface="+mn-ea"/>
              </a:rPr>
              <a:t> </a:t>
            </a:r>
            <a:r>
              <a:rPr lang="en-US" altLang="zh-CN" sz="3200" b="1">
                <a:latin typeface="宋体" pitchFamily="2" charset="-122"/>
                <a:ea typeface="宋体" pitchFamily="2" charset="-122"/>
                <a:sym typeface="+mn-ea"/>
              </a:rPr>
              <a:t>     </a:t>
            </a:r>
            <a:endParaRPr lang="zh-CN" altLang="en-US" sz="3200" b="1">
              <a:latin typeface="宋体" pitchFamily="2" charset="-122"/>
              <a:ea typeface="宋体" pitchFamily="2" charset="-122"/>
              <a:sym typeface="+mn-ea"/>
            </a:endParaRPr>
          </a:p>
          <a:p>
            <a:pPr marL="0" lvl="0" indent="0" eaLnBrk="1" hangingPunct="1"/>
            <a:r>
              <a:rPr lang="en-US" altLang="zh-CN" sz="3200" b="1">
                <a:latin typeface="宋体" pitchFamily="2" charset="-122"/>
                <a:ea typeface="宋体" pitchFamily="2" charset="-122"/>
                <a:sym typeface="+mn-ea"/>
              </a:rPr>
              <a:t>    </a:t>
            </a:r>
            <a:endParaRPr lang="zh-CN" altLang="en-US" sz="3200" b="1"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27657" name="TextBox 47"/>
          <p:cNvSpPr txBox="1"/>
          <p:nvPr>
            <p:custDataLst>
              <p:tags r:id="rId19"/>
            </p:custDataLst>
          </p:nvPr>
        </p:nvSpPr>
        <p:spPr>
          <a:xfrm>
            <a:off x="168275" y="357188"/>
            <a:ext cx="11776075" cy="1317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/>
            <a:r>
              <a:rPr lang="zh-CN" altLang="en-US" sz="3600" b="1">
                <a:solidFill>
                  <a:srgbClr val="002060"/>
                </a:solidFill>
                <a:sym typeface="+mn-ea"/>
              </a:rPr>
              <a:t>挑战性目标</a:t>
            </a:r>
            <a:r>
              <a:rPr lang="en-US" altLang="zh-CN" sz="3600" b="1">
                <a:solidFill>
                  <a:srgbClr val="002060"/>
                </a:solidFill>
                <a:sym typeface="+mn-ea"/>
              </a:rPr>
              <a:t>   </a:t>
            </a:r>
            <a:r>
              <a:rPr lang="en-US" altLang="en-US" sz="3600" b="1">
                <a:sym typeface="+mn-ea"/>
              </a:rPr>
              <a:t> 能够联系诗人身世领悟其人生选择，并联系当下树立正确的人生观。</a:t>
            </a:r>
            <a:endParaRPr lang="zh-CN" altLang="en-US" sz="3200" b="1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969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9699" name="文本框 2"/>
          <p:cNvSpPr txBox="1"/>
          <p:nvPr>
            <p:custDataLst>
              <p:tags r:id="rId5"/>
            </p:custDataLst>
          </p:nvPr>
        </p:nvSpPr>
        <p:spPr>
          <a:xfrm>
            <a:off x="1965325" y="355600"/>
            <a:ext cx="4845050" cy="7302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spc="0">
                <a:latin typeface="微软雅黑" pitchFamily="34" charset="-122"/>
                <a:ea typeface="微软雅黑" panose="020b0503020204020204" pitchFamily="34" charset="-122"/>
                <a:sym typeface="+mn-lt"/>
                <a:hlinkClick r:id="rId6" action="ppaction://hlinksldjump"/>
              </a:rPr>
              <a:t>曹操的</a:t>
            </a:r>
            <a:r>
              <a:rPr lang="en-US" altLang="zh-CN" sz="3200" b="1" spc="0">
                <a:latin typeface="微软雅黑" pitchFamily="34" charset="-122"/>
                <a:ea typeface="微软雅黑" panose="020b0503020204020204" pitchFamily="34" charset="-122"/>
                <a:sym typeface="+mn-lt"/>
                <a:hlinkClick r:id="rId6" action="ppaction://hlinksldjump"/>
              </a:rPr>
              <a:t>“</a:t>
            </a:r>
            <a:r>
              <a:rPr lang="zh-CN" altLang="en-US" sz="3200" b="1" spc="0">
                <a:latin typeface="微软雅黑" pitchFamily="34" charset="-122"/>
                <a:ea typeface="微软雅黑" panose="020b0503020204020204" pitchFamily="34" charset="-122"/>
                <a:sym typeface="+mn-lt"/>
                <a:hlinkClick r:id="rId6" action="ppaction://hlinksldjump"/>
              </a:rPr>
              <a:t>入世</a:t>
            </a:r>
            <a:r>
              <a:rPr lang="en-US" altLang="zh-CN" sz="3200" b="1" spc="0">
                <a:latin typeface="微软雅黑" pitchFamily="34" charset="-122"/>
                <a:ea typeface="微软雅黑" panose="020b0503020204020204" pitchFamily="34" charset="-122"/>
                <a:sym typeface="+mn-lt"/>
                <a:hlinkClick r:id="rId6" action="ppaction://hlinksldjump"/>
              </a:rPr>
              <a:t>”</a:t>
            </a:r>
            <a:endParaRPr lang="en-US" altLang="zh-CN" sz="3200" b="1">
              <a:latin typeface="微软雅黑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9700" name="文本框 1"/>
          <p:cNvSpPr txBox="1"/>
          <p:nvPr>
            <p:custDataLst>
              <p:tags r:id="rId7"/>
            </p:custDataLst>
          </p:nvPr>
        </p:nvSpPr>
        <p:spPr>
          <a:xfrm>
            <a:off x="1333500" y="3449638"/>
            <a:ext cx="11780838" cy="22447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endParaRPr lang="zh-CN" altLang="en-US" sz="2800">
              <a:latin typeface="微软雅黑" pitchFamily="34" charset="-122"/>
              <a:ea typeface="微软雅黑" panose="020b0503020204020204" pitchFamily="34" charset="-122"/>
              <a:sym typeface="+mn-lt"/>
            </a:endParaRPr>
          </a:p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600" b="1" spc="0">
                <a:latin typeface="华文行楷" panose="02010800040101010101" pitchFamily="2" charset="-122"/>
                <a:ea typeface="华文行楷" pitchFamily="2" charset="-122"/>
                <a:sym typeface="+mn-lt"/>
              </a:rPr>
              <a:t>老骥伏枥，志在千里；烈士暮年，壮心不已。</a:t>
            </a:r>
            <a:endParaRPr lang="zh-CN" altLang="en-US" sz="3600" b="1">
              <a:latin typeface="华文行楷" panose="02010800040101010101" pitchFamily="2" charset="-122"/>
              <a:ea typeface="华文行楷" pitchFamily="2" charset="-122"/>
              <a:sym typeface="+mn-lt"/>
            </a:endParaRPr>
          </a:p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3600" b="1" spc="0">
                <a:latin typeface="华文行楷" panose="02010800040101010101" pitchFamily="2" charset="-122"/>
                <a:ea typeface="华文行楷" pitchFamily="2" charset="-122"/>
                <a:sym typeface="+mn-lt"/>
              </a:rPr>
              <a:t>                                ——</a:t>
            </a:r>
            <a:r>
              <a:rPr lang="zh-CN" altLang="en-US" sz="3600" b="1">
                <a:latin typeface="华文行楷" panose="02010800040101010101" pitchFamily="2" charset="-122"/>
                <a:ea typeface="华文行楷" pitchFamily="2" charset="-122"/>
                <a:sym typeface="+mn-lt"/>
              </a:rPr>
              <a:t>《龟虽寿》曹操</a:t>
            </a:r>
            <a:endParaRPr lang="zh-CN" altLang="en-US" sz="3600" b="1">
              <a:latin typeface="华文行楷" panose="02010800040101010101" pitchFamily="2" charset="-122"/>
              <a:ea typeface="华文行楷" pitchFamily="2" charset="-122"/>
              <a:sym typeface="+mn-lt"/>
            </a:endParaRPr>
          </a:p>
        </p:txBody>
      </p:sp>
      <p:sp>
        <p:nvSpPr>
          <p:cNvPr id="29701" name="文本框 4"/>
          <p:cNvSpPr txBox="1"/>
          <p:nvPr>
            <p:custDataLst>
              <p:tags r:id="rId8"/>
            </p:custDataLst>
          </p:nvPr>
        </p:nvSpPr>
        <p:spPr>
          <a:xfrm>
            <a:off x="682625" y="2105025"/>
            <a:ext cx="11045825" cy="16097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600" b="1" spc="0">
                <a:latin typeface="华文行楷" panose="02010800040101010101" pitchFamily="2" charset="-122"/>
                <a:ea typeface="华文行楷" pitchFamily="2" charset="-122"/>
                <a:sym typeface="+mn-lt"/>
              </a:rPr>
              <a:t>白骨露于野，千里无鸡鸣。生民百遗一，念之断人肠。</a:t>
            </a:r>
            <a:endParaRPr lang="zh-CN" altLang="en-US" sz="3600" b="1">
              <a:latin typeface="华文行楷" panose="02010800040101010101" pitchFamily="2" charset="-122"/>
              <a:ea typeface="华文行楷" pitchFamily="2" charset="-122"/>
              <a:sym typeface="+mn-lt"/>
            </a:endParaRPr>
          </a:p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3600" b="1" spc="0">
                <a:latin typeface="华文行楷" panose="02010800040101010101" pitchFamily="2" charset="-122"/>
                <a:ea typeface="华文行楷" pitchFamily="2" charset="-122"/>
                <a:sym typeface="+mn-lt"/>
              </a:rPr>
              <a:t>                                               ——</a:t>
            </a:r>
            <a:r>
              <a:rPr lang="zh-CN" altLang="en-US" sz="3600" b="1">
                <a:latin typeface="华文行楷" panose="02010800040101010101" pitchFamily="2" charset="-122"/>
                <a:ea typeface="华文行楷" pitchFamily="2" charset="-122"/>
                <a:sym typeface="+mn-lt"/>
              </a:rPr>
              <a:t>《蒿里行》曹操</a:t>
            </a:r>
            <a:endParaRPr lang="zh-CN" altLang="en-US" sz="3600" b="1">
              <a:latin typeface="华文行楷" panose="02010800040101010101" pitchFamily="2" charset="-122"/>
              <a:ea typeface="华文行楷" pitchFamily="2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722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23" name="文本框 2"/>
          <p:cNvSpPr txBox="1"/>
          <p:nvPr>
            <p:custDataLst>
              <p:tags r:id="rId5"/>
            </p:custDataLst>
          </p:nvPr>
        </p:nvSpPr>
        <p:spPr>
          <a:xfrm>
            <a:off x="1965325" y="355600"/>
            <a:ext cx="4845050" cy="7302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spc="0">
                <a:latin typeface="微软雅黑" pitchFamily="34" charset="-122"/>
                <a:ea typeface="微软雅黑" panose="020b0503020204020204" pitchFamily="34" charset="-122"/>
                <a:sym typeface="+mn-lt"/>
                <a:hlinkClick r:id="rId6" action="ppaction://hlinksldjump"/>
              </a:rPr>
              <a:t>陶渊明的</a:t>
            </a:r>
            <a:r>
              <a:rPr lang="en-US" altLang="zh-CN" sz="3200" b="1" spc="0">
                <a:latin typeface="微软雅黑" pitchFamily="34" charset="-122"/>
                <a:ea typeface="微软雅黑" panose="020b0503020204020204" pitchFamily="34" charset="-122"/>
                <a:sym typeface="+mn-lt"/>
                <a:hlinkClick r:id="rId6" action="ppaction://hlinksldjump"/>
              </a:rPr>
              <a:t>“</a:t>
            </a:r>
            <a:r>
              <a:rPr lang="zh-CN" altLang="en-US" sz="3200" b="1" spc="0">
                <a:latin typeface="微软雅黑" pitchFamily="34" charset="-122"/>
                <a:ea typeface="微软雅黑" panose="020b0503020204020204" pitchFamily="34" charset="-122"/>
                <a:sym typeface="+mn-lt"/>
                <a:hlinkClick r:id="rId6" action="ppaction://hlinksldjump"/>
              </a:rPr>
              <a:t>出世</a:t>
            </a:r>
            <a:r>
              <a:rPr lang="en-US" altLang="zh-CN" sz="3200" b="1" spc="0">
                <a:latin typeface="微软雅黑" pitchFamily="34" charset="-122"/>
                <a:ea typeface="微软雅黑" panose="020b0503020204020204" pitchFamily="34" charset="-122"/>
                <a:sym typeface="+mn-lt"/>
                <a:hlinkClick r:id="rId6" action="ppaction://hlinksldjump"/>
              </a:rPr>
              <a:t>”</a:t>
            </a:r>
            <a:endParaRPr lang="en-US" altLang="zh-CN" sz="3200" b="1">
              <a:latin typeface="微软雅黑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0724" name="文本框 4"/>
          <p:cNvSpPr txBox="1"/>
          <p:nvPr>
            <p:custDataLst>
              <p:tags r:id="rId7"/>
            </p:custDataLst>
          </p:nvPr>
        </p:nvSpPr>
        <p:spPr>
          <a:xfrm>
            <a:off x="733425" y="1905000"/>
            <a:ext cx="11193463" cy="33543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/>
            <a:r>
              <a:rPr lang="en-US" altLang="zh-CN" sz="1200" b="1" spc="0">
                <a:latin typeface="隶书" pitchFamily="49" charset="-122"/>
                <a:ea typeface="隶书" pitchFamily="49" charset="-122"/>
                <a:sym typeface="+mn-ea"/>
              </a:rPr>
              <a:t>      </a:t>
            </a:r>
            <a:r>
              <a:rPr lang="zh-CN" altLang="en-US" sz="1600" b="1" spc="0">
                <a:latin typeface="隶书" pitchFamily="49" charset="-122"/>
                <a:ea typeface="隶书" pitchFamily="49" charset="-122"/>
                <a:sym typeface="+mn-ea"/>
              </a:rPr>
              <a:t> </a:t>
            </a:r>
            <a:r>
              <a:rPr lang="en-US" altLang="zh-CN" sz="1600" b="1" spc="0">
                <a:latin typeface="隶书" pitchFamily="49" charset="-122"/>
                <a:ea typeface="隶书" pitchFamily="49" charset="-122"/>
                <a:sym typeface="+mn-ea"/>
              </a:rPr>
              <a:t>   </a:t>
            </a:r>
            <a:r>
              <a:rPr lang="zh-CN" altLang="en-US" sz="3600" b="1" spc="0">
                <a:latin typeface="隶书" pitchFamily="49" charset="-122"/>
                <a:ea typeface="隶书" pitchFamily="49" charset="-122"/>
                <a:sym typeface="+mn-ea"/>
              </a:rPr>
              <a:t>陶渊明是中国士大夫精神上的一个归宿，许多士大夫在仕途上失意以后，或厌倦了官场的时候，往往回归到陶渊明，从他身上寻找新的人生价值，并借以安慰自己。白居易、苏轼、陆游、辛弃疾等莫不如此。           </a:t>
            </a:r>
            <a:endParaRPr lang="zh-CN" altLang="en-US" sz="3600" b="1">
              <a:latin typeface="隶书" pitchFamily="49" charset="-122"/>
              <a:ea typeface="隶书" pitchFamily="49" charset="-122"/>
              <a:sym typeface="+mn-ea"/>
            </a:endParaRPr>
          </a:p>
          <a:p>
            <a:pPr marL="0" marR="0" lvl="0" indent="0" eaLnBrk="1" hangingPunct="1"/>
            <a:r>
              <a:rPr lang="zh-CN" altLang="en-US" sz="3600" b="1" spc="0">
                <a:latin typeface="隶书" pitchFamily="49" charset="-122"/>
                <a:ea typeface="隶书" pitchFamily="49" charset="-122"/>
                <a:sym typeface="+mn-ea"/>
              </a:rPr>
              <a:t> </a:t>
            </a:r>
            <a:r>
              <a:rPr lang="en-US" altLang="zh-CN" sz="3600" b="1" spc="0">
                <a:latin typeface="隶书" pitchFamily="49" charset="-122"/>
                <a:ea typeface="隶书" pitchFamily="49" charset="-122"/>
                <a:sym typeface="+mn-ea"/>
              </a:rPr>
              <a:t>                    </a:t>
            </a:r>
            <a:r>
              <a:rPr lang="en-US" altLang="zh-CN" sz="3600" b="1" spc="0">
                <a:latin typeface="宋体" pitchFamily="2" charset="-122"/>
                <a:ea typeface="隶书" pitchFamily="49" charset="-122"/>
                <a:sym typeface="+mn-ea"/>
              </a:rPr>
              <a:t>——</a:t>
            </a:r>
            <a:r>
              <a:rPr lang="zh-CN" altLang="en-US" sz="3600" b="1" spc="0">
                <a:latin typeface="隶书" pitchFamily="49" charset="-122"/>
                <a:ea typeface="隶书" pitchFamily="49" charset="-122"/>
                <a:sym typeface="+mn-ea"/>
              </a:rPr>
              <a:t>袁行霈主编</a:t>
            </a:r>
            <a:r>
              <a:rPr lang="en-US" altLang="zh-CN" sz="3600" b="1" spc="0">
                <a:latin typeface="隶书" pitchFamily="49" charset="-122"/>
                <a:ea typeface="隶书" pitchFamily="49" charset="-122"/>
                <a:sym typeface="+mn-ea"/>
              </a:rPr>
              <a:t>《</a:t>
            </a:r>
            <a:r>
              <a:rPr lang="zh-CN" altLang="en-US" sz="3600" b="1" spc="0">
                <a:latin typeface="隶书" pitchFamily="49" charset="-122"/>
                <a:ea typeface="隶书" pitchFamily="49" charset="-122"/>
                <a:sym typeface="+mn-ea"/>
              </a:rPr>
              <a:t>中国文学史</a:t>
            </a:r>
            <a:r>
              <a:rPr lang="en-US" altLang="zh-CN" sz="3600" b="1" spc="0">
                <a:latin typeface="隶书" pitchFamily="49" charset="-122"/>
                <a:ea typeface="隶书" pitchFamily="49" charset="-122"/>
                <a:sym typeface="+mn-ea"/>
              </a:rPr>
              <a:t>》</a:t>
            </a:r>
            <a:endParaRPr lang="en-US" altLang="zh-CN" sz="3200" b="1">
              <a:latin typeface="隶书" pitchFamily="49" charset="-122"/>
              <a:ea typeface="隶书" pitchFamily="49" charset="-122"/>
            </a:endParaRPr>
          </a:p>
          <a:p>
            <a:pPr marL="0" marR="0" lvl="0" indent="0" eaLnBrk="1" hangingPunct="1"/>
            <a:endParaRPr lang="en-US" altLang="zh-CN" sz="3200" b="1">
              <a:latin typeface="隶书" pitchFamily="49" charset="-122"/>
              <a:ea typeface="隶书" pitchFamily="49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31746" name="组合 25"/>
          <p:cNvGrpSpPr/>
          <p:nvPr>
            <p:custDataLst>
              <p:tags r:id="rId4"/>
            </p:custDataLst>
          </p:nvPr>
        </p:nvGrpSpPr>
        <p:grpSpPr>
          <a:xfrm>
            <a:off x="9934575" y="142875"/>
            <a:ext cx="2009775" cy="706438"/>
            <a:chOff x="248784" y="452514"/>
            <a:chExt cx="2009094" cy="706492"/>
          </a:xfrm>
        </p:grpSpPr>
        <p:pic>
          <p:nvPicPr>
            <p:cNvPr id="31754" name="图片 2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31755" name="图片 2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31747" name="PA_L-Shape 5"/>
          <p:cNvSpPr/>
          <p:nvPr>
            <p:custDataLst>
              <p:tags r:id="rId9"/>
            </p:custDataLst>
          </p:nvPr>
        </p:nvSpPr>
        <p:spPr>
          <a:xfrm rot="5400000">
            <a:off x="826294" y="2069307"/>
            <a:ext cx="165100" cy="16351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8" name="PA_L-Shape 10"/>
          <p:cNvSpPr/>
          <p:nvPr>
            <p:custDataLst>
              <p:tags r:id="rId10"/>
            </p:custDataLst>
          </p:nvPr>
        </p:nvSpPr>
        <p:spPr>
          <a:xfrm rot="16200000">
            <a:off x="11201401" y="5370512"/>
            <a:ext cx="100012" cy="100013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9" name="图片 3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64813" y="1793875"/>
            <a:ext cx="736600" cy="736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1750" name="图片 3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895475" y="357188"/>
            <a:ext cx="544513" cy="5445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1751" name="图片 20" descr="山水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5064125"/>
            <a:ext cx="1895475" cy="18145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1752" name="文本框 1"/>
          <p:cNvSpPr txBox="1"/>
          <p:nvPr>
            <p:custDataLst>
              <p:tags r:id="rId16"/>
            </p:custDataLst>
          </p:nvPr>
        </p:nvSpPr>
        <p:spPr>
          <a:xfrm>
            <a:off x="631825" y="3246438"/>
            <a:ext cx="10455275" cy="15319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3200" b="1" spc="0">
                <a:latin typeface="宋体" pitchFamily="2" charset="-122"/>
                <a:ea typeface="宋体" pitchFamily="2" charset="-122"/>
                <a:sym typeface="+mn-ea"/>
              </a:rPr>
              <a:t>    </a:t>
            </a:r>
            <a:r>
              <a:rPr lang="zh-CN" altLang="en-US" sz="3600" b="1" spc="0">
                <a:latin typeface="宋体" pitchFamily="2" charset="-122"/>
                <a:ea typeface="宋体" pitchFamily="2" charset="-122"/>
                <a:sym typeface="+mn-ea"/>
              </a:rPr>
              <a:t>作为当代青年的我们，面对崭新的时代，应该如何选择？谈谈你的看法。</a:t>
            </a:r>
            <a:endParaRPr lang="zh-CN" altLang="en-US" sz="3600" b="1"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31753" name="TextBox 47"/>
          <p:cNvSpPr txBox="1"/>
          <p:nvPr>
            <p:custDataLst>
              <p:tags r:id="rId17"/>
            </p:custDataLst>
          </p:nvPr>
        </p:nvSpPr>
        <p:spPr>
          <a:xfrm>
            <a:off x="415925" y="915988"/>
            <a:ext cx="11364913" cy="1317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/>
            <a:r>
              <a:rPr lang="zh-CN" altLang="en-US" sz="3600" b="1">
                <a:solidFill>
                  <a:srgbClr val="002060"/>
                </a:solidFill>
                <a:sym typeface="+mn-ea"/>
              </a:rPr>
              <a:t>挑战性目标</a:t>
            </a:r>
            <a:r>
              <a:rPr lang="en-US" altLang="zh-CN" sz="3600" b="1">
                <a:solidFill>
                  <a:srgbClr val="002060"/>
                </a:solidFill>
                <a:sym typeface="+mn-ea"/>
              </a:rPr>
              <a:t>   </a:t>
            </a:r>
            <a:r>
              <a:rPr lang="en-US" altLang="en-US" sz="3600" b="1">
                <a:sym typeface="+mn-ea"/>
              </a:rPr>
              <a:t> 能够联系诗人身世领悟其人生选择，并联系当下树立正确的人生观。</a:t>
            </a:r>
            <a:endParaRPr lang="zh-CN" altLang="en-US" sz="3200" b="1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33794" name="组合 25"/>
          <p:cNvGrpSpPr/>
          <p:nvPr>
            <p:custDataLst>
              <p:tags r:id="rId4"/>
            </p:custDataLst>
          </p:nvPr>
        </p:nvGrpSpPr>
        <p:grpSpPr>
          <a:xfrm>
            <a:off x="9934575" y="142875"/>
            <a:ext cx="2009775" cy="706438"/>
            <a:chOff x="248784" y="452514"/>
            <a:chExt cx="2009094" cy="706492"/>
          </a:xfrm>
        </p:grpSpPr>
        <p:pic>
          <p:nvPicPr>
            <p:cNvPr id="33804" name="图片 2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33805" name="图片 2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33795" name="PA_L-Shape 5"/>
          <p:cNvSpPr/>
          <p:nvPr>
            <p:custDataLst>
              <p:tags r:id="rId9"/>
            </p:custDataLst>
          </p:nvPr>
        </p:nvSpPr>
        <p:spPr>
          <a:xfrm rot="5400000">
            <a:off x="826294" y="2069307"/>
            <a:ext cx="165100" cy="16351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796" name="PA_L-Shape 10"/>
          <p:cNvSpPr/>
          <p:nvPr>
            <p:custDataLst>
              <p:tags r:id="rId10"/>
            </p:custDataLst>
          </p:nvPr>
        </p:nvSpPr>
        <p:spPr>
          <a:xfrm rot="16200000">
            <a:off x="11201401" y="5370512"/>
            <a:ext cx="100012" cy="100013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797" name="图片 3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64813" y="1793875"/>
            <a:ext cx="736600" cy="736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3798" name="图片 3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895475" y="357188"/>
            <a:ext cx="544513" cy="5445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3799" name="图片 20" descr="山水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5064125"/>
            <a:ext cx="1895475" cy="18145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3800" name="文本框 99"/>
          <p:cNvSpPr/>
          <p:nvPr>
            <p:custDataLst>
              <p:tags r:id="rId16"/>
            </p:custDataLst>
          </p:nvPr>
        </p:nvSpPr>
        <p:spPr>
          <a:xfrm>
            <a:off x="5975350" y="4873625"/>
            <a:ext cx="6075363" cy="1690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279400" eaLnBrk="1" hangingPunct="1"/>
            <a:r>
              <a:rPr lang="en-US" altLang="zh-CN" sz="4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  我们把该打的仗都打了，我们的后辈就不用打了。</a:t>
            </a:r>
            <a:endParaRPr lang="en-US" altLang="zh-CN" sz="32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marL="0" lvl="0" indent="279400" eaLnBrk="1" hangingPunct="1"/>
            <a:r>
              <a:rPr lang="en-US" altLang="zh-CN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              ——《长津湖》</a:t>
            </a:r>
            <a:endParaRPr lang="en-US" altLang="zh-CN" sz="32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801" name="文本框 5"/>
          <p:cNvSpPr txBox="1"/>
          <p:nvPr>
            <p:custDataLst>
              <p:tags r:id="rId17"/>
            </p:custDataLst>
          </p:nvPr>
        </p:nvSpPr>
        <p:spPr>
          <a:xfrm>
            <a:off x="1162050" y="1358900"/>
            <a:ext cx="6149975" cy="20875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3200" b="1" spc="0">
                <a:latin typeface="宋体" pitchFamily="2" charset="-122"/>
                <a:ea typeface="宋体" pitchFamily="2" charset="-122"/>
                <a:sym typeface="+mn-lt"/>
              </a:rPr>
              <a:t>    让我们的子孙后代享受前人披荆斩棘的幸福吧！</a:t>
            </a:r>
            <a:endParaRPr lang="en-US" altLang="zh-CN" sz="3200" b="1">
              <a:latin typeface="宋体" pitchFamily="2" charset="-122"/>
              <a:ea typeface="宋体" pitchFamily="2" charset="-122"/>
              <a:sym typeface="+mn-lt"/>
            </a:endParaRPr>
          </a:p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3200" b="1" spc="0">
                <a:latin typeface="宋体" pitchFamily="2" charset="-122"/>
                <a:ea typeface="宋体" pitchFamily="2" charset="-122"/>
                <a:sym typeface="+mn-lt"/>
              </a:rPr>
              <a:t>           </a:t>
            </a:r>
            <a:r>
              <a:rPr lang="en-US" altLang="zh-CN" sz="3200" b="1" spc="0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——</a:t>
            </a:r>
            <a:r>
              <a:rPr lang="zh-CN" altLang="en-US" sz="3200" b="1" spc="0">
                <a:latin typeface="宋体" pitchFamily="2" charset="-122"/>
                <a:ea typeface="宋体" pitchFamily="2" charset="-122"/>
                <a:sym typeface="+mn-lt"/>
              </a:rPr>
              <a:t>《觉醒年代》</a:t>
            </a:r>
            <a:endParaRPr lang="zh-CN" altLang="en-US" sz="3200" b="1">
              <a:latin typeface="宋体" pitchFamily="2" charset="-122"/>
              <a:ea typeface="宋体" pitchFamily="2" charset="-122"/>
              <a:sym typeface="+mn-lt"/>
            </a:endParaRPr>
          </a:p>
        </p:txBody>
      </p:sp>
      <p:pic>
        <p:nvPicPr>
          <p:cNvPr id="33802" name="图片 100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312025" y="1709738"/>
            <a:ext cx="4419600" cy="28003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3803" name="图片 101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162050" y="3644900"/>
            <a:ext cx="4459288" cy="275748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5842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838200"/>
            <a:ext cx="12206288" cy="60198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5843" name="New picture" hidden="1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771188" y="12284075"/>
            <a:ext cx="469900" cy="273050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35844" name="图片 10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12738" y="808038"/>
            <a:ext cx="5924550" cy="40433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5845" name="文本框 1"/>
          <p:cNvSpPr txBox="1"/>
          <p:nvPr>
            <p:custDataLst>
              <p:tags r:id="rId10"/>
            </p:custDataLst>
          </p:nvPr>
        </p:nvSpPr>
        <p:spPr>
          <a:xfrm>
            <a:off x="6237288" y="808038"/>
            <a:ext cx="5816600" cy="496728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3200" spc="0">
                <a:latin typeface="微软雅黑" pitchFamily="34" charset="-122"/>
                <a:ea typeface="微软雅黑" panose="020b0503020204020204" pitchFamily="34" charset="-122"/>
                <a:sym typeface="+mn-lt"/>
              </a:rPr>
              <a:t>     </a:t>
            </a:r>
            <a:r>
              <a:rPr lang="en-US" altLang="zh-CN" sz="3200" b="1" spc="0">
                <a:ea typeface="楷体" pitchFamily="49" charset="-122"/>
                <a:sym typeface="+mn-lt"/>
              </a:rPr>
              <a:t> </a:t>
            </a:r>
            <a:r>
              <a:rPr lang="zh-CN" altLang="en-US" sz="3600" b="1" spc="0">
                <a:solidFill>
                  <a:srgbClr val="C00000"/>
                </a:solidFill>
                <a:latin typeface="华文行楷" panose="02010800040101010101" pitchFamily="2" charset="-122"/>
                <a:ea typeface="华文行楷" pitchFamily="2" charset="-122"/>
                <a:sym typeface="+mn-lt"/>
              </a:rPr>
              <a:t>不忘初心，青春朝气永在。志在千秋，百年仍是少年。奋斗正青春！青春献给党！请党放心，强国有我！</a:t>
            </a:r>
            <a:endParaRPr lang="zh-CN" altLang="en-US" sz="3600" b="1">
              <a:ea typeface="楷体" pitchFamily="49" charset="-122"/>
              <a:sym typeface="+mn-lt"/>
            </a:endParaRPr>
          </a:p>
          <a:p>
            <a:pPr marL="0" marR="0" lvl="0" indent="0" algn="r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3200" spc="0">
                <a:latin typeface="微软雅黑" pitchFamily="34" charset="-122"/>
                <a:ea typeface="微软雅黑" panose="020b0503020204020204" pitchFamily="34" charset="-122"/>
                <a:sym typeface="+mn-lt"/>
              </a:rPr>
              <a:t>        ——</a:t>
            </a:r>
            <a:r>
              <a:rPr lang="zh-CN" altLang="en-US" sz="3200" spc="0">
                <a:latin typeface="微软雅黑" pitchFamily="34" charset="-122"/>
                <a:ea typeface="微软雅黑" panose="020b0503020204020204" pitchFamily="34" charset="-122"/>
                <a:sym typeface="+mn-lt"/>
              </a:rPr>
              <a:t>庆祝中国共产党成立100周年大会千人献词</a:t>
            </a:r>
            <a:r>
              <a:rPr lang="en-US" altLang="zh-CN" sz="3200" spc="0">
                <a:latin typeface="微软雅黑" pitchFamily="34" charset="-122"/>
                <a:ea typeface="微软雅黑" panose="020b0503020204020204" pitchFamily="34" charset="-122"/>
                <a:sym typeface="+mn-lt"/>
              </a:rPr>
              <a:t>        </a:t>
            </a:r>
            <a:r>
              <a:rPr lang="zh-CN" altLang="en-US" sz="3200">
                <a:latin typeface="微软雅黑" pitchFamily="34" charset="-122"/>
                <a:ea typeface="微软雅黑" panose="020b0503020204020204" pitchFamily="34" charset="-122"/>
                <a:sym typeface="+mn-lt"/>
              </a:rPr>
              <a:t>（节选）</a:t>
            </a:r>
            <a:endParaRPr lang="zh-CN" altLang="en-US" sz="3200">
              <a:latin typeface="微软雅黑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7890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7891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696700" y="112903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242" name="组合 25"/>
          <p:cNvGrpSpPr/>
          <p:nvPr>
            <p:custDataLst>
              <p:tags r:id="rId4"/>
            </p:custDataLst>
          </p:nvPr>
        </p:nvGrpSpPr>
        <p:grpSpPr>
          <a:xfrm>
            <a:off x="9934575" y="142875"/>
            <a:ext cx="2009775" cy="706438"/>
            <a:chOff x="248784" y="452514"/>
            <a:chExt cx="2009094" cy="706492"/>
          </a:xfrm>
        </p:grpSpPr>
        <p:pic>
          <p:nvPicPr>
            <p:cNvPr id="10249" name="图片 2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0250" name="图片 2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10243" name="PA_L-Shape 5"/>
          <p:cNvSpPr/>
          <p:nvPr>
            <p:custDataLst>
              <p:tags r:id="rId9"/>
            </p:custDataLst>
          </p:nvPr>
        </p:nvSpPr>
        <p:spPr>
          <a:xfrm rot="5400000">
            <a:off x="826294" y="2069307"/>
            <a:ext cx="165100" cy="16351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PA_L-Shape 10"/>
          <p:cNvSpPr/>
          <p:nvPr>
            <p:custDataLst>
              <p:tags r:id="rId10"/>
            </p:custDataLst>
          </p:nvPr>
        </p:nvSpPr>
        <p:spPr>
          <a:xfrm rot="16200000">
            <a:off x="11201401" y="5370512"/>
            <a:ext cx="100012" cy="100013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5" name="图片 3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64813" y="1793875"/>
            <a:ext cx="736600" cy="736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46" name="图片 3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895475" y="357188"/>
            <a:ext cx="544513" cy="5445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47" name="图片 20" descr="山水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5064125"/>
            <a:ext cx="1895475" cy="18145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48" name="文本框 99"/>
          <p:cNvSpPr/>
          <p:nvPr>
            <p:custDataLst>
              <p:tags r:id="rId16"/>
            </p:custDataLst>
          </p:nvPr>
        </p:nvSpPr>
        <p:spPr>
          <a:xfrm>
            <a:off x="1552575" y="1371600"/>
            <a:ext cx="8839200" cy="3846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r>
              <a:rPr lang="zh-CN" altLang="zh-CN" sz="4000" b="1">
                <a:solidFill>
                  <a:srgbClr val="000000"/>
                </a:solidFill>
                <a:ea typeface="宋体" pitchFamily="2" charset="-122"/>
              </a:rPr>
              <a:t>【普通高中语文课程标准】</a:t>
            </a:r>
            <a:endParaRPr lang="en-US" altLang="zh-CN" sz="4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marL="0" lvl="0" indent="0" eaLnBrk="1" hangingPunct="1"/>
            <a:r>
              <a:rPr lang="en-US" altLang="zh-CN" sz="4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en-US" altLang="zh-CN" sz="36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marL="0" lvl="0" indent="0" eaLnBrk="1" hangingPunct="1"/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3200">
                <a:solidFill>
                  <a:srgbClr val="000000"/>
                </a:solidFill>
                <a:ea typeface="宋体" pitchFamily="2" charset="-122"/>
              </a:rPr>
              <a:t>学会</a:t>
            </a:r>
            <a:r>
              <a:rPr lang="zh-CN" altLang="zh-CN" sz="3200" b="1">
                <a:solidFill>
                  <a:srgbClr val="000000"/>
                </a:solidFill>
                <a:ea typeface="宋体" pitchFamily="2" charset="-122"/>
              </a:rPr>
              <a:t>鉴赏文学作品</a:t>
            </a:r>
            <a:r>
              <a:rPr lang="zh-CN" altLang="zh-CN" sz="3200">
                <a:solidFill>
                  <a:srgbClr val="000000"/>
                </a:solidFill>
                <a:ea typeface="宋体" pitchFamily="2" charset="-122"/>
              </a:rPr>
              <a:t>，能</a:t>
            </a:r>
            <a:r>
              <a:rPr lang="zh-CN" altLang="zh-CN" sz="3200" b="1">
                <a:solidFill>
                  <a:srgbClr val="000000"/>
                </a:solidFill>
                <a:ea typeface="宋体" pitchFamily="2" charset="-122"/>
              </a:rPr>
              <a:t>感受形象，品味语言</a:t>
            </a:r>
            <a:r>
              <a:rPr lang="zh-CN" altLang="zh-CN" sz="3200">
                <a:solidFill>
                  <a:srgbClr val="000000"/>
                </a:solidFill>
                <a:ea typeface="宋体" pitchFamily="2" charset="-122"/>
              </a:rPr>
              <a:t>，领悟作品的</a:t>
            </a:r>
            <a:r>
              <a:rPr lang="zh-CN" altLang="zh-CN" sz="3200" b="1">
                <a:solidFill>
                  <a:srgbClr val="000000"/>
                </a:solidFill>
                <a:ea typeface="宋体" pitchFamily="2" charset="-122"/>
              </a:rPr>
              <a:t>丰富内涵</a:t>
            </a:r>
            <a:r>
              <a:rPr lang="zh-CN" altLang="zh-CN" sz="3200">
                <a:solidFill>
                  <a:srgbClr val="000000"/>
                </a:solidFill>
                <a:ea typeface="宋体" pitchFamily="2" charset="-122"/>
              </a:rPr>
              <a:t>，体会其</a:t>
            </a:r>
            <a:r>
              <a:rPr lang="zh-CN" altLang="zh-CN" sz="3200" b="1">
                <a:solidFill>
                  <a:srgbClr val="000000"/>
                </a:solidFill>
                <a:ea typeface="宋体" pitchFamily="2" charset="-122"/>
              </a:rPr>
              <a:t>艺术表现力</a:t>
            </a:r>
            <a:r>
              <a:rPr lang="zh-CN" altLang="zh-CN" sz="3200">
                <a:solidFill>
                  <a:srgbClr val="000000"/>
                </a:solidFill>
                <a:ea typeface="宋体" pitchFamily="2" charset="-122"/>
              </a:rPr>
              <a:t>，有自己的</a:t>
            </a:r>
            <a:r>
              <a:rPr lang="zh-CN" altLang="zh-CN" sz="3200" b="1">
                <a:solidFill>
                  <a:srgbClr val="000000"/>
                </a:solidFill>
                <a:ea typeface="宋体" pitchFamily="2" charset="-122"/>
              </a:rPr>
              <a:t>情感体验和思考</a:t>
            </a:r>
            <a:r>
              <a:rPr lang="zh-CN" altLang="zh-CN" sz="3200">
                <a:solidFill>
                  <a:srgbClr val="000000"/>
                </a:solidFill>
                <a:ea typeface="宋体" pitchFamily="2" charset="-122"/>
              </a:rPr>
              <a:t>，受到感染和启迪。努力探索作品中蕴含的</a:t>
            </a:r>
            <a:r>
              <a:rPr lang="zh-CN" altLang="zh-CN" sz="3200" b="1">
                <a:solidFill>
                  <a:srgbClr val="000000"/>
                </a:solidFill>
                <a:ea typeface="宋体" pitchFamily="2" charset="-122"/>
              </a:rPr>
              <a:t>民族心理、时代精神</a:t>
            </a:r>
            <a:r>
              <a:rPr lang="zh-CN" altLang="zh-CN" sz="3200">
                <a:solidFill>
                  <a:srgbClr val="000000"/>
                </a:solidFill>
                <a:ea typeface="宋体" pitchFamily="2" charset="-122"/>
              </a:rPr>
              <a:t>，借以了解人类丰富的社会生活和情感世界。</a:t>
            </a:r>
            <a:endParaRPr lang="zh-CN" altLang="en-US" sz="320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2290" name="组合 25"/>
          <p:cNvGrpSpPr/>
          <p:nvPr>
            <p:custDataLst>
              <p:tags r:id="rId4"/>
            </p:custDataLst>
          </p:nvPr>
        </p:nvGrpSpPr>
        <p:grpSpPr>
          <a:xfrm>
            <a:off x="9934575" y="142875"/>
            <a:ext cx="2009775" cy="706438"/>
            <a:chOff x="248784" y="452514"/>
            <a:chExt cx="2009094" cy="706492"/>
          </a:xfrm>
        </p:grpSpPr>
        <p:pic>
          <p:nvPicPr>
            <p:cNvPr id="12298" name="图片 2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2299" name="图片 2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12291" name="PA_L-Shape 5"/>
          <p:cNvSpPr/>
          <p:nvPr>
            <p:custDataLst>
              <p:tags r:id="rId9"/>
            </p:custDataLst>
          </p:nvPr>
        </p:nvSpPr>
        <p:spPr>
          <a:xfrm rot="5400000">
            <a:off x="826294" y="2069307"/>
            <a:ext cx="165100" cy="16351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PA_L-Shape 10"/>
          <p:cNvSpPr/>
          <p:nvPr>
            <p:custDataLst>
              <p:tags r:id="rId10"/>
            </p:custDataLst>
          </p:nvPr>
        </p:nvSpPr>
        <p:spPr>
          <a:xfrm rot="16200000">
            <a:off x="11201401" y="5370512"/>
            <a:ext cx="100012" cy="100013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3" name="图片 3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64813" y="1793875"/>
            <a:ext cx="736600" cy="736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4" name="图片 3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895475" y="357188"/>
            <a:ext cx="544513" cy="5445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5" name="图片 20" descr="山水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5064125"/>
            <a:ext cx="1895475" cy="18145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6" name="TextBox 47"/>
          <p:cNvSpPr txBox="1"/>
          <p:nvPr>
            <p:custDataLst>
              <p:tags r:id="rId16"/>
            </p:custDataLst>
          </p:nvPr>
        </p:nvSpPr>
        <p:spPr>
          <a:xfrm>
            <a:off x="257175" y="203200"/>
            <a:ext cx="4502150" cy="8509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4400" b="1" spc="0">
                <a:solidFill>
                  <a:srgbClr val="002060"/>
                </a:solidFill>
                <a:sym typeface="+mn-ea"/>
              </a:rPr>
              <a:t>学习目标</a:t>
            </a:r>
            <a:endParaRPr lang="zh-CN" altLang="en-US" sz="4400" b="1">
              <a:solidFill>
                <a:srgbClr val="002060"/>
              </a:solidFill>
              <a:sym typeface="+mn-ea"/>
            </a:endParaRPr>
          </a:p>
        </p:txBody>
      </p:sp>
      <p:sp>
        <p:nvSpPr>
          <p:cNvPr id="12297" name="文本框 99"/>
          <p:cNvSpPr/>
          <p:nvPr>
            <p:custDataLst>
              <p:tags r:id="rId17"/>
            </p:custDataLst>
          </p:nvPr>
        </p:nvSpPr>
        <p:spPr>
          <a:xfrm>
            <a:off x="242888" y="2068513"/>
            <a:ext cx="11685587" cy="3538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r>
              <a:rPr lang="zh-CN" altLang="zh-CN" sz="3200" b="1">
                <a:solidFill>
                  <a:srgbClr val="FF0000"/>
                </a:solidFill>
              </a:rPr>
              <a:t>基础性目标：</a:t>
            </a:r>
            <a:endParaRPr lang="zh-CN" altLang="zh-CN" sz="3200" b="1"/>
          </a:p>
          <a:p>
            <a:pPr marL="0" lvl="0" indent="0" eaLnBrk="1" hangingPunct="1"/>
            <a:r>
              <a:rPr lang="en-US" altLang="zh-CN" sz="3200" b="1"/>
              <a:t>    </a:t>
            </a:r>
            <a:r>
              <a:rPr lang="zh-CN" altLang="zh-CN" sz="3200" b="1"/>
              <a:t>能够利用思维导图，归纳作者的情感与写作思路。</a:t>
            </a:r>
            <a:endParaRPr lang="zh-CN" altLang="zh-CN" sz="3200" b="1"/>
          </a:p>
          <a:p>
            <a:pPr marL="0" lvl="0" indent="0" eaLnBrk="1" hangingPunct="1"/>
            <a:r>
              <a:rPr lang="zh-CN" altLang="zh-CN" sz="3200" b="1">
                <a:solidFill>
                  <a:srgbClr val="FF0000"/>
                </a:solidFill>
              </a:rPr>
              <a:t>拓展性目标：</a:t>
            </a:r>
            <a:endParaRPr lang="zh-CN" altLang="zh-CN" sz="3200" b="1">
              <a:solidFill>
                <a:srgbClr val="FF0000"/>
              </a:solidFill>
            </a:endParaRPr>
          </a:p>
          <a:p>
            <a:pPr marL="0" lvl="0" indent="0" eaLnBrk="1" hangingPunct="1"/>
            <a:r>
              <a:rPr lang="en-US" altLang="zh-CN" sz="3200" b="1"/>
              <a:t>    </a:t>
            </a:r>
            <a:r>
              <a:rPr lang="zh-CN" altLang="zh-CN" sz="3200" b="1"/>
              <a:t>能够结合诗句，从表达技巧等角度赏析诗歌，</a:t>
            </a:r>
            <a:r>
              <a:rPr lang="zh-CN" altLang="zh-CN" sz="3200" b="1">
                <a:sym typeface="+mn-ea"/>
              </a:rPr>
              <a:t>学写文学短评。</a:t>
            </a:r>
            <a:endParaRPr lang="zh-CN" altLang="zh-CN" sz="3200" b="1">
              <a:sym typeface="+mn-ea"/>
            </a:endParaRPr>
          </a:p>
          <a:p>
            <a:pPr marL="0" lvl="0" indent="0" eaLnBrk="1" hangingPunct="1"/>
            <a:r>
              <a:rPr lang="zh-CN" altLang="zh-CN" sz="3200" b="1">
                <a:solidFill>
                  <a:srgbClr val="FF0000"/>
                </a:solidFill>
              </a:rPr>
              <a:t>挑战性目标：</a:t>
            </a:r>
            <a:endParaRPr lang="zh-CN" altLang="zh-CN" sz="3200" b="1">
              <a:solidFill>
                <a:srgbClr val="FF0000"/>
              </a:solidFill>
            </a:endParaRPr>
          </a:p>
          <a:p>
            <a:pPr marL="0" lvl="0" indent="0" eaLnBrk="1" hangingPunct="1"/>
            <a:r>
              <a:rPr lang="en-US" altLang="zh-CN" sz="3200" b="1"/>
              <a:t>    </a:t>
            </a:r>
            <a:r>
              <a:rPr lang="zh-CN" altLang="zh-CN" sz="3200" b="1"/>
              <a:t>能够联系诗人身世领悟其人生选择，并联系当下树立正确的人生观。</a:t>
            </a:r>
            <a:endParaRPr lang="zh-CN" altLang="zh-CN" sz="3200" b="1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4338" name="组合 25"/>
          <p:cNvGrpSpPr/>
          <p:nvPr>
            <p:custDataLst>
              <p:tags r:id="rId4"/>
            </p:custDataLst>
          </p:nvPr>
        </p:nvGrpSpPr>
        <p:grpSpPr>
          <a:xfrm>
            <a:off x="9934575" y="142875"/>
            <a:ext cx="2009775" cy="706438"/>
            <a:chOff x="248784" y="452514"/>
            <a:chExt cx="2009094" cy="706492"/>
          </a:xfrm>
        </p:grpSpPr>
        <p:pic>
          <p:nvPicPr>
            <p:cNvPr id="14348" name="图片 2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4349" name="图片 2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14339" name="PA_L-Shape 5"/>
          <p:cNvSpPr/>
          <p:nvPr>
            <p:custDataLst>
              <p:tags r:id="rId9"/>
            </p:custDataLst>
          </p:nvPr>
        </p:nvSpPr>
        <p:spPr>
          <a:xfrm rot="5400000">
            <a:off x="826294" y="2069307"/>
            <a:ext cx="165100" cy="16351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40" name="PA_L-Shape 10"/>
          <p:cNvSpPr/>
          <p:nvPr>
            <p:custDataLst>
              <p:tags r:id="rId10"/>
            </p:custDataLst>
          </p:nvPr>
        </p:nvSpPr>
        <p:spPr>
          <a:xfrm rot="16200000">
            <a:off x="11201401" y="5370512"/>
            <a:ext cx="100012" cy="100013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1" name="图片 3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64813" y="1793875"/>
            <a:ext cx="736600" cy="736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342" name="图片 3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895475" y="357188"/>
            <a:ext cx="544513" cy="5445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343" name="图片 20" descr="山水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5064125"/>
            <a:ext cx="1895475" cy="18145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4344" name="TextBox 47"/>
          <p:cNvSpPr txBox="1"/>
          <p:nvPr>
            <p:custDataLst>
              <p:tags r:id="rId16"/>
            </p:custDataLst>
          </p:nvPr>
        </p:nvSpPr>
        <p:spPr>
          <a:xfrm>
            <a:off x="60325" y="142875"/>
            <a:ext cx="12217400" cy="12652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/>
            <a:r>
              <a:rPr lang="zh-CN" altLang="en-US" sz="3600" b="1">
                <a:solidFill>
                  <a:srgbClr val="002060"/>
                </a:solidFill>
                <a:sym typeface="+mn-ea"/>
              </a:rPr>
              <a:t>基础性目标</a:t>
            </a:r>
            <a:r>
              <a:rPr lang="en-US" altLang="en-US" sz="3200" b="1">
                <a:sym typeface="+mn-ea"/>
              </a:rPr>
              <a:t>   能够利用思维导图，归纳作者的情感与写作思路。</a:t>
            </a:r>
            <a:endParaRPr sz="3200" b="1"/>
          </a:p>
          <a:p>
            <a:pPr marL="0" marR="0" lvl="0" indent="0" eaLnBrk="1" hangingPunct="1"/>
            <a:endParaRPr lang="zh-CN" altLang="en-US" sz="3200" b="1">
              <a:solidFill>
                <a:srgbClr val="002060"/>
              </a:solidFill>
              <a:sym typeface="+mn-ea"/>
            </a:endParaRPr>
          </a:p>
        </p:txBody>
      </p:sp>
      <p:sp>
        <p:nvSpPr>
          <p:cNvPr id="14345" name="文本框 1"/>
          <p:cNvSpPr txBox="1"/>
          <p:nvPr>
            <p:custDataLst>
              <p:tags r:id="rId17"/>
            </p:custDataLst>
          </p:nvPr>
        </p:nvSpPr>
        <p:spPr>
          <a:xfrm>
            <a:off x="7067550" y="1616075"/>
            <a:ext cx="3244850" cy="7064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4000" b="1" spc="0">
                <a:solidFill>
                  <a:srgbClr val="002060"/>
                </a:solidFill>
                <a:sym typeface="+mn-ea"/>
              </a:rPr>
              <a:t>学生成果展示</a:t>
            </a:r>
            <a:endParaRPr lang="zh-CN" altLang="en-US" sz="4000" b="1">
              <a:solidFill>
                <a:srgbClr val="002060"/>
              </a:solidFill>
              <a:ea typeface="楷体" pitchFamily="49" charset="-122"/>
              <a:sym typeface="+mn-ea"/>
            </a:endParaRPr>
          </a:p>
        </p:txBody>
      </p:sp>
      <p:pic>
        <p:nvPicPr>
          <p:cNvPr id="14346" name="图片 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030913" y="2530475"/>
            <a:ext cx="6048375" cy="409416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347" name="图片 7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61925" y="1184275"/>
            <a:ext cx="6084888" cy="44894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6386" name="组合 25"/>
          <p:cNvGrpSpPr/>
          <p:nvPr>
            <p:custDataLst>
              <p:tags r:id="rId4"/>
            </p:custDataLst>
          </p:nvPr>
        </p:nvGrpSpPr>
        <p:grpSpPr>
          <a:xfrm>
            <a:off x="9934575" y="142875"/>
            <a:ext cx="2009775" cy="706438"/>
            <a:chOff x="248784" y="452514"/>
            <a:chExt cx="2009094" cy="706492"/>
          </a:xfrm>
        </p:grpSpPr>
        <p:pic>
          <p:nvPicPr>
            <p:cNvPr id="16394" name="图片 2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6395" name="图片 2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16387" name="PA_L-Shape 5"/>
          <p:cNvSpPr/>
          <p:nvPr>
            <p:custDataLst>
              <p:tags r:id="rId9"/>
            </p:custDataLst>
          </p:nvPr>
        </p:nvSpPr>
        <p:spPr>
          <a:xfrm rot="5400000">
            <a:off x="826294" y="2069307"/>
            <a:ext cx="165100" cy="16351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8" name="PA_L-Shape 10"/>
          <p:cNvSpPr/>
          <p:nvPr>
            <p:custDataLst>
              <p:tags r:id="rId10"/>
            </p:custDataLst>
          </p:nvPr>
        </p:nvSpPr>
        <p:spPr>
          <a:xfrm rot="16200000">
            <a:off x="11201401" y="5370512"/>
            <a:ext cx="100012" cy="100013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9" name="图片 3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64813" y="1793875"/>
            <a:ext cx="736600" cy="736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390" name="图片 3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895475" y="357188"/>
            <a:ext cx="544513" cy="5445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391" name="图片 20" descr="山水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5064125"/>
            <a:ext cx="1895475" cy="18145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6392" name="文本框 99"/>
          <p:cNvSpPr/>
          <p:nvPr>
            <p:custDataLst>
              <p:tags r:id="rId16"/>
            </p:custDataLst>
          </p:nvPr>
        </p:nvSpPr>
        <p:spPr>
          <a:xfrm>
            <a:off x="1101725" y="2409825"/>
            <a:ext cx="9880600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279400" eaLnBrk="1" hangingPunct="1"/>
            <a:r>
              <a:rPr lang="en-US" altLang="zh-CN" sz="36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</a:t>
            </a:r>
            <a:r>
              <a:rPr lang="en-US" altLang="zh-CN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活动一</a:t>
            </a:r>
            <a:r>
              <a:rPr lang="en-US" altLang="zh-CN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校园读书节开展</a:t>
            </a:r>
            <a:r>
              <a:rPr lang="en-US" altLang="zh-CN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诗词漂流瓶</a:t>
            </a:r>
            <a:r>
              <a:rPr lang="en-US" altLang="zh-CN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活动，</a:t>
            </a:r>
            <a:r>
              <a:rPr lang="zh-CN" altLang="zh-CN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请选择两首诗中你喜欢的一首装进瓶中，并谈谈你的推荐理由。</a:t>
            </a:r>
            <a:endParaRPr lang="zh-CN" altLang="zh-CN" sz="36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pPr marL="0" lvl="0" indent="279400" eaLnBrk="1" hangingPunct="1"/>
            <a:endParaRPr lang="zh-CN" altLang="en-US" sz="36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+mn-ea"/>
            </a:endParaRPr>
          </a:p>
          <a:p>
            <a:pPr marL="0" lvl="0" indent="279400" eaLnBrk="1" hangingPunct="1"/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提示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+mn-ea"/>
              </a:rPr>
              <a:t>：自选角度，结合文本和自己的阅读体验</a:t>
            </a:r>
            <a:endParaRPr lang="zh-CN" altLang="en-US" sz="36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+mn-ea"/>
            </a:endParaRPr>
          </a:p>
        </p:txBody>
      </p:sp>
      <p:sp>
        <p:nvSpPr>
          <p:cNvPr id="16393" name="TextBox 47"/>
          <p:cNvSpPr txBox="1"/>
          <p:nvPr>
            <p:custDataLst>
              <p:tags r:id="rId17"/>
            </p:custDataLst>
          </p:nvPr>
        </p:nvSpPr>
        <p:spPr>
          <a:xfrm>
            <a:off x="168275" y="569913"/>
            <a:ext cx="11776075" cy="1317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/>
            <a:r>
              <a:rPr lang="zh-CN" altLang="en-US" sz="3600" b="1">
                <a:solidFill>
                  <a:srgbClr val="002060"/>
                </a:solidFill>
                <a:sym typeface="+mn-ea"/>
              </a:rPr>
              <a:t>拓展性目标</a:t>
            </a:r>
            <a:r>
              <a:rPr lang="en-US" altLang="zh-CN" sz="3600" b="1">
                <a:solidFill>
                  <a:srgbClr val="002060"/>
                </a:solidFill>
                <a:sym typeface="+mn-ea"/>
              </a:rPr>
              <a:t>  </a:t>
            </a:r>
            <a:r>
              <a:rPr sz="3600" b="1">
                <a:sym typeface="+mn-ea"/>
              </a:rPr>
              <a:t>能够结合诗句，从表达技巧等角度赏析诗歌，学写文学短评。</a:t>
            </a:r>
            <a:endParaRPr lang="zh-CN" altLang="en-US" sz="3200" b="1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8434" name="组合 25"/>
          <p:cNvGrpSpPr/>
          <p:nvPr>
            <p:custDataLst>
              <p:tags r:id="rId4"/>
            </p:custDataLst>
          </p:nvPr>
        </p:nvGrpSpPr>
        <p:grpSpPr>
          <a:xfrm>
            <a:off x="9934575" y="142875"/>
            <a:ext cx="2009775" cy="706438"/>
            <a:chOff x="248784" y="452514"/>
            <a:chExt cx="2009094" cy="706492"/>
          </a:xfrm>
        </p:grpSpPr>
        <p:pic>
          <p:nvPicPr>
            <p:cNvPr id="18444" name="图片 2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8445" name="图片 2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18435" name="PA_L-Shape 5"/>
          <p:cNvSpPr/>
          <p:nvPr>
            <p:custDataLst>
              <p:tags r:id="rId9"/>
            </p:custDataLst>
          </p:nvPr>
        </p:nvSpPr>
        <p:spPr>
          <a:xfrm rot="5400000">
            <a:off x="826294" y="2069307"/>
            <a:ext cx="165100" cy="16351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6" name="PA_L-Shape 10"/>
          <p:cNvSpPr/>
          <p:nvPr>
            <p:custDataLst>
              <p:tags r:id="rId10"/>
            </p:custDataLst>
          </p:nvPr>
        </p:nvSpPr>
        <p:spPr>
          <a:xfrm rot="16200000">
            <a:off x="11201401" y="5370512"/>
            <a:ext cx="100012" cy="100013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7" name="图片 3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64813" y="1793875"/>
            <a:ext cx="736600" cy="736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438" name="图片 3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895475" y="357188"/>
            <a:ext cx="544513" cy="5445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439" name="图片 20" descr="山水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5064125"/>
            <a:ext cx="1895475" cy="18145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8440" name="文本框 99"/>
          <p:cNvSpPr txBox="1"/>
          <p:nvPr>
            <p:custDataLst>
              <p:tags r:id="rId16"/>
            </p:custDataLst>
          </p:nvPr>
        </p:nvSpPr>
        <p:spPr>
          <a:xfrm>
            <a:off x="549275" y="612775"/>
            <a:ext cx="59055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279400" algn="ctr" eaLnBrk="1" hangingPunct="1"/>
            <a:r>
              <a:rPr lang="zh-CN" altLang="en-US" sz="3600" b="1" spc="0">
                <a:ea typeface="楷体" pitchFamily="49" charset="-122"/>
                <a:sym typeface="+mn-lt"/>
                <a:hlinkClick r:id="rId17" action="ppaction://hlinksldjump"/>
              </a:rPr>
              <a:t>《短歌行》</a:t>
            </a:r>
            <a:r>
              <a:rPr lang="en-US" altLang="zh-CN" sz="3600" b="1" spc="0">
                <a:ea typeface="楷体" pitchFamily="49" charset="-122"/>
                <a:sym typeface="+mn-lt"/>
              </a:rPr>
              <a:t>  </a:t>
            </a:r>
            <a:r>
              <a:rPr lang="zh-CN" altLang="en-US" sz="3600" b="1" spc="0">
                <a:ea typeface="楷体" pitchFamily="49" charset="-122"/>
                <a:sym typeface="+mn-lt"/>
                <a:hlinkClick r:id="rId18" action="ppaction://hlinksldjump"/>
              </a:rPr>
              <a:t>曹操</a:t>
            </a:r>
            <a:endParaRPr lang="zh-CN" altLang="en-US" sz="3600" b="1">
              <a:ea typeface="楷体" pitchFamily="49" charset="-122"/>
              <a:sym typeface="+mn-lt"/>
            </a:endParaRPr>
          </a:p>
          <a:p>
            <a:pPr marL="0" marR="0" lvl="0" indent="279400" algn="ctr" eaLnBrk="1" hangingPunct="1"/>
            <a:endParaRPr sz="3600" b="1">
              <a:solidFill>
                <a:srgbClr val="000000"/>
              </a:solidFill>
              <a:ea typeface="楷体" pitchFamily="49" charset="-122"/>
            </a:endParaRPr>
          </a:p>
        </p:txBody>
      </p:sp>
      <p:pic>
        <p:nvPicPr>
          <p:cNvPr id="18441" name="图片 2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74625" y="1365250"/>
            <a:ext cx="6280150" cy="43370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8442" name="文本框 1"/>
          <p:cNvSpPr/>
          <p:nvPr>
            <p:custDataLst>
              <p:tags r:id="rId21"/>
            </p:custDataLst>
          </p:nvPr>
        </p:nvSpPr>
        <p:spPr>
          <a:xfrm>
            <a:off x="6019800" y="1331913"/>
            <a:ext cx="7369175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279400" eaLnBrk="1" hangingPunct="1"/>
            <a:r>
              <a:rPr lang="zh-CN" altLang="zh-CN" sz="3600" b="1">
                <a:solidFill>
                  <a:srgbClr val="000000"/>
                </a:solidFill>
                <a:hlinkClick r:id="rId22" action="ppaction://hlinksldjump"/>
              </a:rPr>
              <a:t>《归园田居》其一</a:t>
            </a:r>
            <a:r>
              <a:rPr lang="en-US" altLang="zh-CN" sz="3600" b="1">
                <a:solidFill>
                  <a:srgbClr val="000000"/>
                </a:solidFill>
                <a:hlinkClick r:id="rId22" action="ppaction://hlinksldjump"/>
              </a:rPr>
              <a:t>   </a:t>
            </a:r>
            <a:r>
              <a:rPr lang="zh-CN" altLang="zh-CN" sz="3600" b="1">
                <a:solidFill>
                  <a:srgbClr val="000000"/>
                </a:solidFill>
                <a:hlinkClick r:id="rId22" action="ppaction://hlinksldjump"/>
              </a:rPr>
              <a:t>陶渊明</a:t>
            </a:r>
            <a:endParaRPr lang="zh-CN" altLang="zh-CN" sz="3600" b="1">
              <a:solidFill>
                <a:srgbClr val="000000"/>
              </a:solidFill>
            </a:endParaRPr>
          </a:p>
          <a:p>
            <a:pPr marL="0" lvl="0" indent="279400" algn="ctr" eaLnBrk="1" hangingPunct="1"/>
            <a:endParaRPr lang="zh-CN" altLang="zh-CN" sz="3600" b="1">
              <a:solidFill>
                <a:srgbClr val="000000"/>
              </a:solidFill>
            </a:endParaRPr>
          </a:p>
        </p:txBody>
      </p:sp>
      <p:pic>
        <p:nvPicPr>
          <p:cNvPr id="18443" name="图片 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6694488" y="2532063"/>
            <a:ext cx="5380037" cy="3894137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27113" y="1109663"/>
            <a:ext cx="9913937" cy="1754187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/>
            <a:r>
              <a:rPr lang="zh-CN" altLang="en-US" sz="3600" b="1" spc="0">
                <a:solidFill>
                  <a:srgbClr val="FE0000"/>
                </a:solidFill>
                <a:ea typeface="楷体" pitchFamily="49" charset="-122"/>
                <a:sym typeface="+mn-ea"/>
              </a:rPr>
              <a:t>知识补充：</a:t>
            </a:r>
            <a:r>
              <a:rPr lang="zh-CN" altLang="en-US" sz="3600" b="1" spc="0">
                <a:solidFill>
                  <a:srgbClr val="FE0000"/>
                </a:solidFill>
                <a:ea typeface="楷体" pitchFamily="49" charset="-122"/>
                <a:sym typeface="+mn-ea"/>
                <a:hlinkClick r:id="rId4" action="ppaction://hlinksldjump"/>
              </a:rPr>
              <a:t>用典</a:t>
            </a:r>
            <a:endParaRPr lang="zh-CN" altLang="en-US" sz="3600" b="1">
              <a:solidFill>
                <a:srgbClr val="FE0000"/>
              </a:solidFill>
              <a:ea typeface="楷体" pitchFamily="49" charset="-122"/>
              <a:sym typeface="+mn-ea"/>
            </a:endParaRPr>
          </a:p>
          <a:p>
            <a:pPr marL="0" marR="0" lvl="0" indent="0" eaLnBrk="1" hangingPunct="1"/>
            <a:r>
              <a:rPr lang="en-US" altLang="zh-CN" sz="3600" b="1" spc="0">
                <a:ea typeface="楷体" pitchFamily="49" charset="-122"/>
                <a:sym typeface="+mn-ea"/>
              </a:rPr>
              <a:t>    </a:t>
            </a:r>
            <a:endParaRPr lang="zh-CN" altLang="en-US" sz="3600" b="1">
              <a:ea typeface="楷体" pitchFamily="49" charset="-122"/>
              <a:sym typeface="+mn-ea"/>
            </a:endParaRPr>
          </a:p>
          <a:p>
            <a:pPr marL="0" marR="0" lvl="0" indent="0" eaLnBrk="1" hangingPunct="1"/>
            <a:endParaRPr lang="zh-CN" altLang="en-US" sz="3600" b="1">
              <a:ea typeface="楷体" pitchFamily="49" charset="-122"/>
              <a:sym typeface="+mn-ea"/>
            </a:endParaRPr>
          </a:p>
        </p:txBody>
      </p:sp>
      <p:sp>
        <p:nvSpPr>
          <p:cNvPr id="20483" name="文本框 1"/>
          <p:cNvSpPr/>
          <p:nvPr>
            <p:custDataLst>
              <p:tags r:id="rId5"/>
            </p:custDataLst>
          </p:nvPr>
        </p:nvSpPr>
        <p:spPr>
          <a:xfrm>
            <a:off x="1238250" y="2271713"/>
            <a:ext cx="9291638" cy="3968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solidFill>
                  <a:srgbClr val="7030A0"/>
                </a:solidFill>
                <a:sym typeface="+mn-ea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用典是中国诗歌创作的传统特色之一，分事典和语典两种。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事典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是借用历史故事来表达作者的思想感情，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语典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是指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引用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或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化用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前人的诗文名句。</a:t>
            </a:r>
            <a:endParaRPr lang="zh-CN" altLang="en-US" sz="3600" b="1">
              <a:solidFill>
                <a:srgbClr val="7030A0"/>
              </a:solidFill>
              <a:sym typeface="+mn-ea"/>
            </a:endParaRPr>
          </a:p>
          <a:p>
            <a:pPr marL="0" lvl="0" indent="0" eaLnBrk="1" hangingPunct="1"/>
            <a:r>
              <a:rPr lang="en-US" altLang="zh-CN" sz="3600" b="1">
                <a:solidFill>
                  <a:srgbClr val="7030A0"/>
                </a:solidFill>
                <a:sym typeface="+mn-ea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使用典故，可以使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表情达意委婉含蓄，意味深长；充实内容，美化词句。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pPr marL="0" lvl="0" indent="0" eaLnBrk="1" hangingPunct="1"/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0484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28275" y="4257675"/>
            <a:ext cx="1582738" cy="26003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6" name="文本框 1"/>
          <p:cNvSpPr txBox="1"/>
          <p:nvPr>
            <p:custDataLst>
              <p:tags r:id="rId3"/>
            </p:custDataLst>
          </p:nvPr>
        </p:nvSpPr>
        <p:spPr>
          <a:xfrm>
            <a:off x="801688" y="847725"/>
            <a:ext cx="9859962" cy="48307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/>
            <a:r>
              <a:rPr lang="zh-CN" altLang="en-US" sz="4400" b="1" spc="0">
                <a:solidFill>
                  <a:srgbClr val="FE0000"/>
                </a:solidFill>
                <a:ea typeface="楷体" pitchFamily="49" charset="-122"/>
                <a:sym typeface="+mn-ea"/>
              </a:rPr>
              <a:t>旧知回顾：</a:t>
            </a:r>
            <a:r>
              <a:rPr lang="zh-CN" altLang="en-US" sz="4400" b="1" spc="0">
                <a:solidFill>
                  <a:srgbClr val="FE0000"/>
                </a:solidFill>
                <a:ea typeface="楷体" pitchFamily="49" charset="-122"/>
                <a:sym typeface="+mn-ea"/>
                <a:hlinkClick r:id="rId4" action="ppaction://hlinksldjump"/>
              </a:rPr>
              <a:t>比兴</a:t>
            </a:r>
            <a:endParaRPr lang="zh-CN" altLang="en-US" sz="4400" b="1">
              <a:ea typeface="楷体" pitchFamily="49" charset="-122"/>
              <a:sym typeface="+mn-ea"/>
            </a:endParaRPr>
          </a:p>
          <a:p>
            <a:pPr marL="0" marR="0" lvl="0" indent="0" eaLnBrk="1" hangingPunct="1"/>
            <a:r>
              <a:rPr lang="en-US" altLang="zh-CN" sz="4400" b="1" spc="0">
                <a:ea typeface="楷体" pitchFamily="49" charset="-122"/>
                <a:sym typeface="+mn-ea"/>
              </a:rPr>
              <a:t>    </a:t>
            </a:r>
            <a:endParaRPr lang="zh-CN" altLang="en-US" sz="4400" b="1">
              <a:ea typeface="楷体" pitchFamily="49" charset="-122"/>
              <a:sym typeface="+mn-ea"/>
            </a:endParaRPr>
          </a:p>
          <a:p>
            <a:pPr marL="0" marR="0" lvl="0" indent="0" eaLnBrk="1" hangingPunct="1"/>
            <a:endParaRPr lang="zh-CN" altLang="en-US" sz="4400" b="1">
              <a:ea typeface="楷体" pitchFamily="49" charset="-122"/>
              <a:sym typeface="+mn-ea"/>
            </a:endParaRPr>
          </a:p>
          <a:p>
            <a:pPr marL="0" marR="0" lvl="0" indent="0" eaLnBrk="1" hangingPunct="1"/>
            <a:endParaRPr lang="zh-CN" altLang="en-US" sz="4400" b="1">
              <a:ea typeface="楷体" pitchFamily="49" charset="-122"/>
              <a:sym typeface="+mn-ea"/>
            </a:endParaRPr>
          </a:p>
          <a:p>
            <a:pPr marL="0" marR="0" lvl="0" indent="0" eaLnBrk="1" hangingPunct="1"/>
            <a:endParaRPr lang="zh-CN" altLang="en-US" sz="4400" b="1">
              <a:ea typeface="楷体" pitchFamily="49" charset="-122"/>
              <a:sym typeface="+mn-ea"/>
            </a:endParaRPr>
          </a:p>
          <a:p>
            <a:pPr marL="0" marR="0" lvl="0" indent="0" eaLnBrk="1" hangingPunct="1"/>
            <a:endParaRPr lang="zh-CN" altLang="en-US" sz="4400" b="1">
              <a:ea typeface="楷体" pitchFamily="49" charset="-122"/>
              <a:sym typeface="+mn-ea"/>
            </a:endParaRPr>
          </a:p>
          <a:p>
            <a:pPr marL="0" marR="0" lvl="0" indent="0" eaLnBrk="1" hangingPunct="1"/>
            <a:endParaRPr lang="zh-CN" altLang="en-US" sz="4400" b="1">
              <a:ea typeface="楷体" pitchFamily="49" charset="-122"/>
              <a:sym typeface="+mn-ea"/>
            </a:endParaRPr>
          </a:p>
        </p:txBody>
      </p:sp>
      <p:sp>
        <p:nvSpPr>
          <p:cNvPr id="21507" name="文本框 2"/>
          <p:cNvSpPr txBox="1"/>
          <p:nvPr>
            <p:custDataLst>
              <p:tags r:id="rId5"/>
            </p:custDataLst>
          </p:nvPr>
        </p:nvSpPr>
        <p:spPr>
          <a:xfrm>
            <a:off x="944563" y="2970213"/>
            <a:ext cx="10302875" cy="128746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sz="2800" b="1" spc="0">
                <a:latin typeface="微软雅黑" pitchFamily="34" charset="-122"/>
                <a:ea typeface="微软雅黑" panose="020b0503020204020204" pitchFamily="34" charset="-122"/>
                <a:sym typeface="+mn-ea"/>
              </a:rPr>
              <a:t>关关雎鸠，在河之洲。窈窕淑女，君子好逑。</a:t>
            </a:r>
            <a:r>
              <a:rPr lang="en-US" altLang="zh-CN" sz="2800" b="1" spc="0">
                <a:latin typeface="微软雅黑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zh-CN" sz="2800" b="1" spc="0">
                <a:latin typeface="微软雅黑" pitchFamily="34" charset="-122"/>
                <a:ea typeface="微软雅黑" panose="020b0503020204020204" pitchFamily="34" charset="-122"/>
                <a:sym typeface="+mn-ea"/>
              </a:rPr>
              <a:t>《诗经</a:t>
            </a:r>
            <a:r>
              <a:rPr lang="en-US" altLang="zh-CN" sz="2800" b="1" spc="0">
                <a:latin typeface="微软雅黑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800" b="1">
                <a:latin typeface="微软雅黑" pitchFamily="34" charset="-122"/>
                <a:ea typeface="微软雅黑" panose="020b0503020204020204" pitchFamily="34" charset="-122"/>
                <a:sym typeface="+mn-ea"/>
              </a:rPr>
              <a:t>关雎</a:t>
            </a:r>
            <a:r>
              <a:rPr lang="zh-CN" altLang="zh-CN" sz="2800" b="1">
                <a:latin typeface="微软雅黑" pitchFamily="34" charset="-122"/>
                <a:ea typeface="微软雅黑" panose="020b0503020204020204" pitchFamily="34" charset="-122"/>
                <a:sym typeface="+mn-ea"/>
              </a:rPr>
              <a:t>》</a:t>
            </a:r>
            <a:endParaRPr lang="zh-CN" altLang="zh-CN" sz="2800" b="1">
              <a:latin typeface="微软雅黑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spc="0">
                <a:latin typeface="微软雅黑" pitchFamily="34" charset="-122"/>
                <a:ea typeface="微软雅黑" panose="020b0503020204020204" pitchFamily="34" charset="-122"/>
                <a:sym typeface="+mn-lt"/>
              </a:rPr>
              <a:t>东方红，太阳升，中国出了个毛泽东。</a:t>
            </a:r>
            <a:r>
              <a:rPr lang="en-US" altLang="zh-CN" sz="2800" b="1" spc="0">
                <a:latin typeface="微软雅黑" pitchFamily="34" charset="-122"/>
                <a:ea typeface="微软雅黑" panose="020b0503020204020204" pitchFamily="34" charset="-122"/>
                <a:sym typeface="+mn-lt"/>
              </a:rPr>
              <a:t>——</a:t>
            </a:r>
            <a:r>
              <a:rPr lang="zh-CN" altLang="en-US" sz="2800" b="1" spc="0">
                <a:latin typeface="微软雅黑" pitchFamily="34" charset="-122"/>
                <a:ea typeface="微软雅黑" panose="020b0503020204020204" pitchFamily="34" charset="-122"/>
                <a:sym typeface="+mn-lt"/>
              </a:rPr>
              <a:t>陕北民歌《东方红》</a:t>
            </a:r>
            <a:endParaRPr lang="zh-CN" altLang="en-US" sz="2800" b="1">
              <a:latin typeface="微软雅黑" pitchFamily="34" charset="-122"/>
              <a:ea typeface="微软雅黑" panose="020b0503020204020204" pitchFamily="34" charset="-122"/>
              <a:sym typeface="+mn-lt"/>
            </a:endParaRPr>
          </a:p>
        </p:txBody>
      </p:sp>
      <p:pic>
        <p:nvPicPr>
          <p:cNvPr id="21508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28275" y="4257675"/>
            <a:ext cx="1582738" cy="26003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30" name="Text Box 3"/>
          <p:cNvSpPr/>
          <p:nvPr>
            <p:custDataLst>
              <p:tags r:id="rId3"/>
            </p:custDataLst>
          </p:nvPr>
        </p:nvSpPr>
        <p:spPr>
          <a:xfrm>
            <a:off x="495300" y="296863"/>
            <a:ext cx="4937125" cy="4092575"/>
          </a:xfrm>
          <a:prstGeom prst="rect">
            <a:avLst/>
          </a:prstGeom>
          <a:gradFill rotWithShape="1">
            <a:gsLst>
              <a:gs pos="0">
                <a:schemeClr val="bg1">
                  <a:alpha val="75998"/>
                </a:schemeClr>
              </a:gs>
              <a:gs pos="100000">
                <a:srgbClr val="EBEBEB">
                  <a:alpha val="75998"/>
                </a:srgbClr>
              </a:gs>
            </a:gsLst>
            <a:lin ang="5400000" scaled="1"/>
          </a:gra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</a:defRPr>
            </a:lvl5pPr>
          </a:lstStyle>
          <a:p>
            <a:pPr marL="0" marR="0" lvl="0" indent="0" eaLnBrk="1" hangingPunct="1"/>
            <a:r>
              <a:rPr lang="zh-CN" altLang="en-US" sz="3200" b="1" spc="0">
                <a:solidFill>
                  <a:srgbClr val="FE0000"/>
                </a:solidFill>
                <a:ea typeface="楷体_GB2312"/>
                <a:sym typeface="Calibri" pitchFamily="34" charset="0"/>
              </a:rPr>
              <a:t>知识详解：</a:t>
            </a:r>
            <a:r>
              <a:rPr lang="zh-CN" altLang="en-US" sz="3200" b="1" spc="0">
                <a:solidFill>
                  <a:srgbClr val="FE0000"/>
                </a:solidFill>
                <a:ea typeface="楷体_GB2312"/>
                <a:sym typeface="Calibri" pitchFamily="34" charset="0"/>
                <a:hlinkClick r:id="rId4" action="ppaction://hlinksldjump"/>
              </a:rPr>
              <a:t>白描</a:t>
            </a:r>
            <a:endParaRPr lang="en-US" altLang="zh-CN" sz="2800" b="1">
              <a:ea typeface="楷体_GB2312"/>
              <a:sym typeface="Calibri" pitchFamily="34" charset="0"/>
            </a:endParaRPr>
          </a:p>
          <a:p>
            <a:pPr marL="0" marR="0" lvl="0" indent="0" eaLnBrk="1" hangingPunct="1"/>
            <a:r>
              <a:rPr lang="en-US" altLang="zh-CN" sz="2800" b="1" spc="0">
                <a:ea typeface="楷体_GB2312"/>
                <a:sym typeface="Calibri" pitchFamily="34" charset="0"/>
              </a:rPr>
              <a:t>    </a:t>
            </a:r>
            <a:r>
              <a:rPr lang="zh-CN" altLang="en-US" sz="2800" b="1" spc="0">
                <a:latin typeface="Arial" pitchFamily="34" charset="0"/>
                <a:ea typeface="楷体_GB2312"/>
                <a:sym typeface="Calibri" pitchFamily="34" charset="0"/>
              </a:rPr>
              <a:t> </a:t>
            </a:r>
            <a:endParaRPr lang="zh-CN" altLang="en-US" sz="2800" b="1">
              <a:latin typeface="Arial" pitchFamily="34" charset="0"/>
              <a:ea typeface="楷体_GB2312"/>
              <a:sym typeface="Calibri" pitchFamily="34" charset="0"/>
            </a:endParaRPr>
          </a:p>
          <a:p>
            <a:pPr marL="0" marR="0" lvl="0" indent="0" eaLnBrk="1" hangingPunct="1"/>
            <a:r>
              <a:rPr lang="zh-CN" altLang="en-US" sz="2800" b="1" spc="0">
                <a:latin typeface="Arial" pitchFamily="34" charset="0"/>
                <a:ea typeface="楷体_GB2312"/>
                <a:sym typeface="Calibri" pitchFamily="34" charset="0"/>
              </a:rPr>
              <a:t> </a:t>
            </a:r>
            <a:r>
              <a:rPr lang="en-US" altLang="zh-CN" sz="2800" b="1" spc="0">
                <a:latin typeface="Arial" pitchFamily="34" charset="0"/>
                <a:ea typeface="楷体_GB2312"/>
                <a:sym typeface="Calibri" pitchFamily="34" charset="0"/>
              </a:rPr>
              <a:t>      </a:t>
            </a:r>
            <a:r>
              <a:rPr lang="zh-CN" altLang="en-US" sz="3200" b="1" spc="0">
                <a:latin typeface="Arial" pitchFamily="34" charset="0"/>
                <a:ea typeface="楷体_GB2312"/>
                <a:sym typeface="Calibri" pitchFamily="34" charset="0"/>
              </a:rPr>
              <a:t>在文学创作上，白描作为一种表现方法，是指用最简练笔墨，不用修饰，不加渲染烘托，描写鲜明生动的形象。</a:t>
            </a:r>
            <a:endParaRPr lang="zh-CN" altLang="en-US" sz="4000" b="1">
              <a:latin typeface="Arial" pitchFamily="34" charset="0"/>
              <a:ea typeface="楷体_GB2312"/>
              <a:sym typeface="Calibri" pitchFamily="34" charset="0"/>
            </a:endParaRPr>
          </a:p>
          <a:p>
            <a:pPr marL="0" marR="0" lvl="0" indent="0" eaLnBrk="1" hangingPunct="1"/>
            <a:endParaRPr lang="zh-CN" altLang="en-US" sz="4000" b="1">
              <a:latin typeface="Arial" pitchFamily="34" charset="0"/>
              <a:ea typeface="楷体_GB2312"/>
              <a:sym typeface="Calibri" pitchFamily="34" charset="0"/>
            </a:endParaRPr>
          </a:p>
        </p:txBody>
      </p:sp>
      <p:sp>
        <p:nvSpPr>
          <p:cNvPr id="22531" name="矩形 23554"/>
          <p:cNvSpPr/>
          <p:nvPr>
            <p:custDataLst>
              <p:tags r:id="rId5"/>
            </p:custDataLst>
          </p:nvPr>
        </p:nvSpPr>
        <p:spPr>
          <a:xfrm>
            <a:off x="201930" y="4511040"/>
            <a:ext cx="6370320" cy="1538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0" tIns="0" rIns="0" bIns="0" anchor="ctr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Calibri"/>
              </a:rPr>
              <a:t>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+mn-lt"/>
                <a:ea typeface="+mn-ea"/>
                <a:cs typeface="+mn-cs"/>
                <a:sym typeface="Calibri"/>
              </a:rPr>
              <a:t>湖上影子，惟长堤一痕、湖心亭一点、与余舟一芥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+mn-lt"/>
                <a:ea typeface="+mn-ea"/>
                <a:cs typeface="+mn-cs"/>
                <a:sym typeface="Calibri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+mn-lt"/>
                <a:ea typeface="+mn-ea"/>
                <a:cs typeface="+mn-cs"/>
                <a:sym typeface="Calibri"/>
              </a:rPr>
              <a:t>舟中人两三粒而已。——张岱《湖心亭看雪》 </a:t>
            </a:r>
          </a:p>
        </p:txBody>
      </p:sp>
      <p:pic>
        <p:nvPicPr>
          <p:cNvPr id="22532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97688" y="201613"/>
            <a:ext cx="4852987" cy="645477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332"/>
</p:tagLst>
</file>

<file path=ppt/tags/tag10.xml><?xml version="1.0" encoding="utf-8"?>
<p:tagLst xmlns:p="http://schemas.openxmlformats.org/presentationml/2006/main">
  <p:tag name="AS_UNIQUEID" val="334"/>
</p:tagLst>
</file>

<file path=ppt/tags/tag100.xml><?xml version="1.0" encoding="utf-8"?>
<p:tagLst xmlns:p="http://schemas.openxmlformats.org/presentationml/2006/main">
  <p:tag name="AS_UNIQUEID" val="129"/>
</p:tagLst>
</file>

<file path=ppt/tags/tag101.xml><?xml version="1.0" encoding="utf-8"?>
<p:tagLst xmlns:p="http://schemas.openxmlformats.org/presentationml/2006/main">
  <p:tag name="AS_UNIQUEID" val="130"/>
</p:tagLst>
</file>

<file path=ppt/tags/tag102.xml><?xml version="1.0" encoding="utf-8"?>
<p:tagLst xmlns:p="http://schemas.openxmlformats.org/presentationml/2006/main">
  <p:tag name="AS_UNIQUEID" val="131"/>
</p:tagLst>
</file>

<file path=ppt/tags/tag103.xml><?xml version="1.0" encoding="utf-8"?>
<p:tagLst xmlns:p="http://schemas.openxmlformats.org/presentationml/2006/main">
  <p:tag name="AS_UNIQUEID" val="132"/>
  <p:tag name="PA" val="v3.2.0"/>
</p:tagLst>
</file>

<file path=ppt/tags/tag104.xml><?xml version="1.0" encoding="utf-8"?>
<p:tagLst xmlns:p="http://schemas.openxmlformats.org/presentationml/2006/main">
  <p:tag name="AS_UNIQUEID" val="133"/>
  <p:tag name="PA" val="v3.2.0"/>
</p:tagLst>
</file>

<file path=ppt/tags/tag105.xml><?xml version="1.0" encoding="utf-8"?>
<p:tagLst xmlns:p="http://schemas.openxmlformats.org/presentationml/2006/main">
  <p:tag name="AS_UNIQUEID" val="134"/>
</p:tagLst>
</file>

<file path=ppt/tags/tag106.xml><?xml version="1.0" encoding="utf-8"?>
<p:tagLst xmlns:p="http://schemas.openxmlformats.org/presentationml/2006/main">
  <p:tag name="AS_UNIQUEID" val="135"/>
</p:tagLst>
</file>

<file path=ppt/tags/tag107.xml><?xml version="1.0" encoding="utf-8"?>
<p:tagLst xmlns:p="http://schemas.openxmlformats.org/presentationml/2006/main">
  <p:tag name="AS_UNIQUEID" val="136"/>
</p:tagLst>
</file>

<file path=ppt/tags/tag108.xml><?xml version="1.0" encoding="utf-8"?>
<p:tagLst xmlns:p="http://schemas.openxmlformats.org/presentationml/2006/main">
  <p:tag name="AS_UNIQUEID" val="137"/>
</p:tagLst>
</file>

<file path=ppt/tags/tag109.xml><?xml version="1.0" encoding="utf-8"?>
<p:tagLst xmlns:p="http://schemas.openxmlformats.org/presentationml/2006/main">
  <p:tag name="AS_UNIQUEID" val="138"/>
</p:tagLst>
</file>

<file path=ppt/tags/tag11.xml><?xml version="1.0" encoding="utf-8"?>
<p:tagLst xmlns:p="http://schemas.openxmlformats.org/presentationml/2006/main">
  <p:tag name="AS_UNIQUEID" val="335"/>
</p:tagLst>
</file>

<file path=ppt/tags/tag110.xml><?xml version="1.0" encoding="utf-8"?>
<p:tagLst xmlns:p="http://schemas.openxmlformats.org/presentationml/2006/main">
  <p:tag name="AS_UNIQUEID" val="370"/>
</p:tagLst>
</file>

<file path=ppt/tags/tag111.xml><?xml version="1.0" encoding="utf-8"?>
<p:tagLst xmlns:p="http://schemas.openxmlformats.org/presentationml/2006/main">
  <p:tag name="AS_UNIQUEID" val="125"/>
</p:tagLst>
</file>

<file path=ppt/tags/tag112.xml><?xml version="1.0" encoding="utf-8"?>
<p:tagLst xmlns:p="http://schemas.openxmlformats.org/presentationml/2006/main">
  <p:tag name="AS_UNIQUEID" val="126"/>
</p:tagLst>
</file>

<file path=ppt/tags/tag113.xml><?xml version="1.0" encoding="utf-8"?>
<p:tagLst xmlns:p="http://schemas.openxmlformats.org/presentationml/2006/main">
  <p:tag name="AS_UNIQUEID" val="127"/>
</p:tagLst>
</file>

<file path=ppt/tags/tag114.xml><?xml version="1.0" encoding="utf-8"?>
<p:tagLst xmlns:p="http://schemas.openxmlformats.org/presentationml/2006/main">
  <p:tag name="AS_UNIQUEID" val="371"/>
</p:tagLst>
</file>

<file path=ppt/tags/tag115.xml><?xml version="1.0" encoding="utf-8"?>
<p:tagLst xmlns:p="http://schemas.openxmlformats.org/presentationml/2006/main">
  <p:tag name="AS_UNIQUEID" val="129"/>
</p:tagLst>
</file>

<file path=ppt/tags/tag116.xml><?xml version="1.0" encoding="utf-8"?>
<p:tagLst xmlns:p="http://schemas.openxmlformats.org/presentationml/2006/main">
  <p:tag name="AS_UNIQUEID" val="130"/>
</p:tagLst>
</file>

<file path=ppt/tags/tag117.xml><?xml version="1.0" encoding="utf-8"?>
<p:tagLst xmlns:p="http://schemas.openxmlformats.org/presentationml/2006/main">
  <p:tag name="AS_UNIQUEID" val="131"/>
</p:tagLst>
</file>

<file path=ppt/tags/tag118.xml><?xml version="1.0" encoding="utf-8"?>
<p:tagLst xmlns:p="http://schemas.openxmlformats.org/presentationml/2006/main">
  <p:tag name="AS_UNIQUEID" val="132"/>
  <p:tag name="PA" val="v3.2.0"/>
</p:tagLst>
</file>

<file path=ppt/tags/tag119.xml><?xml version="1.0" encoding="utf-8"?>
<p:tagLst xmlns:p="http://schemas.openxmlformats.org/presentationml/2006/main">
  <p:tag name="AS_UNIQUEID" val="133"/>
  <p:tag name="PA" val="v3.2.0"/>
</p:tagLst>
</file>

<file path=ppt/tags/tag12.xml><?xml version="1.0" encoding="utf-8"?>
<p:tagLst xmlns:p="http://schemas.openxmlformats.org/presentationml/2006/main">
  <p:tag name="AS_UNIQUEID" val="336"/>
</p:tagLst>
</file>

<file path=ppt/tags/tag120.xml><?xml version="1.0" encoding="utf-8"?>
<p:tagLst xmlns:p="http://schemas.openxmlformats.org/presentationml/2006/main">
  <p:tag name="AS_UNIQUEID" val="134"/>
</p:tagLst>
</file>

<file path=ppt/tags/tag121.xml><?xml version="1.0" encoding="utf-8"?>
<p:tagLst xmlns:p="http://schemas.openxmlformats.org/presentationml/2006/main">
  <p:tag name="AS_UNIQUEID" val="135"/>
</p:tagLst>
</file>

<file path=ppt/tags/tag122.xml><?xml version="1.0" encoding="utf-8"?>
<p:tagLst xmlns:p="http://schemas.openxmlformats.org/presentationml/2006/main">
  <p:tag name="AS_UNIQUEID" val="136"/>
</p:tagLst>
</file>

<file path=ppt/tags/tag123.xml><?xml version="1.0" encoding="utf-8"?>
<p:tagLst xmlns:p="http://schemas.openxmlformats.org/presentationml/2006/main">
  <p:tag name="AS_UNIQUEID" val="137"/>
</p:tagLst>
</file>

<file path=ppt/tags/tag124.xml><?xml version="1.0" encoding="utf-8"?>
<p:tagLst xmlns:p="http://schemas.openxmlformats.org/presentationml/2006/main">
  <p:tag name="AS_UNIQUEID" val="372"/>
</p:tagLst>
</file>

<file path=ppt/tags/tag125.xml><?xml version="1.0" encoding="utf-8"?>
<p:tagLst xmlns:p="http://schemas.openxmlformats.org/presentationml/2006/main">
  <p:tag name="AS_UNIQUEID" val="373"/>
</p:tagLst>
</file>

<file path=ppt/tags/tag126.xml><?xml version="1.0" encoding="utf-8"?>
<p:tagLst xmlns:p="http://schemas.openxmlformats.org/presentationml/2006/main">
  <p:tag name="AS_UNIQUEID" val="374"/>
</p:tagLst>
</file>

<file path=ppt/tags/tag127.xml><?xml version="1.0" encoding="utf-8"?>
<p:tagLst xmlns:p="http://schemas.openxmlformats.org/presentationml/2006/main">
  <p:tag name="AS_UNIQUEID" val="375"/>
</p:tagLst>
</file>

<file path=ppt/tags/tag128.xml><?xml version="1.0" encoding="utf-8"?>
<p:tagLst xmlns:p="http://schemas.openxmlformats.org/presentationml/2006/main">
  <p:tag name="AS_UNIQUEID" val="125"/>
</p:tagLst>
</file>

<file path=ppt/tags/tag129.xml><?xml version="1.0" encoding="utf-8"?>
<p:tagLst xmlns:p="http://schemas.openxmlformats.org/presentationml/2006/main">
  <p:tag name="AS_UNIQUEID" val="126"/>
</p:tagLst>
</file>

<file path=ppt/tags/tag13.xml><?xml version="1.0" encoding="utf-8"?>
<p:tagLst xmlns:p="http://schemas.openxmlformats.org/presentationml/2006/main">
  <p:tag name="AS_UNIQUEID" val="337"/>
</p:tagLst>
</file>

<file path=ppt/tags/tag130.xml><?xml version="1.0" encoding="utf-8"?>
<p:tagLst xmlns:p="http://schemas.openxmlformats.org/presentationml/2006/main">
  <p:tag name="AS_UNIQUEID" val="127"/>
</p:tagLst>
</file>

<file path=ppt/tags/tag131.xml><?xml version="1.0" encoding="utf-8"?>
<p:tagLst xmlns:p="http://schemas.openxmlformats.org/presentationml/2006/main">
  <p:tag name="AS_UNIQUEID" val="376"/>
</p:tagLst>
</file>

<file path=ppt/tags/tag132.xml><?xml version="1.0" encoding="utf-8"?>
<p:tagLst xmlns:p="http://schemas.openxmlformats.org/presentationml/2006/main">
  <p:tag name="AS_UNIQUEID" val="129"/>
</p:tagLst>
</file>

<file path=ppt/tags/tag133.xml><?xml version="1.0" encoding="utf-8"?>
<p:tagLst xmlns:p="http://schemas.openxmlformats.org/presentationml/2006/main">
  <p:tag name="AS_UNIQUEID" val="130"/>
</p:tagLst>
</file>

<file path=ppt/tags/tag134.xml><?xml version="1.0" encoding="utf-8"?>
<p:tagLst xmlns:p="http://schemas.openxmlformats.org/presentationml/2006/main">
  <p:tag name="AS_UNIQUEID" val="131"/>
</p:tagLst>
</file>

<file path=ppt/tags/tag135.xml><?xml version="1.0" encoding="utf-8"?>
<p:tagLst xmlns:p="http://schemas.openxmlformats.org/presentationml/2006/main">
  <p:tag name="AS_UNIQUEID" val="132"/>
  <p:tag name="PA" val="v3.2.0"/>
</p:tagLst>
</file>

<file path=ppt/tags/tag136.xml><?xml version="1.0" encoding="utf-8"?>
<p:tagLst xmlns:p="http://schemas.openxmlformats.org/presentationml/2006/main">
  <p:tag name="AS_UNIQUEID" val="133"/>
  <p:tag name="PA" val="v3.2.0"/>
</p:tagLst>
</file>

<file path=ppt/tags/tag137.xml><?xml version="1.0" encoding="utf-8"?>
<p:tagLst xmlns:p="http://schemas.openxmlformats.org/presentationml/2006/main">
  <p:tag name="AS_UNIQUEID" val="134"/>
</p:tagLst>
</file>

<file path=ppt/tags/tag138.xml><?xml version="1.0" encoding="utf-8"?>
<p:tagLst xmlns:p="http://schemas.openxmlformats.org/presentationml/2006/main">
  <p:tag name="AS_UNIQUEID" val="135"/>
</p:tagLst>
</file>

<file path=ppt/tags/tag139.xml><?xml version="1.0" encoding="utf-8"?>
<p:tagLst xmlns:p="http://schemas.openxmlformats.org/presentationml/2006/main">
  <p:tag name="AS_UNIQUEID" val="136"/>
</p:tagLst>
</file>

<file path=ppt/tags/tag14.xml><?xml version="1.0" encoding="utf-8"?>
<p:tagLst xmlns:p="http://schemas.openxmlformats.org/presentationml/2006/main">
  <p:tag name="AS_UNIQUEID" val="338"/>
</p:tagLst>
</file>

<file path=ppt/tags/tag140.xml><?xml version="1.0" encoding="utf-8"?>
<p:tagLst xmlns:p="http://schemas.openxmlformats.org/presentationml/2006/main">
  <p:tag name="AS_UNIQUEID" val="377"/>
</p:tagLst>
</file>

<file path=ppt/tags/tag141.xml><?xml version="1.0" encoding="utf-8"?>
<p:tagLst xmlns:p="http://schemas.openxmlformats.org/presentationml/2006/main">
  <p:tag name="AS_UNIQUEID" val="137"/>
</p:tagLst>
</file>

<file path=ppt/tags/tag142.xml><?xml version="1.0" encoding="utf-8"?>
<p:tagLst xmlns:p="http://schemas.openxmlformats.org/presentationml/2006/main">
  <p:tag name="AS_UNIQUEID" val="378"/>
</p:tagLst>
</file>

<file path=ppt/tags/tag143.xml><?xml version="1.0" encoding="utf-8"?>
<p:tagLst xmlns:p="http://schemas.openxmlformats.org/presentationml/2006/main">
  <p:tag name="AS_UNIQUEID" val="125"/>
</p:tagLst>
</file>

<file path=ppt/tags/tag144.xml><?xml version="1.0" encoding="utf-8"?>
<p:tagLst xmlns:p="http://schemas.openxmlformats.org/presentationml/2006/main">
  <p:tag name="AS_UNIQUEID" val="126"/>
</p:tagLst>
</file>

<file path=ppt/tags/tag145.xml><?xml version="1.0" encoding="utf-8"?>
<p:tagLst xmlns:p="http://schemas.openxmlformats.org/presentationml/2006/main">
  <p:tag name="AS_UNIQUEID" val="127"/>
</p:tagLst>
</file>

<file path=ppt/tags/tag146.xml><?xml version="1.0" encoding="utf-8"?>
<p:tagLst xmlns:p="http://schemas.openxmlformats.org/presentationml/2006/main">
  <p:tag name="AS_UNIQUEID" val="379"/>
</p:tagLst>
</file>

<file path=ppt/tags/tag147.xml><?xml version="1.0" encoding="utf-8"?>
<p:tagLst xmlns:p="http://schemas.openxmlformats.org/presentationml/2006/main">
  <p:tag name="AS_UNIQUEID" val="129"/>
</p:tagLst>
</file>

<file path=ppt/tags/tag148.xml><?xml version="1.0" encoding="utf-8"?>
<p:tagLst xmlns:p="http://schemas.openxmlformats.org/presentationml/2006/main">
  <p:tag name="AS_UNIQUEID" val="130"/>
</p:tagLst>
</file>

<file path=ppt/tags/tag149.xml><?xml version="1.0" encoding="utf-8"?>
<p:tagLst xmlns:p="http://schemas.openxmlformats.org/presentationml/2006/main">
  <p:tag name="AS_UNIQUEID" val="131"/>
</p:tagLst>
</file>

<file path=ppt/tags/tag15.xml><?xml version="1.0" encoding="utf-8"?>
<p:tagLst xmlns:p="http://schemas.openxmlformats.org/presentationml/2006/main">
  <p:tag name="AS_UNIQUEID" val="339"/>
</p:tagLst>
</file>

<file path=ppt/tags/tag150.xml><?xml version="1.0" encoding="utf-8"?>
<p:tagLst xmlns:p="http://schemas.openxmlformats.org/presentationml/2006/main">
  <p:tag name="AS_UNIQUEID" val="132"/>
  <p:tag name="PA" val="v3.2.0"/>
</p:tagLst>
</file>

<file path=ppt/tags/tag151.xml><?xml version="1.0" encoding="utf-8"?>
<p:tagLst xmlns:p="http://schemas.openxmlformats.org/presentationml/2006/main">
  <p:tag name="AS_UNIQUEID" val="133"/>
  <p:tag name="PA" val="v3.2.0"/>
</p:tagLst>
</file>

<file path=ppt/tags/tag152.xml><?xml version="1.0" encoding="utf-8"?>
<p:tagLst xmlns:p="http://schemas.openxmlformats.org/presentationml/2006/main">
  <p:tag name="AS_UNIQUEID" val="134"/>
</p:tagLst>
</file>

<file path=ppt/tags/tag153.xml><?xml version="1.0" encoding="utf-8"?>
<p:tagLst xmlns:p="http://schemas.openxmlformats.org/presentationml/2006/main">
  <p:tag name="AS_UNIQUEID" val="135"/>
</p:tagLst>
</file>

<file path=ppt/tags/tag154.xml><?xml version="1.0" encoding="utf-8"?>
<p:tagLst xmlns:p="http://schemas.openxmlformats.org/presentationml/2006/main">
  <p:tag name="AS_UNIQUEID" val="136"/>
</p:tagLst>
</file>

<file path=ppt/tags/tag155.xml><?xml version="1.0" encoding="utf-8"?>
<p:tagLst xmlns:p="http://schemas.openxmlformats.org/presentationml/2006/main">
  <p:tag name="AS_UNIQUEID" val="380"/>
</p:tagLst>
</file>

<file path=ppt/tags/tag156.xml><?xml version="1.0" encoding="utf-8"?>
<p:tagLst xmlns:p="http://schemas.openxmlformats.org/presentationml/2006/main">
  <p:tag name="AS_UNIQUEID" val="381"/>
  <p:tag name="KSO_WM_UNIT_PLACING_PICTURE_USER_VIEWPORT" val="{&quot;height&quot;:5376,&quot;width&quot;:7680}"/>
</p:tagLst>
</file>

<file path=ppt/tags/tag157.xml><?xml version="1.0" encoding="utf-8"?>
<p:tagLst xmlns:p="http://schemas.openxmlformats.org/presentationml/2006/main">
  <p:tag name="AS_UNIQUEID" val="382"/>
</p:tagLst>
</file>

<file path=ppt/tags/tag158.xml><?xml version="1.0" encoding="utf-8"?>
<p:tagLst xmlns:p="http://schemas.openxmlformats.org/presentationml/2006/main">
  <p:tag name="AS_UNIQUEID" val="383"/>
</p:tagLst>
</file>

<file path=ppt/tags/tag159.xml><?xml version="1.0" encoding="utf-8"?>
<p:tagLst xmlns:p="http://schemas.openxmlformats.org/presentationml/2006/main">
  <p:tag name="AS_UNIQUEID" val="384"/>
</p:tagLst>
</file>

<file path=ppt/tags/tag16.xml><?xml version="1.0" encoding="utf-8"?>
<p:tagLst xmlns:p="http://schemas.openxmlformats.org/presentationml/2006/main">
  <p:tag name="AS_UNIQUEID" val="73"/>
</p:tagLst>
</file>

<file path=ppt/tags/tag160.xml><?xml version="1.0" encoding="utf-8"?>
<p:tagLst xmlns:p="http://schemas.openxmlformats.org/presentationml/2006/main">
  <p:tag name="AS_UNIQUEID" val="385"/>
</p:tagLst>
</file>

<file path=ppt/tags/tag161.xml><?xml version="1.0" encoding="utf-8"?>
<p:tagLst xmlns:p="http://schemas.openxmlformats.org/presentationml/2006/main">
  <p:tag name="AS_UNIQUEID" val="386"/>
</p:tagLst>
</file>

<file path=ppt/tags/tag162.xml><?xml version="1.0" encoding="utf-8"?>
<p:tagLst xmlns:p="http://schemas.openxmlformats.org/presentationml/2006/main">
  <p:tag name="AS_UNIQUEID" val="387"/>
  <p:tag name="KSO_WM_UNIT_PLACING_PICTURE_USER_VIEWPORT" val="{&quot;height&quot;:4094.9496062992125,&quot;width&quot;:2492.433070866142}"/>
</p:tagLst>
</file>

<file path=ppt/tags/tag163.xml><?xml version="1.0" encoding="utf-8"?>
<p:tagLst xmlns:p="http://schemas.openxmlformats.org/presentationml/2006/main">
  <p:tag name="AS_UNIQUEID" val="388"/>
</p:tagLst>
</file>

<file path=ppt/tags/tag164.xml><?xml version="1.0" encoding="utf-8"?>
<p:tagLst xmlns:p="http://schemas.openxmlformats.org/presentationml/2006/main">
  <p:tag name="AS_UNIQUEID" val="389"/>
</p:tagLst>
</file>

<file path=ppt/tags/tag165.xml><?xml version="1.0" encoding="utf-8"?>
<p:tagLst xmlns:p="http://schemas.openxmlformats.org/presentationml/2006/main">
  <p:tag name="AS_UNIQUEID" val="390"/>
</p:tagLst>
</file>

<file path=ppt/tags/tag166.xml><?xml version="1.0" encoding="utf-8"?>
<p:tagLst xmlns:p="http://schemas.openxmlformats.org/presentationml/2006/main">
  <p:tag name="AS_UNIQUEID" val="391"/>
  <p:tag name="KSO_WM_UNIT_PLACING_PICTURE_USER_VIEWPORT" val="{&quot;height&quot;:4094.9496062992125,&quot;width&quot;:2492.433070866142}"/>
</p:tagLst>
</file>

<file path=ppt/tags/tag167.xml><?xml version="1.0" encoding="utf-8"?>
<p:tagLst xmlns:p="http://schemas.openxmlformats.org/presentationml/2006/main">
  <p:tag name="AS_UNIQUEID" val="392"/>
</p:tagLst>
</file>

<file path=ppt/tags/tag168.xml><?xml version="1.0" encoding="utf-8"?>
<p:tagLst xmlns:p="http://schemas.openxmlformats.org/presentationml/2006/main">
  <p:tag name="AS_UNIQUEID" val="393"/>
</p:tagLst>
</file>

<file path=ppt/tags/tag169.xml><?xml version="1.0" encoding="utf-8"?>
<p:tagLst xmlns:p="http://schemas.openxmlformats.org/presentationml/2006/main">
  <p:tag name="AS_UNIQUEID" val="394"/>
</p:tagLst>
</file>

<file path=ppt/tags/tag17.xml><?xml version="1.0" encoding="utf-8"?>
<p:tagLst xmlns:p="http://schemas.openxmlformats.org/presentationml/2006/main">
  <p:tag name="AS_UNIQUEID" val="74"/>
</p:tagLst>
</file>

<file path=ppt/tags/tag170.xml><?xml version="1.0" encoding="utf-8"?>
<p:tagLst xmlns:p="http://schemas.openxmlformats.org/presentationml/2006/main">
  <p:tag name="AS_UNIQUEID" val="395"/>
  <p:tag name="KSO_WM_UNIT_PLACING_PICTURE_USER_VIEWPORT" val="{&quot;height&quot;:4740,&quot;width&quot;:3564}"/>
</p:tagLst>
</file>

<file path=ppt/tags/tag171.xml><?xml version="1.0" encoding="utf-8"?>
<p:tagLst xmlns:p="http://schemas.openxmlformats.org/presentationml/2006/main">
  <p:tag name="AS_UNIQUEID" val="396"/>
</p:tagLst>
</file>

<file path=ppt/tags/tag172.xml><?xml version="1.0" encoding="utf-8"?>
<p:tagLst xmlns:p="http://schemas.openxmlformats.org/presentationml/2006/main">
  <p:tag name="AS_UNIQUEID" val="125"/>
</p:tagLst>
</file>

<file path=ppt/tags/tag173.xml><?xml version="1.0" encoding="utf-8"?>
<p:tagLst xmlns:p="http://schemas.openxmlformats.org/presentationml/2006/main">
  <p:tag name="AS_UNIQUEID" val="126"/>
</p:tagLst>
</file>

<file path=ppt/tags/tag174.xml><?xml version="1.0" encoding="utf-8"?>
<p:tagLst xmlns:p="http://schemas.openxmlformats.org/presentationml/2006/main">
  <p:tag name="AS_UNIQUEID" val="127"/>
</p:tagLst>
</file>

<file path=ppt/tags/tag175.xml><?xml version="1.0" encoding="utf-8"?>
<p:tagLst xmlns:p="http://schemas.openxmlformats.org/presentationml/2006/main">
  <p:tag name="AS_UNIQUEID" val="397"/>
</p:tagLst>
</file>

<file path=ppt/tags/tag176.xml><?xml version="1.0" encoding="utf-8"?>
<p:tagLst xmlns:p="http://schemas.openxmlformats.org/presentationml/2006/main">
  <p:tag name="AS_UNIQUEID" val="129"/>
</p:tagLst>
</file>

<file path=ppt/tags/tag177.xml><?xml version="1.0" encoding="utf-8"?>
<p:tagLst xmlns:p="http://schemas.openxmlformats.org/presentationml/2006/main">
  <p:tag name="AS_UNIQUEID" val="130"/>
</p:tagLst>
</file>

<file path=ppt/tags/tag178.xml><?xml version="1.0" encoding="utf-8"?>
<p:tagLst xmlns:p="http://schemas.openxmlformats.org/presentationml/2006/main">
  <p:tag name="AS_UNIQUEID" val="131"/>
</p:tagLst>
</file>

<file path=ppt/tags/tag179.xml><?xml version="1.0" encoding="utf-8"?>
<p:tagLst xmlns:p="http://schemas.openxmlformats.org/presentationml/2006/main">
  <p:tag name="AS_UNIQUEID" val="132"/>
  <p:tag name="PA" val="v3.2.0"/>
</p:tagLst>
</file>

<file path=ppt/tags/tag18.xml><?xml version="1.0" encoding="utf-8"?>
<p:tagLst xmlns:p="http://schemas.openxmlformats.org/presentationml/2006/main">
  <p:tag name="AS_UNIQUEID" val="75"/>
</p:tagLst>
</file>

<file path=ppt/tags/tag180.xml><?xml version="1.0" encoding="utf-8"?>
<p:tagLst xmlns:p="http://schemas.openxmlformats.org/presentationml/2006/main">
  <p:tag name="AS_UNIQUEID" val="133"/>
  <p:tag name="PA" val="v3.2.0"/>
</p:tagLst>
</file>

<file path=ppt/tags/tag181.xml><?xml version="1.0" encoding="utf-8"?>
<p:tagLst xmlns:p="http://schemas.openxmlformats.org/presentationml/2006/main">
  <p:tag name="AS_UNIQUEID" val="134"/>
</p:tagLst>
</file>

<file path=ppt/tags/tag182.xml><?xml version="1.0" encoding="utf-8"?>
<p:tagLst xmlns:p="http://schemas.openxmlformats.org/presentationml/2006/main">
  <p:tag name="AS_UNIQUEID" val="135"/>
</p:tagLst>
</file>

<file path=ppt/tags/tag183.xml><?xml version="1.0" encoding="utf-8"?>
<p:tagLst xmlns:p="http://schemas.openxmlformats.org/presentationml/2006/main">
  <p:tag name="AS_UNIQUEID" val="136"/>
</p:tagLst>
</file>

<file path=ppt/tags/tag184.xml><?xml version="1.0" encoding="utf-8"?>
<p:tagLst xmlns:p="http://schemas.openxmlformats.org/presentationml/2006/main">
  <p:tag name="AS_UNIQUEID" val="398"/>
</p:tagLst>
</file>

<file path=ppt/tags/tag185.xml><?xml version="1.0" encoding="utf-8"?>
<p:tagLst xmlns:p="http://schemas.openxmlformats.org/presentationml/2006/main">
  <p:tag name="AS_UNIQUEID" val="137"/>
</p:tagLst>
</file>

<file path=ppt/tags/tag186.xml><?xml version="1.0" encoding="utf-8"?>
<p:tagLst xmlns:p="http://schemas.openxmlformats.org/presentationml/2006/main">
  <p:tag name="AS_UNIQUEID" val="399"/>
</p:tagLst>
</file>

<file path=ppt/tags/tag187.xml><?xml version="1.0" encoding="utf-8"?>
<p:tagLst xmlns:p="http://schemas.openxmlformats.org/presentationml/2006/main">
  <p:tag name="AS_UNIQUEID" val="125"/>
</p:tagLst>
</file>

<file path=ppt/tags/tag188.xml><?xml version="1.0" encoding="utf-8"?>
<p:tagLst xmlns:p="http://schemas.openxmlformats.org/presentationml/2006/main">
  <p:tag name="AS_UNIQUEID" val="126"/>
</p:tagLst>
</file>

<file path=ppt/tags/tag189.xml><?xml version="1.0" encoding="utf-8"?>
<p:tagLst xmlns:p="http://schemas.openxmlformats.org/presentationml/2006/main">
  <p:tag name="AS_UNIQUEID" val="127"/>
</p:tagLst>
</file>

<file path=ppt/tags/tag19.xml><?xml version="1.0" encoding="utf-8"?>
<p:tagLst xmlns:p="http://schemas.openxmlformats.org/presentationml/2006/main">
  <p:tag name="AS_UNIQUEID" val="340"/>
</p:tagLst>
</file>

<file path=ppt/tags/tag190.xml><?xml version="1.0" encoding="utf-8"?>
<p:tagLst xmlns:p="http://schemas.openxmlformats.org/presentationml/2006/main">
  <p:tag name="AS_UNIQUEID" val="400"/>
</p:tagLst>
</file>

<file path=ppt/tags/tag191.xml><?xml version="1.0" encoding="utf-8"?>
<p:tagLst xmlns:p="http://schemas.openxmlformats.org/presentationml/2006/main">
  <p:tag name="AS_UNIQUEID" val="129"/>
</p:tagLst>
</file>

<file path=ppt/tags/tag192.xml><?xml version="1.0" encoding="utf-8"?>
<p:tagLst xmlns:p="http://schemas.openxmlformats.org/presentationml/2006/main">
  <p:tag name="AS_UNIQUEID" val="130"/>
</p:tagLst>
</file>

<file path=ppt/tags/tag193.xml><?xml version="1.0" encoding="utf-8"?>
<p:tagLst xmlns:p="http://schemas.openxmlformats.org/presentationml/2006/main">
  <p:tag name="AS_UNIQUEID" val="131"/>
</p:tagLst>
</file>

<file path=ppt/tags/tag194.xml><?xml version="1.0" encoding="utf-8"?>
<p:tagLst xmlns:p="http://schemas.openxmlformats.org/presentationml/2006/main">
  <p:tag name="AS_UNIQUEID" val="132"/>
  <p:tag name="PA" val="v3.2.0"/>
</p:tagLst>
</file>

<file path=ppt/tags/tag195.xml><?xml version="1.0" encoding="utf-8"?>
<p:tagLst xmlns:p="http://schemas.openxmlformats.org/presentationml/2006/main">
  <p:tag name="AS_UNIQUEID" val="133"/>
  <p:tag name="PA" val="v3.2.0"/>
</p:tagLst>
</file>

<file path=ppt/tags/tag196.xml><?xml version="1.0" encoding="utf-8"?>
<p:tagLst xmlns:p="http://schemas.openxmlformats.org/presentationml/2006/main">
  <p:tag name="AS_UNIQUEID" val="134"/>
</p:tagLst>
</file>

<file path=ppt/tags/tag197.xml><?xml version="1.0" encoding="utf-8"?>
<p:tagLst xmlns:p="http://schemas.openxmlformats.org/presentationml/2006/main">
  <p:tag name="AS_UNIQUEID" val="135"/>
</p:tagLst>
</file>

<file path=ppt/tags/tag198.xml><?xml version="1.0" encoding="utf-8"?>
<p:tagLst xmlns:p="http://schemas.openxmlformats.org/presentationml/2006/main">
  <p:tag name="AS_UNIQUEID" val="136"/>
</p:tagLst>
</file>

<file path=ppt/tags/tag199.xml><?xml version="1.0" encoding="utf-8"?>
<p:tagLst xmlns:p="http://schemas.openxmlformats.org/presentationml/2006/main">
  <p:tag name="AS_UNIQUEID" val="401"/>
</p:tagLst>
</file>

<file path=ppt/tags/tag2.xml><?xml version="1.0" encoding="utf-8"?>
<p:tagLst xmlns:p="http://schemas.openxmlformats.org/presentationml/2006/main">
  <p:tag name="AS_UNIQUEID" val="59"/>
</p:tagLst>
</file>

<file path=ppt/tags/tag20.xml><?xml version="1.0" encoding="utf-8"?>
<p:tagLst xmlns:p="http://schemas.openxmlformats.org/presentationml/2006/main">
  <p:tag name="AS_UNIQUEID" val="77"/>
</p:tagLst>
</file>

<file path=ppt/tags/tag200.xml><?xml version="1.0" encoding="utf-8"?>
<p:tagLst xmlns:p="http://schemas.openxmlformats.org/presentationml/2006/main">
  <p:tag name="AS_UNIQUEID" val="402"/>
</p:tagLst>
</file>

<file path=ppt/tags/tag201.xml><?xml version="1.0" encoding="utf-8"?>
<p:tagLst xmlns:p="http://schemas.openxmlformats.org/presentationml/2006/main">
  <p:tag name="AS_UNIQUEID" val="403"/>
</p:tagLst>
</file>

<file path=ppt/tags/tag202.xml><?xml version="1.0" encoding="utf-8"?>
<p:tagLst xmlns:p="http://schemas.openxmlformats.org/presentationml/2006/main">
  <p:tag name="AS_UNIQUEID" val="206"/>
</p:tagLst>
</file>

<file path=ppt/tags/tag203.xml><?xml version="1.0" encoding="utf-8"?>
<p:tagLst xmlns:p="http://schemas.openxmlformats.org/presentationml/2006/main">
  <p:tag name="AS_UNIQUEID" val="207"/>
</p:tagLst>
</file>

<file path=ppt/tags/tag204.xml><?xml version="1.0" encoding="utf-8"?>
<p:tagLst xmlns:p="http://schemas.openxmlformats.org/presentationml/2006/main">
  <p:tag name="AS_UNIQUEID" val="208"/>
</p:tagLst>
</file>

<file path=ppt/tags/tag205.xml><?xml version="1.0" encoding="utf-8"?>
<p:tagLst xmlns:p="http://schemas.openxmlformats.org/presentationml/2006/main">
  <p:tag name="AS_UNIQUEID" val="404"/>
</p:tagLst>
</file>

<file path=ppt/tags/tag206.xml><?xml version="1.0" encoding="utf-8"?>
<p:tagLst xmlns:p="http://schemas.openxmlformats.org/presentationml/2006/main">
  <p:tag name="AS_UNIQUEID" val="210"/>
</p:tagLst>
</file>

<file path=ppt/tags/tag207.xml><?xml version="1.0" encoding="utf-8"?>
<p:tagLst xmlns:p="http://schemas.openxmlformats.org/presentationml/2006/main">
  <p:tag name="AS_UNIQUEID" val="211"/>
</p:tagLst>
</file>

<file path=ppt/tags/tag208.xml><?xml version="1.0" encoding="utf-8"?>
<p:tagLst xmlns:p="http://schemas.openxmlformats.org/presentationml/2006/main">
  <p:tag name="AS_UNIQUEID" val="212"/>
</p:tagLst>
</file>

<file path=ppt/tags/tag209.xml><?xml version="1.0" encoding="utf-8"?>
<p:tagLst xmlns:p="http://schemas.openxmlformats.org/presentationml/2006/main">
  <p:tag name="AS_UNIQUEID" val="213"/>
  <p:tag name="PA" val="v3.2.0"/>
</p:tagLst>
</file>

<file path=ppt/tags/tag21.xml><?xml version="1.0" encoding="utf-8"?>
<p:tagLst xmlns:p="http://schemas.openxmlformats.org/presentationml/2006/main">
  <p:tag name="AS_UNIQUEID" val="78"/>
</p:tagLst>
</file>

<file path=ppt/tags/tag210.xml><?xml version="1.0" encoding="utf-8"?>
<p:tagLst xmlns:p="http://schemas.openxmlformats.org/presentationml/2006/main">
  <p:tag name="AS_UNIQUEID" val="214"/>
  <p:tag name="PA" val="v3.2.0"/>
</p:tagLst>
</file>

<file path=ppt/tags/tag211.xml><?xml version="1.0" encoding="utf-8"?>
<p:tagLst xmlns:p="http://schemas.openxmlformats.org/presentationml/2006/main">
  <p:tag name="AS_UNIQUEID" val="215"/>
</p:tagLst>
</file>

<file path=ppt/tags/tag212.xml><?xml version="1.0" encoding="utf-8"?>
<p:tagLst xmlns:p="http://schemas.openxmlformats.org/presentationml/2006/main">
  <p:tag name="AS_UNIQUEID" val="216"/>
</p:tagLst>
</file>

<file path=ppt/tags/tag213.xml><?xml version="1.0" encoding="utf-8"?>
<p:tagLst xmlns:p="http://schemas.openxmlformats.org/presentationml/2006/main">
  <p:tag name="AS_UNIQUEID" val="217"/>
</p:tagLst>
</file>

<file path=ppt/tags/tag214.xml><?xml version="1.0" encoding="utf-8"?>
<p:tagLst xmlns:p="http://schemas.openxmlformats.org/presentationml/2006/main">
  <p:tag name="AS_UNIQUEID" val="219"/>
</p:tagLst>
</file>

<file path=ppt/tags/tag215.xml><?xml version="1.0" encoding="utf-8"?>
<p:tagLst xmlns:p="http://schemas.openxmlformats.org/presentationml/2006/main">
  <p:tag name="AS_UNIQUEID" val="137"/>
</p:tagLst>
</file>

<file path=ppt/tags/tag216.xml><?xml version="1.0" encoding="utf-8"?>
<p:tagLst xmlns:p="http://schemas.openxmlformats.org/presentationml/2006/main">
  <p:tag name="AS_UNIQUEID" val="405"/>
</p:tagLst>
</file>

<file path=ppt/tags/tag217.xml><?xml version="1.0" encoding="utf-8"?>
<p:tagLst xmlns:p="http://schemas.openxmlformats.org/presentationml/2006/main">
  <p:tag name="AS_UNIQUEID" val="406"/>
</p:tagLst>
</file>

<file path=ppt/tags/tag218.xml><?xml version="1.0" encoding="utf-8"?>
<p:tagLst xmlns:p="http://schemas.openxmlformats.org/presentationml/2006/main">
  <p:tag name="AS_UNIQUEID" val="407"/>
</p:tagLst>
</file>

<file path=ppt/tags/tag219.xml><?xml version="1.0" encoding="utf-8"?>
<p:tagLst xmlns:p="http://schemas.openxmlformats.org/presentationml/2006/main">
  <p:tag name="AS_UNIQUEID" val="408"/>
</p:tagLst>
</file>

<file path=ppt/tags/tag22.xml><?xml version="1.0" encoding="utf-8"?>
<p:tagLst xmlns:p="http://schemas.openxmlformats.org/presentationml/2006/main">
  <p:tag name="AS_UNIQUEID" val="79"/>
</p:tagLst>
</file>

<file path=ppt/tags/tag220.xml><?xml version="1.0" encoding="utf-8"?>
<p:tagLst xmlns:p="http://schemas.openxmlformats.org/presentationml/2006/main">
  <p:tag name="AS_UNIQUEID" val="409"/>
</p:tagLst>
</file>

<file path=ppt/tags/tag221.xml><?xml version="1.0" encoding="utf-8"?>
<p:tagLst xmlns:p="http://schemas.openxmlformats.org/presentationml/2006/main">
  <p:tag name="AS_UNIQUEID" val="410"/>
</p:tagLst>
</file>

<file path=ppt/tags/tag222.xml><?xml version="1.0" encoding="utf-8"?>
<p:tagLst xmlns:p="http://schemas.openxmlformats.org/presentationml/2006/main">
  <p:tag name="AS_UNIQUEID" val="411"/>
  <p:tag name="KSO_WM_UNIT_PLACING_PICTURE_USER_VIEWPORT" val="{&quot;height&quot;:4094.9496062992125,&quot;width&quot;:2492.433070866142}"/>
</p:tagLst>
</file>

<file path=ppt/tags/tag223.xml><?xml version="1.0" encoding="utf-8"?>
<p:tagLst xmlns:p="http://schemas.openxmlformats.org/presentationml/2006/main">
  <p:tag name="AS_UNIQUEID" val="412"/>
</p:tagLst>
</file>

<file path=ppt/tags/tag224.xml><?xml version="1.0" encoding="utf-8"?>
<p:tagLst xmlns:p="http://schemas.openxmlformats.org/presentationml/2006/main">
  <p:tag name="AS_UNIQUEID" val="413"/>
</p:tagLst>
</file>

<file path=ppt/tags/tag225.xml><?xml version="1.0" encoding="utf-8"?>
<p:tagLst xmlns:p="http://schemas.openxmlformats.org/presentationml/2006/main">
  <p:tag name="AS_UNIQUEID" val="414"/>
</p:tagLst>
</file>

<file path=ppt/tags/tag226.xml><?xml version="1.0" encoding="utf-8"?>
<p:tagLst xmlns:p="http://schemas.openxmlformats.org/presentationml/2006/main">
  <p:tag name="AS_UNIQUEID" val="125"/>
</p:tagLst>
</file>

<file path=ppt/tags/tag227.xml><?xml version="1.0" encoding="utf-8"?>
<p:tagLst xmlns:p="http://schemas.openxmlformats.org/presentationml/2006/main">
  <p:tag name="AS_UNIQUEID" val="126"/>
</p:tagLst>
</file>

<file path=ppt/tags/tag228.xml><?xml version="1.0" encoding="utf-8"?>
<p:tagLst xmlns:p="http://schemas.openxmlformats.org/presentationml/2006/main">
  <p:tag name="AS_UNIQUEID" val="127"/>
</p:tagLst>
</file>

<file path=ppt/tags/tag229.xml><?xml version="1.0" encoding="utf-8"?>
<p:tagLst xmlns:p="http://schemas.openxmlformats.org/presentationml/2006/main">
  <p:tag name="AS_UNIQUEID" val="415"/>
</p:tagLst>
</file>

<file path=ppt/tags/tag23.xml><?xml version="1.0" encoding="utf-8"?>
<p:tagLst xmlns:p="http://schemas.openxmlformats.org/presentationml/2006/main">
  <p:tag name="AS_UNIQUEID" val="341"/>
</p:tagLst>
</file>

<file path=ppt/tags/tag230.xml><?xml version="1.0" encoding="utf-8"?>
<p:tagLst xmlns:p="http://schemas.openxmlformats.org/presentationml/2006/main">
  <p:tag name="AS_UNIQUEID" val="129"/>
</p:tagLst>
</file>

<file path=ppt/tags/tag231.xml><?xml version="1.0" encoding="utf-8"?>
<p:tagLst xmlns:p="http://schemas.openxmlformats.org/presentationml/2006/main">
  <p:tag name="AS_UNIQUEID" val="130"/>
</p:tagLst>
</file>

<file path=ppt/tags/tag232.xml><?xml version="1.0" encoding="utf-8"?>
<p:tagLst xmlns:p="http://schemas.openxmlformats.org/presentationml/2006/main">
  <p:tag name="AS_UNIQUEID" val="131"/>
</p:tagLst>
</file>

<file path=ppt/tags/tag233.xml><?xml version="1.0" encoding="utf-8"?>
<p:tagLst xmlns:p="http://schemas.openxmlformats.org/presentationml/2006/main">
  <p:tag name="AS_UNIQUEID" val="132"/>
  <p:tag name="PA" val="v3.2.0"/>
</p:tagLst>
</file>

<file path=ppt/tags/tag234.xml><?xml version="1.0" encoding="utf-8"?>
<p:tagLst xmlns:p="http://schemas.openxmlformats.org/presentationml/2006/main">
  <p:tag name="AS_UNIQUEID" val="133"/>
  <p:tag name="PA" val="v3.2.0"/>
</p:tagLst>
</file>

<file path=ppt/tags/tag235.xml><?xml version="1.0" encoding="utf-8"?>
<p:tagLst xmlns:p="http://schemas.openxmlformats.org/presentationml/2006/main">
  <p:tag name="AS_UNIQUEID" val="134"/>
</p:tagLst>
</file>

<file path=ppt/tags/tag236.xml><?xml version="1.0" encoding="utf-8"?>
<p:tagLst xmlns:p="http://schemas.openxmlformats.org/presentationml/2006/main">
  <p:tag name="AS_UNIQUEID" val="135"/>
</p:tagLst>
</file>

<file path=ppt/tags/tag237.xml><?xml version="1.0" encoding="utf-8"?>
<p:tagLst xmlns:p="http://schemas.openxmlformats.org/presentationml/2006/main">
  <p:tag name="AS_UNIQUEID" val="136"/>
</p:tagLst>
</file>

<file path=ppt/tags/tag238.xml><?xml version="1.0" encoding="utf-8"?>
<p:tagLst xmlns:p="http://schemas.openxmlformats.org/presentationml/2006/main">
  <p:tag name="AS_UNIQUEID" val="416"/>
</p:tagLst>
</file>

<file path=ppt/tags/tag239.xml><?xml version="1.0" encoding="utf-8"?>
<p:tagLst xmlns:p="http://schemas.openxmlformats.org/presentationml/2006/main">
  <p:tag name="AS_UNIQUEID" val="137"/>
</p:tagLst>
</file>

<file path=ppt/tags/tag24.xml><?xml version="1.0" encoding="utf-8"?>
<p:tagLst xmlns:p="http://schemas.openxmlformats.org/presentationml/2006/main">
  <p:tag name="AS_UNIQUEID" val="342"/>
</p:tagLst>
</file>

<file path=ppt/tags/tag240.xml><?xml version="1.0" encoding="utf-8"?>
<p:tagLst xmlns:p="http://schemas.openxmlformats.org/presentationml/2006/main">
  <p:tag name="AS_UNIQUEID" val="417"/>
</p:tagLst>
</file>

<file path=ppt/tags/tag241.xml><?xml version="1.0" encoding="utf-8"?>
<p:tagLst xmlns:p="http://schemas.openxmlformats.org/presentationml/2006/main">
  <p:tag name="AS_UNIQUEID" val="125"/>
</p:tagLst>
</file>

<file path=ppt/tags/tag242.xml><?xml version="1.0" encoding="utf-8"?>
<p:tagLst xmlns:p="http://schemas.openxmlformats.org/presentationml/2006/main">
  <p:tag name="AS_UNIQUEID" val="126"/>
</p:tagLst>
</file>

<file path=ppt/tags/tag243.xml><?xml version="1.0" encoding="utf-8"?>
<p:tagLst xmlns:p="http://schemas.openxmlformats.org/presentationml/2006/main">
  <p:tag name="AS_UNIQUEID" val="127"/>
</p:tagLst>
</file>

<file path=ppt/tags/tag244.xml><?xml version="1.0" encoding="utf-8"?>
<p:tagLst xmlns:p="http://schemas.openxmlformats.org/presentationml/2006/main">
  <p:tag name="AS_UNIQUEID" val="418"/>
</p:tagLst>
</file>

<file path=ppt/tags/tag245.xml><?xml version="1.0" encoding="utf-8"?>
<p:tagLst xmlns:p="http://schemas.openxmlformats.org/presentationml/2006/main">
  <p:tag name="AS_UNIQUEID" val="129"/>
</p:tagLst>
</file>

<file path=ppt/tags/tag246.xml><?xml version="1.0" encoding="utf-8"?>
<p:tagLst xmlns:p="http://schemas.openxmlformats.org/presentationml/2006/main">
  <p:tag name="AS_UNIQUEID" val="130"/>
</p:tagLst>
</file>

<file path=ppt/tags/tag247.xml><?xml version="1.0" encoding="utf-8"?>
<p:tagLst xmlns:p="http://schemas.openxmlformats.org/presentationml/2006/main">
  <p:tag name="AS_UNIQUEID" val="131"/>
</p:tagLst>
</file>

<file path=ppt/tags/tag248.xml><?xml version="1.0" encoding="utf-8"?>
<p:tagLst xmlns:p="http://schemas.openxmlformats.org/presentationml/2006/main">
  <p:tag name="AS_UNIQUEID" val="132"/>
  <p:tag name="PA" val="v3.2.0"/>
</p:tagLst>
</file>

<file path=ppt/tags/tag249.xml><?xml version="1.0" encoding="utf-8"?>
<p:tagLst xmlns:p="http://schemas.openxmlformats.org/presentationml/2006/main">
  <p:tag name="AS_UNIQUEID" val="133"/>
  <p:tag name="PA" val="v3.2.0"/>
</p:tagLst>
</file>

<file path=ppt/tags/tag25.xml><?xml version="1.0" encoding="utf-8"?>
<p:tagLst xmlns:p="http://schemas.openxmlformats.org/presentationml/2006/main">
  <p:tag name="AS_UNIQUEID" val="343"/>
</p:tagLst>
</file>

<file path=ppt/tags/tag250.xml><?xml version="1.0" encoding="utf-8"?>
<p:tagLst xmlns:p="http://schemas.openxmlformats.org/presentationml/2006/main">
  <p:tag name="AS_UNIQUEID" val="134"/>
</p:tagLst>
</file>

<file path=ppt/tags/tag251.xml><?xml version="1.0" encoding="utf-8"?>
<p:tagLst xmlns:p="http://schemas.openxmlformats.org/presentationml/2006/main">
  <p:tag name="AS_UNIQUEID" val="135"/>
</p:tagLst>
</file>

<file path=ppt/tags/tag252.xml><?xml version="1.0" encoding="utf-8"?>
<p:tagLst xmlns:p="http://schemas.openxmlformats.org/presentationml/2006/main">
  <p:tag name="AS_UNIQUEID" val="136"/>
</p:tagLst>
</file>

<file path=ppt/tags/tag253.xml><?xml version="1.0" encoding="utf-8"?>
<p:tagLst xmlns:p="http://schemas.openxmlformats.org/presentationml/2006/main">
  <p:tag name="AS_UNIQUEID" val="419"/>
</p:tagLst>
</file>

<file path=ppt/tags/tag254.xml><?xml version="1.0" encoding="utf-8"?>
<p:tagLst xmlns:p="http://schemas.openxmlformats.org/presentationml/2006/main">
  <p:tag name="AS_UNIQUEID" val="420"/>
</p:tagLst>
</file>

<file path=ppt/tags/tag255.xml><?xml version="1.0" encoding="utf-8"?>
<p:tagLst xmlns:p="http://schemas.openxmlformats.org/presentationml/2006/main">
  <p:tag name="AS_UNIQUEID" val="421"/>
</p:tagLst>
</file>

<file path=ppt/tags/tag256.xml><?xml version="1.0" encoding="utf-8"?>
<p:tagLst xmlns:p="http://schemas.openxmlformats.org/presentationml/2006/main">
  <p:tag name="AS_UNIQUEID" val="422"/>
</p:tagLst>
</file>

<file path=ppt/tags/tag257.xml><?xml version="1.0" encoding="utf-8"?>
<p:tagLst xmlns:p="http://schemas.openxmlformats.org/presentationml/2006/main">
  <p:tag name="AS_UNIQUEID" val="423"/>
</p:tagLst>
</file>

<file path=ppt/tags/tag258.xml><?xml version="1.0" encoding="utf-8"?>
<p:tagLst xmlns:p="http://schemas.openxmlformats.org/presentationml/2006/main">
  <p:tag name="AS_UNIQUEID" val="321"/>
</p:tagLst>
</file>

<file path=ppt/tags/tag259.xml><?xml version="1.0" encoding="utf-8"?>
<p:tagLst xmlns:p="http://schemas.openxmlformats.org/presentationml/2006/main">
  <p:tag name="AS_UNIQUEID" val="322"/>
</p:tagLst>
</file>

<file path=ppt/tags/tag26.xml><?xml version="1.0" encoding="utf-8"?>
<p:tagLst xmlns:p="http://schemas.openxmlformats.org/presentationml/2006/main">
  <p:tag name="AS_UNIQUEID" val="344"/>
</p:tagLst>
</file>

<file path=ppt/tags/tag260.xml><?xml version="1.0" encoding="utf-8"?>
<p:tagLst xmlns:p="http://schemas.openxmlformats.org/presentationml/2006/main">
  <p:tag name="AS_UNIQUEID" val="323"/>
</p:tagLst>
</file>

<file path=ppt/tags/tag261.xml><?xml version="1.0" encoding="utf-8"?>
<p:tagLst xmlns:p="http://schemas.openxmlformats.org/presentationml/2006/main">
  <p:tag name="AS_UNIQUEID" val="424"/>
</p:tagLst>
</file>

<file path=ppt/tags/tag262.xml><?xml version="1.0" encoding="utf-8"?>
<p:tagLst xmlns:p="http://schemas.openxmlformats.org/presentationml/2006/main">
  <p:tag name="AS_UNIQUEID" val="325"/>
</p:tagLst>
</file>

<file path=ppt/tags/tag263.xml><?xml version="1.0" encoding="utf-8"?>
<p:tagLst xmlns:p="http://schemas.openxmlformats.org/presentationml/2006/main">
  <p:tag name="AS_UNIQUEID" val="331"/>
</p:tagLst>
</file>

<file path=ppt/tags/tag264.xml><?xml version="1.0" encoding="utf-8"?>
<p:tagLst xmlns:p="http://schemas.openxmlformats.org/presentationml/2006/main">
  <p:tag name="AS_UNIQUEID" val="425"/>
</p:tagLst>
</file>

<file path=ppt/tags/tag265.xml><?xml version="1.0" encoding="utf-8"?>
<p:tagLst xmlns:p="http://schemas.openxmlformats.org/presentationml/2006/main">
  <p:tag name="AS_UNIQUEID" val="426"/>
</p:tagLst>
</file>

<file path=ppt/tags/tag266.xml><?xml version="1.0" encoding="utf-8"?>
<p:tagLst xmlns:p="http://schemas.openxmlformats.org/presentationml/2006/main">
  <p:tag name="AS_UNIQUEID" val="427"/>
</p:tagLst>
</file>

<file path=ppt/tags/tag267.xml><?xml version="1.0" encoding="utf-8"?>
<p:tagLst xmlns:p="http://schemas.openxmlformats.org/presentationml/2006/main">
  <p:tag name="AS_UNIQUEID" val="428"/>
</p:tagLst>
</file>

<file path=ppt/tags/tag268.xml><?xml version="1.0" encoding="utf-8"?>
<p:tagLst xmlns:p="http://schemas.openxmlformats.org/presentationml/2006/main">
  <p:tag name="AS_UNIQUEID" val="431"/>
</p:tagLst>
</file>

<file path=ppt/tags/tag269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COMMONDATA" val="eyJoZGlkIjoiOThhN2QwZTYyNjAxMTE1ODk1OWY2YzZmYWI5YWI2OGEifQ=="/>
</p:tagLst>
</file>

<file path=ppt/tags/tag27.xml><?xml version="1.0" encoding="utf-8"?>
<p:tagLst xmlns:p="http://schemas.openxmlformats.org/presentationml/2006/main">
  <p:tag name="AS_UNIQUEID" val="345"/>
</p:tagLst>
</file>

<file path=ppt/tags/tag28.xml><?xml version="1.0" encoding="utf-8"?>
<p:tagLst xmlns:p="http://schemas.openxmlformats.org/presentationml/2006/main">
  <p:tag name="AS_UNIQUEID" val="346"/>
</p:tagLst>
</file>

<file path=ppt/tags/tag29.xml><?xml version="1.0" encoding="utf-8"?>
<p:tagLst xmlns:p="http://schemas.openxmlformats.org/presentationml/2006/main">
  <p:tag name="AS_UNIQUEID" val="347"/>
</p:tagLst>
</file>

<file path=ppt/tags/tag3.xml><?xml version="1.0" encoding="utf-8"?>
<p:tagLst xmlns:p="http://schemas.openxmlformats.org/presentationml/2006/main">
  <p:tag name="AS_UNIQUEID" val="60"/>
</p:tagLst>
</file>

<file path=ppt/tags/tag30.xml><?xml version="1.0" encoding="utf-8"?>
<p:tagLst xmlns:p="http://schemas.openxmlformats.org/presentationml/2006/main">
  <p:tag name="AS_UNIQUEID" val="348"/>
</p:tagLst>
</file>

<file path=ppt/tags/tag31.xml><?xml version="1.0" encoding="utf-8"?>
<p:tagLst xmlns:p="http://schemas.openxmlformats.org/presentationml/2006/main">
  <p:tag name="AS_UNIQUEID" val="349"/>
</p:tagLst>
</file>

<file path=ppt/tags/tag32.xml><?xml version="1.0" encoding="utf-8"?>
<p:tagLst xmlns:p="http://schemas.openxmlformats.org/presentationml/2006/main">
  <p:tag name="AS_UNIQUEID" val="350"/>
</p:tagLst>
</file>

<file path=ppt/tags/tag33.xml><?xml version="1.0" encoding="utf-8"?>
<p:tagLst xmlns:p="http://schemas.openxmlformats.org/presentationml/2006/main">
  <p:tag name="AS_UNIQUEID" val="351"/>
</p:tagLst>
</file>

<file path=ppt/tags/tag34.xml><?xml version="1.0" encoding="utf-8"?>
<p:tagLst xmlns:p="http://schemas.openxmlformats.org/presentationml/2006/main">
  <p:tag name="AS_UNIQUEID" val="352"/>
</p:tagLst>
</file>

<file path=ppt/tags/tag35.xml><?xml version="1.0" encoding="utf-8"?>
<p:tagLst xmlns:p="http://schemas.openxmlformats.org/presentationml/2006/main">
  <p:tag name="AS_UNIQUEID" val="353"/>
</p:tagLst>
</file>

<file path=ppt/tags/tag36.xml><?xml version="1.0" encoding="utf-8"?>
<p:tagLst xmlns:p="http://schemas.openxmlformats.org/presentationml/2006/main">
  <p:tag name="AS_UNIQUEID" val="429"/>
</p:tagLst>
</file>

<file path=ppt/tags/tag37.xml><?xml version="1.0" encoding="utf-8"?>
<p:tagLst xmlns:p="http://schemas.openxmlformats.org/presentationml/2006/main">
  <p:tag name="AS_UNIQUEID" val="354"/>
</p:tagLst>
</file>

<file path=ppt/tags/tag38.xml><?xml version="1.0" encoding="utf-8"?>
<p:tagLst xmlns:p="http://schemas.openxmlformats.org/presentationml/2006/main">
  <p:tag name="AS_UNIQUEID" val="355"/>
</p:tagLst>
</file>

<file path=ppt/tags/tag39.xml><?xml version="1.0" encoding="utf-8"?>
<p:tagLst xmlns:p="http://schemas.openxmlformats.org/presentationml/2006/main">
  <p:tag name="AS_UNIQUEID" val="356"/>
</p:tagLst>
</file>

<file path=ppt/tags/tag4.xml><?xml version="1.0" encoding="utf-8"?>
<p:tagLst xmlns:p="http://schemas.openxmlformats.org/presentationml/2006/main">
  <p:tag name="AS_UNIQUEID" val="61"/>
</p:tagLst>
</file>

<file path=ppt/tags/tag40.xml><?xml version="1.0" encoding="utf-8"?>
<p:tagLst xmlns:p="http://schemas.openxmlformats.org/presentationml/2006/main">
  <p:tag name="AS_UNIQUEID" val="100"/>
</p:tagLst>
</file>

<file path=ppt/tags/tag41.xml><?xml version="1.0" encoding="utf-8"?>
<p:tagLst xmlns:p="http://schemas.openxmlformats.org/presentationml/2006/main">
  <p:tag name="AS_UNIQUEID" val="101"/>
</p:tagLst>
</file>

<file path=ppt/tags/tag42.xml><?xml version="1.0" encoding="utf-8"?>
<p:tagLst xmlns:p="http://schemas.openxmlformats.org/presentationml/2006/main">
  <p:tag name="AS_UNIQUEID" val="102"/>
</p:tagLst>
</file>

<file path=ppt/tags/tag43.xml><?xml version="1.0" encoding="utf-8"?>
<p:tagLst xmlns:p="http://schemas.openxmlformats.org/presentationml/2006/main">
  <p:tag name="AS_UNIQUEID" val="357"/>
</p:tagLst>
</file>

<file path=ppt/tags/tag44.xml><?xml version="1.0" encoding="utf-8"?>
<p:tagLst xmlns:p="http://schemas.openxmlformats.org/presentationml/2006/main">
  <p:tag name="AS_UNIQUEID" val="358"/>
</p:tagLst>
</file>

<file path=ppt/tags/tag45.xml><?xml version="1.0" encoding="utf-8"?>
<p:tagLst xmlns:p="http://schemas.openxmlformats.org/presentationml/2006/main">
  <p:tag name="AS_UNIQUEID" val="359"/>
</p:tagLst>
</file>

<file path=ppt/tags/tag46.xml><?xml version="1.0" encoding="utf-8"?>
<p:tagLst xmlns:p="http://schemas.openxmlformats.org/presentationml/2006/main">
  <p:tag name="AS_UNIQUEID" val="100"/>
</p:tagLst>
</file>

<file path=ppt/tags/tag47.xml><?xml version="1.0" encoding="utf-8"?>
<p:tagLst xmlns:p="http://schemas.openxmlformats.org/presentationml/2006/main">
  <p:tag name="AS_UNIQUEID" val="101"/>
</p:tagLst>
</file>

<file path=ppt/tags/tag48.xml><?xml version="1.0" encoding="utf-8"?>
<p:tagLst xmlns:p="http://schemas.openxmlformats.org/presentationml/2006/main">
  <p:tag name="AS_UNIQUEID" val="102"/>
</p:tagLst>
</file>

<file path=ppt/tags/tag49.xml><?xml version="1.0" encoding="utf-8"?>
<p:tagLst xmlns:p="http://schemas.openxmlformats.org/presentationml/2006/main">
  <p:tag name="AS_UNIQUEID" val="360"/>
</p:tagLst>
</file>

<file path=ppt/tags/tag5.xml><?xml version="1.0" encoding="utf-8"?>
<p:tagLst xmlns:p="http://schemas.openxmlformats.org/presentationml/2006/main">
  <p:tag name="AS_UNIQUEID" val="62"/>
</p:tagLst>
</file>

<file path=ppt/tags/tag50.xml><?xml version="1.0" encoding="utf-8"?>
<p:tagLst xmlns:p="http://schemas.openxmlformats.org/presentationml/2006/main">
  <p:tag name="AS_UNIQUEID" val="100"/>
</p:tagLst>
</file>

<file path=ppt/tags/tag51.xml><?xml version="1.0" encoding="utf-8"?>
<p:tagLst xmlns:p="http://schemas.openxmlformats.org/presentationml/2006/main">
  <p:tag name="AS_UNIQUEID" val="101"/>
</p:tagLst>
</file>

<file path=ppt/tags/tag52.xml><?xml version="1.0" encoding="utf-8"?>
<p:tagLst xmlns:p="http://schemas.openxmlformats.org/presentationml/2006/main">
  <p:tag name="AS_UNIQUEID" val="102"/>
</p:tagLst>
</file>

<file path=ppt/tags/tag53.xml><?xml version="1.0" encoding="utf-8"?>
<p:tagLst xmlns:p="http://schemas.openxmlformats.org/presentationml/2006/main">
  <p:tag name="AS_UNIQUEID" val="361"/>
</p:tagLst>
</file>

<file path=ppt/tags/tag54.xml><?xml version="1.0" encoding="utf-8"?>
<p:tagLst xmlns:p="http://schemas.openxmlformats.org/presentationml/2006/main">
  <p:tag name="AS_UNIQUEID" val="98"/>
</p:tagLst>
</file>

<file path=ppt/tags/tag55.xml><?xml version="1.0" encoding="utf-8"?>
<p:tagLst xmlns:p="http://schemas.openxmlformats.org/presentationml/2006/main">
  <p:tag name="AS_UNIQUEID" val="99"/>
</p:tagLst>
</file>

<file path=ppt/tags/tag56.xml><?xml version="1.0" encoding="utf-8"?>
<p:tagLst xmlns:p="http://schemas.openxmlformats.org/presentationml/2006/main">
  <p:tag name="AS_UNIQUEID" val="100"/>
</p:tagLst>
</file>

<file path=ppt/tags/tag57.xml><?xml version="1.0" encoding="utf-8"?>
<p:tagLst xmlns:p="http://schemas.openxmlformats.org/presentationml/2006/main">
  <p:tag name="AS_UNIQUEID" val="101"/>
</p:tagLst>
</file>

<file path=ppt/tags/tag58.xml><?xml version="1.0" encoding="utf-8"?>
<p:tagLst xmlns:p="http://schemas.openxmlformats.org/presentationml/2006/main">
  <p:tag name="AS_UNIQUEID" val="102"/>
</p:tagLst>
</file>

<file path=ppt/tags/tag59.xml><?xml version="1.0" encoding="utf-8"?>
<p:tagLst xmlns:p="http://schemas.openxmlformats.org/presentationml/2006/main">
  <p:tag name="AS_UNIQUEID" val="430"/>
</p:tagLst>
</file>

<file path=ppt/tags/tag6.xml><?xml version="1.0" encoding="utf-8"?>
<p:tagLst xmlns:p="http://schemas.openxmlformats.org/presentationml/2006/main">
  <p:tag name="AS_UNIQUEID" val="63"/>
</p:tagLst>
</file>

<file path=ppt/tags/tag60.xml><?xml version="1.0" encoding="utf-8"?>
<p:tagLst xmlns:p="http://schemas.openxmlformats.org/presentationml/2006/main">
  <p:tag name="AS_UNIQUEID" val="362"/>
</p:tagLst>
</file>

<file path=ppt/tags/tag61.xml><?xml version="1.0" encoding="utf-8"?>
<p:tagLst xmlns:p="http://schemas.openxmlformats.org/presentationml/2006/main">
  <p:tag name="AS_UNIQUEID" val="104"/>
</p:tagLst>
</file>

<file path=ppt/tags/tag62.xml><?xml version="1.0" encoding="utf-8"?>
<p:tagLst xmlns:p="http://schemas.openxmlformats.org/presentationml/2006/main">
  <p:tag name="AS_UNIQUEID" val="105"/>
</p:tagLst>
</file>

<file path=ppt/tags/tag63.xml><?xml version="1.0" encoding="utf-8"?>
<p:tagLst xmlns:p="http://schemas.openxmlformats.org/presentationml/2006/main">
  <p:tag name="AS_UNIQUEID" val="106"/>
</p:tagLst>
</file>

<file path=ppt/tags/tag64.xml><?xml version="1.0" encoding="utf-8"?>
<p:tagLst xmlns:p="http://schemas.openxmlformats.org/presentationml/2006/main">
  <p:tag name="AS_UNIQUEID" val="107"/>
</p:tagLst>
</file>

<file path=ppt/tags/tag65.xml><?xml version="1.0" encoding="utf-8"?>
<p:tagLst xmlns:p="http://schemas.openxmlformats.org/presentationml/2006/main">
  <p:tag name="AS_UNIQUEID" val="108"/>
</p:tagLst>
</file>

<file path=ppt/tags/tag66.xml><?xml version="1.0" encoding="utf-8"?>
<p:tagLst xmlns:p="http://schemas.openxmlformats.org/presentationml/2006/main">
  <p:tag name="AS_UNIQUEID" val="109"/>
</p:tagLst>
</file>

<file path=ppt/tags/tag67.xml><?xml version="1.0" encoding="utf-8"?>
<p:tagLst xmlns:p="http://schemas.openxmlformats.org/presentationml/2006/main">
  <p:tag name="AS_UNIQUEID" val="363"/>
</p:tagLst>
</file>

<file path=ppt/tags/tag68.xml><?xml version="1.0" encoding="utf-8"?>
<p:tagLst xmlns:p="http://schemas.openxmlformats.org/presentationml/2006/main">
  <p:tag name="AS_UNIQUEID" val="111"/>
</p:tagLst>
</file>

<file path=ppt/tags/tag69.xml><?xml version="1.0" encoding="utf-8"?>
<p:tagLst xmlns:p="http://schemas.openxmlformats.org/presentationml/2006/main">
  <p:tag name="AS_UNIQUEID" val="112"/>
</p:tagLst>
</file>

<file path=ppt/tags/tag7.xml><?xml version="1.0" encoding="utf-8"?>
<p:tagLst xmlns:p="http://schemas.openxmlformats.org/presentationml/2006/main">
  <p:tag name="AS_UNIQUEID" val="64"/>
</p:tagLst>
</file>

<file path=ppt/tags/tag70.xml><?xml version="1.0" encoding="utf-8"?>
<p:tagLst xmlns:p="http://schemas.openxmlformats.org/presentationml/2006/main">
  <p:tag name="AS_UNIQUEID" val="113"/>
</p:tagLst>
</file>

<file path=ppt/tags/tag71.xml><?xml version="1.0" encoding="utf-8"?>
<p:tagLst xmlns:p="http://schemas.openxmlformats.org/presentationml/2006/main">
  <p:tag name="AS_UNIQUEID" val="364"/>
</p:tagLst>
</file>

<file path=ppt/tags/tag72.xml><?xml version="1.0" encoding="utf-8"?>
<p:tagLst xmlns:p="http://schemas.openxmlformats.org/presentationml/2006/main">
  <p:tag name="AS_UNIQUEID" val="115"/>
</p:tagLst>
</file>

<file path=ppt/tags/tag73.xml><?xml version="1.0" encoding="utf-8"?>
<p:tagLst xmlns:p="http://schemas.openxmlformats.org/presentationml/2006/main">
  <p:tag name="AS_UNIQUEID" val="116"/>
</p:tagLst>
</file>

<file path=ppt/tags/tag74.xml><?xml version="1.0" encoding="utf-8"?>
<p:tagLst xmlns:p="http://schemas.openxmlformats.org/presentationml/2006/main">
  <p:tag name="AS_UNIQUEID" val="117"/>
</p:tagLst>
</file>

<file path=ppt/tags/tag75.xml><?xml version="1.0" encoding="utf-8"?>
<p:tagLst xmlns:p="http://schemas.openxmlformats.org/presentationml/2006/main">
  <p:tag name="AS_UNIQUEID" val="118"/>
</p:tagLst>
</file>

<file path=ppt/tags/tag76.xml><?xml version="1.0" encoding="utf-8"?>
<p:tagLst xmlns:p="http://schemas.openxmlformats.org/presentationml/2006/main">
  <p:tag name="AS_UNIQUEID" val="119"/>
</p:tagLst>
</file>

<file path=ppt/tags/tag77.xml><?xml version="1.0" encoding="utf-8"?>
<p:tagLst xmlns:p="http://schemas.openxmlformats.org/presentationml/2006/main">
  <p:tag name="AS_UNIQUEID" val="120"/>
</p:tagLst>
</file>

<file path=ppt/tags/tag78.xml><?xml version="1.0" encoding="utf-8"?>
<p:tagLst xmlns:p="http://schemas.openxmlformats.org/presentationml/2006/main">
  <p:tag name="AS_UNIQUEID" val="121"/>
</p:tagLst>
</file>

<file path=ppt/tags/tag79.xml><?xml version="1.0" encoding="utf-8"?>
<p:tagLst xmlns:p="http://schemas.openxmlformats.org/presentationml/2006/main">
  <p:tag name="AS_UNIQUEID" val="122"/>
</p:tagLst>
</file>

<file path=ppt/tags/tag8.xml><?xml version="1.0" encoding="utf-8"?>
<p:tagLst xmlns:p="http://schemas.openxmlformats.org/presentationml/2006/main">
  <p:tag name="AS_UNIQUEID" val="66"/>
</p:tagLst>
</file>

<file path=ppt/tags/tag80.xml><?xml version="1.0" encoding="utf-8"?>
<p:tagLst xmlns:p="http://schemas.openxmlformats.org/presentationml/2006/main">
  <p:tag name="AS_UNIQUEID" val="123"/>
</p:tagLst>
</file>

<file path=ppt/tags/tag81.xml><?xml version="1.0" encoding="utf-8"?>
<p:tagLst xmlns:p="http://schemas.openxmlformats.org/presentationml/2006/main">
  <p:tag name="AS_UNIQUEID" val="365"/>
</p:tagLst>
</file>

<file path=ppt/tags/tag82.xml><?xml version="1.0" encoding="utf-8"?>
<p:tagLst xmlns:p="http://schemas.openxmlformats.org/presentationml/2006/main">
  <p:tag name="AS_UNIQUEID" val="125"/>
</p:tagLst>
</file>

<file path=ppt/tags/tag83.xml><?xml version="1.0" encoding="utf-8"?>
<p:tagLst xmlns:p="http://schemas.openxmlformats.org/presentationml/2006/main">
  <p:tag name="AS_UNIQUEID" val="126"/>
</p:tagLst>
</file>

<file path=ppt/tags/tag84.xml><?xml version="1.0" encoding="utf-8"?>
<p:tagLst xmlns:p="http://schemas.openxmlformats.org/presentationml/2006/main">
  <p:tag name="AS_UNIQUEID" val="127"/>
</p:tagLst>
</file>

<file path=ppt/tags/tag85.xml><?xml version="1.0" encoding="utf-8"?>
<p:tagLst xmlns:p="http://schemas.openxmlformats.org/presentationml/2006/main">
  <p:tag name="AS_UNIQUEID" val="366"/>
</p:tagLst>
</file>

<file path=ppt/tags/tag86.xml><?xml version="1.0" encoding="utf-8"?>
<p:tagLst xmlns:p="http://schemas.openxmlformats.org/presentationml/2006/main">
  <p:tag name="AS_UNIQUEID" val="129"/>
</p:tagLst>
</file>

<file path=ppt/tags/tag87.xml><?xml version="1.0" encoding="utf-8"?>
<p:tagLst xmlns:p="http://schemas.openxmlformats.org/presentationml/2006/main">
  <p:tag name="AS_UNIQUEID" val="130"/>
</p:tagLst>
</file>

<file path=ppt/tags/tag88.xml><?xml version="1.0" encoding="utf-8"?>
<p:tagLst xmlns:p="http://schemas.openxmlformats.org/presentationml/2006/main">
  <p:tag name="AS_UNIQUEID" val="131"/>
</p:tagLst>
</file>

<file path=ppt/tags/tag89.xml><?xml version="1.0" encoding="utf-8"?>
<p:tagLst xmlns:p="http://schemas.openxmlformats.org/presentationml/2006/main">
  <p:tag name="AS_UNIQUEID" val="132"/>
  <p:tag name="PA" val="v3.2.0"/>
</p:tagLst>
</file>

<file path=ppt/tags/tag9.xml><?xml version="1.0" encoding="utf-8"?>
<p:tagLst xmlns:p="http://schemas.openxmlformats.org/presentationml/2006/main">
  <p:tag name="AS_UNIQUEID" val="333"/>
</p:tagLst>
</file>

<file path=ppt/tags/tag90.xml><?xml version="1.0" encoding="utf-8"?>
<p:tagLst xmlns:p="http://schemas.openxmlformats.org/presentationml/2006/main">
  <p:tag name="AS_UNIQUEID" val="133"/>
  <p:tag name="PA" val="v3.2.0"/>
</p:tagLst>
</file>

<file path=ppt/tags/tag91.xml><?xml version="1.0" encoding="utf-8"?>
<p:tagLst xmlns:p="http://schemas.openxmlformats.org/presentationml/2006/main">
  <p:tag name="AS_UNIQUEID" val="134"/>
</p:tagLst>
</file>

<file path=ppt/tags/tag92.xml><?xml version="1.0" encoding="utf-8"?>
<p:tagLst xmlns:p="http://schemas.openxmlformats.org/presentationml/2006/main">
  <p:tag name="AS_UNIQUEID" val="135"/>
</p:tagLst>
</file>

<file path=ppt/tags/tag93.xml><?xml version="1.0" encoding="utf-8"?>
<p:tagLst xmlns:p="http://schemas.openxmlformats.org/presentationml/2006/main">
  <p:tag name="AS_UNIQUEID" val="136"/>
</p:tagLst>
</file>

<file path=ppt/tags/tag94.xml><?xml version="1.0" encoding="utf-8"?>
<p:tagLst xmlns:p="http://schemas.openxmlformats.org/presentationml/2006/main">
  <p:tag name="AS_UNIQUEID" val="367"/>
</p:tagLst>
</file>

<file path=ppt/tags/tag95.xml><?xml version="1.0" encoding="utf-8"?>
<p:tagLst xmlns:p="http://schemas.openxmlformats.org/presentationml/2006/main">
  <p:tag name="AS_UNIQUEID" val="368"/>
</p:tagLst>
</file>

<file path=ppt/tags/tag96.xml><?xml version="1.0" encoding="utf-8"?>
<p:tagLst xmlns:p="http://schemas.openxmlformats.org/presentationml/2006/main">
  <p:tag name="AS_UNIQUEID" val="125"/>
</p:tagLst>
</file>

<file path=ppt/tags/tag97.xml><?xml version="1.0" encoding="utf-8"?>
<p:tagLst xmlns:p="http://schemas.openxmlformats.org/presentationml/2006/main">
  <p:tag name="AS_UNIQUEID" val="126"/>
</p:tagLst>
</file>

<file path=ppt/tags/tag98.xml><?xml version="1.0" encoding="utf-8"?>
<p:tagLst xmlns:p="http://schemas.openxmlformats.org/presentationml/2006/main">
  <p:tag name="AS_UNIQUEID" val="127"/>
</p:tagLst>
</file>

<file path=ppt/tags/tag99.xml><?xml version="1.0" encoding="utf-8"?>
<p:tagLst xmlns:p="http://schemas.openxmlformats.org/presentationml/2006/main">
  <p:tag name="AS_UNIQUEID" val="369"/>
</p:tagLst>
</file>

<file path=ppt/theme/theme1.xml><?xml version="1.0" encoding="utf-8"?>
<a:theme xmlns:r="http://schemas.openxmlformats.org/officeDocument/2006/relationships" xmlns:a="http://schemas.openxmlformats.org/drawingml/2006/main" name="模板页面">
  <a:themeElements>
    <a:clrScheme name="自定义 1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C3C3C"/>
      </a:accent1>
      <a:accent2>
        <a:srgbClr val="2C9C86"/>
      </a:accent2>
      <a:accent3>
        <a:srgbClr val="A29C9B"/>
      </a:accent3>
      <a:accent4>
        <a:srgbClr val="696969"/>
      </a:accent4>
      <a:accent5>
        <a:srgbClr val="D2D2D2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17">
      <a:majorFont>
        <a:latin typeface="楷体"/>
        <a:ea typeface="楷体"/>
        <a:cs typeface="Arial"/>
      </a:majorFont>
      <a:minorFont>
        <a:latin typeface="楷体"/>
        <a:ea typeface="楷体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7">
      <a:majorFont>
        <a:latin typeface="書體坊顏體㊣"/>
        <a:ea typeface="書體坊顏體㊣"/>
        <a:cs typeface="Arial"/>
      </a:majorFont>
      <a:minorFont>
        <a:latin typeface="書體坊顏體㊣"/>
        <a:ea typeface="書體坊顏體㊣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62</Paragraphs>
  <Slides>18</Slides>
  <Notes>12</Notes>
  <TotalTime>0</TotalTime>
  <HiddenSlides>6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31">
      <vt:lpstr>Arial</vt:lpstr>
      <vt:lpstr>楷体</vt:lpstr>
      <vt:lpstr>Century Gothic</vt:lpstr>
      <vt:lpstr>微软雅黑</vt:lpstr>
      <vt:lpstr>書體坊顏體㊣</vt:lpstr>
      <vt:lpstr>等线</vt:lpstr>
      <vt:lpstr>等线 Light</vt:lpstr>
      <vt:lpstr>宋体</vt:lpstr>
      <vt:lpstr>楷体_GB2312</vt:lpstr>
      <vt:lpstr>Calibri</vt:lpstr>
      <vt:lpstr>华文行楷</vt:lpstr>
      <vt:lpstr>隶书</vt:lpstr>
      <vt:lpstr>模板页面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2022-07-16T19:36:15.311</cp:lastPrinted>
  <dcterms:created xsi:type="dcterms:W3CDTF">2022-07-16T19:36:15Z</dcterms:created>
  <dcterms:modified xsi:type="dcterms:W3CDTF">2022-07-16T11:36:16Z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