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heme/theme3.xml" ContentType="application/vnd.openxmlformats-officedocument.them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1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2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3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4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5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6.xml" ContentType="application/vnd.openxmlformats-officedocument.presentationml.notesSlide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7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8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notesSlides/notesSlide9.xml" ContentType="application/vnd.openxmlformats-officedocument.presentationml.notesSlide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notesSlides/notesSlide10.xml" ContentType="application/vnd.openxmlformats-officedocument.presentationml.notesSlide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notesSlides/notesSlide11.xml" ContentType="application/vnd.openxmlformats-officedocument.presentationml.notesSlide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notesSlides/notesSlide12.xml" ContentType="application/vnd.openxmlformats-officedocument.presentationml.notesSlide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13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notesSlides/notesSlide14.xml" ContentType="application/vnd.openxmlformats-officedocument.presentationml.notesSlide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3"/>
  </p:notesMasterIdLst>
  <p:sldIdLst>
    <p:sldId id="410" r:id="rId3"/>
    <p:sldId id="412" r:id="rId4"/>
    <p:sldId id="413" r:id="rId5"/>
    <p:sldId id="414" r:id="rId6"/>
    <p:sldId id="415" r:id="rId7"/>
    <p:sldId id="416" r:id="rId8"/>
    <p:sldId id="417" r:id="rId9"/>
    <p:sldId id="418" r:id="rId10"/>
    <p:sldId id="419" r:id="rId11"/>
    <p:sldId id="420" r:id="rId12"/>
    <p:sldId id="421" r:id="rId13"/>
    <p:sldId id="422" r:id="rId14"/>
    <p:sldId id="423" r:id="rId15"/>
    <p:sldId id="424" r:id="rId16"/>
    <p:sldId id="425" r:id="rId17"/>
    <p:sldId id="426" r:id="rId18"/>
    <p:sldId id="427" r:id="rId19"/>
    <p:sldId id="428" r:id="rId20"/>
    <p:sldId id="429" r:id="rId21"/>
    <p:sldId id="43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483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462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077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810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188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6014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811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074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666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0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93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26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978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6017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897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925DD-2E25-4907-A870-710B8D14593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572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3.xml"/><Relationship Id="rId4" Type="http://schemas.openxmlformats.org/officeDocument/2006/relationships/tags" Target="../tags/tag11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6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9.xml"/><Relationship Id="rId7" Type="http://schemas.openxmlformats.org/officeDocument/2006/relationships/tags" Target="../tags/tag153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57.xml"/><Relationship Id="rId9" Type="http://schemas.openxmlformats.org/officeDocument/2006/relationships/tags" Target="../tags/tag16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ts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 dirty="0">
                <a:sym typeface="+mn-ea"/>
              </a:rPr>
              <a:t> 单击此处编辑文本</a:t>
            </a:r>
            <a:endParaRPr lang="zh-CN" altLang="en-US" dirty="0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 dirty="0">
                <a:sym typeface="+mn-ea"/>
              </a:rPr>
              <a:t> 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 单击此处编辑文本</a:t>
            </a:r>
          </a:p>
          <a:p>
            <a:pPr lvl="1"/>
            <a:r>
              <a:rPr lang="zh-CN" altLang="en-US" dirty="0"/>
              <a:t> 第二级</a:t>
            </a:r>
          </a:p>
          <a:p>
            <a:pPr lvl="2"/>
            <a:r>
              <a:rPr lang="zh-CN" altLang="en-US" dirty="0"/>
              <a:t> 第三级</a:t>
            </a:r>
          </a:p>
          <a:p>
            <a:pPr lvl="3"/>
            <a:r>
              <a:rPr lang="zh-CN" altLang="en-US" dirty="0"/>
              <a:t> 第四级</a:t>
            </a:r>
          </a:p>
          <a:p>
            <a:pPr lvl="4"/>
            <a:r>
              <a:rPr lang="zh-CN" altLang="en-US" dirty="0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 dirty="0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6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6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7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6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27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29.xml"/><Relationship Id="rId4" Type="http://schemas.openxmlformats.org/officeDocument/2006/relationships/tags" Target="../tags/tag2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tags" Target="../tags/tag242.xml"/><Relationship Id="rId18" Type="http://schemas.openxmlformats.org/officeDocument/2006/relationships/tags" Target="../tags/tag247.xml"/><Relationship Id="rId26" Type="http://schemas.openxmlformats.org/officeDocument/2006/relationships/notesSlide" Target="../notesSlides/notesSlide9.xml"/><Relationship Id="rId3" Type="http://schemas.openxmlformats.org/officeDocument/2006/relationships/tags" Target="../tags/tag232.xml"/><Relationship Id="rId21" Type="http://schemas.openxmlformats.org/officeDocument/2006/relationships/tags" Target="../tags/tag250.xml"/><Relationship Id="rId7" Type="http://schemas.openxmlformats.org/officeDocument/2006/relationships/tags" Target="../tags/tag236.xml"/><Relationship Id="rId12" Type="http://schemas.openxmlformats.org/officeDocument/2006/relationships/tags" Target="../tags/tag241.xml"/><Relationship Id="rId17" Type="http://schemas.openxmlformats.org/officeDocument/2006/relationships/tags" Target="../tags/tag246.xml"/><Relationship Id="rId25" Type="http://schemas.openxmlformats.org/officeDocument/2006/relationships/slideLayout" Target="../slideLayouts/slideLayout18.xml"/><Relationship Id="rId2" Type="http://schemas.openxmlformats.org/officeDocument/2006/relationships/tags" Target="../tags/tag231.xml"/><Relationship Id="rId16" Type="http://schemas.openxmlformats.org/officeDocument/2006/relationships/tags" Target="../tags/tag245.xml"/><Relationship Id="rId20" Type="http://schemas.openxmlformats.org/officeDocument/2006/relationships/tags" Target="../tags/tag249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tags" Target="../tags/tag240.xml"/><Relationship Id="rId24" Type="http://schemas.openxmlformats.org/officeDocument/2006/relationships/tags" Target="../tags/tag253.xml"/><Relationship Id="rId5" Type="http://schemas.openxmlformats.org/officeDocument/2006/relationships/tags" Target="../tags/tag234.xml"/><Relationship Id="rId15" Type="http://schemas.openxmlformats.org/officeDocument/2006/relationships/tags" Target="../tags/tag244.xml"/><Relationship Id="rId23" Type="http://schemas.openxmlformats.org/officeDocument/2006/relationships/tags" Target="../tags/tag252.xml"/><Relationship Id="rId10" Type="http://schemas.openxmlformats.org/officeDocument/2006/relationships/tags" Target="../tags/tag239.xml"/><Relationship Id="rId19" Type="http://schemas.openxmlformats.org/officeDocument/2006/relationships/tags" Target="../tags/tag248.xml"/><Relationship Id="rId4" Type="http://schemas.openxmlformats.org/officeDocument/2006/relationships/tags" Target="../tags/tag233.xml"/><Relationship Id="rId9" Type="http://schemas.openxmlformats.org/officeDocument/2006/relationships/tags" Target="../tags/tag238.xml"/><Relationship Id="rId14" Type="http://schemas.openxmlformats.org/officeDocument/2006/relationships/tags" Target="../tags/tag243.xml"/><Relationship Id="rId22" Type="http://schemas.openxmlformats.org/officeDocument/2006/relationships/tags" Target="../tags/tag25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4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6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6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3" Type="http://schemas.openxmlformats.org/officeDocument/2006/relationships/tags" Target="../tags/tag267.xml"/><Relationship Id="rId7" Type="http://schemas.openxmlformats.org/officeDocument/2006/relationships/tags" Target="../tags/tag271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269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68.xml"/><Relationship Id="rId9" Type="http://schemas.openxmlformats.org/officeDocument/2006/relationships/tags" Target="../tags/tag27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81.xml"/><Relationship Id="rId13" Type="http://schemas.openxmlformats.org/officeDocument/2006/relationships/tags" Target="../tags/tag286.xml"/><Relationship Id="rId3" Type="http://schemas.openxmlformats.org/officeDocument/2006/relationships/tags" Target="../tags/tag276.xml"/><Relationship Id="rId7" Type="http://schemas.openxmlformats.org/officeDocument/2006/relationships/tags" Target="../tags/tag280.xml"/><Relationship Id="rId12" Type="http://schemas.openxmlformats.org/officeDocument/2006/relationships/tags" Target="../tags/tag285.xml"/><Relationship Id="rId17" Type="http://schemas.openxmlformats.org/officeDocument/2006/relationships/notesSlide" Target="../notesSlides/notesSlide11.xml"/><Relationship Id="rId2" Type="http://schemas.openxmlformats.org/officeDocument/2006/relationships/tags" Target="../tags/tag275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11" Type="http://schemas.openxmlformats.org/officeDocument/2006/relationships/tags" Target="../tags/tag284.xml"/><Relationship Id="rId5" Type="http://schemas.openxmlformats.org/officeDocument/2006/relationships/tags" Target="../tags/tag278.xml"/><Relationship Id="rId15" Type="http://schemas.openxmlformats.org/officeDocument/2006/relationships/tags" Target="../tags/tag288.xml"/><Relationship Id="rId10" Type="http://schemas.openxmlformats.org/officeDocument/2006/relationships/tags" Target="../tags/tag283.xml"/><Relationship Id="rId4" Type="http://schemas.openxmlformats.org/officeDocument/2006/relationships/tags" Target="../tags/tag277.xml"/><Relationship Id="rId9" Type="http://schemas.openxmlformats.org/officeDocument/2006/relationships/tags" Target="../tags/tag282.xml"/><Relationship Id="rId14" Type="http://schemas.openxmlformats.org/officeDocument/2006/relationships/tags" Target="../tags/tag28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91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93.xml"/><Relationship Id="rId4" Type="http://schemas.openxmlformats.org/officeDocument/2006/relationships/tags" Target="../tags/tag29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296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95.xml"/><Relationship Id="rId1" Type="http://schemas.openxmlformats.org/officeDocument/2006/relationships/tags" Target="../tags/tag294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9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02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304.xml"/><Relationship Id="rId4" Type="http://schemas.openxmlformats.org/officeDocument/2006/relationships/tags" Target="../tags/tag30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75.xml"/><Relationship Id="rId4" Type="http://schemas.openxmlformats.org/officeDocument/2006/relationships/tags" Target="../tags/tag17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307.xml"/><Relationship Id="rId7" Type="http://schemas.openxmlformats.org/officeDocument/2006/relationships/tags" Target="../tags/tag311.xml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tags" Target="../tags/tag310.xml"/><Relationship Id="rId5" Type="http://schemas.openxmlformats.org/officeDocument/2006/relationships/tags" Target="../tags/tag309.xml"/><Relationship Id="rId4" Type="http://schemas.openxmlformats.org/officeDocument/2006/relationships/tags" Target="../tags/tag308.xml"/><Relationship Id="rId9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12" Type="http://schemas.openxmlformats.org/officeDocument/2006/relationships/notesSlide" Target="../notesSlides/notesSlide3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180.xml"/><Relationship Id="rId10" Type="http://schemas.openxmlformats.org/officeDocument/2006/relationships/tags" Target="../tags/tag185.xml"/><Relationship Id="rId4" Type="http://schemas.openxmlformats.org/officeDocument/2006/relationships/tags" Target="../tags/tag179.xml"/><Relationship Id="rId9" Type="http://schemas.openxmlformats.org/officeDocument/2006/relationships/tags" Target="../tags/tag18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90.xml"/><Relationship Id="rId4" Type="http://schemas.openxmlformats.org/officeDocument/2006/relationships/tags" Target="../tags/tag18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199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9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10.xml"/><Relationship Id="rId3" Type="http://schemas.openxmlformats.org/officeDocument/2006/relationships/tags" Target="../tags/tag205.xml"/><Relationship Id="rId7" Type="http://schemas.openxmlformats.org/officeDocument/2006/relationships/tags" Target="../tags/tag209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11" Type="http://schemas.openxmlformats.org/officeDocument/2006/relationships/tags" Target="../tags/tag213.xml"/><Relationship Id="rId5" Type="http://schemas.openxmlformats.org/officeDocument/2006/relationships/tags" Target="../tags/tag207.xml"/><Relationship Id="rId10" Type="http://schemas.openxmlformats.org/officeDocument/2006/relationships/tags" Target="../tags/tag212.xml"/><Relationship Id="rId4" Type="http://schemas.openxmlformats.org/officeDocument/2006/relationships/tags" Target="../tags/tag206.xml"/><Relationship Id="rId9" Type="http://schemas.openxmlformats.org/officeDocument/2006/relationships/tags" Target="../tags/tag2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18.xml"/><Relationship Id="rId4" Type="http://schemas.openxmlformats.org/officeDocument/2006/relationships/tags" Target="../tags/tag21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21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9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第一单元 5.1 人应当坚持正义 教案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全文分析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41"/>
          <p:cNvSpPr/>
          <p:nvPr>
            <p:custDataLst>
              <p:tags r:id="rId2"/>
            </p:custDataLst>
          </p:nvPr>
        </p:nvSpPr>
        <p:spPr bwMode="auto">
          <a:xfrm>
            <a:off x="8922735" y="2141653"/>
            <a:ext cx="2041012" cy="2301346"/>
          </a:xfrm>
          <a:custGeom>
            <a:avLst/>
            <a:gdLst>
              <a:gd name="T0" fmla="*/ 1533 w 3516"/>
              <a:gd name="T1" fmla="*/ 0 h 3966"/>
              <a:gd name="T2" fmla="*/ 3516 w 3516"/>
              <a:gd name="T3" fmla="*/ 1983 h 3966"/>
              <a:gd name="T4" fmla="*/ 1533 w 3516"/>
              <a:gd name="T5" fmla="*/ 3966 h 3966"/>
              <a:gd name="T6" fmla="*/ 0 w 3516"/>
              <a:gd name="T7" fmla="*/ 3241 h 3966"/>
              <a:gd name="T8" fmla="*/ 383 w 3516"/>
              <a:gd name="T9" fmla="*/ 2927 h 3966"/>
              <a:gd name="T10" fmla="*/ 2476 w 3516"/>
              <a:gd name="T11" fmla="*/ 3133 h 3966"/>
              <a:gd name="T12" fmla="*/ 2683 w 3516"/>
              <a:gd name="T13" fmla="*/ 1040 h 3966"/>
              <a:gd name="T14" fmla="*/ 1533 w 3516"/>
              <a:gd name="T15" fmla="*/ 496 h 3966"/>
              <a:gd name="T16" fmla="*/ 1533 w 3516"/>
              <a:gd name="T17" fmla="*/ 0 h 3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16" h="3966">
                <a:moveTo>
                  <a:pt x="1533" y="0"/>
                </a:moveTo>
                <a:cubicBezTo>
                  <a:pt x="2628" y="0"/>
                  <a:pt x="3516" y="888"/>
                  <a:pt x="3516" y="1983"/>
                </a:cubicBezTo>
                <a:cubicBezTo>
                  <a:pt x="3516" y="3079"/>
                  <a:pt x="2628" y="3966"/>
                  <a:pt x="1533" y="3966"/>
                </a:cubicBezTo>
                <a:cubicBezTo>
                  <a:pt x="939" y="3966"/>
                  <a:pt x="376" y="3700"/>
                  <a:pt x="0" y="3241"/>
                </a:cubicBezTo>
                <a:lnTo>
                  <a:pt x="383" y="2927"/>
                </a:lnTo>
                <a:cubicBezTo>
                  <a:pt x="904" y="3562"/>
                  <a:pt x="1841" y="3654"/>
                  <a:pt x="2476" y="3133"/>
                </a:cubicBezTo>
                <a:cubicBezTo>
                  <a:pt x="3111" y="2612"/>
                  <a:pt x="3204" y="1675"/>
                  <a:pt x="2683" y="1040"/>
                </a:cubicBezTo>
                <a:cubicBezTo>
                  <a:pt x="2400" y="695"/>
                  <a:pt x="1978" y="496"/>
                  <a:pt x="1533" y="496"/>
                </a:cubicBezTo>
                <a:lnTo>
                  <a:pt x="1533" y="0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chemeClr val="lt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>
            <p:custDataLst>
              <p:tags r:id="rId3"/>
            </p:custDataLst>
          </p:nvPr>
        </p:nvSpPr>
        <p:spPr bwMode="auto">
          <a:xfrm>
            <a:off x="8518103" y="2403474"/>
            <a:ext cx="746784" cy="1618529"/>
          </a:xfrm>
          <a:custGeom>
            <a:avLst/>
            <a:gdLst>
              <a:gd name="T0" fmla="*/ 695 w 1284"/>
              <a:gd name="T1" fmla="*/ 2791 h 2791"/>
              <a:gd name="T2" fmla="*/ 970 w 1284"/>
              <a:gd name="T3" fmla="*/ 0 h 2791"/>
              <a:gd name="T4" fmla="*/ 1284 w 1284"/>
              <a:gd name="T5" fmla="*/ 384 h 2791"/>
              <a:gd name="T6" fmla="*/ 1078 w 1284"/>
              <a:gd name="T7" fmla="*/ 2477 h 2791"/>
              <a:gd name="T8" fmla="*/ 695 w 1284"/>
              <a:gd name="T9" fmla="*/ 2791 h 2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4" h="2791">
                <a:moveTo>
                  <a:pt x="695" y="2791"/>
                </a:moveTo>
                <a:cubicBezTo>
                  <a:pt x="0" y="1945"/>
                  <a:pt x="123" y="695"/>
                  <a:pt x="970" y="0"/>
                </a:cubicBezTo>
                <a:lnTo>
                  <a:pt x="1284" y="384"/>
                </a:lnTo>
                <a:cubicBezTo>
                  <a:pt x="649" y="905"/>
                  <a:pt x="557" y="1842"/>
                  <a:pt x="1078" y="2477"/>
                </a:cubicBezTo>
                <a:lnTo>
                  <a:pt x="695" y="2791"/>
                </a:lnTo>
                <a:close/>
              </a:path>
            </a:pathLst>
          </a:custGeom>
          <a:solidFill>
            <a:schemeClr val="lt1">
              <a:lumMod val="75000"/>
            </a:schemeClr>
          </a:solidFill>
          <a:ln w="38100">
            <a:solidFill>
              <a:schemeClr val="lt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任意多边形 45"/>
          <p:cNvSpPr/>
          <p:nvPr>
            <p:custDataLst>
              <p:tags r:id="rId4"/>
            </p:custDataLst>
          </p:nvPr>
        </p:nvSpPr>
        <p:spPr bwMode="auto">
          <a:xfrm>
            <a:off x="9081911" y="2141653"/>
            <a:ext cx="730421" cy="483476"/>
          </a:xfrm>
          <a:custGeom>
            <a:avLst/>
            <a:gdLst>
              <a:gd name="T0" fmla="*/ 0 w 1258"/>
              <a:gd name="T1" fmla="*/ 450 h 834"/>
              <a:gd name="T2" fmla="*/ 1258 w 1258"/>
              <a:gd name="T3" fmla="*/ 0 h 834"/>
              <a:gd name="T4" fmla="*/ 1258 w 1258"/>
              <a:gd name="T5" fmla="*/ 496 h 834"/>
              <a:gd name="T6" fmla="*/ 314 w 1258"/>
              <a:gd name="T7" fmla="*/ 834 h 834"/>
              <a:gd name="T8" fmla="*/ 0 w 1258"/>
              <a:gd name="T9" fmla="*/ 45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8" h="834">
                <a:moveTo>
                  <a:pt x="0" y="450"/>
                </a:moveTo>
                <a:cubicBezTo>
                  <a:pt x="354" y="159"/>
                  <a:pt x="799" y="0"/>
                  <a:pt x="1258" y="0"/>
                </a:cubicBezTo>
                <a:lnTo>
                  <a:pt x="1258" y="496"/>
                </a:lnTo>
                <a:cubicBezTo>
                  <a:pt x="914" y="496"/>
                  <a:pt x="580" y="615"/>
                  <a:pt x="314" y="834"/>
                </a:cubicBezTo>
                <a:lnTo>
                  <a:pt x="0" y="450"/>
                </a:lnTo>
                <a:close/>
              </a:path>
            </a:pathLst>
          </a:custGeom>
          <a:solidFill>
            <a:schemeClr val="lt1">
              <a:lumMod val="95000"/>
            </a:schemeClr>
          </a:solidFill>
          <a:ln w="38100">
            <a:solidFill>
              <a:schemeClr val="lt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椭圆 48"/>
          <p:cNvSpPr/>
          <p:nvPr>
            <p:custDataLst>
              <p:tags r:id="rId5"/>
            </p:custDataLst>
          </p:nvPr>
        </p:nvSpPr>
        <p:spPr>
          <a:xfrm>
            <a:off x="8829583" y="2309576"/>
            <a:ext cx="1965498" cy="1965498"/>
          </a:xfrm>
          <a:prstGeom prst="ellipse">
            <a:avLst/>
          </a:prstGeom>
          <a:solidFill>
            <a:schemeClr val="l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>
            <p:custDataLst>
              <p:tags r:id="rId6"/>
            </p:custDataLst>
          </p:nvPr>
        </p:nvSpPr>
        <p:spPr bwMode="auto">
          <a:xfrm>
            <a:off x="9576367" y="3017996"/>
            <a:ext cx="548664" cy="548660"/>
          </a:xfrm>
          <a:custGeom>
            <a:avLst/>
            <a:gdLst>
              <a:gd name="connsiteX0" fmla="*/ 240298 w 585502"/>
              <a:gd name="connsiteY0" fmla="*/ 104089 h 585498"/>
              <a:gd name="connsiteX1" fmla="*/ 254146 w 585502"/>
              <a:gd name="connsiteY1" fmla="*/ 104902 h 585498"/>
              <a:gd name="connsiteX2" fmla="*/ 267994 w 585502"/>
              <a:gd name="connsiteY2" fmla="*/ 106529 h 585498"/>
              <a:gd name="connsiteX3" fmla="*/ 282656 w 585502"/>
              <a:gd name="connsiteY3" fmla="*/ 108155 h 585498"/>
              <a:gd name="connsiteX4" fmla="*/ 295689 w 585502"/>
              <a:gd name="connsiteY4" fmla="*/ 111408 h 585498"/>
              <a:gd name="connsiteX5" fmla="*/ 309537 w 585502"/>
              <a:gd name="connsiteY5" fmla="*/ 115474 h 585498"/>
              <a:gd name="connsiteX6" fmla="*/ 321755 w 585502"/>
              <a:gd name="connsiteY6" fmla="*/ 118727 h 585498"/>
              <a:gd name="connsiteX7" fmla="*/ 334788 w 585502"/>
              <a:gd name="connsiteY7" fmla="*/ 124419 h 585498"/>
              <a:gd name="connsiteX8" fmla="*/ 347821 w 585502"/>
              <a:gd name="connsiteY8" fmla="*/ 130111 h 585498"/>
              <a:gd name="connsiteX9" fmla="*/ 351080 w 585502"/>
              <a:gd name="connsiteY9" fmla="*/ 132551 h 585498"/>
              <a:gd name="connsiteX10" fmla="*/ 353523 w 585502"/>
              <a:gd name="connsiteY10" fmla="*/ 134990 h 585498"/>
              <a:gd name="connsiteX11" fmla="*/ 355967 w 585502"/>
              <a:gd name="connsiteY11" fmla="*/ 137430 h 585498"/>
              <a:gd name="connsiteX12" fmla="*/ 356782 w 585502"/>
              <a:gd name="connsiteY12" fmla="*/ 141496 h 585498"/>
              <a:gd name="connsiteX13" fmla="*/ 357596 w 585502"/>
              <a:gd name="connsiteY13" fmla="*/ 144749 h 585498"/>
              <a:gd name="connsiteX14" fmla="*/ 359225 w 585502"/>
              <a:gd name="connsiteY14" fmla="*/ 149628 h 585498"/>
              <a:gd name="connsiteX15" fmla="*/ 357596 w 585502"/>
              <a:gd name="connsiteY15" fmla="*/ 152881 h 585498"/>
              <a:gd name="connsiteX16" fmla="*/ 355967 w 585502"/>
              <a:gd name="connsiteY16" fmla="*/ 156133 h 585498"/>
              <a:gd name="connsiteX17" fmla="*/ 354338 w 585502"/>
              <a:gd name="connsiteY17" fmla="*/ 160199 h 585498"/>
              <a:gd name="connsiteX18" fmla="*/ 351894 w 585502"/>
              <a:gd name="connsiteY18" fmla="*/ 162639 h 585498"/>
              <a:gd name="connsiteX19" fmla="*/ 348636 w 585502"/>
              <a:gd name="connsiteY19" fmla="*/ 164265 h 585498"/>
              <a:gd name="connsiteX20" fmla="*/ 345378 w 585502"/>
              <a:gd name="connsiteY20" fmla="*/ 166705 h 585498"/>
              <a:gd name="connsiteX21" fmla="*/ 342119 w 585502"/>
              <a:gd name="connsiteY21" fmla="*/ 167518 h 585498"/>
              <a:gd name="connsiteX22" fmla="*/ 338047 w 585502"/>
              <a:gd name="connsiteY22" fmla="*/ 167518 h 585498"/>
              <a:gd name="connsiteX23" fmla="*/ 333974 w 585502"/>
              <a:gd name="connsiteY23" fmla="*/ 166705 h 585498"/>
              <a:gd name="connsiteX24" fmla="*/ 329901 w 585502"/>
              <a:gd name="connsiteY24" fmla="*/ 165078 h 585498"/>
              <a:gd name="connsiteX25" fmla="*/ 319312 w 585502"/>
              <a:gd name="connsiteY25" fmla="*/ 160199 h 585498"/>
              <a:gd name="connsiteX26" fmla="*/ 308722 w 585502"/>
              <a:gd name="connsiteY26" fmla="*/ 156133 h 585498"/>
              <a:gd name="connsiteX27" fmla="*/ 297318 w 585502"/>
              <a:gd name="connsiteY27" fmla="*/ 152067 h 585498"/>
              <a:gd name="connsiteX28" fmla="*/ 286729 w 585502"/>
              <a:gd name="connsiteY28" fmla="*/ 149628 h 585498"/>
              <a:gd name="connsiteX29" fmla="*/ 275325 w 585502"/>
              <a:gd name="connsiteY29" fmla="*/ 146375 h 585498"/>
              <a:gd name="connsiteX30" fmla="*/ 263921 w 585502"/>
              <a:gd name="connsiteY30" fmla="*/ 144749 h 585498"/>
              <a:gd name="connsiteX31" fmla="*/ 252517 w 585502"/>
              <a:gd name="connsiteY31" fmla="*/ 143935 h 585498"/>
              <a:gd name="connsiteX32" fmla="*/ 240298 w 585502"/>
              <a:gd name="connsiteY32" fmla="*/ 143935 h 585498"/>
              <a:gd name="connsiteX33" fmla="*/ 230523 w 585502"/>
              <a:gd name="connsiteY33" fmla="*/ 143935 h 585498"/>
              <a:gd name="connsiteX34" fmla="*/ 220749 w 585502"/>
              <a:gd name="connsiteY34" fmla="*/ 144749 h 585498"/>
              <a:gd name="connsiteX35" fmla="*/ 209345 w 585502"/>
              <a:gd name="connsiteY35" fmla="*/ 145562 h 585498"/>
              <a:gd name="connsiteX36" fmla="*/ 199570 w 585502"/>
              <a:gd name="connsiteY36" fmla="*/ 147188 h 585498"/>
              <a:gd name="connsiteX37" fmla="*/ 189795 w 585502"/>
              <a:gd name="connsiteY37" fmla="*/ 150441 h 585498"/>
              <a:gd name="connsiteX38" fmla="*/ 180835 w 585502"/>
              <a:gd name="connsiteY38" fmla="*/ 152881 h 585498"/>
              <a:gd name="connsiteX39" fmla="*/ 171060 w 585502"/>
              <a:gd name="connsiteY39" fmla="*/ 155320 h 585498"/>
              <a:gd name="connsiteX40" fmla="*/ 162099 w 585502"/>
              <a:gd name="connsiteY40" fmla="*/ 160199 h 585498"/>
              <a:gd name="connsiteX41" fmla="*/ 153139 w 585502"/>
              <a:gd name="connsiteY41" fmla="*/ 163452 h 585498"/>
              <a:gd name="connsiteX42" fmla="*/ 144993 w 585502"/>
              <a:gd name="connsiteY42" fmla="*/ 168331 h 585498"/>
              <a:gd name="connsiteX43" fmla="*/ 136033 w 585502"/>
              <a:gd name="connsiteY43" fmla="*/ 172397 h 585498"/>
              <a:gd name="connsiteX44" fmla="*/ 127888 w 585502"/>
              <a:gd name="connsiteY44" fmla="*/ 178089 h 585498"/>
              <a:gd name="connsiteX45" fmla="*/ 119742 w 585502"/>
              <a:gd name="connsiteY45" fmla="*/ 184595 h 585498"/>
              <a:gd name="connsiteX46" fmla="*/ 112411 w 585502"/>
              <a:gd name="connsiteY46" fmla="*/ 189474 h 585498"/>
              <a:gd name="connsiteX47" fmla="*/ 105080 w 585502"/>
              <a:gd name="connsiteY47" fmla="*/ 195980 h 585498"/>
              <a:gd name="connsiteX48" fmla="*/ 97748 w 585502"/>
              <a:gd name="connsiteY48" fmla="*/ 203298 h 585498"/>
              <a:gd name="connsiteX49" fmla="*/ 90417 w 585502"/>
              <a:gd name="connsiteY49" fmla="*/ 210617 h 585498"/>
              <a:gd name="connsiteX50" fmla="*/ 84715 w 585502"/>
              <a:gd name="connsiteY50" fmla="*/ 217936 h 585498"/>
              <a:gd name="connsiteX51" fmla="*/ 79013 w 585502"/>
              <a:gd name="connsiteY51" fmla="*/ 224441 h 585498"/>
              <a:gd name="connsiteX52" fmla="*/ 72497 w 585502"/>
              <a:gd name="connsiteY52" fmla="*/ 232573 h 585498"/>
              <a:gd name="connsiteX53" fmla="*/ 68424 w 585502"/>
              <a:gd name="connsiteY53" fmla="*/ 240705 h 585498"/>
              <a:gd name="connsiteX54" fmla="*/ 62722 w 585502"/>
              <a:gd name="connsiteY54" fmla="*/ 248837 h 585498"/>
              <a:gd name="connsiteX55" fmla="*/ 58649 w 585502"/>
              <a:gd name="connsiteY55" fmla="*/ 257782 h 585498"/>
              <a:gd name="connsiteX56" fmla="*/ 54576 w 585502"/>
              <a:gd name="connsiteY56" fmla="*/ 266727 h 585498"/>
              <a:gd name="connsiteX57" fmla="*/ 51318 w 585502"/>
              <a:gd name="connsiteY57" fmla="*/ 275672 h 585498"/>
              <a:gd name="connsiteX58" fmla="*/ 47245 w 585502"/>
              <a:gd name="connsiteY58" fmla="*/ 285431 h 585498"/>
              <a:gd name="connsiteX59" fmla="*/ 44801 w 585502"/>
              <a:gd name="connsiteY59" fmla="*/ 294376 h 585498"/>
              <a:gd name="connsiteX60" fmla="*/ 43172 w 585502"/>
              <a:gd name="connsiteY60" fmla="*/ 304947 h 585498"/>
              <a:gd name="connsiteX61" fmla="*/ 41543 w 585502"/>
              <a:gd name="connsiteY61" fmla="*/ 314706 h 585498"/>
              <a:gd name="connsiteX62" fmla="*/ 39914 w 585502"/>
              <a:gd name="connsiteY62" fmla="*/ 324464 h 585498"/>
              <a:gd name="connsiteX63" fmla="*/ 38285 w 585502"/>
              <a:gd name="connsiteY63" fmla="*/ 335035 h 585498"/>
              <a:gd name="connsiteX64" fmla="*/ 38285 w 585502"/>
              <a:gd name="connsiteY64" fmla="*/ 344794 h 585498"/>
              <a:gd name="connsiteX65" fmla="*/ 38285 w 585502"/>
              <a:gd name="connsiteY65" fmla="*/ 356178 h 585498"/>
              <a:gd name="connsiteX66" fmla="*/ 39914 w 585502"/>
              <a:gd name="connsiteY66" fmla="*/ 365937 h 585498"/>
              <a:gd name="connsiteX67" fmla="*/ 41543 w 585502"/>
              <a:gd name="connsiteY67" fmla="*/ 376508 h 585498"/>
              <a:gd name="connsiteX68" fmla="*/ 43172 w 585502"/>
              <a:gd name="connsiteY68" fmla="*/ 386266 h 585498"/>
              <a:gd name="connsiteX69" fmla="*/ 44801 w 585502"/>
              <a:gd name="connsiteY69" fmla="*/ 396025 h 585498"/>
              <a:gd name="connsiteX70" fmla="*/ 47245 w 585502"/>
              <a:gd name="connsiteY70" fmla="*/ 404970 h 585498"/>
              <a:gd name="connsiteX71" fmla="*/ 51318 w 585502"/>
              <a:gd name="connsiteY71" fmla="*/ 414728 h 585498"/>
              <a:gd name="connsiteX72" fmla="*/ 54576 w 585502"/>
              <a:gd name="connsiteY72" fmla="*/ 424486 h 585498"/>
              <a:gd name="connsiteX73" fmla="*/ 58649 w 585502"/>
              <a:gd name="connsiteY73" fmla="*/ 433431 h 585498"/>
              <a:gd name="connsiteX74" fmla="*/ 62722 w 585502"/>
              <a:gd name="connsiteY74" fmla="*/ 442377 h 585498"/>
              <a:gd name="connsiteX75" fmla="*/ 68424 w 585502"/>
              <a:gd name="connsiteY75" fmla="*/ 450508 h 585498"/>
              <a:gd name="connsiteX76" fmla="*/ 72497 w 585502"/>
              <a:gd name="connsiteY76" fmla="*/ 457827 h 585498"/>
              <a:gd name="connsiteX77" fmla="*/ 79013 w 585502"/>
              <a:gd name="connsiteY77" fmla="*/ 465959 h 585498"/>
              <a:gd name="connsiteX78" fmla="*/ 84715 w 585502"/>
              <a:gd name="connsiteY78" fmla="*/ 474091 h 585498"/>
              <a:gd name="connsiteX79" fmla="*/ 90417 w 585502"/>
              <a:gd name="connsiteY79" fmla="*/ 481410 h 585498"/>
              <a:gd name="connsiteX80" fmla="*/ 97748 w 585502"/>
              <a:gd name="connsiteY80" fmla="*/ 487915 h 585498"/>
              <a:gd name="connsiteX81" fmla="*/ 105080 w 585502"/>
              <a:gd name="connsiteY81" fmla="*/ 495234 h 585498"/>
              <a:gd name="connsiteX82" fmla="*/ 112411 w 585502"/>
              <a:gd name="connsiteY82" fmla="*/ 500926 h 585498"/>
              <a:gd name="connsiteX83" fmla="*/ 119742 w 585502"/>
              <a:gd name="connsiteY83" fmla="*/ 507432 h 585498"/>
              <a:gd name="connsiteX84" fmla="*/ 127888 w 585502"/>
              <a:gd name="connsiteY84" fmla="*/ 513124 h 585498"/>
              <a:gd name="connsiteX85" fmla="*/ 136033 w 585502"/>
              <a:gd name="connsiteY85" fmla="*/ 518003 h 585498"/>
              <a:gd name="connsiteX86" fmla="*/ 144993 w 585502"/>
              <a:gd name="connsiteY86" fmla="*/ 522882 h 585498"/>
              <a:gd name="connsiteX87" fmla="*/ 153139 w 585502"/>
              <a:gd name="connsiteY87" fmla="*/ 526948 h 585498"/>
              <a:gd name="connsiteX88" fmla="*/ 162099 w 585502"/>
              <a:gd name="connsiteY88" fmla="*/ 531014 h 585498"/>
              <a:gd name="connsiteX89" fmla="*/ 171060 w 585502"/>
              <a:gd name="connsiteY89" fmla="*/ 534267 h 585498"/>
              <a:gd name="connsiteX90" fmla="*/ 180835 w 585502"/>
              <a:gd name="connsiteY90" fmla="*/ 538333 h 585498"/>
              <a:gd name="connsiteX91" fmla="*/ 189795 w 585502"/>
              <a:gd name="connsiteY91" fmla="*/ 540773 h 585498"/>
              <a:gd name="connsiteX92" fmla="*/ 199570 w 585502"/>
              <a:gd name="connsiteY92" fmla="*/ 542399 h 585498"/>
              <a:gd name="connsiteX93" fmla="*/ 209345 w 585502"/>
              <a:gd name="connsiteY93" fmla="*/ 544025 h 585498"/>
              <a:gd name="connsiteX94" fmla="*/ 220749 w 585502"/>
              <a:gd name="connsiteY94" fmla="*/ 546465 h 585498"/>
              <a:gd name="connsiteX95" fmla="*/ 230523 w 585502"/>
              <a:gd name="connsiteY95" fmla="*/ 547278 h 585498"/>
              <a:gd name="connsiteX96" fmla="*/ 240298 w 585502"/>
              <a:gd name="connsiteY96" fmla="*/ 547278 h 585498"/>
              <a:gd name="connsiteX97" fmla="*/ 250888 w 585502"/>
              <a:gd name="connsiteY97" fmla="*/ 547278 h 585498"/>
              <a:gd name="connsiteX98" fmla="*/ 260662 w 585502"/>
              <a:gd name="connsiteY98" fmla="*/ 546465 h 585498"/>
              <a:gd name="connsiteX99" fmla="*/ 271252 w 585502"/>
              <a:gd name="connsiteY99" fmla="*/ 544025 h 585498"/>
              <a:gd name="connsiteX100" fmla="*/ 281841 w 585502"/>
              <a:gd name="connsiteY100" fmla="*/ 542399 h 585498"/>
              <a:gd name="connsiteX101" fmla="*/ 291616 w 585502"/>
              <a:gd name="connsiteY101" fmla="*/ 540773 h 585498"/>
              <a:gd name="connsiteX102" fmla="*/ 300576 w 585502"/>
              <a:gd name="connsiteY102" fmla="*/ 538333 h 585498"/>
              <a:gd name="connsiteX103" fmla="*/ 310351 w 585502"/>
              <a:gd name="connsiteY103" fmla="*/ 534267 h 585498"/>
              <a:gd name="connsiteX104" fmla="*/ 319312 w 585502"/>
              <a:gd name="connsiteY104" fmla="*/ 531014 h 585498"/>
              <a:gd name="connsiteX105" fmla="*/ 328272 w 585502"/>
              <a:gd name="connsiteY105" fmla="*/ 526948 h 585498"/>
              <a:gd name="connsiteX106" fmla="*/ 336417 w 585502"/>
              <a:gd name="connsiteY106" fmla="*/ 522882 h 585498"/>
              <a:gd name="connsiteX107" fmla="*/ 345378 w 585502"/>
              <a:gd name="connsiteY107" fmla="*/ 518003 h 585498"/>
              <a:gd name="connsiteX108" fmla="*/ 353523 w 585502"/>
              <a:gd name="connsiteY108" fmla="*/ 513124 h 585498"/>
              <a:gd name="connsiteX109" fmla="*/ 361669 w 585502"/>
              <a:gd name="connsiteY109" fmla="*/ 507432 h 585498"/>
              <a:gd name="connsiteX110" fmla="*/ 369000 w 585502"/>
              <a:gd name="connsiteY110" fmla="*/ 500926 h 585498"/>
              <a:gd name="connsiteX111" fmla="*/ 376331 w 585502"/>
              <a:gd name="connsiteY111" fmla="*/ 495234 h 585498"/>
              <a:gd name="connsiteX112" fmla="*/ 382848 w 585502"/>
              <a:gd name="connsiteY112" fmla="*/ 487915 h 585498"/>
              <a:gd name="connsiteX113" fmla="*/ 390179 w 585502"/>
              <a:gd name="connsiteY113" fmla="*/ 481410 h 585498"/>
              <a:gd name="connsiteX114" fmla="*/ 396696 w 585502"/>
              <a:gd name="connsiteY114" fmla="*/ 474091 h 585498"/>
              <a:gd name="connsiteX115" fmla="*/ 402398 w 585502"/>
              <a:gd name="connsiteY115" fmla="*/ 465959 h 585498"/>
              <a:gd name="connsiteX116" fmla="*/ 408100 w 585502"/>
              <a:gd name="connsiteY116" fmla="*/ 457827 h 585498"/>
              <a:gd name="connsiteX117" fmla="*/ 412987 w 585502"/>
              <a:gd name="connsiteY117" fmla="*/ 450508 h 585498"/>
              <a:gd name="connsiteX118" fmla="*/ 417875 w 585502"/>
              <a:gd name="connsiteY118" fmla="*/ 442377 h 585498"/>
              <a:gd name="connsiteX119" fmla="*/ 422762 w 585502"/>
              <a:gd name="connsiteY119" fmla="*/ 433431 h 585498"/>
              <a:gd name="connsiteX120" fmla="*/ 426020 w 585502"/>
              <a:gd name="connsiteY120" fmla="*/ 424486 h 585498"/>
              <a:gd name="connsiteX121" fmla="*/ 430093 w 585502"/>
              <a:gd name="connsiteY121" fmla="*/ 414728 h 585498"/>
              <a:gd name="connsiteX122" fmla="*/ 433351 w 585502"/>
              <a:gd name="connsiteY122" fmla="*/ 404970 h 585498"/>
              <a:gd name="connsiteX123" fmla="*/ 436610 w 585502"/>
              <a:gd name="connsiteY123" fmla="*/ 396025 h 585498"/>
              <a:gd name="connsiteX124" fmla="*/ 438239 w 585502"/>
              <a:gd name="connsiteY124" fmla="*/ 386266 h 585498"/>
              <a:gd name="connsiteX125" fmla="*/ 439868 w 585502"/>
              <a:gd name="connsiteY125" fmla="*/ 376508 h 585498"/>
              <a:gd name="connsiteX126" fmla="*/ 441497 w 585502"/>
              <a:gd name="connsiteY126" fmla="*/ 365937 h 585498"/>
              <a:gd name="connsiteX127" fmla="*/ 442312 w 585502"/>
              <a:gd name="connsiteY127" fmla="*/ 356178 h 585498"/>
              <a:gd name="connsiteX128" fmla="*/ 442312 w 585502"/>
              <a:gd name="connsiteY128" fmla="*/ 344794 h 585498"/>
              <a:gd name="connsiteX129" fmla="*/ 442312 w 585502"/>
              <a:gd name="connsiteY129" fmla="*/ 334222 h 585498"/>
              <a:gd name="connsiteX130" fmla="*/ 441497 w 585502"/>
              <a:gd name="connsiteY130" fmla="*/ 322837 h 585498"/>
              <a:gd name="connsiteX131" fmla="*/ 439868 w 585502"/>
              <a:gd name="connsiteY131" fmla="*/ 311453 h 585498"/>
              <a:gd name="connsiteX132" fmla="*/ 437424 w 585502"/>
              <a:gd name="connsiteY132" fmla="*/ 300068 h 585498"/>
              <a:gd name="connsiteX133" fmla="*/ 437424 w 585502"/>
              <a:gd name="connsiteY133" fmla="*/ 296815 h 585498"/>
              <a:gd name="connsiteX134" fmla="*/ 437424 w 585502"/>
              <a:gd name="connsiteY134" fmla="*/ 292749 h 585498"/>
              <a:gd name="connsiteX135" fmla="*/ 438239 w 585502"/>
              <a:gd name="connsiteY135" fmla="*/ 289497 h 585498"/>
              <a:gd name="connsiteX136" fmla="*/ 439868 w 585502"/>
              <a:gd name="connsiteY136" fmla="*/ 287057 h 585498"/>
              <a:gd name="connsiteX137" fmla="*/ 442312 w 585502"/>
              <a:gd name="connsiteY137" fmla="*/ 282991 h 585498"/>
              <a:gd name="connsiteX138" fmla="*/ 445570 w 585502"/>
              <a:gd name="connsiteY138" fmla="*/ 280552 h 585498"/>
              <a:gd name="connsiteX139" fmla="*/ 448014 w 585502"/>
              <a:gd name="connsiteY139" fmla="*/ 278925 h 585498"/>
              <a:gd name="connsiteX140" fmla="*/ 452086 w 585502"/>
              <a:gd name="connsiteY140" fmla="*/ 276486 h 585498"/>
              <a:gd name="connsiteX141" fmla="*/ 456159 w 585502"/>
              <a:gd name="connsiteY141" fmla="*/ 276486 h 585498"/>
              <a:gd name="connsiteX142" fmla="*/ 459418 w 585502"/>
              <a:gd name="connsiteY142" fmla="*/ 278112 h 585498"/>
              <a:gd name="connsiteX143" fmla="*/ 463490 w 585502"/>
              <a:gd name="connsiteY143" fmla="*/ 278925 h 585498"/>
              <a:gd name="connsiteX144" fmla="*/ 466749 w 585502"/>
              <a:gd name="connsiteY144" fmla="*/ 280552 h 585498"/>
              <a:gd name="connsiteX145" fmla="*/ 469192 w 585502"/>
              <a:gd name="connsiteY145" fmla="*/ 282178 h 585498"/>
              <a:gd name="connsiteX146" fmla="*/ 472451 w 585502"/>
              <a:gd name="connsiteY146" fmla="*/ 284618 h 585498"/>
              <a:gd name="connsiteX147" fmla="*/ 474080 w 585502"/>
              <a:gd name="connsiteY147" fmla="*/ 288683 h 585498"/>
              <a:gd name="connsiteX148" fmla="*/ 475709 w 585502"/>
              <a:gd name="connsiteY148" fmla="*/ 291936 h 585498"/>
              <a:gd name="connsiteX149" fmla="*/ 478153 w 585502"/>
              <a:gd name="connsiteY149" fmla="*/ 305760 h 585498"/>
              <a:gd name="connsiteX150" fmla="*/ 480596 w 585502"/>
              <a:gd name="connsiteY150" fmla="*/ 318772 h 585498"/>
              <a:gd name="connsiteX151" fmla="*/ 481411 w 585502"/>
              <a:gd name="connsiteY151" fmla="*/ 332596 h 585498"/>
              <a:gd name="connsiteX152" fmla="*/ 481411 w 585502"/>
              <a:gd name="connsiteY152" fmla="*/ 344794 h 585498"/>
              <a:gd name="connsiteX153" fmla="*/ 481411 w 585502"/>
              <a:gd name="connsiteY153" fmla="*/ 357805 h 585498"/>
              <a:gd name="connsiteX154" fmla="*/ 480596 w 585502"/>
              <a:gd name="connsiteY154" fmla="*/ 370003 h 585498"/>
              <a:gd name="connsiteX155" fmla="*/ 478153 w 585502"/>
              <a:gd name="connsiteY155" fmla="*/ 382200 h 585498"/>
              <a:gd name="connsiteX156" fmla="*/ 476524 w 585502"/>
              <a:gd name="connsiteY156" fmla="*/ 394398 h 585498"/>
              <a:gd name="connsiteX157" fmla="*/ 474080 w 585502"/>
              <a:gd name="connsiteY157" fmla="*/ 405783 h 585498"/>
              <a:gd name="connsiteX158" fmla="*/ 470007 w 585502"/>
              <a:gd name="connsiteY158" fmla="*/ 417168 h 585498"/>
              <a:gd name="connsiteX159" fmla="*/ 466749 w 585502"/>
              <a:gd name="connsiteY159" fmla="*/ 428552 h 585498"/>
              <a:gd name="connsiteX160" fmla="*/ 462676 w 585502"/>
              <a:gd name="connsiteY160" fmla="*/ 439124 h 585498"/>
              <a:gd name="connsiteX161" fmla="*/ 457788 w 585502"/>
              <a:gd name="connsiteY161" fmla="*/ 450508 h 585498"/>
              <a:gd name="connsiteX162" fmla="*/ 452086 w 585502"/>
              <a:gd name="connsiteY162" fmla="*/ 460267 h 585498"/>
              <a:gd name="connsiteX163" fmla="*/ 447199 w 585502"/>
              <a:gd name="connsiteY163" fmla="*/ 470838 h 585498"/>
              <a:gd name="connsiteX164" fmla="*/ 440683 w 585502"/>
              <a:gd name="connsiteY164" fmla="*/ 479783 h 585498"/>
              <a:gd name="connsiteX165" fmla="*/ 433351 w 585502"/>
              <a:gd name="connsiteY165" fmla="*/ 489542 h 585498"/>
              <a:gd name="connsiteX166" fmla="*/ 426020 w 585502"/>
              <a:gd name="connsiteY166" fmla="*/ 498487 h 585498"/>
              <a:gd name="connsiteX167" fmla="*/ 419504 w 585502"/>
              <a:gd name="connsiteY167" fmla="*/ 507432 h 585498"/>
              <a:gd name="connsiteX168" fmla="*/ 411358 w 585502"/>
              <a:gd name="connsiteY168" fmla="*/ 515564 h 585498"/>
              <a:gd name="connsiteX169" fmla="*/ 402398 w 585502"/>
              <a:gd name="connsiteY169" fmla="*/ 523696 h 585498"/>
              <a:gd name="connsiteX170" fmla="*/ 394252 w 585502"/>
              <a:gd name="connsiteY170" fmla="*/ 531014 h 585498"/>
              <a:gd name="connsiteX171" fmla="*/ 385292 w 585502"/>
              <a:gd name="connsiteY171" fmla="*/ 538333 h 585498"/>
              <a:gd name="connsiteX172" fmla="*/ 374702 w 585502"/>
              <a:gd name="connsiteY172" fmla="*/ 545652 h 585498"/>
              <a:gd name="connsiteX173" fmla="*/ 364927 w 585502"/>
              <a:gd name="connsiteY173" fmla="*/ 551344 h 585498"/>
              <a:gd name="connsiteX174" fmla="*/ 355153 w 585502"/>
              <a:gd name="connsiteY174" fmla="*/ 557036 h 585498"/>
              <a:gd name="connsiteX175" fmla="*/ 344563 w 585502"/>
              <a:gd name="connsiteY175" fmla="*/ 562729 h 585498"/>
              <a:gd name="connsiteX176" fmla="*/ 334788 w 585502"/>
              <a:gd name="connsiteY176" fmla="*/ 566795 h 585498"/>
              <a:gd name="connsiteX177" fmla="*/ 322570 w 585502"/>
              <a:gd name="connsiteY177" fmla="*/ 571674 h 585498"/>
              <a:gd name="connsiteX178" fmla="*/ 311980 w 585502"/>
              <a:gd name="connsiteY178" fmla="*/ 574927 h 585498"/>
              <a:gd name="connsiteX179" fmla="*/ 300576 w 585502"/>
              <a:gd name="connsiteY179" fmla="*/ 578179 h 585498"/>
              <a:gd name="connsiteX180" fmla="*/ 288358 w 585502"/>
              <a:gd name="connsiteY180" fmla="*/ 581432 h 585498"/>
              <a:gd name="connsiteX181" fmla="*/ 276954 w 585502"/>
              <a:gd name="connsiteY181" fmla="*/ 583059 h 585498"/>
              <a:gd name="connsiteX182" fmla="*/ 265550 w 585502"/>
              <a:gd name="connsiteY182" fmla="*/ 584685 h 585498"/>
              <a:gd name="connsiteX183" fmla="*/ 252517 w 585502"/>
              <a:gd name="connsiteY183" fmla="*/ 585498 h 585498"/>
              <a:gd name="connsiteX184" fmla="*/ 240298 w 585502"/>
              <a:gd name="connsiteY184" fmla="*/ 585498 h 585498"/>
              <a:gd name="connsiteX185" fmla="*/ 228080 w 585502"/>
              <a:gd name="connsiteY185" fmla="*/ 585498 h 585498"/>
              <a:gd name="connsiteX186" fmla="*/ 215861 w 585502"/>
              <a:gd name="connsiteY186" fmla="*/ 584685 h 585498"/>
              <a:gd name="connsiteX187" fmla="*/ 204457 w 585502"/>
              <a:gd name="connsiteY187" fmla="*/ 583059 h 585498"/>
              <a:gd name="connsiteX188" fmla="*/ 192239 w 585502"/>
              <a:gd name="connsiteY188" fmla="*/ 581432 h 585498"/>
              <a:gd name="connsiteX189" fmla="*/ 180835 w 585502"/>
              <a:gd name="connsiteY189" fmla="*/ 578179 h 585498"/>
              <a:gd name="connsiteX190" fmla="*/ 169431 w 585502"/>
              <a:gd name="connsiteY190" fmla="*/ 574927 h 585498"/>
              <a:gd name="connsiteX191" fmla="*/ 157212 w 585502"/>
              <a:gd name="connsiteY191" fmla="*/ 571674 h 585498"/>
              <a:gd name="connsiteX192" fmla="*/ 146623 w 585502"/>
              <a:gd name="connsiteY192" fmla="*/ 566795 h 585498"/>
              <a:gd name="connsiteX193" fmla="*/ 136033 w 585502"/>
              <a:gd name="connsiteY193" fmla="*/ 562729 h 585498"/>
              <a:gd name="connsiteX194" fmla="*/ 126258 w 585502"/>
              <a:gd name="connsiteY194" fmla="*/ 557036 h 585498"/>
              <a:gd name="connsiteX195" fmla="*/ 115669 w 585502"/>
              <a:gd name="connsiteY195" fmla="*/ 551344 h 585498"/>
              <a:gd name="connsiteX196" fmla="*/ 105894 w 585502"/>
              <a:gd name="connsiteY196" fmla="*/ 545652 h 585498"/>
              <a:gd name="connsiteX197" fmla="*/ 96119 w 585502"/>
              <a:gd name="connsiteY197" fmla="*/ 538333 h 585498"/>
              <a:gd name="connsiteX198" fmla="*/ 87159 w 585502"/>
              <a:gd name="connsiteY198" fmla="*/ 531014 h 585498"/>
              <a:gd name="connsiteX199" fmla="*/ 78199 w 585502"/>
              <a:gd name="connsiteY199" fmla="*/ 523696 h 585498"/>
              <a:gd name="connsiteX200" fmla="*/ 70053 w 585502"/>
              <a:gd name="connsiteY200" fmla="*/ 515564 h 585498"/>
              <a:gd name="connsiteX201" fmla="*/ 61907 w 585502"/>
              <a:gd name="connsiteY201" fmla="*/ 507432 h 585498"/>
              <a:gd name="connsiteX202" fmla="*/ 54576 w 585502"/>
              <a:gd name="connsiteY202" fmla="*/ 498487 h 585498"/>
              <a:gd name="connsiteX203" fmla="*/ 47245 w 585502"/>
              <a:gd name="connsiteY203" fmla="*/ 489542 h 585498"/>
              <a:gd name="connsiteX204" fmla="*/ 40729 w 585502"/>
              <a:gd name="connsiteY204" fmla="*/ 479783 h 585498"/>
              <a:gd name="connsiteX205" fmla="*/ 34212 w 585502"/>
              <a:gd name="connsiteY205" fmla="*/ 470838 h 585498"/>
              <a:gd name="connsiteX206" fmla="*/ 28510 w 585502"/>
              <a:gd name="connsiteY206" fmla="*/ 460267 h 585498"/>
              <a:gd name="connsiteX207" fmla="*/ 23623 w 585502"/>
              <a:gd name="connsiteY207" fmla="*/ 450508 h 585498"/>
              <a:gd name="connsiteX208" fmla="*/ 18735 w 585502"/>
              <a:gd name="connsiteY208" fmla="*/ 439124 h 585498"/>
              <a:gd name="connsiteX209" fmla="*/ 14662 w 585502"/>
              <a:gd name="connsiteY209" fmla="*/ 428552 h 585498"/>
              <a:gd name="connsiteX210" fmla="*/ 10589 w 585502"/>
              <a:gd name="connsiteY210" fmla="*/ 417168 h 585498"/>
              <a:gd name="connsiteX211" fmla="*/ 7331 w 585502"/>
              <a:gd name="connsiteY211" fmla="*/ 405783 h 585498"/>
              <a:gd name="connsiteX212" fmla="*/ 4073 w 585502"/>
              <a:gd name="connsiteY212" fmla="*/ 394398 h 585498"/>
              <a:gd name="connsiteX213" fmla="*/ 2444 w 585502"/>
              <a:gd name="connsiteY213" fmla="*/ 382200 h 585498"/>
              <a:gd name="connsiteX214" fmla="*/ 815 w 585502"/>
              <a:gd name="connsiteY214" fmla="*/ 370003 h 585498"/>
              <a:gd name="connsiteX215" fmla="*/ 0 w 585502"/>
              <a:gd name="connsiteY215" fmla="*/ 357805 h 585498"/>
              <a:gd name="connsiteX216" fmla="*/ 0 w 585502"/>
              <a:gd name="connsiteY216" fmla="*/ 344794 h 585498"/>
              <a:gd name="connsiteX217" fmla="*/ 0 w 585502"/>
              <a:gd name="connsiteY217" fmla="*/ 333409 h 585498"/>
              <a:gd name="connsiteX218" fmla="*/ 815 w 585502"/>
              <a:gd name="connsiteY218" fmla="*/ 321211 h 585498"/>
              <a:gd name="connsiteX219" fmla="*/ 2444 w 585502"/>
              <a:gd name="connsiteY219" fmla="*/ 309013 h 585498"/>
              <a:gd name="connsiteX220" fmla="*/ 4073 w 585502"/>
              <a:gd name="connsiteY220" fmla="*/ 297629 h 585498"/>
              <a:gd name="connsiteX221" fmla="*/ 7331 w 585502"/>
              <a:gd name="connsiteY221" fmla="*/ 285431 h 585498"/>
              <a:gd name="connsiteX222" fmla="*/ 10589 w 585502"/>
              <a:gd name="connsiteY222" fmla="*/ 274046 h 585498"/>
              <a:gd name="connsiteX223" fmla="*/ 14662 w 585502"/>
              <a:gd name="connsiteY223" fmla="*/ 262661 h 585498"/>
              <a:gd name="connsiteX224" fmla="*/ 18735 w 585502"/>
              <a:gd name="connsiteY224" fmla="*/ 251277 h 585498"/>
              <a:gd name="connsiteX225" fmla="*/ 23623 w 585502"/>
              <a:gd name="connsiteY225" fmla="*/ 240705 h 585498"/>
              <a:gd name="connsiteX226" fmla="*/ 28510 w 585502"/>
              <a:gd name="connsiteY226" fmla="*/ 230947 h 585498"/>
              <a:gd name="connsiteX227" fmla="*/ 34212 w 585502"/>
              <a:gd name="connsiteY227" fmla="*/ 221189 h 585498"/>
              <a:gd name="connsiteX228" fmla="*/ 40729 w 585502"/>
              <a:gd name="connsiteY228" fmla="*/ 211430 h 585498"/>
              <a:gd name="connsiteX229" fmla="*/ 47245 w 585502"/>
              <a:gd name="connsiteY229" fmla="*/ 201672 h 585498"/>
              <a:gd name="connsiteX230" fmla="*/ 54576 w 585502"/>
              <a:gd name="connsiteY230" fmla="*/ 192727 h 585498"/>
              <a:gd name="connsiteX231" fmla="*/ 61907 w 585502"/>
              <a:gd name="connsiteY231" fmla="*/ 183782 h 585498"/>
              <a:gd name="connsiteX232" fmla="*/ 70053 w 585502"/>
              <a:gd name="connsiteY232" fmla="*/ 175650 h 585498"/>
              <a:gd name="connsiteX233" fmla="*/ 78199 w 585502"/>
              <a:gd name="connsiteY233" fmla="*/ 167518 h 585498"/>
              <a:gd name="connsiteX234" fmla="*/ 87159 w 585502"/>
              <a:gd name="connsiteY234" fmla="*/ 160199 h 585498"/>
              <a:gd name="connsiteX235" fmla="*/ 96119 w 585502"/>
              <a:gd name="connsiteY235" fmla="*/ 152881 h 585498"/>
              <a:gd name="connsiteX236" fmla="*/ 105894 w 585502"/>
              <a:gd name="connsiteY236" fmla="*/ 145562 h 585498"/>
              <a:gd name="connsiteX237" fmla="*/ 115669 w 585502"/>
              <a:gd name="connsiteY237" fmla="*/ 139056 h 585498"/>
              <a:gd name="connsiteX238" fmla="*/ 126258 w 585502"/>
              <a:gd name="connsiteY238" fmla="*/ 134177 h 585498"/>
              <a:gd name="connsiteX239" fmla="*/ 136033 w 585502"/>
              <a:gd name="connsiteY239" fmla="*/ 128485 h 585498"/>
              <a:gd name="connsiteX240" fmla="*/ 146623 w 585502"/>
              <a:gd name="connsiteY240" fmla="*/ 124419 h 585498"/>
              <a:gd name="connsiteX241" fmla="*/ 157212 w 585502"/>
              <a:gd name="connsiteY241" fmla="*/ 119540 h 585498"/>
              <a:gd name="connsiteX242" fmla="*/ 169431 w 585502"/>
              <a:gd name="connsiteY242" fmla="*/ 116287 h 585498"/>
              <a:gd name="connsiteX243" fmla="*/ 180835 w 585502"/>
              <a:gd name="connsiteY243" fmla="*/ 112221 h 585498"/>
              <a:gd name="connsiteX244" fmla="*/ 192239 w 585502"/>
              <a:gd name="connsiteY244" fmla="*/ 109781 h 585498"/>
              <a:gd name="connsiteX245" fmla="*/ 204457 w 585502"/>
              <a:gd name="connsiteY245" fmla="*/ 108155 h 585498"/>
              <a:gd name="connsiteX246" fmla="*/ 215861 w 585502"/>
              <a:gd name="connsiteY246" fmla="*/ 106529 h 585498"/>
              <a:gd name="connsiteX247" fmla="*/ 228080 w 585502"/>
              <a:gd name="connsiteY247" fmla="*/ 104902 h 585498"/>
              <a:gd name="connsiteX248" fmla="*/ 564324 w 585502"/>
              <a:gd name="connsiteY248" fmla="*/ 0 h 585498"/>
              <a:gd name="connsiteX249" fmla="*/ 568397 w 585502"/>
              <a:gd name="connsiteY249" fmla="*/ 0 h 585498"/>
              <a:gd name="connsiteX250" fmla="*/ 571655 w 585502"/>
              <a:gd name="connsiteY250" fmla="*/ 816 h 585498"/>
              <a:gd name="connsiteX251" fmla="*/ 575728 w 585502"/>
              <a:gd name="connsiteY251" fmla="*/ 1632 h 585498"/>
              <a:gd name="connsiteX252" fmla="*/ 578171 w 585502"/>
              <a:gd name="connsiteY252" fmla="*/ 4081 h 585498"/>
              <a:gd name="connsiteX253" fmla="*/ 581429 w 585502"/>
              <a:gd name="connsiteY253" fmla="*/ 6529 h 585498"/>
              <a:gd name="connsiteX254" fmla="*/ 583873 w 585502"/>
              <a:gd name="connsiteY254" fmla="*/ 9793 h 585498"/>
              <a:gd name="connsiteX255" fmla="*/ 585502 w 585502"/>
              <a:gd name="connsiteY255" fmla="*/ 13058 h 585498"/>
              <a:gd name="connsiteX256" fmla="*/ 585502 w 585502"/>
              <a:gd name="connsiteY256" fmla="*/ 16322 h 585498"/>
              <a:gd name="connsiteX257" fmla="*/ 585502 w 585502"/>
              <a:gd name="connsiteY257" fmla="*/ 20402 h 585498"/>
              <a:gd name="connsiteX258" fmla="*/ 585502 w 585502"/>
              <a:gd name="connsiteY258" fmla="*/ 23667 h 585498"/>
              <a:gd name="connsiteX259" fmla="*/ 583873 w 585502"/>
              <a:gd name="connsiteY259" fmla="*/ 27747 h 585498"/>
              <a:gd name="connsiteX260" fmla="*/ 581429 w 585502"/>
              <a:gd name="connsiteY260" fmla="*/ 31011 h 585498"/>
              <a:gd name="connsiteX261" fmla="*/ 240143 w 585502"/>
              <a:gd name="connsiteY261" fmla="*/ 452112 h 585498"/>
              <a:gd name="connsiteX262" fmla="*/ 236884 w 585502"/>
              <a:gd name="connsiteY262" fmla="*/ 454561 h 585498"/>
              <a:gd name="connsiteX263" fmla="*/ 233626 w 585502"/>
              <a:gd name="connsiteY263" fmla="*/ 456193 h 585498"/>
              <a:gd name="connsiteX264" fmla="*/ 230368 w 585502"/>
              <a:gd name="connsiteY264" fmla="*/ 458641 h 585498"/>
              <a:gd name="connsiteX265" fmla="*/ 225481 w 585502"/>
              <a:gd name="connsiteY265" fmla="*/ 458641 h 585498"/>
              <a:gd name="connsiteX266" fmla="*/ 224667 w 585502"/>
              <a:gd name="connsiteY266" fmla="*/ 458641 h 585498"/>
              <a:gd name="connsiteX267" fmla="*/ 221408 w 585502"/>
              <a:gd name="connsiteY267" fmla="*/ 458641 h 585498"/>
              <a:gd name="connsiteX268" fmla="*/ 217336 w 585502"/>
              <a:gd name="connsiteY268" fmla="*/ 457009 h 585498"/>
              <a:gd name="connsiteX269" fmla="*/ 214078 w 585502"/>
              <a:gd name="connsiteY269" fmla="*/ 455377 h 585498"/>
              <a:gd name="connsiteX270" fmla="*/ 210820 w 585502"/>
              <a:gd name="connsiteY270" fmla="*/ 453745 h 585498"/>
              <a:gd name="connsiteX271" fmla="*/ 94342 w 585502"/>
              <a:gd name="connsiteY271" fmla="*/ 336228 h 585498"/>
              <a:gd name="connsiteX272" fmla="*/ 91084 w 585502"/>
              <a:gd name="connsiteY272" fmla="*/ 332964 h 585498"/>
              <a:gd name="connsiteX273" fmla="*/ 89455 w 585502"/>
              <a:gd name="connsiteY273" fmla="*/ 329699 h 585498"/>
              <a:gd name="connsiteX274" fmla="*/ 88641 w 585502"/>
              <a:gd name="connsiteY274" fmla="*/ 325619 h 585498"/>
              <a:gd name="connsiteX275" fmla="*/ 87826 w 585502"/>
              <a:gd name="connsiteY275" fmla="*/ 322355 h 585498"/>
              <a:gd name="connsiteX276" fmla="*/ 88641 w 585502"/>
              <a:gd name="connsiteY276" fmla="*/ 318274 h 585498"/>
              <a:gd name="connsiteX277" fmla="*/ 89455 w 585502"/>
              <a:gd name="connsiteY277" fmla="*/ 315010 h 585498"/>
              <a:gd name="connsiteX278" fmla="*/ 91084 w 585502"/>
              <a:gd name="connsiteY278" fmla="*/ 311745 h 585498"/>
              <a:gd name="connsiteX279" fmla="*/ 94342 w 585502"/>
              <a:gd name="connsiteY279" fmla="*/ 307665 h 585498"/>
              <a:gd name="connsiteX280" fmla="*/ 96786 w 585502"/>
              <a:gd name="connsiteY280" fmla="*/ 305217 h 585498"/>
              <a:gd name="connsiteX281" fmla="*/ 100858 w 585502"/>
              <a:gd name="connsiteY281" fmla="*/ 303585 h 585498"/>
              <a:gd name="connsiteX282" fmla="*/ 104117 w 585502"/>
              <a:gd name="connsiteY282" fmla="*/ 302768 h 585498"/>
              <a:gd name="connsiteX283" fmla="*/ 107375 w 585502"/>
              <a:gd name="connsiteY283" fmla="*/ 302768 h 585498"/>
              <a:gd name="connsiteX284" fmla="*/ 111447 w 585502"/>
              <a:gd name="connsiteY284" fmla="*/ 302768 h 585498"/>
              <a:gd name="connsiteX285" fmla="*/ 114705 w 585502"/>
              <a:gd name="connsiteY285" fmla="*/ 303585 h 585498"/>
              <a:gd name="connsiteX286" fmla="*/ 118778 w 585502"/>
              <a:gd name="connsiteY286" fmla="*/ 305217 h 585498"/>
              <a:gd name="connsiteX287" fmla="*/ 121222 w 585502"/>
              <a:gd name="connsiteY287" fmla="*/ 307665 h 585498"/>
              <a:gd name="connsiteX288" fmla="*/ 223037 w 585502"/>
              <a:gd name="connsiteY288" fmla="*/ 410492 h 585498"/>
              <a:gd name="connsiteX289" fmla="*/ 551292 w 585502"/>
              <a:gd name="connsiteY289" fmla="*/ 6529 h 585498"/>
              <a:gd name="connsiteX290" fmla="*/ 553735 w 585502"/>
              <a:gd name="connsiteY290" fmla="*/ 4081 h 585498"/>
              <a:gd name="connsiteX291" fmla="*/ 556994 w 585502"/>
              <a:gd name="connsiteY291" fmla="*/ 1632 h 585498"/>
              <a:gd name="connsiteX292" fmla="*/ 560252 w 585502"/>
              <a:gd name="connsiteY292" fmla="*/ 816 h 585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</a:cxnLst>
            <a:rect l="l" t="t" r="r" b="b"/>
            <a:pathLst>
              <a:path w="585502" h="585498">
                <a:moveTo>
                  <a:pt x="240298" y="104089"/>
                </a:moveTo>
                <a:lnTo>
                  <a:pt x="254146" y="104902"/>
                </a:lnTo>
                <a:lnTo>
                  <a:pt x="267994" y="106529"/>
                </a:lnTo>
                <a:lnTo>
                  <a:pt x="282656" y="108155"/>
                </a:lnTo>
                <a:lnTo>
                  <a:pt x="295689" y="111408"/>
                </a:lnTo>
                <a:lnTo>
                  <a:pt x="309537" y="115474"/>
                </a:lnTo>
                <a:lnTo>
                  <a:pt x="321755" y="118727"/>
                </a:lnTo>
                <a:lnTo>
                  <a:pt x="334788" y="124419"/>
                </a:lnTo>
                <a:lnTo>
                  <a:pt x="347821" y="130111"/>
                </a:lnTo>
                <a:lnTo>
                  <a:pt x="351080" y="132551"/>
                </a:lnTo>
                <a:lnTo>
                  <a:pt x="353523" y="134990"/>
                </a:lnTo>
                <a:lnTo>
                  <a:pt x="355967" y="137430"/>
                </a:lnTo>
                <a:lnTo>
                  <a:pt x="356782" y="141496"/>
                </a:lnTo>
                <a:lnTo>
                  <a:pt x="357596" y="144749"/>
                </a:lnTo>
                <a:lnTo>
                  <a:pt x="359225" y="149628"/>
                </a:lnTo>
                <a:lnTo>
                  <a:pt x="357596" y="152881"/>
                </a:lnTo>
                <a:lnTo>
                  <a:pt x="355967" y="156133"/>
                </a:lnTo>
                <a:lnTo>
                  <a:pt x="354338" y="160199"/>
                </a:lnTo>
                <a:lnTo>
                  <a:pt x="351894" y="162639"/>
                </a:lnTo>
                <a:lnTo>
                  <a:pt x="348636" y="164265"/>
                </a:lnTo>
                <a:lnTo>
                  <a:pt x="345378" y="166705"/>
                </a:lnTo>
                <a:lnTo>
                  <a:pt x="342119" y="167518"/>
                </a:lnTo>
                <a:lnTo>
                  <a:pt x="338047" y="167518"/>
                </a:lnTo>
                <a:lnTo>
                  <a:pt x="333974" y="166705"/>
                </a:lnTo>
                <a:lnTo>
                  <a:pt x="329901" y="165078"/>
                </a:lnTo>
                <a:lnTo>
                  <a:pt x="319312" y="160199"/>
                </a:lnTo>
                <a:lnTo>
                  <a:pt x="308722" y="156133"/>
                </a:lnTo>
                <a:lnTo>
                  <a:pt x="297318" y="152067"/>
                </a:lnTo>
                <a:lnTo>
                  <a:pt x="286729" y="149628"/>
                </a:lnTo>
                <a:lnTo>
                  <a:pt x="275325" y="146375"/>
                </a:lnTo>
                <a:lnTo>
                  <a:pt x="263921" y="144749"/>
                </a:lnTo>
                <a:lnTo>
                  <a:pt x="252517" y="143935"/>
                </a:lnTo>
                <a:lnTo>
                  <a:pt x="240298" y="143935"/>
                </a:lnTo>
                <a:lnTo>
                  <a:pt x="230523" y="143935"/>
                </a:lnTo>
                <a:lnTo>
                  <a:pt x="220749" y="144749"/>
                </a:lnTo>
                <a:lnTo>
                  <a:pt x="209345" y="145562"/>
                </a:lnTo>
                <a:lnTo>
                  <a:pt x="199570" y="147188"/>
                </a:lnTo>
                <a:lnTo>
                  <a:pt x="189795" y="150441"/>
                </a:lnTo>
                <a:lnTo>
                  <a:pt x="180835" y="152881"/>
                </a:lnTo>
                <a:lnTo>
                  <a:pt x="171060" y="155320"/>
                </a:lnTo>
                <a:lnTo>
                  <a:pt x="162099" y="160199"/>
                </a:lnTo>
                <a:lnTo>
                  <a:pt x="153139" y="163452"/>
                </a:lnTo>
                <a:lnTo>
                  <a:pt x="144993" y="168331"/>
                </a:lnTo>
                <a:lnTo>
                  <a:pt x="136033" y="172397"/>
                </a:lnTo>
                <a:lnTo>
                  <a:pt x="127888" y="178089"/>
                </a:lnTo>
                <a:lnTo>
                  <a:pt x="119742" y="184595"/>
                </a:lnTo>
                <a:lnTo>
                  <a:pt x="112411" y="189474"/>
                </a:lnTo>
                <a:lnTo>
                  <a:pt x="105080" y="195980"/>
                </a:lnTo>
                <a:lnTo>
                  <a:pt x="97748" y="203298"/>
                </a:lnTo>
                <a:lnTo>
                  <a:pt x="90417" y="210617"/>
                </a:lnTo>
                <a:lnTo>
                  <a:pt x="84715" y="217936"/>
                </a:lnTo>
                <a:lnTo>
                  <a:pt x="79013" y="224441"/>
                </a:lnTo>
                <a:lnTo>
                  <a:pt x="72497" y="232573"/>
                </a:lnTo>
                <a:lnTo>
                  <a:pt x="68424" y="240705"/>
                </a:lnTo>
                <a:lnTo>
                  <a:pt x="62722" y="248837"/>
                </a:lnTo>
                <a:lnTo>
                  <a:pt x="58649" y="257782"/>
                </a:lnTo>
                <a:lnTo>
                  <a:pt x="54576" y="266727"/>
                </a:lnTo>
                <a:lnTo>
                  <a:pt x="51318" y="275672"/>
                </a:lnTo>
                <a:lnTo>
                  <a:pt x="47245" y="285431"/>
                </a:lnTo>
                <a:lnTo>
                  <a:pt x="44801" y="294376"/>
                </a:lnTo>
                <a:lnTo>
                  <a:pt x="43172" y="304947"/>
                </a:lnTo>
                <a:lnTo>
                  <a:pt x="41543" y="314706"/>
                </a:lnTo>
                <a:lnTo>
                  <a:pt x="39914" y="324464"/>
                </a:lnTo>
                <a:lnTo>
                  <a:pt x="38285" y="335035"/>
                </a:lnTo>
                <a:lnTo>
                  <a:pt x="38285" y="344794"/>
                </a:lnTo>
                <a:lnTo>
                  <a:pt x="38285" y="356178"/>
                </a:lnTo>
                <a:lnTo>
                  <a:pt x="39914" y="365937"/>
                </a:lnTo>
                <a:lnTo>
                  <a:pt x="41543" y="376508"/>
                </a:lnTo>
                <a:lnTo>
                  <a:pt x="43172" y="386266"/>
                </a:lnTo>
                <a:lnTo>
                  <a:pt x="44801" y="396025"/>
                </a:lnTo>
                <a:lnTo>
                  <a:pt x="47245" y="404970"/>
                </a:lnTo>
                <a:lnTo>
                  <a:pt x="51318" y="414728"/>
                </a:lnTo>
                <a:lnTo>
                  <a:pt x="54576" y="424486"/>
                </a:lnTo>
                <a:lnTo>
                  <a:pt x="58649" y="433431"/>
                </a:lnTo>
                <a:lnTo>
                  <a:pt x="62722" y="442377"/>
                </a:lnTo>
                <a:lnTo>
                  <a:pt x="68424" y="450508"/>
                </a:lnTo>
                <a:lnTo>
                  <a:pt x="72497" y="457827"/>
                </a:lnTo>
                <a:lnTo>
                  <a:pt x="79013" y="465959"/>
                </a:lnTo>
                <a:lnTo>
                  <a:pt x="84715" y="474091"/>
                </a:lnTo>
                <a:lnTo>
                  <a:pt x="90417" y="481410"/>
                </a:lnTo>
                <a:lnTo>
                  <a:pt x="97748" y="487915"/>
                </a:lnTo>
                <a:lnTo>
                  <a:pt x="105080" y="495234"/>
                </a:lnTo>
                <a:lnTo>
                  <a:pt x="112411" y="500926"/>
                </a:lnTo>
                <a:lnTo>
                  <a:pt x="119742" y="507432"/>
                </a:lnTo>
                <a:lnTo>
                  <a:pt x="127888" y="513124"/>
                </a:lnTo>
                <a:lnTo>
                  <a:pt x="136033" y="518003"/>
                </a:lnTo>
                <a:lnTo>
                  <a:pt x="144993" y="522882"/>
                </a:lnTo>
                <a:lnTo>
                  <a:pt x="153139" y="526948"/>
                </a:lnTo>
                <a:lnTo>
                  <a:pt x="162099" y="531014"/>
                </a:lnTo>
                <a:lnTo>
                  <a:pt x="171060" y="534267"/>
                </a:lnTo>
                <a:lnTo>
                  <a:pt x="180835" y="538333"/>
                </a:lnTo>
                <a:lnTo>
                  <a:pt x="189795" y="540773"/>
                </a:lnTo>
                <a:lnTo>
                  <a:pt x="199570" y="542399"/>
                </a:lnTo>
                <a:lnTo>
                  <a:pt x="209345" y="544025"/>
                </a:lnTo>
                <a:lnTo>
                  <a:pt x="220749" y="546465"/>
                </a:lnTo>
                <a:lnTo>
                  <a:pt x="230523" y="547278"/>
                </a:lnTo>
                <a:lnTo>
                  <a:pt x="240298" y="547278"/>
                </a:lnTo>
                <a:lnTo>
                  <a:pt x="250888" y="547278"/>
                </a:lnTo>
                <a:lnTo>
                  <a:pt x="260662" y="546465"/>
                </a:lnTo>
                <a:lnTo>
                  <a:pt x="271252" y="544025"/>
                </a:lnTo>
                <a:lnTo>
                  <a:pt x="281841" y="542399"/>
                </a:lnTo>
                <a:lnTo>
                  <a:pt x="291616" y="540773"/>
                </a:lnTo>
                <a:lnTo>
                  <a:pt x="300576" y="538333"/>
                </a:lnTo>
                <a:lnTo>
                  <a:pt x="310351" y="534267"/>
                </a:lnTo>
                <a:lnTo>
                  <a:pt x="319312" y="531014"/>
                </a:lnTo>
                <a:lnTo>
                  <a:pt x="328272" y="526948"/>
                </a:lnTo>
                <a:lnTo>
                  <a:pt x="336417" y="522882"/>
                </a:lnTo>
                <a:lnTo>
                  <a:pt x="345378" y="518003"/>
                </a:lnTo>
                <a:lnTo>
                  <a:pt x="353523" y="513124"/>
                </a:lnTo>
                <a:lnTo>
                  <a:pt x="361669" y="507432"/>
                </a:lnTo>
                <a:lnTo>
                  <a:pt x="369000" y="500926"/>
                </a:lnTo>
                <a:lnTo>
                  <a:pt x="376331" y="495234"/>
                </a:lnTo>
                <a:lnTo>
                  <a:pt x="382848" y="487915"/>
                </a:lnTo>
                <a:lnTo>
                  <a:pt x="390179" y="481410"/>
                </a:lnTo>
                <a:lnTo>
                  <a:pt x="396696" y="474091"/>
                </a:lnTo>
                <a:lnTo>
                  <a:pt x="402398" y="465959"/>
                </a:lnTo>
                <a:lnTo>
                  <a:pt x="408100" y="457827"/>
                </a:lnTo>
                <a:lnTo>
                  <a:pt x="412987" y="450508"/>
                </a:lnTo>
                <a:lnTo>
                  <a:pt x="417875" y="442377"/>
                </a:lnTo>
                <a:lnTo>
                  <a:pt x="422762" y="433431"/>
                </a:lnTo>
                <a:lnTo>
                  <a:pt x="426020" y="424486"/>
                </a:lnTo>
                <a:lnTo>
                  <a:pt x="430093" y="414728"/>
                </a:lnTo>
                <a:lnTo>
                  <a:pt x="433351" y="404970"/>
                </a:lnTo>
                <a:lnTo>
                  <a:pt x="436610" y="396025"/>
                </a:lnTo>
                <a:lnTo>
                  <a:pt x="438239" y="386266"/>
                </a:lnTo>
                <a:lnTo>
                  <a:pt x="439868" y="376508"/>
                </a:lnTo>
                <a:lnTo>
                  <a:pt x="441497" y="365937"/>
                </a:lnTo>
                <a:lnTo>
                  <a:pt x="442312" y="356178"/>
                </a:lnTo>
                <a:lnTo>
                  <a:pt x="442312" y="344794"/>
                </a:lnTo>
                <a:lnTo>
                  <a:pt x="442312" y="334222"/>
                </a:lnTo>
                <a:lnTo>
                  <a:pt x="441497" y="322837"/>
                </a:lnTo>
                <a:lnTo>
                  <a:pt x="439868" y="311453"/>
                </a:lnTo>
                <a:lnTo>
                  <a:pt x="437424" y="300068"/>
                </a:lnTo>
                <a:lnTo>
                  <a:pt x="437424" y="296815"/>
                </a:lnTo>
                <a:lnTo>
                  <a:pt x="437424" y="292749"/>
                </a:lnTo>
                <a:lnTo>
                  <a:pt x="438239" y="289497"/>
                </a:lnTo>
                <a:lnTo>
                  <a:pt x="439868" y="287057"/>
                </a:lnTo>
                <a:lnTo>
                  <a:pt x="442312" y="282991"/>
                </a:lnTo>
                <a:lnTo>
                  <a:pt x="445570" y="280552"/>
                </a:lnTo>
                <a:lnTo>
                  <a:pt x="448014" y="278925"/>
                </a:lnTo>
                <a:lnTo>
                  <a:pt x="452086" y="276486"/>
                </a:lnTo>
                <a:lnTo>
                  <a:pt x="456159" y="276486"/>
                </a:lnTo>
                <a:lnTo>
                  <a:pt x="459418" y="278112"/>
                </a:lnTo>
                <a:lnTo>
                  <a:pt x="463490" y="278925"/>
                </a:lnTo>
                <a:lnTo>
                  <a:pt x="466749" y="280552"/>
                </a:lnTo>
                <a:lnTo>
                  <a:pt x="469192" y="282178"/>
                </a:lnTo>
                <a:lnTo>
                  <a:pt x="472451" y="284618"/>
                </a:lnTo>
                <a:lnTo>
                  <a:pt x="474080" y="288683"/>
                </a:lnTo>
                <a:lnTo>
                  <a:pt x="475709" y="291936"/>
                </a:lnTo>
                <a:lnTo>
                  <a:pt x="478153" y="305760"/>
                </a:lnTo>
                <a:lnTo>
                  <a:pt x="480596" y="318772"/>
                </a:lnTo>
                <a:lnTo>
                  <a:pt x="481411" y="332596"/>
                </a:lnTo>
                <a:lnTo>
                  <a:pt x="481411" y="344794"/>
                </a:lnTo>
                <a:lnTo>
                  <a:pt x="481411" y="357805"/>
                </a:lnTo>
                <a:lnTo>
                  <a:pt x="480596" y="370003"/>
                </a:lnTo>
                <a:lnTo>
                  <a:pt x="478153" y="382200"/>
                </a:lnTo>
                <a:lnTo>
                  <a:pt x="476524" y="394398"/>
                </a:lnTo>
                <a:lnTo>
                  <a:pt x="474080" y="405783"/>
                </a:lnTo>
                <a:lnTo>
                  <a:pt x="470007" y="417168"/>
                </a:lnTo>
                <a:lnTo>
                  <a:pt x="466749" y="428552"/>
                </a:lnTo>
                <a:lnTo>
                  <a:pt x="462676" y="439124"/>
                </a:lnTo>
                <a:lnTo>
                  <a:pt x="457788" y="450508"/>
                </a:lnTo>
                <a:lnTo>
                  <a:pt x="452086" y="460267"/>
                </a:lnTo>
                <a:lnTo>
                  <a:pt x="447199" y="470838"/>
                </a:lnTo>
                <a:lnTo>
                  <a:pt x="440683" y="479783"/>
                </a:lnTo>
                <a:lnTo>
                  <a:pt x="433351" y="489542"/>
                </a:lnTo>
                <a:lnTo>
                  <a:pt x="426020" y="498487"/>
                </a:lnTo>
                <a:lnTo>
                  <a:pt x="419504" y="507432"/>
                </a:lnTo>
                <a:lnTo>
                  <a:pt x="411358" y="515564"/>
                </a:lnTo>
                <a:lnTo>
                  <a:pt x="402398" y="523696"/>
                </a:lnTo>
                <a:lnTo>
                  <a:pt x="394252" y="531014"/>
                </a:lnTo>
                <a:lnTo>
                  <a:pt x="385292" y="538333"/>
                </a:lnTo>
                <a:lnTo>
                  <a:pt x="374702" y="545652"/>
                </a:lnTo>
                <a:lnTo>
                  <a:pt x="364927" y="551344"/>
                </a:lnTo>
                <a:lnTo>
                  <a:pt x="355153" y="557036"/>
                </a:lnTo>
                <a:lnTo>
                  <a:pt x="344563" y="562729"/>
                </a:lnTo>
                <a:lnTo>
                  <a:pt x="334788" y="566795"/>
                </a:lnTo>
                <a:lnTo>
                  <a:pt x="322570" y="571674"/>
                </a:lnTo>
                <a:lnTo>
                  <a:pt x="311980" y="574927"/>
                </a:lnTo>
                <a:lnTo>
                  <a:pt x="300576" y="578179"/>
                </a:lnTo>
                <a:lnTo>
                  <a:pt x="288358" y="581432"/>
                </a:lnTo>
                <a:lnTo>
                  <a:pt x="276954" y="583059"/>
                </a:lnTo>
                <a:lnTo>
                  <a:pt x="265550" y="584685"/>
                </a:lnTo>
                <a:lnTo>
                  <a:pt x="252517" y="585498"/>
                </a:lnTo>
                <a:lnTo>
                  <a:pt x="240298" y="585498"/>
                </a:lnTo>
                <a:lnTo>
                  <a:pt x="228080" y="585498"/>
                </a:lnTo>
                <a:lnTo>
                  <a:pt x="215861" y="584685"/>
                </a:lnTo>
                <a:lnTo>
                  <a:pt x="204457" y="583059"/>
                </a:lnTo>
                <a:lnTo>
                  <a:pt x="192239" y="581432"/>
                </a:lnTo>
                <a:lnTo>
                  <a:pt x="180835" y="578179"/>
                </a:lnTo>
                <a:lnTo>
                  <a:pt x="169431" y="574927"/>
                </a:lnTo>
                <a:lnTo>
                  <a:pt x="157212" y="571674"/>
                </a:lnTo>
                <a:lnTo>
                  <a:pt x="146623" y="566795"/>
                </a:lnTo>
                <a:lnTo>
                  <a:pt x="136033" y="562729"/>
                </a:lnTo>
                <a:lnTo>
                  <a:pt x="126258" y="557036"/>
                </a:lnTo>
                <a:lnTo>
                  <a:pt x="115669" y="551344"/>
                </a:lnTo>
                <a:lnTo>
                  <a:pt x="105894" y="545652"/>
                </a:lnTo>
                <a:lnTo>
                  <a:pt x="96119" y="538333"/>
                </a:lnTo>
                <a:lnTo>
                  <a:pt x="87159" y="531014"/>
                </a:lnTo>
                <a:lnTo>
                  <a:pt x="78199" y="523696"/>
                </a:lnTo>
                <a:lnTo>
                  <a:pt x="70053" y="515564"/>
                </a:lnTo>
                <a:lnTo>
                  <a:pt x="61907" y="507432"/>
                </a:lnTo>
                <a:lnTo>
                  <a:pt x="54576" y="498487"/>
                </a:lnTo>
                <a:lnTo>
                  <a:pt x="47245" y="489542"/>
                </a:lnTo>
                <a:lnTo>
                  <a:pt x="40729" y="479783"/>
                </a:lnTo>
                <a:lnTo>
                  <a:pt x="34212" y="470838"/>
                </a:lnTo>
                <a:lnTo>
                  <a:pt x="28510" y="460267"/>
                </a:lnTo>
                <a:lnTo>
                  <a:pt x="23623" y="450508"/>
                </a:lnTo>
                <a:lnTo>
                  <a:pt x="18735" y="439124"/>
                </a:lnTo>
                <a:lnTo>
                  <a:pt x="14662" y="428552"/>
                </a:lnTo>
                <a:lnTo>
                  <a:pt x="10589" y="417168"/>
                </a:lnTo>
                <a:lnTo>
                  <a:pt x="7331" y="405783"/>
                </a:lnTo>
                <a:lnTo>
                  <a:pt x="4073" y="394398"/>
                </a:lnTo>
                <a:lnTo>
                  <a:pt x="2444" y="382200"/>
                </a:lnTo>
                <a:lnTo>
                  <a:pt x="815" y="370003"/>
                </a:lnTo>
                <a:lnTo>
                  <a:pt x="0" y="357805"/>
                </a:lnTo>
                <a:lnTo>
                  <a:pt x="0" y="344794"/>
                </a:lnTo>
                <a:lnTo>
                  <a:pt x="0" y="333409"/>
                </a:lnTo>
                <a:lnTo>
                  <a:pt x="815" y="321211"/>
                </a:lnTo>
                <a:lnTo>
                  <a:pt x="2444" y="309013"/>
                </a:lnTo>
                <a:lnTo>
                  <a:pt x="4073" y="297629"/>
                </a:lnTo>
                <a:lnTo>
                  <a:pt x="7331" y="285431"/>
                </a:lnTo>
                <a:lnTo>
                  <a:pt x="10589" y="274046"/>
                </a:lnTo>
                <a:lnTo>
                  <a:pt x="14662" y="262661"/>
                </a:lnTo>
                <a:lnTo>
                  <a:pt x="18735" y="251277"/>
                </a:lnTo>
                <a:lnTo>
                  <a:pt x="23623" y="240705"/>
                </a:lnTo>
                <a:lnTo>
                  <a:pt x="28510" y="230947"/>
                </a:lnTo>
                <a:lnTo>
                  <a:pt x="34212" y="221189"/>
                </a:lnTo>
                <a:lnTo>
                  <a:pt x="40729" y="211430"/>
                </a:lnTo>
                <a:lnTo>
                  <a:pt x="47245" y="201672"/>
                </a:lnTo>
                <a:lnTo>
                  <a:pt x="54576" y="192727"/>
                </a:lnTo>
                <a:lnTo>
                  <a:pt x="61907" y="183782"/>
                </a:lnTo>
                <a:lnTo>
                  <a:pt x="70053" y="175650"/>
                </a:lnTo>
                <a:lnTo>
                  <a:pt x="78199" y="167518"/>
                </a:lnTo>
                <a:lnTo>
                  <a:pt x="87159" y="160199"/>
                </a:lnTo>
                <a:lnTo>
                  <a:pt x="96119" y="152881"/>
                </a:lnTo>
                <a:lnTo>
                  <a:pt x="105894" y="145562"/>
                </a:lnTo>
                <a:lnTo>
                  <a:pt x="115669" y="139056"/>
                </a:lnTo>
                <a:lnTo>
                  <a:pt x="126258" y="134177"/>
                </a:lnTo>
                <a:lnTo>
                  <a:pt x="136033" y="128485"/>
                </a:lnTo>
                <a:lnTo>
                  <a:pt x="146623" y="124419"/>
                </a:lnTo>
                <a:lnTo>
                  <a:pt x="157212" y="119540"/>
                </a:lnTo>
                <a:lnTo>
                  <a:pt x="169431" y="116287"/>
                </a:lnTo>
                <a:lnTo>
                  <a:pt x="180835" y="112221"/>
                </a:lnTo>
                <a:lnTo>
                  <a:pt x="192239" y="109781"/>
                </a:lnTo>
                <a:lnTo>
                  <a:pt x="204457" y="108155"/>
                </a:lnTo>
                <a:lnTo>
                  <a:pt x="215861" y="106529"/>
                </a:lnTo>
                <a:lnTo>
                  <a:pt x="228080" y="104902"/>
                </a:lnTo>
                <a:close/>
                <a:moveTo>
                  <a:pt x="564324" y="0"/>
                </a:moveTo>
                <a:lnTo>
                  <a:pt x="568397" y="0"/>
                </a:lnTo>
                <a:lnTo>
                  <a:pt x="571655" y="816"/>
                </a:lnTo>
                <a:lnTo>
                  <a:pt x="575728" y="1632"/>
                </a:lnTo>
                <a:lnTo>
                  <a:pt x="578171" y="4081"/>
                </a:lnTo>
                <a:lnTo>
                  <a:pt x="581429" y="6529"/>
                </a:lnTo>
                <a:lnTo>
                  <a:pt x="583873" y="9793"/>
                </a:lnTo>
                <a:lnTo>
                  <a:pt x="585502" y="13058"/>
                </a:lnTo>
                <a:lnTo>
                  <a:pt x="585502" y="16322"/>
                </a:lnTo>
                <a:lnTo>
                  <a:pt x="585502" y="20402"/>
                </a:lnTo>
                <a:lnTo>
                  <a:pt x="585502" y="23667"/>
                </a:lnTo>
                <a:lnTo>
                  <a:pt x="583873" y="27747"/>
                </a:lnTo>
                <a:lnTo>
                  <a:pt x="581429" y="31011"/>
                </a:lnTo>
                <a:lnTo>
                  <a:pt x="240143" y="452112"/>
                </a:lnTo>
                <a:lnTo>
                  <a:pt x="236884" y="454561"/>
                </a:lnTo>
                <a:lnTo>
                  <a:pt x="233626" y="456193"/>
                </a:lnTo>
                <a:lnTo>
                  <a:pt x="230368" y="458641"/>
                </a:lnTo>
                <a:lnTo>
                  <a:pt x="225481" y="458641"/>
                </a:lnTo>
                <a:lnTo>
                  <a:pt x="224667" y="458641"/>
                </a:lnTo>
                <a:lnTo>
                  <a:pt x="221408" y="458641"/>
                </a:lnTo>
                <a:lnTo>
                  <a:pt x="217336" y="457009"/>
                </a:lnTo>
                <a:lnTo>
                  <a:pt x="214078" y="455377"/>
                </a:lnTo>
                <a:lnTo>
                  <a:pt x="210820" y="453745"/>
                </a:lnTo>
                <a:lnTo>
                  <a:pt x="94342" y="336228"/>
                </a:lnTo>
                <a:lnTo>
                  <a:pt x="91084" y="332964"/>
                </a:lnTo>
                <a:lnTo>
                  <a:pt x="89455" y="329699"/>
                </a:lnTo>
                <a:lnTo>
                  <a:pt x="88641" y="325619"/>
                </a:lnTo>
                <a:lnTo>
                  <a:pt x="87826" y="322355"/>
                </a:lnTo>
                <a:lnTo>
                  <a:pt x="88641" y="318274"/>
                </a:lnTo>
                <a:lnTo>
                  <a:pt x="89455" y="315010"/>
                </a:lnTo>
                <a:lnTo>
                  <a:pt x="91084" y="311745"/>
                </a:lnTo>
                <a:lnTo>
                  <a:pt x="94342" y="307665"/>
                </a:lnTo>
                <a:lnTo>
                  <a:pt x="96786" y="305217"/>
                </a:lnTo>
                <a:lnTo>
                  <a:pt x="100858" y="303585"/>
                </a:lnTo>
                <a:lnTo>
                  <a:pt x="104117" y="302768"/>
                </a:lnTo>
                <a:lnTo>
                  <a:pt x="107375" y="302768"/>
                </a:lnTo>
                <a:lnTo>
                  <a:pt x="111447" y="302768"/>
                </a:lnTo>
                <a:lnTo>
                  <a:pt x="114705" y="303585"/>
                </a:lnTo>
                <a:lnTo>
                  <a:pt x="118778" y="305217"/>
                </a:lnTo>
                <a:lnTo>
                  <a:pt x="121222" y="307665"/>
                </a:lnTo>
                <a:lnTo>
                  <a:pt x="223037" y="410492"/>
                </a:lnTo>
                <a:lnTo>
                  <a:pt x="551292" y="6529"/>
                </a:lnTo>
                <a:lnTo>
                  <a:pt x="553735" y="4081"/>
                </a:lnTo>
                <a:lnTo>
                  <a:pt x="556994" y="1632"/>
                </a:lnTo>
                <a:lnTo>
                  <a:pt x="560252" y="8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圆角矩形 54"/>
          <p:cNvSpPr/>
          <p:nvPr>
            <p:custDataLst>
              <p:tags r:id="rId7"/>
            </p:custDataLst>
          </p:nvPr>
        </p:nvSpPr>
        <p:spPr>
          <a:xfrm>
            <a:off x="660400" y="528476"/>
            <a:ext cx="10871200" cy="492958"/>
          </a:xfrm>
          <a:prstGeom prst="roundRect">
            <a:avLst>
              <a:gd name="adj" fmla="val 50000"/>
            </a:avLst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7500" lnSpcReduction="10000"/>
          </a:bodyPr>
          <a:lstStyle/>
          <a:p>
            <a:pPr lvl="0" algn="ctr" defTabSz="913765"/>
            <a:endParaRPr kumimoji="0" lang="en-US" b="1" i="0" u="none" strike="noStrike" kern="1200" cap="none" spc="30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8" name="直接连接符 57"/>
          <p:cNvCxnSpPr/>
          <p:nvPr>
            <p:custDataLst>
              <p:tags r:id="rId8"/>
            </p:custDataLst>
          </p:nvPr>
        </p:nvCxnSpPr>
        <p:spPr>
          <a:xfrm>
            <a:off x="7851000" y="1809000"/>
            <a:ext cx="0" cy="4230000"/>
          </a:xfrm>
          <a:prstGeom prst="line">
            <a:avLst/>
          </a:prstGeom>
          <a:ln w="3175" cap="rnd">
            <a:solidFill>
              <a:schemeClr val="lt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>
            <p:custDataLst>
              <p:tags r:id="rId9"/>
            </p:custDataLst>
          </p:nvPr>
        </p:nvSpPr>
        <p:spPr bwMode="auto">
          <a:xfrm>
            <a:off x="8143482" y="4495070"/>
            <a:ext cx="3347288" cy="4696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61" name="矩形 60"/>
          <p:cNvSpPr/>
          <p:nvPr>
            <p:custDataLst>
              <p:tags r:id="rId10"/>
            </p:custDataLst>
          </p:nvPr>
        </p:nvSpPr>
        <p:spPr bwMode="auto">
          <a:xfrm>
            <a:off x="8143482" y="4997753"/>
            <a:ext cx="3347288" cy="70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zh-CN" altLang="en-US" sz="1600" spc="1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单击此处添加文本具体内容，简明扼要的阐述您的观点。</a:t>
            </a:r>
          </a:p>
        </p:txBody>
      </p:sp>
      <p:sp>
        <p:nvSpPr>
          <p:cNvPr id="62" name="矩形 61"/>
          <p:cNvSpPr/>
          <p:nvPr>
            <p:custDataLst>
              <p:tags r:id="rId11"/>
            </p:custDataLst>
          </p:nvPr>
        </p:nvSpPr>
        <p:spPr>
          <a:xfrm>
            <a:off x="660400" y="1744724"/>
            <a:ext cx="281160" cy="280953"/>
          </a:xfrm>
          <a:prstGeom prst="rect">
            <a:avLst/>
          </a:prstGeom>
          <a:solidFill>
            <a:schemeClr val="lt1"/>
          </a:solidFill>
          <a:ln w="22225">
            <a:solidFill>
              <a:schemeClr val="dk2">
                <a:lumMod val="50000"/>
                <a:lumOff val="50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wrap="square" lIns="91440" tIns="45720" rIns="91440" bIns="45720">
            <a:normAutofit fontScale="80000" lnSpcReduction="2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矩形 62"/>
          <p:cNvSpPr/>
          <p:nvPr>
            <p:custDataLst>
              <p:tags r:id="rId12"/>
            </p:custDataLst>
          </p:nvPr>
        </p:nvSpPr>
        <p:spPr bwMode="auto">
          <a:xfrm>
            <a:off x="1083328" y="1456495"/>
            <a:ext cx="6435279" cy="87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400">
              <a:lnSpc>
                <a:spcPct val="120000"/>
              </a:lnSpc>
              <a:buClr>
                <a:srgbClr val="BD374A"/>
              </a:buClr>
              <a:buSzPct val="150000"/>
            </a:pPr>
            <a:r>
              <a:rPr lang="zh-CN" altLang="en-US" sz="13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章由苏格拉底向好友格黎东表明立场入手，以明确自己的认识做结，行文层层深入，深入浅出。请用心阅读文本，整体感知文章的内容，梳理出文章的行文思路。站在全文的角度梳理苏格拉底是怎样劝说格黎东的：</a:t>
            </a:r>
          </a:p>
        </p:txBody>
      </p:sp>
      <p:sp>
        <p:nvSpPr>
          <p:cNvPr id="65" name="任意多边形 64"/>
          <p:cNvSpPr/>
          <p:nvPr>
            <p:custDataLst>
              <p:tags r:id="rId13"/>
            </p:custDataLst>
          </p:nvPr>
        </p:nvSpPr>
        <p:spPr bwMode="auto">
          <a:xfrm>
            <a:off x="692721" y="1672069"/>
            <a:ext cx="339373" cy="312754"/>
          </a:xfrm>
          <a:custGeom>
            <a:avLst/>
            <a:gdLst>
              <a:gd name="T0" fmla="*/ 602 w 611"/>
              <a:gd name="T1" fmla="*/ 5 h 562"/>
              <a:gd name="T2" fmla="*/ 599 w 611"/>
              <a:gd name="T3" fmla="*/ 2 h 562"/>
              <a:gd name="T4" fmla="*/ 594 w 611"/>
              <a:gd name="T5" fmla="*/ 1 h 562"/>
              <a:gd name="T6" fmla="*/ 590 w 611"/>
              <a:gd name="T7" fmla="*/ 0 h 562"/>
              <a:gd name="T8" fmla="*/ 585 w 611"/>
              <a:gd name="T9" fmla="*/ 0 h 562"/>
              <a:gd name="T10" fmla="*/ 580 w 611"/>
              <a:gd name="T11" fmla="*/ 1 h 562"/>
              <a:gd name="T12" fmla="*/ 576 w 611"/>
              <a:gd name="T13" fmla="*/ 2 h 562"/>
              <a:gd name="T14" fmla="*/ 572 w 611"/>
              <a:gd name="T15" fmla="*/ 5 h 562"/>
              <a:gd name="T16" fmla="*/ 569 w 611"/>
              <a:gd name="T17" fmla="*/ 8 h 562"/>
              <a:gd name="T18" fmla="*/ 166 w 611"/>
              <a:gd name="T19" fmla="*/ 503 h 562"/>
              <a:gd name="T20" fmla="*/ 41 w 611"/>
              <a:gd name="T21" fmla="*/ 377 h 562"/>
              <a:gd name="T22" fmla="*/ 38 w 611"/>
              <a:gd name="T23" fmla="*/ 374 h 562"/>
              <a:gd name="T24" fmla="*/ 33 w 611"/>
              <a:gd name="T25" fmla="*/ 372 h 562"/>
              <a:gd name="T26" fmla="*/ 29 w 611"/>
              <a:gd name="T27" fmla="*/ 371 h 562"/>
              <a:gd name="T28" fmla="*/ 24 w 611"/>
              <a:gd name="T29" fmla="*/ 371 h 562"/>
              <a:gd name="T30" fmla="*/ 20 w 611"/>
              <a:gd name="T31" fmla="*/ 371 h 562"/>
              <a:gd name="T32" fmla="*/ 16 w 611"/>
              <a:gd name="T33" fmla="*/ 372 h 562"/>
              <a:gd name="T34" fmla="*/ 11 w 611"/>
              <a:gd name="T35" fmla="*/ 374 h 562"/>
              <a:gd name="T36" fmla="*/ 8 w 611"/>
              <a:gd name="T37" fmla="*/ 377 h 562"/>
              <a:gd name="T38" fmla="*/ 4 w 611"/>
              <a:gd name="T39" fmla="*/ 382 h 562"/>
              <a:gd name="T40" fmla="*/ 2 w 611"/>
              <a:gd name="T41" fmla="*/ 386 h 562"/>
              <a:gd name="T42" fmla="*/ 1 w 611"/>
              <a:gd name="T43" fmla="*/ 390 h 562"/>
              <a:gd name="T44" fmla="*/ 0 w 611"/>
              <a:gd name="T45" fmla="*/ 395 h 562"/>
              <a:gd name="T46" fmla="*/ 1 w 611"/>
              <a:gd name="T47" fmla="*/ 399 h 562"/>
              <a:gd name="T48" fmla="*/ 2 w 611"/>
              <a:gd name="T49" fmla="*/ 404 h 562"/>
              <a:gd name="T50" fmla="*/ 4 w 611"/>
              <a:gd name="T51" fmla="*/ 408 h 562"/>
              <a:gd name="T52" fmla="*/ 8 w 611"/>
              <a:gd name="T53" fmla="*/ 412 h 562"/>
              <a:gd name="T54" fmla="*/ 151 w 611"/>
              <a:gd name="T55" fmla="*/ 556 h 562"/>
              <a:gd name="T56" fmla="*/ 155 w 611"/>
              <a:gd name="T57" fmla="*/ 558 h 562"/>
              <a:gd name="T58" fmla="*/ 159 w 611"/>
              <a:gd name="T59" fmla="*/ 560 h 562"/>
              <a:gd name="T60" fmla="*/ 164 w 611"/>
              <a:gd name="T61" fmla="*/ 562 h 562"/>
              <a:gd name="T62" fmla="*/ 168 w 611"/>
              <a:gd name="T63" fmla="*/ 562 h 562"/>
              <a:gd name="T64" fmla="*/ 169 w 611"/>
              <a:gd name="T65" fmla="*/ 562 h 562"/>
              <a:gd name="T66" fmla="*/ 169 w 611"/>
              <a:gd name="T67" fmla="*/ 562 h 562"/>
              <a:gd name="T68" fmla="*/ 175 w 611"/>
              <a:gd name="T69" fmla="*/ 562 h 562"/>
              <a:gd name="T70" fmla="*/ 179 w 611"/>
              <a:gd name="T71" fmla="*/ 559 h 562"/>
              <a:gd name="T72" fmla="*/ 183 w 611"/>
              <a:gd name="T73" fmla="*/ 557 h 562"/>
              <a:gd name="T74" fmla="*/ 187 w 611"/>
              <a:gd name="T75" fmla="*/ 554 h 562"/>
              <a:gd name="T76" fmla="*/ 606 w 611"/>
              <a:gd name="T77" fmla="*/ 38 h 562"/>
              <a:gd name="T78" fmla="*/ 609 w 611"/>
              <a:gd name="T79" fmla="*/ 34 h 562"/>
              <a:gd name="T80" fmla="*/ 611 w 611"/>
              <a:gd name="T81" fmla="*/ 29 h 562"/>
              <a:gd name="T82" fmla="*/ 611 w 611"/>
              <a:gd name="T83" fmla="*/ 25 h 562"/>
              <a:gd name="T84" fmla="*/ 611 w 611"/>
              <a:gd name="T85" fmla="*/ 20 h 562"/>
              <a:gd name="T86" fmla="*/ 611 w 611"/>
              <a:gd name="T87" fmla="*/ 16 h 562"/>
              <a:gd name="T88" fmla="*/ 609 w 611"/>
              <a:gd name="T89" fmla="*/ 12 h 562"/>
              <a:gd name="T90" fmla="*/ 606 w 611"/>
              <a:gd name="T91" fmla="*/ 8 h 562"/>
              <a:gd name="T92" fmla="*/ 602 w 611"/>
              <a:gd name="T93" fmla="*/ 5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11" h="562">
                <a:moveTo>
                  <a:pt x="602" y="5"/>
                </a:moveTo>
                <a:lnTo>
                  <a:pt x="599" y="2"/>
                </a:lnTo>
                <a:lnTo>
                  <a:pt x="594" y="1"/>
                </a:lnTo>
                <a:lnTo>
                  <a:pt x="590" y="0"/>
                </a:lnTo>
                <a:lnTo>
                  <a:pt x="585" y="0"/>
                </a:lnTo>
                <a:lnTo>
                  <a:pt x="580" y="1"/>
                </a:lnTo>
                <a:lnTo>
                  <a:pt x="576" y="2"/>
                </a:lnTo>
                <a:lnTo>
                  <a:pt x="572" y="5"/>
                </a:lnTo>
                <a:lnTo>
                  <a:pt x="569" y="8"/>
                </a:lnTo>
                <a:lnTo>
                  <a:pt x="166" y="503"/>
                </a:lnTo>
                <a:lnTo>
                  <a:pt x="41" y="377"/>
                </a:lnTo>
                <a:lnTo>
                  <a:pt x="38" y="374"/>
                </a:lnTo>
                <a:lnTo>
                  <a:pt x="33" y="372"/>
                </a:lnTo>
                <a:lnTo>
                  <a:pt x="29" y="371"/>
                </a:lnTo>
                <a:lnTo>
                  <a:pt x="24" y="371"/>
                </a:lnTo>
                <a:lnTo>
                  <a:pt x="20" y="371"/>
                </a:lnTo>
                <a:lnTo>
                  <a:pt x="16" y="372"/>
                </a:lnTo>
                <a:lnTo>
                  <a:pt x="11" y="374"/>
                </a:lnTo>
                <a:lnTo>
                  <a:pt x="8" y="377"/>
                </a:lnTo>
                <a:lnTo>
                  <a:pt x="4" y="382"/>
                </a:lnTo>
                <a:lnTo>
                  <a:pt x="2" y="386"/>
                </a:lnTo>
                <a:lnTo>
                  <a:pt x="1" y="390"/>
                </a:lnTo>
                <a:lnTo>
                  <a:pt x="0" y="395"/>
                </a:lnTo>
                <a:lnTo>
                  <a:pt x="1" y="399"/>
                </a:lnTo>
                <a:lnTo>
                  <a:pt x="2" y="404"/>
                </a:lnTo>
                <a:lnTo>
                  <a:pt x="4" y="408"/>
                </a:lnTo>
                <a:lnTo>
                  <a:pt x="8" y="412"/>
                </a:lnTo>
                <a:lnTo>
                  <a:pt x="151" y="556"/>
                </a:lnTo>
                <a:lnTo>
                  <a:pt x="155" y="558"/>
                </a:lnTo>
                <a:lnTo>
                  <a:pt x="159" y="560"/>
                </a:lnTo>
                <a:lnTo>
                  <a:pt x="164" y="562"/>
                </a:lnTo>
                <a:lnTo>
                  <a:pt x="168" y="562"/>
                </a:lnTo>
                <a:lnTo>
                  <a:pt x="169" y="562"/>
                </a:lnTo>
                <a:lnTo>
                  <a:pt x="169" y="562"/>
                </a:lnTo>
                <a:lnTo>
                  <a:pt x="175" y="562"/>
                </a:lnTo>
                <a:lnTo>
                  <a:pt x="179" y="559"/>
                </a:lnTo>
                <a:lnTo>
                  <a:pt x="183" y="557"/>
                </a:lnTo>
                <a:lnTo>
                  <a:pt x="187" y="554"/>
                </a:lnTo>
                <a:lnTo>
                  <a:pt x="606" y="38"/>
                </a:lnTo>
                <a:lnTo>
                  <a:pt x="609" y="34"/>
                </a:lnTo>
                <a:lnTo>
                  <a:pt x="611" y="29"/>
                </a:lnTo>
                <a:lnTo>
                  <a:pt x="611" y="25"/>
                </a:lnTo>
                <a:lnTo>
                  <a:pt x="611" y="20"/>
                </a:lnTo>
                <a:lnTo>
                  <a:pt x="611" y="16"/>
                </a:lnTo>
                <a:lnTo>
                  <a:pt x="609" y="12"/>
                </a:lnTo>
                <a:lnTo>
                  <a:pt x="606" y="8"/>
                </a:lnTo>
                <a:lnTo>
                  <a:pt x="602" y="5"/>
                </a:lnTo>
                <a:close/>
              </a:path>
            </a:pathLst>
          </a:custGeom>
          <a:solidFill>
            <a:schemeClr val="dk1">
              <a:lumMod val="50000"/>
              <a:lumOff val="50000"/>
            </a:schemeClr>
          </a:solidFill>
          <a:ln w="19050">
            <a:solidFill>
              <a:schemeClr val="dk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normAutofit fontScale="87500" lnSpcReduction="1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>
            <p:custDataLst>
              <p:tags r:id="rId14"/>
            </p:custDataLst>
          </p:nvPr>
        </p:nvSpPr>
        <p:spPr>
          <a:xfrm>
            <a:off x="660400" y="3766594"/>
            <a:ext cx="281160" cy="280953"/>
          </a:xfrm>
          <a:prstGeom prst="rect">
            <a:avLst/>
          </a:prstGeom>
          <a:solidFill>
            <a:schemeClr val="lt1"/>
          </a:solidFill>
          <a:ln w="22225">
            <a:solidFill>
              <a:schemeClr val="dk2">
                <a:lumMod val="50000"/>
                <a:lumOff val="50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wrap="square" lIns="91440" tIns="45720" rIns="91440" bIns="45720">
            <a:normAutofit fontScale="80000" lnSpcReduction="2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矩形 73"/>
          <p:cNvSpPr/>
          <p:nvPr>
            <p:custDataLst>
              <p:tags r:id="rId15"/>
            </p:custDataLst>
          </p:nvPr>
        </p:nvSpPr>
        <p:spPr bwMode="auto">
          <a:xfrm>
            <a:off x="1083328" y="3478365"/>
            <a:ext cx="6435279" cy="87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400">
              <a:lnSpc>
                <a:spcPct val="120000"/>
              </a:lnSpc>
              <a:buClr>
                <a:srgbClr val="BD374A"/>
              </a:buClr>
              <a:buSzPct val="150000"/>
            </a:pPr>
            <a:r>
              <a:rPr lang="zh-CN" altLang="en-US" sz="13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苏格拉底面对格黎东的劝说,首先提出了是否合乎正道这一话题,然后明确地表达了自己一贯遵守的原则是听从道理。</a:t>
            </a:r>
          </a:p>
        </p:txBody>
      </p:sp>
      <p:sp>
        <p:nvSpPr>
          <p:cNvPr id="69" name="矩形 68"/>
          <p:cNvSpPr/>
          <p:nvPr>
            <p:custDataLst>
              <p:tags r:id="rId16"/>
            </p:custDataLst>
          </p:nvPr>
        </p:nvSpPr>
        <p:spPr>
          <a:xfrm>
            <a:off x="660400" y="2755659"/>
            <a:ext cx="281160" cy="280953"/>
          </a:xfrm>
          <a:prstGeom prst="rect">
            <a:avLst/>
          </a:prstGeom>
          <a:solidFill>
            <a:schemeClr val="lt1"/>
          </a:solidFill>
          <a:ln w="22225">
            <a:solidFill>
              <a:schemeClr val="dk2">
                <a:lumMod val="50000"/>
                <a:lumOff val="50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wrap="square" lIns="91440" tIns="45720" rIns="91440" bIns="45720">
            <a:normAutofit fontScale="80000" lnSpcReduction="2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>
            <p:custDataLst>
              <p:tags r:id="rId17"/>
            </p:custDataLst>
          </p:nvPr>
        </p:nvSpPr>
        <p:spPr bwMode="auto">
          <a:xfrm>
            <a:off x="1083328" y="2467430"/>
            <a:ext cx="6435279" cy="87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400">
              <a:lnSpc>
                <a:spcPct val="120000"/>
              </a:lnSpc>
              <a:buClr>
                <a:srgbClr val="BD374A"/>
              </a:buClr>
              <a:buSzPct val="150000"/>
            </a:pPr>
            <a:r>
              <a:rPr lang="zh-CN" altLang="en-US" sz="13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“亲爱的格黎东啊,你对我的关怀如果合乎正道,那是非常可贵的;如果不合那就越关心越难从命了。我们首先必须考虑是不是应当照你说的那样做”分析这句话有什么作用？</a:t>
            </a:r>
          </a:p>
        </p:txBody>
      </p:sp>
      <p:sp>
        <p:nvSpPr>
          <p:cNvPr id="75" name="任意多边形 74"/>
          <p:cNvSpPr/>
          <p:nvPr>
            <p:custDataLst>
              <p:tags r:id="rId18"/>
            </p:custDataLst>
          </p:nvPr>
        </p:nvSpPr>
        <p:spPr bwMode="auto">
          <a:xfrm>
            <a:off x="692721" y="2691575"/>
            <a:ext cx="339373" cy="312754"/>
          </a:xfrm>
          <a:custGeom>
            <a:avLst/>
            <a:gdLst>
              <a:gd name="T0" fmla="*/ 602 w 611"/>
              <a:gd name="T1" fmla="*/ 5 h 562"/>
              <a:gd name="T2" fmla="*/ 599 w 611"/>
              <a:gd name="T3" fmla="*/ 2 h 562"/>
              <a:gd name="T4" fmla="*/ 594 w 611"/>
              <a:gd name="T5" fmla="*/ 1 h 562"/>
              <a:gd name="T6" fmla="*/ 590 w 611"/>
              <a:gd name="T7" fmla="*/ 0 h 562"/>
              <a:gd name="T8" fmla="*/ 585 w 611"/>
              <a:gd name="T9" fmla="*/ 0 h 562"/>
              <a:gd name="T10" fmla="*/ 580 w 611"/>
              <a:gd name="T11" fmla="*/ 1 h 562"/>
              <a:gd name="T12" fmla="*/ 576 w 611"/>
              <a:gd name="T13" fmla="*/ 2 h 562"/>
              <a:gd name="T14" fmla="*/ 572 w 611"/>
              <a:gd name="T15" fmla="*/ 5 h 562"/>
              <a:gd name="T16" fmla="*/ 569 w 611"/>
              <a:gd name="T17" fmla="*/ 8 h 562"/>
              <a:gd name="T18" fmla="*/ 166 w 611"/>
              <a:gd name="T19" fmla="*/ 503 h 562"/>
              <a:gd name="T20" fmla="*/ 41 w 611"/>
              <a:gd name="T21" fmla="*/ 377 h 562"/>
              <a:gd name="T22" fmla="*/ 38 w 611"/>
              <a:gd name="T23" fmla="*/ 374 h 562"/>
              <a:gd name="T24" fmla="*/ 33 w 611"/>
              <a:gd name="T25" fmla="*/ 372 h 562"/>
              <a:gd name="T26" fmla="*/ 29 w 611"/>
              <a:gd name="T27" fmla="*/ 371 h 562"/>
              <a:gd name="T28" fmla="*/ 24 w 611"/>
              <a:gd name="T29" fmla="*/ 371 h 562"/>
              <a:gd name="T30" fmla="*/ 20 w 611"/>
              <a:gd name="T31" fmla="*/ 371 h 562"/>
              <a:gd name="T32" fmla="*/ 16 w 611"/>
              <a:gd name="T33" fmla="*/ 372 h 562"/>
              <a:gd name="T34" fmla="*/ 11 w 611"/>
              <a:gd name="T35" fmla="*/ 374 h 562"/>
              <a:gd name="T36" fmla="*/ 8 w 611"/>
              <a:gd name="T37" fmla="*/ 377 h 562"/>
              <a:gd name="T38" fmla="*/ 4 w 611"/>
              <a:gd name="T39" fmla="*/ 382 h 562"/>
              <a:gd name="T40" fmla="*/ 2 w 611"/>
              <a:gd name="T41" fmla="*/ 386 h 562"/>
              <a:gd name="T42" fmla="*/ 1 w 611"/>
              <a:gd name="T43" fmla="*/ 390 h 562"/>
              <a:gd name="T44" fmla="*/ 0 w 611"/>
              <a:gd name="T45" fmla="*/ 395 h 562"/>
              <a:gd name="T46" fmla="*/ 1 w 611"/>
              <a:gd name="T47" fmla="*/ 399 h 562"/>
              <a:gd name="T48" fmla="*/ 2 w 611"/>
              <a:gd name="T49" fmla="*/ 404 h 562"/>
              <a:gd name="T50" fmla="*/ 4 w 611"/>
              <a:gd name="T51" fmla="*/ 408 h 562"/>
              <a:gd name="T52" fmla="*/ 8 w 611"/>
              <a:gd name="T53" fmla="*/ 412 h 562"/>
              <a:gd name="T54" fmla="*/ 151 w 611"/>
              <a:gd name="T55" fmla="*/ 556 h 562"/>
              <a:gd name="T56" fmla="*/ 155 w 611"/>
              <a:gd name="T57" fmla="*/ 558 h 562"/>
              <a:gd name="T58" fmla="*/ 159 w 611"/>
              <a:gd name="T59" fmla="*/ 560 h 562"/>
              <a:gd name="T60" fmla="*/ 164 w 611"/>
              <a:gd name="T61" fmla="*/ 562 h 562"/>
              <a:gd name="T62" fmla="*/ 168 w 611"/>
              <a:gd name="T63" fmla="*/ 562 h 562"/>
              <a:gd name="T64" fmla="*/ 169 w 611"/>
              <a:gd name="T65" fmla="*/ 562 h 562"/>
              <a:gd name="T66" fmla="*/ 169 w 611"/>
              <a:gd name="T67" fmla="*/ 562 h 562"/>
              <a:gd name="T68" fmla="*/ 175 w 611"/>
              <a:gd name="T69" fmla="*/ 562 h 562"/>
              <a:gd name="T70" fmla="*/ 179 w 611"/>
              <a:gd name="T71" fmla="*/ 559 h 562"/>
              <a:gd name="T72" fmla="*/ 183 w 611"/>
              <a:gd name="T73" fmla="*/ 557 h 562"/>
              <a:gd name="T74" fmla="*/ 187 w 611"/>
              <a:gd name="T75" fmla="*/ 554 h 562"/>
              <a:gd name="T76" fmla="*/ 606 w 611"/>
              <a:gd name="T77" fmla="*/ 38 h 562"/>
              <a:gd name="T78" fmla="*/ 609 w 611"/>
              <a:gd name="T79" fmla="*/ 34 h 562"/>
              <a:gd name="T80" fmla="*/ 611 w 611"/>
              <a:gd name="T81" fmla="*/ 29 h 562"/>
              <a:gd name="T82" fmla="*/ 611 w 611"/>
              <a:gd name="T83" fmla="*/ 25 h 562"/>
              <a:gd name="T84" fmla="*/ 611 w 611"/>
              <a:gd name="T85" fmla="*/ 20 h 562"/>
              <a:gd name="T86" fmla="*/ 611 w 611"/>
              <a:gd name="T87" fmla="*/ 16 h 562"/>
              <a:gd name="T88" fmla="*/ 609 w 611"/>
              <a:gd name="T89" fmla="*/ 12 h 562"/>
              <a:gd name="T90" fmla="*/ 606 w 611"/>
              <a:gd name="T91" fmla="*/ 8 h 562"/>
              <a:gd name="T92" fmla="*/ 602 w 611"/>
              <a:gd name="T93" fmla="*/ 5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11" h="562">
                <a:moveTo>
                  <a:pt x="602" y="5"/>
                </a:moveTo>
                <a:lnTo>
                  <a:pt x="599" y="2"/>
                </a:lnTo>
                <a:lnTo>
                  <a:pt x="594" y="1"/>
                </a:lnTo>
                <a:lnTo>
                  <a:pt x="590" y="0"/>
                </a:lnTo>
                <a:lnTo>
                  <a:pt x="585" y="0"/>
                </a:lnTo>
                <a:lnTo>
                  <a:pt x="580" y="1"/>
                </a:lnTo>
                <a:lnTo>
                  <a:pt x="576" y="2"/>
                </a:lnTo>
                <a:lnTo>
                  <a:pt x="572" y="5"/>
                </a:lnTo>
                <a:lnTo>
                  <a:pt x="569" y="8"/>
                </a:lnTo>
                <a:lnTo>
                  <a:pt x="166" y="503"/>
                </a:lnTo>
                <a:lnTo>
                  <a:pt x="41" y="377"/>
                </a:lnTo>
                <a:lnTo>
                  <a:pt x="38" y="374"/>
                </a:lnTo>
                <a:lnTo>
                  <a:pt x="33" y="372"/>
                </a:lnTo>
                <a:lnTo>
                  <a:pt x="29" y="371"/>
                </a:lnTo>
                <a:lnTo>
                  <a:pt x="24" y="371"/>
                </a:lnTo>
                <a:lnTo>
                  <a:pt x="20" y="371"/>
                </a:lnTo>
                <a:lnTo>
                  <a:pt x="16" y="372"/>
                </a:lnTo>
                <a:lnTo>
                  <a:pt x="11" y="374"/>
                </a:lnTo>
                <a:lnTo>
                  <a:pt x="8" y="377"/>
                </a:lnTo>
                <a:lnTo>
                  <a:pt x="4" y="382"/>
                </a:lnTo>
                <a:lnTo>
                  <a:pt x="2" y="386"/>
                </a:lnTo>
                <a:lnTo>
                  <a:pt x="1" y="390"/>
                </a:lnTo>
                <a:lnTo>
                  <a:pt x="0" y="395"/>
                </a:lnTo>
                <a:lnTo>
                  <a:pt x="1" y="399"/>
                </a:lnTo>
                <a:lnTo>
                  <a:pt x="2" y="404"/>
                </a:lnTo>
                <a:lnTo>
                  <a:pt x="4" y="408"/>
                </a:lnTo>
                <a:lnTo>
                  <a:pt x="8" y="412"/>
                </a:lnTo>
                <a:lnTo>
                  <a:pt x="151" y="556"/>
                </a:lnTo>
                <a:lnTo>
                  <a:pt x="155" y="558"/>
                </a:lnTo>
                <a:lnTo>
                  <a:pt x="159" y="560"/>
                </a:lnTo>
                <a:lnTo>
                  <a:pt x="164" y="562"/>
                </a:lnTo>
                <a:lnTo>
                  <a:pt x="168" y="562"/>
                </a:lnTo>
                <a:lnTo>
                  <a:pt x="169" y="562"/>
                </a:lnTo>
                <a:lnTo>
                  <a:pt x="169" y="562"/>
                </a:lnTo>
                <a:lnTo>
                  <a:pt x="175" y="562"/>
                </a:lnTo>
                <a:lnTo>
                  <a:pt x="179" y="559"/>
                </a:lnTo>
                <a:lnTo>
                  <a:pt x="183" y="557"/>
                </a:lnTo>
                <a:lnTo>
                  <a:pt x="187" y="554"/>
                </a:lnTo>
                <a:lnTo>
                  <a:pt x="606" y="38"/>
                </a:lnTo>
                <a:lnTo>
                  <a:pt x="609" y="34"/>
                </a:lnTo>
                <a:lnTo>
                  <a:pt x="611" y="29"/>
                </a:lnTo>
                <a:lnTo>
                  <a:pt x="611" y="25"/>
                </a:lnTo>
                <a:lnTo>
                  <a:pt x="611" y="20"/>
                </a:lnTo>
                <a:lnTo>
                  <a:pt x="611" y="16"/>
                </a:lnTo>
                <a:lnTo>
                  <a:pt x="609" y="12"/>
                </a:lnTo>
                <a:lnTo>
                  <a:pt x="606" y="8"/>
                </a:lnTo>
                <a:lnTo>
                  <a:pt x="602" y="5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normAutofit fontScale="87500" lnSpcReduction="1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19"/>
            </p:custDataLst>
          </p:nvPr>
        </p:nvSpPr>
        <p:spPr>
          <a:xfrm>
            <a:off x="3936694" y="571823"/>
            <a:ext cx="4318612" cy="406265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>
                <a:solidFill>
                  <a:schemeClr val="dk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全文分析</a:t>
            </a:r>
          </a:p>
        </p:txBody>
      </p:sp>
      <p:sp>
        <p:nvSpPr>
          <p:cNvPr id="22" name="矩形 21"/>
          <p:cNvSpPr/>
          <p:nvPr>
            <p:custDataLst>
              <p:tags r:id="rId20"/>
            </p:custDataLst>
          </p:nvPr>
        </p:nvSpPr>
        <p:spPr>
          <a:xfrm>
            <a:off x="660400" y="5788466"/>
            <a:ext cx="281160" cy="280953"/>
          </a:xfrm>
          <a:prstGeom prst="rect">
            <a:avLst/>
          </a:prstGeom>
          <a:solidFill>
            <a:schemeClr val="lt1"/>
          </a:solidFill>
          <a:ln w="22225">
            <a:solidFill>
              <a:schemeClr val="dk2">
                <a:lumMod val="50000"/>
                <a:lumOff val="50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wrap="square" lIns="91440" tIns="45720" rIns="91440" bIns="45720">
            <a:normAutofit fontScale="80000" lnSpcReduction="2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>
            <p:custDataLst>
              <p:tags r:id="rId21"/>
            </p:custDataLst>
          </p:nvPr>
        </p:nvSpPr>
        <p:spPr bwMode="auto">
          <a:xfrm>
            <a:off x="1083328" y="5500237"/>
            <a:ext cx="6435279" cy="87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400">
              <a:lnSpc>
                <a:spcPct val="120000"/>
              </a:lnSpc>
              <a:buClr>
                <a:srgbClr val="BD374A"/>
              </a:buClr>
              <a:buSzPct val="150000"/>
            </a:pPr>
            <a:r>
              <a:rPr lang="zh-CN" altLang="en-US" sz="13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“众人的考虑”与“我”有何不同？</a:t>
            </a:r>
          </a:p>
        </p:txBody>
      </p:sp>
      <p:sp>
        <p:nvSpPr>
          <p:cNvPr id="20" name="矩形 19"/>
          <p:cNvSpPr/>
          <p:nvPr>
            <p:custDataLst>
              <p:tags r:id="rId22"/>
            </p:custDataLst>
          </p:nvPr>
        </p:nvSpPr>
        <p:spPr>
          <a:xfrm>
            <a:off x="660400" y="4777529"/>
            <a:ext cx="281160" cy="280953"/>
          </a:xfrm>
          <a:prstGeom prst="rect">
            <a:avLst/>
          </a:prstGeom>
          <a:solidFill>
            <a:schemeClr val="lt1"/>
          </a:solidFill>
          <a:ln w="22225">
            <a:solidFill>
              <a:schemeClr val="dk2">
                <a:lumMod val="50000"/>
                <a:lumOff val="50000"/>
              </a:schemeClr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wrap="square" lIns="91440" tIns="45720" rIns="91440" bIns="45720">
            <a:normAutofit fontScale="80000" lnSpcReduction="2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>
            <p:custDataLst>
              <p:tags r:id="rId23"/>
            </p:custDataLst>
          </p:nvPr>
        </p:nvSpPr>
        <p:spPr bwMode="auto">
          <a:xfrm>
            <a:off x="1083328" y="4489300"/>
            <a:ext cx="6435279" cy="87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400">
              <a:lnSpc>
                <a:spcPct val="120000"/>
              </a:lnSpc>
              <a:buClr>
                <a:srgbClr val="BD374A"/>
              </a:buClr>
              <a:buSzPct val="150000"/>
            </a:pPr>
            <a:r>
              <a:rPr lang="zh-CN" altLang="en-US" sz="13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苏格拉底在与格黎东的对话中提出了很多问题，其中的核心问题是什么？结论是什么？</a:t>
            </a:r>
          </a:p>
        </p:txBody>
      </p:sp>
      <p:sp>
        <p:nvSpPr>
          <p:cNvPr id="34" name="任意多边形 64"/>
          <p:cNvSpPr/>
          <p:nvPr>
            <p:custDataLst>
              <p:tags r:id="rId24"/>
            </p:custDataLst>
          </p:nvPr>
        </p:nvSpPr>
        <p:spPr bwMode="auto">
          <a:xfrm>
            <a:off x="692721" y="4711489"/>
            <a:ext cx="339373" cy="312754"/>
          </a:xfrm>
          <a:custGeom>
            <a:avLst/>
            <a:gdLst>
              <a:gd name="T0" fmla="*/ 602 w 611"/>
              <a:gd name="T1" fmla="*/ 5 h 562"/>
              <a:gd name="T2" fmla="*/ 599 w 611"/>
              <a:gd name="T3" fmla="*/ 2 h 562"/>
              <a:gd name="T4" fmla="*/ 594 w 611"/>
              <a:gd name="T5" fmla="*/ 1 h 562"/>
              <a:gd name="T6" fmla="*/ 590 w 611"/>
              <a:gd name="T7" fmla="*/ 0 h 562"/>
              <a:gd name="T8" fmla="*/ 585 w 611"/>
              <a:gd name="T9" fmla="*/ 0 h 562"/>
              <a:gd name="T10" fmla="*/ 580 w 611"/>
              <a:gd name="T11" fmla="*/ 1 h 562"/>
              <a:gd name="T12" fmla="*/ 576 w 611"/>
              <a:gd name="T13" fmla="*/ 2 h 562"/>
              <a:gd name="T14" fmla="*/ 572 w 611"/>
              <a:gd name="T15" fmla="*/ 5 h 562"/>
              <a:gd name="T16" fmla="*/ 569 w 611"/>
              <a:gd name="T17" fmla="*/ 8 h 562"/>
              <a:gd name="T18" fmla="*/ 166 w 611"/>
              <a:gd name="T19" fmla="*/ 503 h 562"/>
              <a:gd name="T20" fmla="*/ 41 w 611"/>
              <a:gd name="T21" fmla="*/ 377 h 562"/>
              <a:gd name="T22" fmla="*/ 38 w 611"/>
              <a:gd name="T23" fmla="*/ 374 h 562"/>
              <a:gd name="T24" fmla="*/ 33 w 611"/>
              <a:gd name="T25" fmla="*/ 372 h 562"/>
              <a:gd name="T26" fmla="*/ 29 w 611"/>
              <a:gd name="T27" fmla="*/ 371 h 562"/>
              <a:gd name="T28" fmla="*/ 24 w 611"/>
              <a:gd name="T29" fmla="*/ 371 h 562"/>
              <a:gd name="T30" fmla="*/ 20 w 611"/>
              <a:gd name="T31" fmla="*/ 371 h 562"/>
              <a:gd name="T32" fmla="*/ 16 w 611"/>
              <a:gd name="T33" fmla="*/ 372 h 562"/>
              <a:gd name="T34" fmla="*/ 11 w 611"/>
              <a:gd name="T35" fmla="*/ 374 h 562"/>
              <a:gd name="T36" fmla="*/ 8 w 611"/>
              <a:gd name="T37" fmla="*/ 377 h 562"/>
              <a:gd name="T38" fmla="*/ 4 w 611"/>
              <a:gd name="T39" fmla="*/ 382 h 562"/>
              <a:gd name="T40" fmla="*/ 2 w 611"/>
              <a:gd name="T41" fmla="*/ 386 h 562"/>
              <a:gd name="T42" fmla="*/ 1 w 611"/>
              <a:gd name="T43" fmla="*/ 390 h 562"/>
              <a:gd name="T44" fmla="*/ 0 w 611"/>
              <a:gd name="T45" fmla="*/ 395 h 562"/>
              <a:gd name="T46" fmla="*/ 1 w 611"/>
              <a:gd name="T47" fmla="*/ 399 h 562"/>
              <a:gd name="T48" fmla="*/ 2 w 611"/>
              <a:gd name="T49" fmla="*/ 404 h 562"/>
              <a:gd name="T50" fmla="*/ 4 w 611"/>
              <a:gd name="T51" fmla="*/ 408 h 562"/>
              <a:gd name="T52" fmla="*/ 8 w 611"/>
              <a:gd name="T53" fmla="*/ 412 h 562"/>
              <a:gd name="T54" fmla="*/ 151 w 611"/>
              <a:gd name="T55" fmla="*/ 556 h 562"/>
              <a:gd name="T56" fmla="*/ 155 w 611"/>
              <a:gd name="T57" fmla="*/ 558 h 562"/>
              <a:gd name="T58" fmla="*/ 159 w 611"/>
              <a:gd name="T59" fmla="*/ 560 h 562"/>
              <a:gd name="T60" fmla="*/ 164 w 611"/>
              <a:gd name="T61" fmla="*/ 562 h 562"/>
              <a:gd name="T62" fmla="*/ 168 w 611"/>
              <a:gd name="T63" fmla="*/ 562 h 562"/>
              <a:gd name="T64" fmla="*/ 169 w 611"/>
              <a:gd name="T65" fmla="*/ 562 h 562"/>
              <a:gd name="T66" fmla="*/ 169 w 611"/>
              <a:gd name="T67" fmla="*/ 562 h 562"/>
              <a:gd name="T68" fmla="*/ 175 w 611"/>
              <a:gd name="T69" fmla="*/ 562 h 562"/>
              <a:gd name="T70" fmla="*/ 179 w 611"/>
              <a:gd name="T71" fmla="*/ 559 h 562"/>
              <a:gd name="T72" fmla="*/ 183 w 611"/>
              <a:gd name="T73" fmla="*/ 557 h 562"/>
              <a:gd name="T74" fmla="*/ 187 w 611"/>
              <a:gd name="T75" fmla="*/ 554 h 562"/>
              <a:gd name="T76" fmla="*/ 606 w 611"/>
              <a:gd name="T77" fmla="*/ 38 h 562"/>
              <a:gd name="T78" fmla="*/ 609 w 611"/>
              <a:gd name="T79" fmla="*/ 34 h 562"/>
              <a:gd name="T80" fmla="*/ 611 w 611"/>
              <a:gd name="T81" fmla="*/ 29 h 562"/>
              <a:gd name="T82" fmla="*/ 611 w 611"/>
              <a:gd name="T83" fmla="*/ 25 h 562"/>
              <a:gd name="T84" fmla="*/ 611 w 611"/>
              <a:gd name="T85" fmla="*/ 20 h 562"/>
              <a:gd name="T86" fmla="*/ 611 w 611"/>
              <a:gd name="T87" fmla="*/ 16 h 562"/>
              <a:gd name="T88" fmla="*/ 609 w 611"/>
              <a:gd name="T89" fmla="*/ 12 h 562"/>
              <a:gd name="T90" fmla="*/ 606 w 611"/>
              <a:gd name="T91" fmla="*/ 8 h 562"/>
              <a:gd name="T92" fmla="*/ 602 w 611"/>
              <a:gd name="T93" fmla="*/ 5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11" h="562">
                <a:moveTo>
                  <a:pt x="602" y="5"/>
                </a:moveTo>
                <a:lnTo>
                  <a:pt x="599" y="2"/>
                </a:lnTo>
                <a:lnTo>
                  <a:pt x="594" y="1"/>
                </a:lnTo>
                <a:lnTo>
                  <a:pt x="590" y="0"/>
                </a:lnTo>
                <a:lnTo>
                  <a:pt x="585" y="0"/>
                </a:lnTo>
                <a:lnTo>
                  <a:pt x="580" y="1"/>
                </a:lnTo>
                <a:lnTo>
                  <a:pt x="576" y="2"/>
                </a:lnTo>
                <a:lnTo>
                  <a:pt x="572" y="5"/>
                </a:lnTo>
                <a:lnTo>
                  <a:pt x="569" y="8"/>
                </a:lnTo>
                <a:lnTo>
                  <a:pt x="166" y="503"/>
                </a:lnTo>
                <a:lnTo>
                  <a:pt x="41" y="377"/>
                </a:lnTo>
                <a:lnTo>
                  <a:pt x="38" y="374"/>
                </a:lnTo>
                <a:lnTo>
                  <a:pt x="33" y="372"/>
                </a:lnTo>
                <a:lnTo>
                  <a:pt x="29" y="371"/>
                </a:lnTo>
                <a:lnTo>
                  <a:pt x="24" y="371"/>
                </a:lnTo>
                <a:lnTo>
                  <a:pt x="20" y="371"/>
                </a:lnTo>
                <a:lnTo>
                  <a:pt x="16" y="372"/>
                </a:lnTo>
                <a:lnTo>
                  <a:pt x="11" y="374"/>
                </a:lnTo>
                <a:lnTo>
                  <a:pt x="8" y="377"/>
                </a:lnTo>
                <a:lnTo>
                  <a:pt x="4" y="382"/>
                </a:lnTo>
                <a:lnTo>
                  <a:pt x="2" y="386"/>
                </a:lnTo>
                <a:lnTo>
                  <a:pt x="1" y="390"/>
                </a:lnTo>
                <a:lnTo>
                  <a:pt x="0" y="395"/>
                </a:lnTo>
                <a:lnTo>
                  <a:pt x="1" y="399"/>
                </a:lnTo>
                <a:lnTo>
                  <a:pt x="2" y="404"/>
                </a:lnTo>
                <a:lnTo>
                  <a:pt x="4" y="408"/>
                </a:lnTo>
                <a:lnTo>
                  <a:pt x="8" y="412"/>
                </a:lnTo>
                <a:lnTo>
                  <a:pt x="151" y="556"/>
                </a:lnTo>
                <a:lnTo>
                  <a:pt x="155" y="558"/>
                </a:lnTo>
                <a:lnTo>
                  <a:pt x="159" y="560"/>
                </a:lnTo>
                <a:lnTo>
                  <a:pt x="164" y="562"/>
                </a:lnTo>
                <a:lnTo>
                  <a:pt x="168" y="562"/>
                </a:lnTo>
                <a:lnTo>
                  <a:pt x="169" y="562"/>
                </a:lnTo>
                <a:lnTo>
                  <a:pt x="169" y="562"/>
                </a:lnTo>
                <a:lnTo>
                  <a:pt x="175" y="562"/>
                </a:lnTo>
                <a:lnTo>
                  <a:pt x="179" y="559"/>
                </a:lnTo>
                <a:lnTo>
                  <a:pt x="183" y="557"/>
                </a:lnTo>
                <a:lnTo>
                  <a:pt x="187" y="554"/>
                </a:lnTo>
                <a:lnTo>
                  <a:pt x="606" y="38"/>
                </a:lnTo>
                <a:lnTo>
                  <a:pt x="609" y="34"/>
                </a:lnTo>
                <a:lnTo>
                  <a:pt x="611" y="29"/>
                </a:lnTo>
                <a:lnTo>
                  <a:pt x="611" y="25"/>
                </a:lnTo>
                <a:lnTo>
                  <a:pt x="611" y="20"/>
                </a:lnTo>
                <a:lnTo>
                  <a:pt x="611" y="16"/>
                </a:lnTo>
                <a:lnTo>
                  <a:pt x="609" y="12"/>
                </a:lnTo>
                <a:lnTo>
                  <a:pt x="606" y="8"/>
                </a:lnTo>
                <a:lnTo>
                  <a:pt x="602" y="5"/>
                </a:lnTo>
                <a:close/>
              </a:path>
            </a:pathLst>
          </a:custGeom>
          <a:solidFill>
            <a:schemeClr val="dk1">
              <a:lumMod val="50000"/>
              <a:lumOff val="50000"/>
            </a:schemeClr>
          </a:solidFill>
          <a:ln w="19050">
            <a:solidFill>
              <a:schemeClr val="dk1">
                <a:lumMod val="50000"/>
                <a:lumOff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normAutofit fontScale="87500" lnSpcReduction="1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2743174" y="1676386"/>
            <a:ext cx="6705651" cy="3505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全文分析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文章由苏格拉底向好友格黎东表明立场入手，以明确自己的认识做结，行文层层深入，深入浅出。请用心阅读文本，整体感知文章的内容，梳理出文章的行文思路。站在全文的角度梳理苏格拉底是怎样劝说格黎东的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表明立场：听从道理，尊重道理。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告知好友：追求正义、美、好，听从道义、真理。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引导好友：要活得好，活得体面、正派。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启示好友：不能做不正当的事。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93955" y="1323220"/>
            <a:ext cx="815283" cy="639829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10038961" y="4860578"/>
            <a:ext cx="859084" cy="674203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535430" y="2402205"/>
            <a:ext cx="9144076" cy="20535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全文分析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“亲爱的格黎东啊,你对我的关怀如果合乎正道,那是非常可贵的;如果不合那就越关心越难从命了。我们首先必须考虑是不是应当照你说的那样做”分析这句话有什么作用？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明确：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93955" y="1323220"/>
            <a:ext cx="815283" cy="639829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10038961" y="4860578"/>
            <a:ext cx="859084" cy="674203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535430" y="2566670"/>
            <a:ext cx="9144076" cy="17246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全文分析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苏格拉底面对格黎东的劝说,首先提出了是否合乎正道这一话题,然后明确地表达了自己一贯遵守的原则是听从道理。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为后文进一步阐明自己不听从格黎东等人劝说的理由做好铺垫。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苏格拉底在与格黎东的对话中提出了很多问题，其中的核心问题是什么？结论是什么？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核心问题：越狱逃跑的行为是否正当？结论：越狱逃跑的行为是不正当的，苏格拉底宁可被处死，也不能做违背正义的事情。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700" b="1" spc="3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8758" y="288803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424183" y="2022194"/>
            <a:ext cx="9343629" cy="386861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“众人的考虑”与“我”有何不同？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424183" y="1215957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lstStyle/>
          <a:p>
            <a:pPr algn="ctr"/>
            <a:r>
              <a:rPr lang="zh-CN" altLang="en-US" sz="36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全文分析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424183" y="2720598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明确 对于一般人来说，他们可以轻易地置人于死地，也可以随随便便使人复活，只要办得到就干，并不根据道理。而对于“我”来说，要慎重考虑行事是否正当，而判断的依据和标准仍然是要遵循道理和原则。</a:t>
            </a:r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8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10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11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2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3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4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5892800" y="2541967"/>
            <a:ext cx="3937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中心思想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74230"/>
            <a:ext cx="42672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中心思想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428200"/>
            <a:ext cx="4267200" cy="28555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文主要讲述了在苏格拉底入狱之后，他的朋友格黎东来到监狱，劝苏格拉底越狱逃跑的事情。苏格拉底面对格黎东的劝说，不断提问，层层递进，将格黎东带入自己的逻辑轨道，阐述了自己唯正义是从的道德信念，体现了苏格拉底愿意为正义而献身的精神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791080" y="914400"/>
            <a:ext cx="53911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课外作业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教学目标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323688" y="3064930"/>
            <a:ext cx="7660229" cy="169148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2000"/>
              </a:spcAft>
              <a:buClrTx/>
              <a:buSzTx/>
              <a:buFontTx/>
              <a:buNone/>
            </a:pPr>
            <a:r>
              <a:rPr kumimoji="0" lang="zh-CN" altLang="en-US" sz="2400" i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对比阅读周国平的《未经省察的人生没有价值》一文，全方位体会苏格拉底之死的意义。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323688" y="2077379"/>
            <a:ext cx="7660229" cy="646331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555" b="1" i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课外作业</a:t>
            </a:r>
          </a:p>
        </p:txBody>
      </p:sp>
      <p:grpSp>
        <p:nvGrpSpPr>
          <p:cNvPr id="9" name="图形 2"/>
          <p:cNvGrpSpPr/>
          <p:nvPr>
            <p:custDataLst>
              <p:tags r:id="rId4"/>
            </p:custDataLst>
          </p:nvPr>
        </p:nvGrpSpPr>
        <p:grpSpPr>
          <a:xfrm>
            <a:off x="0" y="0"/>
            <a:ext cx="5348098" cy="6858000"/>
            <a:chOff x="0" y="0"/>
            <a:chExt cx="5348098" cy="6858000"/>
          </a:xfrm>
        </p:grpSpPr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>
              <a:off x="291829" y="926242"/>
              <a:ext cx="2683565" cy="5925413"/>
            </a:xfrm>
            <a:custGeom>
              <a:avLst/>
              <a:gdLst>
                <a:gd name="connsiteX0" fmla="*/ 2683565 w 2683565"/>
                <a:gd name="connsiteY0" fmla="*/ 5925414 h 5925413"/>
                <a:gd name="connsiteX1" fmla="*/ 1459149 w 2683565"/>
                <a:gd name="connsiteY1" fmla="*/ 0 h 5925413"/>
                <a:gd name="connsiteX2" fmla="*/ 0 w 2683565"/>
                <a:gd name="connsiteY2" fmla="*/ 3971423 h 5925413"/>
                <a:gd name="connsiteX3" fmla="*/ 253765 w 2683565"/>
                <a:gd name="connsiteY3" fmla="*/ 5925414 h 5925413"/>
                <a:gd name="connsiteX4" fmla="*/ 2683565 w 2683565"/>
                <a:gd name="connsiteY4" fmla="*/ 5925414 h 592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565" h="5925413">
                  <a:moveTo>
                    <a:pt x="2683565" y="5925414"/>
                  </a:moveTo>
                  <a:cubicBezTo>
                    <a:pt x="2683565" y="5925414"/>
                    <a:pt x="570971" y="3692281"/>
                    <a:pt x="1459149" y="0"/>
                  </a:cubicBezTo>
                  <a:cubicBezTo>
                    <a:pt x="336239" y="754951"/>
                    <a:pt x="0" y="3971423"/>
                    <a:pt x="0" y="3971423"/>
                  </a:cubicBezTo>
                  <a:lnTo>
                    <a:pt x="253765" y="5925414"/>
                  </a:lnTo>
                  <a:lnTo>
                    <a:pt x="2683565" y="5925414"/>
                  </a:lnTo>
                  <a:close/>
                </a:path>
              </a:pathLst>
            </a:custGeom>
            <a:solidFill>
              <a:schemeClr val="dk2"/>
            </a:solidFill>
            <a:ln w="6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/>
            <p:cNvSpPr/>
            <p:nvPr>
              <p:custDataLst>
                <p:tags r:id="rId6"/>
              </p:custDataLst>
            </p:nvPr>
          </p:nvSpPr>
          <p:spPr>
            <a:xfrm>
              <a:off x="0" y="1148286"/>
              <a:ext cx="2055496" cy="5709713"/>
            </a:xfrm>
            <a:custGeom>
              <a:avLst/>
              <a:gdLst>
                <a:gd name="connsiteX0" fmla="*/ 0 w 2055496"/>
                <a:gd name="connsiteY0" fmla="*/ 5703369 h 5709713"/>
                <a:gd name="connsiteX1" fmla="*/ 1287858 w 2055496"/>
                <a:gd name="connsiteY1" fmla="*/ 5709713 h 5709713"/>
                <a:gd name="connsiteX2" fmla="*/ 2055497 w 2055496"/>
                <a:gd name="connsiteY2" fmla="*/ 0 h 5709713"/>
                <a:gd name="connsiteX3" fmla="*/ 0 w 2055496"/>
                <a:gd name="connsiteY3" fmla="*/ 881834 h 5709713"/>
                <a:gd name="connsiteX4" fmla="*/ 0 w 2055496"/>
                <a:gd name="connsiteY4" fmla="*/ 5703369 h 570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5496" h="5709713">
                  <a:moveTo>
                    <a:pt x="0" y="5703369"/>
                  </a:moveTo>
                  <a:lnTo>
                    <a:pt x="1287858" y="5709713"/>
                  </a:lnTo>
                  <a:cubicBezTo>
                    <a:pt x="1287858" y="5709713"/>
                    <a:pt x="82474" y="2442489"/>
                    <a:pt x="2055497" y="0"/>
                  </a:cubicBezTo>
                  <a:cubicBezTo>
                    <a:pt x="1230760" y="247421"/>
                    <a:pt x="0" y="881834"/>
                    <a:pt x="0" y="881834"/>
                  </a:cubicBezTo>
                  <a:lnTo>
                    <a:pt x="0" y="5703369"/>
                  </a:lnTo>
                  <a:close/>
                </a:path>
              </a:pathLst>
            </a:custGeom>
            <a:solidFill>
              <a:schemeClr val="accent2"/>
            </a:solidFill>
            <a:ln w="6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: 形状 13"/>
            <p:cNvSpPr/>
            <p:nvPr>
              <p:custDataLst>
                <p:tags r:id="rId7"/>
              </p:custDataLst>
            </p:nvPr>
          </p:nvSpPr>
          <p:spPr>
            <a:xfrm>
              <a:off x="0" y="0"/>
              <a:ext cx="5348098" cy="4320349"/>
            </a:xfrm>
            <a:custGeom>
              <a:avLst/>
              <a:gdLst>
                <a:gd name="connsiteX0" fmla="*/ 0 w 5348098"/>
                <a:gd name="connsiteY0" fmla="*/ 0 h 4320349"/>
                <a:gd name="connsiteX1" fmla="*/ 5348098 w 5348098"/>
                <a:gd name="connsiteY1" fmla="*/ 0 h 4320349"/>
                <a:gd name="connsiteX2" fmla="*/ 0 w 5348098"/>
                <a:gd name="connsiteY2" fmla="*/ 4320350 h 4320349"/>
                <a:gd name="connsiteX3" fmla="*/ 0 w 5348098"/>
                <a:gd name="connsiteY3" fmla="*/ 0 h 432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8098" h="4320349">
                  <a:moveTo>
                    <a:pt x="0" y="0"/>
                  </a:moveTo>
                  <a:lnTo>
                    <a:pt x="5348098" y="0"/>
                  </a:lnTo>
                  <a:cubicBezTo>
                    <a:pt x="5348098" y="0"/>
                    <a:pt x="1376675" y="145915"/>
                    <a:pt x="0" y="4320350"/>
                  </a:cubicBezTo>
                  <a:cubicBezTo>
                    <a:pt x="0" y="3108622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63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49644" y="1832469"/>
            <a:ext cx="11363028" cy="4499877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3829" y="1672533"/>
            <a:ext cx="11321142" cy="4408572"/>
          </a:xfrm>
          <a:prstGeom prst="rect">
            <a:avLst/>
          </a:prstGeom>
          <a:solidFill>
            <a:schemeClr val="lt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avLst/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1371234" y="776896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0997345" y="776896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11270350" y="676012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10896461" y="676012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9"/>
            </p:custDataLst>
          </p:nvPr>
        </p:nvSpPr>
        <p:spPr>
          <a:xfrm>
            <a:off x="568325" y="2072005"/>
            <a:ext cx="10852150" cy="36099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PS-Bullets" pitchFamily="2" charset="0"/>
              <a:buChar char=""/>
            </a:pPr>
            <a:r>
              <a:rPr lang="zh-CN" altLang="en-US" sz="17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把握文中一系列正义理念的内涵，准确理解苏格拉底提出的观点。</a:t>
            </a:r>
          </a:p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PS-Bullets" pitchFamily="2" charset="0"/>
              <a:buChar char=""/>
            </a:pPr>
            <a:r>
              <a:rPr lang="zh-CN" altLang="en-US" sz="17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体会高超的劝说艺术和严密的逻辑思维。</a:t>
            </a:r>
          </a:p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PS-Bullets" pitchFamily="2" charset="0"/>
              <a:buChar char=""/>
            </a:pPr>
            <a:r>
              <a:rPr lang="zh-CN" altLang="en-US" sz="17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核心素养</a:t>
            </a:r>
          </a:p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PS-Bullets" pitchFamily="2" charset="0"/>
              <a:buChar char=""/>
            </a:pPr>
            <a:r>
              <a:rPr lang="zh-CN" altLang="en-US" sz="17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语言建构与运用：体会苏格拉底层层铺垫、步步设问的提问技巧，提升辩论能力。</a:t>
            </a:r>
          </a:p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PS-Bullets" pitchFamily="2" charset="0"/>
              <a:buChar char=""/>
            </a:pPr>
            <a:r>
              <a:rPr lang="zh-CN" altLang="en-US" sz="17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文化传承与理解：苏格拉底具有追求真理、舍生取义的精神，学习其精神，培养正义感。</a:t>
            </a:r>
          </a:p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PS-Bullets" pitchFamily="2" charset="0"/>
              <a:buChar char=""/>
            </a:pPr>
            <a:r>
              <a:rPr lang="zh-CN" altLang="en-US" sz="17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教学重难点</a:t>
            </a:r>
          </a:p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PS-Bullets" pitchFamily="2" charset="0"/>
              <a:buChar char=""/>
            </a:pPr>
            <a:r>
              <a:rPr lang="zh-CN" altLang="en-US" sz="17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重点：分析苏格拉底在文中所提出的一系列小问题，梳理其内在联系，通过模拟辩论，了解苏格拉底的提问、劝说等技巧。</a:t>
            </a:r>
          </a:p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WPS-Bullets" pitchFamily="2" charset="0"/>
              <a:buChar char=""/>
            </a:pPr>
            <a:r>
              <a:rPr lang="zh-CN" altLang="en-US" sz="17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</p:txBody>
      </p:sp>
      <p:sp>
        <p:nvSpPr>
          <p:cNvPr id="94" name="文本框 93"/>
          <p:cNvSpPr txBox="1"/>
          <p:nvPr>
            <p:custDataLst>
              <p:tags r:id="rId10"/>
            </p:custDataLst>
          </p:nvPr>
        </p:nvSpPr>
        <p:spPr>
          <a:xfrm>
            <a:off x="549910" y="645795"/>
            <a:ext cx="99822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0000" lnSpcReduction="20000"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3585" b="1" spc="3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2"/>
          <p:cNvSpPr/>
          <p:nvPr>
            <p:custDataLst>
              <p:tags r:id="rId2"/>
            </p:custDataLst>
          </p:nvPr>
        </p:nvSpPr>
        <p:spPr>
          <a:xfrm>
            <a:off x="433953" y="5532895"/>
            <a:ext cx="11758049" cy="1325106"/>
          </a:xfrm>
          <a:custGeom>
            <a:avLst/>
            <a:gdLst>
              <a:gd name="connsiteX0" fmla="*/ 0 w 7629275"/>
              <a:gd name="connsiteY0" fmla="*/ 2145151 h 2145151"/>
              <a:gd name="connsiteX1" fmla="*/ 7629276 w 7629275"/>
              <a:gd name="connsiteY1" fmla="*/ 2145151 h 2145151"/>
              <a:gd name="connsiteX2" fmla="*/ 7629276 w 7629275"/>
              <a:gd name="connsiteY2" fmla="*/ 0 h 2145151"/>
              <a:gd name="connsiteX3" fmla="*/ 5278937 w 7629275"/>
              <a:gd name="connsiteY3" fmla="*/ 746140 h 2145151"/>
              <a:gd name="connsiteX4" fmla="*/ 0 w 7629275"/>
              <a:gd name="connsiteY4" fmla="*/ 2145151 h 214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9275" h="2145151">
                <a:moveTo>
                  <a:pt x="0" y="2145151"/>
                </a:moveTo>
                <a:lnTo>
                  <a:pt x="7629276" y="2145151"/>
                </a:lnTo>
                <a:lnTo>
                  <a:pt x="7629276" y="0"/>
                </a:lnTo>
                <a:cubicBezTo>
                  <a:pt x="7629276" y="0"/>
                  <a:pt x="6360839" y="652872"/>
                  <a:pt x="5278937" y="746140"/>
                </a:cubicBezTo>
                <a:cubicBezTo>
                  <a:pt x="4197035" y="839407"/>
                  <a:pt x="1772081" y="671526"/>
                  <a:pt x="0" y="2145151"/>
                </a:cubicBezTo>
                <a:close/>
              </a:path>
            </a:pathLst>
          </a:custGeom>
          <a:gradFill>
            <a:gsLst>
              <a:gs pos="0">
                <a:srgbClr val="79B6D3"/>
              </a:gs>
              <a:gs pos="100000">
                <a:srgbClr val="8590CA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18870" y="2614930"/>
            <a:ext cx="10060940" cy="275844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indent="-493395" algn="just" fontAlgn="auto">
              <a:lnSpc>
                <a:spcPct val="130000"/>
              </a:lnSpc>
            </a:pPr>
            <a:r>
              <a:rPr lang="en-US" altLang="zh-CN" sz="2200" spc="2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当你身陷囹圄时，是会选择相信正义的审判，还是选择想方设法的逃脱。如果“生”与“义”发生了激烈的矛盾冲突，你又会如何选择？今天，我们一起来看看柏拉图笔下的苏格拉底，是如何抉择的。</a:t>
            </a: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071880" y="842010"/>
            <a:ext cx="5889625" cy="77724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lvl="0" fontAlgn="auto">
              <a:lnSpc>
                <a:spcPct val="130000"/>
              </a:lnSpc>
            </a:pPr>
            <a:r>
              <a:rPr lang="zh-CN" altLang="en-US" sz="3600" b="1" spc="3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</a:p>
        </p:txBody>
      </p:sp>
      <p:sp>
        <p:nvSpPr>
          <p:cNvPr id="10" name="图形 8"/>
          <p:cNvSpPr/>
          <p:nvPr>
            <p:custDataLst>
              <p:tags r:id="rId5"/>
            </p:custDataLst>
          </p:nvPr>
        </p:nvSpPr>
        <p:spPr>
          <a:xfrm>
            <a:off x="3669247" y="0"/>
            <a:ext cx="8523015" cy="1056762"/>
          </a:xfrm>
          <a:custGeom>
            <a:avLst/>
            <a:gdLst>
              <a:gd name="connsiteX0" fmla="*/ 0 w 8523015"/>
              <a:gd name="connsiteY0" fmla="*/ 0 h 1056762"/>
              <a:gd name="connsiteX1" fmla="*/ 5651379 w 8523015"/>
              <a:gd name="connsiteY1" fmla="*/ 1056762 h 1056762"/>
              <a:gd name="connsiteX2" fmla="*/ 8523015 w 8523015"/>
              <a:gd name="connsiteY2" fmla="*/ 0 h 1056762"/>
              <a:gd name="connsiteX3" fmla="*/ 0 w 8523015"/>
              <a:gd name="connsiteY3" fmla="*/ 0 h 105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3015" h="1056762">
                <a:moveTo>
                  <a:pt x="0" y="0"/>
                </a:moveTo>
                <a:cubicBezTo>
                  <a:pt x="0" y="0"/>
                  <a:pt x="3767586" y="1125681"/>
                  <a:pt x="5651379" y="1056762"/>
                </a:cubicBezTo>
                <a:cubicBezTo>
                  <a:pt x="7535173" y="987843"/>
                  <a:pt x="8523015" y="0"/>
                  <a:pt x="852301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8590CA"/>
              </a:gs>
              <a:gs pos="100000">
                <a:srgbClr val="79B6D3"/>
              </a:gs>
            </a:gsLst>
            <a:lin ang="0" scaled="0"/>
          </a:gradFill>
          <a:ln w="229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118870" y="1684020"/>
            <a:ext cx="5862955" cy="42545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marL="0" marR="0" lvl="0" indent="0" algn="l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b="0" i="0" spc="15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情景导入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74230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428200"/>
            <a:ext cx="3962400" cy="28555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公元前399年,雅典法庭以“不敬神明”的罪名判处哲学家苏格拉底死刑。判决执行前夕,苏格拉底的朋友格黎东潜入监狱,试图劝说他越狱逃跑,并买通了狱卒,制订了越狱计划,但苏格拉底不赞同逃跑,他宁可死,也不肯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l"/>
            <a:r>
              <a:rPr lang="zh-CN" altLang="zh-CN" sz="32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2301558" y="1641475"/>
            <a:ext cx="461645" cy="4616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87500" lnSpcReduction="10000"/>
          </a:bodyPr>
          <a:lstStyle/>
          <a:p>
            <a:pPr algn="ctr"/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朋友圈_001"/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2403904" y="1743821"/>
            <a:ext cx="256953" cy="256953"/>
          </a:xfrm>
          <a:custGeom>
            <a:avLst/>
            <a:gdLst>
              <a:gd name="connsiteX0" fmla="*/ 18488 w 609050"/>
              <a:gd name="connsiteY0" fmla="*/ 408715 h 608133"/>
              <a:gd name="connsiteX1" fmla="*/ 313028 w 609050"/>
              <a:gd name="connsiteY1" fmla="*/ 408715 h 608133"/>
              <a:gd name="connsiteX2" fmla="*/ 206953 w 609050"/>
              <a:gd name="connsiteY2" fmla="*/ 592115 h 608133"/>
              <a:gd name="connsiteX3" fmla="*/ 18488 w 609050"/>
              <a:gd name="connsiteY3" fmla="*/ 408715 h 608133"/>
              <a:gd name="connsiteX4" fmla="*/ 399533 w 609050"/>
              <a:gd name="connsiteY4" fmla="*/ 348946 h 608133"/>
              <a:gd name="connsiteX5" fmla="*/ 505460 w 609050"/>
              <a:gd name="connsiteY5" fmla="*/ 532271 h 608133"/>
              <a:gd name="connsiteX6" fmla="*/ 304491 w 609050"/>
              <a:gd name="connsiteY6" fmla="*/ 608133 h 608133"/>
              <a:gd name="connsiteX7" fmla="*/ 252201 w 609050"/>
              <a:gd name="connsiteY7" fmla="*/ 603539 h 608133"/>
              <a:gd name="connsiteX8" fmla="*/ 390862 w 609050"/>
              <a:gd name="connsiteY8" fmla="*/ 244298 h 608133"/>
              <a:gd name="connsiteX9" fmla="*/ 603101 w 609050"/>
              <a:gd name="connsiteY9" fmla="*/ 244298 h 608133"/>
              <a:gd name="connsiteX10" fmla="*/ 609050 w 609050"/>
              <a:gd name="connsiteY10" fmla="*/ 304026 h 608133"/>
              <a:gd name="connsiteX11" fmla="*/ 538004 w 609050"/>
              <a:gd name="connsiteY11" fmla="*/ 498898 h 608133"/>
              <a:gd name="connsiteX12" fmla="*/ 70934 w 609050"/>
              <a:gd name="connsiteY12" fmla="*/ 109165 h 608133"/>
              <a:gd name="connsiteX13" fmla="*/ 218188 w 609050"/>
              <a:gd name="connsiteY13" fmla="*/ 363836 h 608133"/>
              <a:gd name="connsiteX14" fmla="*/ 5949 w 609050"/>
              <a:gd name="connsiteY14" fmla="*/ 363836 h 608133"/>
              <a:gd name="connsiteX15" fmla="*/ 0 w 609050"/>
              <a:gd name="connsiteY15" fmla="*/ 304006 h 608133"/>
              <a:gd name="connsiteX16" fmla="*/ 70934 w 609050"/>
              <a:gd name="connsiteY16" fmla="*/ 109165 h 608133"/>
              <a:gd name="connsiteX17" fmla="*/ 402112 w 609050"/>
              <a:gd name="connsiteY17" fmla="*/ 16018 h 608133"/>
              <a:gd name="connsiteX18" fmla="*/ 590420 w 609050"/>
              <a:gd name="connsiteY18" fmla="*/ 199488 h 608133"/>
              <a:gd name="connsiteX19" fmla="*/ 295951 w 609050"/>
              <a:gd name="connsiteY19" fmla="*/ 199488 h 608133"/>
              <a:gd name="connsiteX20" fmla="*/ 304447 w 609050"/>
              <a:gd name="connsiteY20" fmla="*/ 0 h 608133"/>
              <a:gd name="connsiteX21" fmla="*/ 356849 w 609050"/>
              <a:gd name="connsiteY21" fmla="*/ 4482 h 608133"/>
              <a:gd name="connsiteX22" fmla="*/ 209517 w 609050"/>
              <a:gd name="connsiteY22" fmla="*/ 259187 h 608133"/>
              <a:gd name="connsiteX23" fmla="*/ 103590 w 609050"/>
              <a:gd name="connsiteY23" fmla="*/ 75862 h 608133"/>
              <a:gd name="connsiteX24" fmla="*/ 304447 w 609050"/>
              <a:gd name="connsiteY24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050" h="608133">
                <a:moveTo>
                  <a:pt x="18488" y="408715"/>
                </a:moveTo>
                <a:lnTo>
                  <a:pt x="313028" y="408715"/>
                </a:lnTo>
                <a:lnTo>
                  <a:pt x="206953" y="592115"/>
                </a:lnTo>
                <a:cubicBezTo>
                  <a:pt x="119736" y="562650"/>
                  <a:pt x="50254" y="494757"/>
                  <a:pt x="18488" y="408715"/>
                </a:cubicBezTo>
                <a:close/>
                <a:moveTo>
                  <a:pt x="399533" y="348946"/>
                </a:moveTo>
                <a:lnTo>
                  <a:pt x="505460" y="532271"/>
                </a:lnTo>
                <a:cubicBezTo>
                  <a:pt x="451823" y="579446"/>
                  <a:pt x="381467" y="608133"/>
                  <a:pt x="304491" y="608133"/>
                </a:cubicBezTo>
                <a:cubicBezTo>
                  <a:pt x="286650" y="608133"/>
                  <a:pt x="269145" y="606564"/>
                  <a:pt x="252201" y="603539"/>
                </a:cubicBezTo>
                <a:close/>
                <a:moveTo>
                  <a:pt x="390862" y="244298"/>
                </a:moveTo>
                <a:lnTo>
                  <a:pt x="603101" y="244298"/>
                </a:lnTo>
                <a:cubicBezTo>
                  <a:pt x="606917" y="263684"/>
                  <a:pt x="609050" y="283631"/>
                  <a:pt x="609050" y="304026"/>
                </a:cubicBezTo>
                <a:cubicBezTo>
                  <a:pt x="609050" y="378210"/>
                  <a:pt x="582338" y="446118"/>
                  <a:pt x="538004" y="498898"/>
                </a:cubicBezTo>
                <a:close/>
                <a:moveTo>
                  <a:pt x="70934" y="109165"/>
                </a:moveTo>
                <a:lnTo>
                  <a:pt x="218188" y="363836"/>
                </a:lnTo>
                <a:lnTo>
                  <a:pt x="5949" y="363836"/>
                </a:lnTo>
                <a:cubicBezTo>
                  <a:pt x="2020" y="344453"/>
                  <a:pt x="0" y="324509"/>
                  <a:pt x="0" y="304006"/>
                </a:cubicBezTo>
                <a:cubicBezTo>
                  <a:pt x="0" y="229946"/>
                  <a:pt x="26712" y="162049"/>
                  <a:pt x="70934" y="109165"/>
                </a:cubicBezTo>
                <a:close/>
                <a:moveTo>
                  <a:pt x="402112" y="16018"/>
                </a:moveTo>
                <a:cubicBezTo>
                  <a:pt x="489196" y="45494"/>
                  <a:pt x="558774" y="113413"/>
                  <a:pt x="590420" y="199488"/>
                </a:cubicBezTo>
                <a:lnTo>
                  <a:pt x="295951" y="199488"/>
                </a:lnTo>
                <a:close/>
                <a:moveTo>
                  <a:pt x="304447" y="0"/>
                </a:moveTo>
                <a:cubicBezTo>
                  <a:pt x="322288" y="0"/>
                  <a:pt x="339793" y="1569"/>
                  <a:pt x="356849" y="4482"/>
                </a:cubicBezTo>
                <a:lnTo>
                  <a:pt x="209517" y="259187"/>
                </a:lnTo>
                <a:lnTo>
                  <a:pt x="103590" y="75862"/>
                </a:lnTo>
                <a:cubicBezTo>
                  <a:pt x="157227" y="28686"/>
                  <a:pt x="227583" y="0"/>
                  <a:pt x="30444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6"/>
            </p:custDataLst>
          </p:nvPr>
        </p:nvSpPr>
        <p:spPr>
          <a:xfrm>
            <a:off x="2810828" y="1930400"/>
            <a:ext cx="7079615" cy="17430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40000"/>
              </a:lnSpc>
              <a:spcBef>
                <a:spcPts val="40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柏拉图出生于雅典一个普通公民家庭。他早年继承父业,从事雕刻石像的工作,后来研究哲学。他在雅典和当时的许多智者辩论哲学、伦理道德以及教育政治方面的问题,被认为是当时最有智慧的人。在雅典恢复奴隶主民主制后,苏格拉底被雅典法庭以“不敬神明”的罪名判处死刑。他拒绝了朋友和学生要他乞求赦免和逃跑的建议,饮毒而死。在欧洲文化史上,他一直被看作是为追求真理而死的圣人,几乎与孔子在中国历史上的地位相同。</a:t>
            </a:r>
          </a:p>
        </p:txBody>
      </p:sp>
      <p:sp>
        <p:nvSpPr>
          <p:cNvPr id="52" name="文本框 51"/>
          <p:cNvSpPr txBox="1"/>
          <p:nvPr>
            <p:custDataLst>
              <p:tags r:id="rId7"/>
            </p:custDataLst>
          </p:nvPr>
        </p:nvSpPr>
        <p:spPr>
          <a:xfrm>
            <a:off x="2810828" y="1609725"/>
            <a:ext cx="7079615" cy="44069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/>
            <a:r>
              <a:rPr lang="zh-CN" altLang="en-US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作者介绍</a:t>
            </a:r>
          </a:p>
        </p:txBody>
      </p:sp>
      <p:sp>
        <p:nvSpPr>
          <p:cNvPr id="45" name="椭圆 44"/>
          <p:cNvSpPr/>
          <p:nvPr>
            <p:custDataLst>
              <p:tags r:id="rId8"/>
            </p:custDataLst>
          </p:nvPr>
        </p:nvSpPr>
        <p:spPr>
          <a:xfrm>
            <a:off x="2301241" y="3825240"/>
            <a:ext cx="461645" cy="4616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87500" lnSpcReduction="10000"/>
          </a:bodyPr>
          <a:lstStyle/>
          <a:p>
            <a:pPr algn="ctr"/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标签_001"/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2414475" y="3928130"/>
            <a:ext cx="235178" cy="256409"/>
          </a:xfrm>
          <a:custGeom>
            <a:avLst/>
            <a:gdLst>
              <a:gd name="T0" fmla="*/ 399 w 409"/>
              <a:gd name="T1" fmla="*/ 57 h 446"/>
              <a:gd name="T2" fmla="*/ 241 w 409"/>
              <a:gd name="T3" fmla="*/ 47 h 446"/>
              <a:gd name="T4" fmla="*/ 10 w 409"/>
              <a:gd name="T5" fmla="*/ 278 h 446"/>
              <a:gd name="T6" fmla="*/ 178 w 409"/>
              <a:gd name="T7" fmla="*/ 446 h 446"/>
              <a:gd name="T8" fmla="*/ 409 w 409"/>
              <a:gd name="T9" fmla="*/ 214 h 446"/>
              <a:gd name="T10" fmla="*/ 399 w 409"/>
              <a:gd name="T11" fmla="*/ 57 h 446"/>
              <a:gd name="T12" fmla="*/ 365 w 409"/>
              <a:gd name="T13" fmla="*/ 149 h 446"/>
              <a:gd name="T14" fmla="*/ 307 w 409"/>
              <a:gd name="T15" fmla="*/ 149 h 446"/>
              <a:gd name="T16" fmla="*/ 307 w 409"/>
              <a:gd name="T17" fmla="*/ 91 h 446"/>
              <a:gd name="T18" fmla="*/ 365 w 409"/>
              <a:gd name="T19" fmla="*/ 91 h 446"/>
              <a:gd name="T20" fmla="*/ 365 w 409"/>
              <a:gd name="T21" fmla="*/ 149 h 446"/>
              <a:gd name="T22" fmla="*/ 17 w 409"/>
              <a:gd name="T23" fmla="*/ 248 h 446"/>
              <a:gd name="T24" fmla="*/ 0 w 409"/>
              <a:gd name="T25" fmla="*/ 231 h 446"/>
              <a:gd name="T26" fmla="*/ 231 w 409"/>
              <a:gd name="T27" fmla="*/ 0 h 446"/>
              <a:gd name="T28" fmla="*/ 389 w 409"/>
              <a:gd name="T29" fmla="*/ 10 h 446"/>
              <a:gd name="T30" fmla="*/ 391 w 409"/>
              <a:gd name="T31" fmla="*/ 33 h 446"/>
              <a:gd name="T32" fmla="*/ 241 w 409"/>
              <a:gd name="T33" fmla="*/ 23 h 446"/>
              <a:gd name="T34" fmla="*/ 17 w 409"/>
              <a:gd name="T35" fmla="*/ 248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9" h="446">
                <a:moveTo>
                  <a:pt x="399" y="57"/>
                </a:moveTo>
                <a:lnTo>
                  <a:pt x="241" y="47"/>
                </a:lnTo>
                <a:lnTo>
                  <a:pt x="10" y="278"/>
                </a:lnTo>
                <a:lnTo>
                  <a:pt x="178" y="446"/>
                </a:lnTo>
                <a:lnTo>
                  <a:pt x="409" y="214"/>
                </a:lnTo>
                <a:lnTo>
                  <a:pt x="399" y="57"/>
                </a:lnTo>
                <a:close/>
                <a:moveTo>
                  <a:pt x="365" y="149"/>
                </a:moveTo>
                <a:cubicBezTo>
                  <a:pt x="349" y="165"/>
                  <a:pt x="323" y="165"/>
                  <a:pt x="307" y="149"/>
                </a:cubicBezTo>
                <a:cubicBezTo>
                  <a:pt x="291" y="133"/>
                  <a:pt x="291" y="107"/>
                  <a:pt x="307" y="91"/>
                </a:cubicBezTo>
                <a:cubicBezTo>
                  <a:pt x="323" y="75"/>
                  <a:pt x="349" y="75"/>
                  <a:pt x="365" y="91"/>
                </a:cubicBezTo>
                <a:cubicBezTo>
                  <a:pt x="381" y="107"/>
                  <a:pt x="381" y="133"/>
                  <a:pt x="365" y="149"/>
                </a:cubicBezTo>
                <a:close/>
                <a:moveTo>
                  <a:pt x="17" y="248"/>
                </a:moveTo>
                <a:lnTo>
                  <a:pt x="0" y="231"/>
                </a:lnTo>
                <a:lnTo>
                  <a:pt x="231" y="0"/>
                </a:lnTo>
                <a:lnTo>
                  <a:pt x="389" y="10"/>
                </a:lnTo>
                <a:lnTo>
                  <a:pt x="391" y="33"/>
                </a:lnTo>
                <a:lnTo>
                  <a:pt x="241" y="23"/>
                </a:lnTo>
                <a:lnTo>
                  <a:pt x="17" y="24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811146" y="4114165"/>
            <a:ext cx="7079615" cy="17430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40000"/>
              </a:lnSpc>
              <a:spcBef>
                <a:spcPts val="40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本文节选自《柏拉图对话录.格黎东篇》（人民出版社2004年版）。王太庆译。略有改动。题目是编者加的。文中苏格拉底循循善诱，步 步说服格黎东赞同自己的观点：人应当坚持正义。</a:t>
            </a: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2811146" y="3793490"/>
            <a:ext cx="7079615" cy="44069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/>
            <a:r>
              <a:rPr lang="zh-CN" altLang="en-US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层次结构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层次结构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925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全文可分为三个部分：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：提出问题——在死亡面前要不要坚持正义。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：苏格拉底以身体被毁类比正义被毁，形象地说明了坚持正义的重要性。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：苏格拉底引导格黎东得出结论——坚持正义，绝不越狱。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9、12、13、14、17、18、19、25、28、33、36、38、40、43、46、51"/>
  <p:tag name="KSO_WM_SLIDE_ID" val="custom20202990_1"/>
  <p:tag name="KSO_WM_TEMPLATE_SUBCATEGORY" val="17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2990"/>
  <p:tag name="KSO_WM_SLIDE_LAYOUT" val="a_b"/>
  <p:tag name="KSO_WM_SLIDE_LAYOUT_CNT" val="1_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990_1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空白演示"/>
  <p:tag name="KSO_WM_UNIT_TEXT_FILL_FORE_SCHEMECOLOR_INDEX_BRIGHTNESS" val="0.15"/>
  <p:tag name="KSO_WM_UNIT_TEXT_FILL_FORE_SCHEMECOLOR_INDEX" val="13"/>
  <p:tag name="KSO_WM_UNIT_TEXT_FILL_TYPE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9"/>
  <p:tag name="KSO_WM_TEMPLATE_SUBCATEGORY" val="17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2990"/>
  <p:tag name="KSO_WM_SLIDE_LAYOUT" val="a_b_e"/>
  <p:tag name="KSO_WM_SLIDE_LAYOUT_CNT" val="1_1_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990_9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点击输入标题内容"/>
  <p:tag name="KSO_WM_UNIT_TEXT_FILL_FORE_SCHEMECOLOR_INDEX_BRIGHTNESS" val="0.15"/>
  <p:tag name="KSO_WM_UNIT_TEXT_FILL_FORE_SCHEMECOLOR_INDEX" val="13"/>
  <p:tag name="KSO_WM_UNIT_TEXT_FILL_TYPE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990_9*i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2990_9*e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01"/>
  <p:tag name="KSO_WM_UNIT_TEXT_FILL_FORE_SCHEMECOLOR_INDEX_BRIGHTNESS" val="0"/>
  <p:tag name="KSO_WM_UNIT_TEXT_FILL_FORE_SCHEMECOLOR_INDEX" val="14"/>
  <p:tag name="KSO_WM_UNIT_TEXT_FILL_TYPE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990_9*i*2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SLIDE_ID" val="diagram2019475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9*458"/>
  <p:tag name="KSO_WM_SLIDE_POSITION" val="26*50"/>
  <p:tag name="KSO_WM_TAG_VERSION" val="1.0"/>
  <p:tag name="KSO_WM_BEAUTIFY_FLAG" val="#wm#"/>
  <p:tag name="KSO_WM_TEMPLATE_CATEGORY" val="diagram"/>
  <p:tag name="KSO_WM_TEMPLATE_INDEX" val="20194755"/>
  <p:tag name="KSO_WM_SLIDE_LAYOUT" val="a_f"/>
  <p:tag name="KSO_WM_SLIDE_LAYOUT_CNT" val="1_1"/>
  <p:tag name="KSO_WM_SLIDE_BK_DARK_LIGHT" val="2"/>
  <p:tag name="KSO_WM_SLIDE_BACKGROUND_TYPE" val="general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16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755_1*i*1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17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755_1*i*2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35"/>
  <p:tag name="KSO_WM_UNIT_COLOR_SCHEME_PARENT_PAGE" val="0_1"/>
  <p:tag name="KSO_WM_UNIT_DECOLORIZATION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755_1*i*5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14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755_1*i*6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15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755_1*i*4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12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755_1*i*3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13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755_1*i*7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4-2"/>
  <p:tag name="KSO_WM_UNIT_COLOR_SCHEME_SHAPE_ID" val="2"/>
  <p:tag name="KSO_WM_UNIT_COLOR_SCHEME_PARENT_PAGE" val="0_1"/>
  <p:tag name="KSO_WM_UNIT_SUBTYPE" val="a"/>
  <p:tag name="KSO_WM_UNIT_PRESET_TEXT" val="单击此处添加小标题：&#10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0;我们为您  标注了最  适合的位  置您输入  的文字到  这里时就  是最佳视&#10;为了能让  您有更直  观的字数  感受并进  一步方便    &#10;单击此处添加小标题：&#10;点击此处添加正文，文字是您思想的提炼，为了最终演示发布的良好效果，请尽量言简意赅。"/>
  <p:tag name="KSO_WM_UNIT_NOCLEAR" val="1"/>
  <p:tag name="KSO_WM_UNIT_VALUE" val="46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4755_1*f*1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a-3-2"/>
  <p:tag name="KSO_WM_UNIT_COLOR_SCHEME_SHAPE_ID" val="3"/>
  <p:tag name="KSO_WM_UNIT_COLOR_SCHEME_PARENT_PAGE" val="0_1"/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755_1*a*1"/>
  <p:tag name="KSO_WM_TEMPLATE_CATEGORY" val="diagram"/>
  <p:tag name="KSO_WM_TEMPLATE_INDEX" val="20194755"/>
  <p:tag name="KSO_WM_UNIT_LAYERLEVEL" val="1"/>
  <p:tag name="KSO_WM_TAG_VERSION" val="1.0"/>
  <p:tag name="KSO_WM_BEAUTIFY_FLAG" val="#wm#"/>
  <p:tag name="KSO_WM_UNIT_PRESET_TEXT" val="单击此处添加标题"/>
  <p:tag name="KSO_WM_UNIT_TEXT_FILL_FORE_SCHEMECOLOR_INDEX_BRIGHTNESS" val="0.25"/>
  <p:tag name="KSO_WM_UNIT_TEXT_FILL_FORE_SCHEMECOLOR_INDEX" val="13"/>
  <p:tag name="KSO_WM_UNIT_TEXT_FILL_TYPE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9"/>
  <p:tag name="KSO_WM_TEMPLATE_SUBCATEGORY" val="17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2990"/>
  <p:tag name="KSO_WM_SLIDE_LAYOUT" val="a_b_e"/>
  <p:tag name="KSO_WM_SLIDE_LAYOUT_CNT" val="1_1_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990_9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点击输入标题内容"/>
  <p:tag name="KSO_WM_UNIT_TEXT_FILL_FORE_SCHEMECOLOR_INDEX_BRIGHTNESS" val="0.15"/>
  <p:tag name="KSO_WM_UNIT_TEXT_FILL_FORE_SCHEMECOLOR_INDEX" val="13"/>
  <p:tag name="KSO_WM_UNIT_TEXT_FILL_TYPE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990_9*i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2990_9*e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01"/>
  <p:tag name="KSO_WM_UNIT_TEXT_FILL_FORE_SCHEMECOLOR_INDEX_BRIGHTNESS" val="0"/>
  <p:tag name="KSO_WM_UNIT_TEXT_FILL_FORE_SCHEMECOLOR_INDEX" val="14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990_9*i*2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2156_1"/>
  <p:tag name="KSO_WM_TEMPLATE_SUBCATEGORY" val="0"/>
  <p:tag name="KSO_WM_SLIDE_TYPE" val="text"/>
  <p:tag name="KSO_WM_SLIDE_SUBTYPE" val="pureTxt"/>
  <p:tag name="KSO_WM_SLIDE_ITEM_CNT" val="0"/>
  <p:tag name="KSO_WM_SLIDE_INDEX" val="1"/>
  <p:tag name="KSO_WM_SLIDE_SIZE" val="925*539"/>
  <p:tag name="KSO_WM_SLIDE_POSITION" val="34*0"/>
  <p:tag name="KSO_WM_TAG_VERSION" val="1.0"/>
  <p:tag name="KSO_WM_BEAUTIFY_FLAG" val="#wm#"/>
  <p:tag name="KSO_WM_TEMPLATE_CATEGORY" val="diagram"/>
  <p:tag name="KSO_WM_TEMPLATE_INDEX" val="20202156"/>
  <p:tag name="KSO_WM_SLIDE_LAYOUT" val="a_b_f"/>
  <p:tag name="KSO_WM_SLIDE_LAYOUT_CNT" val="1_1_1"/>
  <p:tag name="KSO_WM_TEMPLATE_MASTER_TYPE" val="0"/>
  <p:tag name="KSO_WM_TEMPLATE_COLOR_TYPE" val="1"/>
  <p:tag name="KSO_WM_SLIDE_BK_DARK_LIGHT" val="2"/>
  <p:tag name="KSO_WM_SLIDE_BACKGROUND_TYPE" val="general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156_1*i*1"/>
  <p:tag name="KSO_WM_TEMPLATE_CATEGORY" val="diagram"/>
  <p:tag name="KSO_WM_TEMPLATE_INDEX" val="20202156"/>
  <p:tag name="KSO_WM_UNIT_LAYERLEVEL" val="1"/>
  <p:tag name="KSO_WM_TAG_VERSION" val="1.0"/>
  <p:tag name="KSO_WM_BEAUTIFY_FLAG" val="#wm#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"/>
  <p:tag name="KSO_WM_UNIT_TEXT_FILL_FORE_SCHEMECOLOR_INDEX" val="13"/>
  <p:tag name="KSO_WM_UNIT_TEXT_FILL_TYPE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VALUE" val="24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2156_1*f*1"/>
  <p:tag name="KSO_WM_TEMPLATE_CATEGORY" val="diagram"/>
  <p:tag name="KSO_WM_TEMPLATE_INDEX" val="20202156"/>
  <p:tag name="KSO_WM_UNIT_LAYERLEVEL" val="1"/>
  <p:tag name="KSO_WM_TAG_VERSION" val="1.0"/>
  <p:tag name="KSO_WM_BEAUTIFY_FLAG" val="#wm#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156_1*a*1"/>
  <p:tag name="KSO_WM_TEMPLATE_CATEGORY" val="diagram"/>
  <p:tag name="KSO_WM_TEMPLATE_INDEX" val="20202156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156_1*i*2"/>
  <p:tag name="KSO_WM_TEMPLATE_CATEGORY" val="diagram"/>
  <p:tag name="KSO_WM_TEMPLATE_INDEX" val="20202156"/>
  <p:tag name="KSO_WM_UNIT_LAYERLEVEL" val="1"/>
  <p:tag name="KSO_WM_TAG_VERSION" val="1.0"/>
  <p:tag name="KSO_WM_BEAUTIFY_FLAG" val="#wm#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"/>
  <p:tag name="KSO_WM_UNIT_TEXT_FILL_FORE_SCHEMECOLOR_INDEX" val="13"/>
  <p:tag name="KSO_WM_UNIT_TEXT_FILL_TYPE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副标题"/>
  <p:tag name="KSO_WM_UNIT_NOCLEAR" val="0"/>
  <p:tag name="KSO_WM_UNIT_VALUE" val="4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2156_1*b*1"/>
  <p:tag name="KSO_WM_TEMPLATE_CATEGORY" val="diagram"/>
  <p:tag name="KSO_WM_TEMPLATE_INDEX" val="20202156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59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495532654832914},&quot;minSize&quot;:{&quot;size1&quot;:31.395532654832913},&quot;normalSize&quot;:{&quot;size1&quot;:33.206828951129204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ID" val="diagram202075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444"/>
  <p:tag name="KSO_WM_SLIDE_POSITION" val="72*48"/>
  <p:tag name="KSO_WM_TAG_VERSION" val="1.0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SLIDE_LAYOUT" val="a_d_f"/>
  <p:tag name="KSO_WM_SLIDE_LAYOUT_CNT" val="1_1_1"/>
  <p:tag name="KSO_WM_CHIP_GROUPID" val="5e71e94347edf80c4a5df17c"/>
  <p:tag name="KSO_WM_SLIDE_BK_DARK_LIGHT" val="2"/>
  <p:tag name="KSO_WM_SLIDE_BACKGROUND_TYPE" val="frame"/>
  <p:tag name="KSO_WM_SLIDE_SUPPORT_FEATURE_TYPE" val="0"/>
  <p:tag name="KSO_WM_TEMPLATE_ASSEMBLE_XID" val="5fd09dfb1fa9d42129dcae58"/>
  <p:tag name="KSO_WM_TEMPLATE_ASSEMBLE_GROUPID" val="5fd09dfb1fa9d42129dcae5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5947c4895da34bbfb18cafe1ffc3ba63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90_1*i*2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CHIP_GROUPID" val="5e71e94347edf80c4a5df17c"/>
  <p:tag name="KSO_WM_CHIP_XID" val="5e71e94347edf80c4a5df17d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10"/>
  <p:tag name="KSO_WM_TEMPLATE_ASSEMBLE_XID" val="5fd09dfb1fa9d42129dcae58"/>
  <p:tag name="KSO_WM_TEMPLATE_ASSEMBLE_GROUPID" val="5fd09dfb1fa9d42129dcae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590_1*a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d9c755192204475b2f88ad6ed257389"/>
  <p:tag name="KSO_WM_UNIT_TEXT_FILL_FORE_SCHEMECOLOR_INDEX_BRIGHTNESS" val="0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0_1*f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216c7b323842858beafccb2cd9364f"/>
  <p:tag name="KSO_WM_UNIT_TEXT_FILL_FORE_SCHEMECOLOR_INDEX_BRIGHTNESS" val="0.25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81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590_1*d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13ff5a8ea7429ebbed86f5ab571d0b"/>
  <p:tag name="KSO_WM_UNIT_PLACING_PICTURE" val="df13ff5a8ea7429ebbed86f5ab571d0b"/>
  <p:tag name="KSO_WM_UNIT_SUPPORT_UNIT_TYPE" val="[&quot;d&quot;,&quot;θ&quot;]"/>
  <p:tag name="KSO_WM_TEMPLATE_ASSEMBLE_XID" val="5fd09dfb1fa9d42129dcae58"/>
  <p:tag name="KSO_WM_TEMPLATE_ASSEMBLE_GROUPID" val="5fd09dfb1fa9d42129dcae5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647"/>
  <p:tag name="KSO_WM_SLIDE_LAYOUT_INFO" val="{&quot;id&quot;:&quot;2020-12-09T18:07:10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18:07:10&quot;,&quot;margin&quot;:{&quot;bottom&quot;:0.42300000786781311,&quot;left&quot;:1.2699999809265137,&quot;right&quot;:1.2699999809265137,&quot;top&quot;:0.42300000786781311},&quot;type&quot;:0},{&quot;id&quot;:&quot;2020-12-09T18:07:10&quot;,&quot;margin&quot;:{&quot;bottom&quot;:1.6929999589920044,&quot;left&quot;:1.6929999589920044,&quot;right&quot;:1.6929999589920044,&quot;top&quot;:0.84700000286102295},&quot;type&quot;:0}],&quot;type&quot;:0}"/>
  <p:tag name="KSO_WM_SLIDE_CAN_ADD_NAVIGATION" val="1"/>
  <p:tag name="KSO_WM_SLIDE_BACKGROUND" val="[&quot;navigation&quot;]"/>
  <p:tag name="KSO_WM_SLIDE_RATIO" val="1.777778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ID" val="diagram2020764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68"/>
  <p:tag name="KSO_WM_SLIDE_POSITION" val="0*0"/>
  <p:tag name="KSO_WM_TAG_VERSION" val="1.0"/>
  <p:tag name="KSO_WM_SLIDE_LAYOUT" val="a_d"/>
  <p:tag name="KSO_WM_SLIDE_LAYOUT_CNT" val="1_1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37f454074a24564a7dd15a2992bf40d&quot;,&quot;fill_align&quot;:&quot;cm&quot;,&quot;chip_types&quot;:[&quot;picture&quot;,&quot;diagram&quot;,&quot;pictext&quot;,&quot;table&quot;,&quot;chart&quot;,&quot;video&quot;,&quot;text&quot;]}]]"/>
  <p:tag name="KSO_WM_CHIP_XID" val="5eeaeb09008addf29f4264c3"/>
  <p:tag name="KSO_WM_CHIP_DECFILLPROP" val="[]"/>
  <p:tag name="KSO_WM_CHIP_GROUPID" val="5eeaeb09008addf29f4264c2"/>
  <p:tag name="KSO_WM_SLIDE_BK_DARK_LIGHT" val="2"/>
  <p:tag name="KSO_WM_SLIDE_BACKGROUND_TYPE" val="navigation"/>
  <p:tag name="KSO_WM_SLIDE_SUPPORT_FEATURE_TYPE" val="3"/>
  <p:tag name="KSO_WM_TEMPLATE_ASSEMBLE_XID" val="5fd0a1cd1fa9d42129dcc884"/>
  <p:tag name="KSO_WM_TEMPLATE_ASSEMBLE_GROUPID" val="5fd0a1cd1fa9d42129dcc88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.15"/>
  <p:tag name="KSO_WM_UNIT_TEXT_FILL_FORE_SCHEMECOLOR_INDEX" val="13"/>
  <p:tag name="KSO_WM_UNIT_TEXT_FILL_TYPE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647_1*a*1"/>
  <p:tag name="KSO_WM_TEMPLATE_CATEGORY" val="diagram"/>
  <p:tag name="KSO_WM_TEMPLATE_INDEX" val="20207647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3e88c2a645643f0bf04ef9857f94f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04ee258423714fb8ab28b212234c13f4"/>
  <p:tag name="KSO_WM_UNIT_TEXT_FILL_FORE_SCHEMECOLOR_INDEX_BRIGHTNESS" val="0"/>
  <p:tag name="KSO_WM_UNIT_TEXT_FILL_FORE_SCHEMECOLOR_INDEX" val="13"/>
  <p:tag name="KSO_WM_UNIT_TEXT_FILL_TYPE" val="1"/>
  <p:tag name="KSO_WM_TEMPLATE_ASSEMBLE_XID" val="5fd0a1cd1fa9d42129dcc884"/>
  <p:tag name="KSO_WM_TEMPLATE_ASSEMBLE_GROUPID" val="5fd0a1cd1fa9d42129dcc88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02343_3*l_h_i*1_1_2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.15"/>
  <p:tag name="KSO_WM_UNIT_TEXT_FILL_FORE_SCHEMECOLOR_INDEX" val="13"/>
  <p:tag name="KSO_WM_UNIT_TEXT_FILL_TYPE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CON_FILEID" val="3100597"/>
  <p:tag name="KSO_WM_UNIT_ICON_STYLE" val="1"/>
  <p:tag name="KSO_WM_UNIT_VALUE" val="71*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02343_3*l_h_x*1_1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2343_3*l_h_f*1_1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&#10;您的正文已经经简明扼要，字字珠玑，但信息却千丝万缕、错综复杂，需要用更多的文字来表述；但请您尽可能提炼思想的精髓，否则容易造成观者的阅读压力，适得其反。当您的正文内容到达这个限度时，或许已经不纯粹作用于演示，极大可能运用于阅读领域。"/>
  <p:tag name="KSO_WM_UNIT_TEXT_FILL_FORE_SCHEMECOLOR_INDEX_BRIGHTNESS" val="0.15"/>
  <p:tag name="KSO_WM_UNIT_TEXT_FILL_FORE_SCHEMECOLOR_INDEX" val="13"/>
  <p:tag name="KSO_WM_UNIT_TEXT_FILL_TYPE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2343_3*l_h_a*1_1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_BRIGHTNESS" val="0.15"/>
  <p:tag name="KSO_WM_UNIT_TEXT_FILL_FORE_SCHEMECOLOR_INDEX" val="13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02343_3*l_h_i*1_2_2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.15"/>
  <p:tag name="KSO_WM_UNIT_TEXT_FILL_FORE_SCHEMECOLOR_INDEX" val="13"/>
  <p:tag name="KSO_WM_UNIT_TEXT_FILL_TYPE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CON_FILEID" val="3101137"/>
  <p:tag name="KSO_WM_UNIT_ICON_STYLE" val="1"/>
  <p:tag name="KSO_WM_UNIT_VALUE" val="71*6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43_3*l_h_x*1_2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2343_3*l_h_f*1_2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&#10;您的正文已经经简明扼要，字字珠玑，但信息却千丝万缕、错综复杂，需要用更多的文字来表述；但请您尽可能提炼思想的精髓，否则容易造成观者的阅读压力，适得其反。当您的正文内容到达这个限度时，或许已经不纯粹作用于演示，极大可能运用于阅读领域。"/>
  <p:tag name="KSO_WM_UNIT_TEXT_FILL_FORE_SCHEMECOLOR_INDEX_BRIGHTNESS" val="0.15"/>
  <p:tag name="KSO_WM_UNIT_TEXT_FILL_FORE_SCHEMECOLOR_INDEX" val="13"/>
  <p:tag name="KSO_WM_UNIT_TEXT_FILL_TYPE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2343_3*l_h_a*1_2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PRESET_TEXT" val="点击添加标题"/>
  <p:tag name="KSO_WM_UNIT_TEXT_FILL_FORE_SCHEMECOLOR_INDEX_BRIGHTNESS" val="0.15"/>
  <p:tag name="KSO_WM_UNIT_TEXT_FILL_FORE_SCHEMECOLOR_INDEX" val="13"/>
  <p:tag name="KSO_WM_UNIT_TEXT_FILL_TYPE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9"/>
  <p:tag name="KSO_WM_TEMPLATE_SUBCATEGORY" val="17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2990"/>
  <p:tag name="KSO_WM_SLIDE_LAYOUT" val="a_b_e"/>
  <p:tag name="KSO_WM_SLIDE_LAYOUT_CNT" val="1_1_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990_9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点击输入标题内容"/>
  <p:tag name="KSO_WM_UNIT_TEXT_FILL_FORE_SCHEMECOLOR_INDEX_BRIGHTNESS" val="0.15"/>
  <p:tag name="KSO_WM_UNIT_TEXT_FILL_FORE_SCHEMECOLOR_INDEX" val="13"/>
  <p:tag name="KSO_WM_UNIT_TEXT_FILL_TYPE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990_9*i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2990_9*e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01"/>
  <p:tag name="KSO_WM_UNIT_TEXT_FILL_FORE_SCHEMECOLOR_INDEX_BRIGHTNESS" val="0"/>
  <p:tag name="KSO_WM_UNIT_TEXT_FILL_FORE_SCHEMECOLOR_INDEX" val="14"/>
  <p:tag name="KSO_WM_UNIT_TEXT_FILL_TYPE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990_9*i*2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59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ID" val="diagram202075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444"/>
  <p:tag name="KSO_WM_SLIDE_POSITION" val="72*48"/>
  <p:tag name="KSO_WM_TAG_VERSION" val="1.0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SLIDE_LAYOUT" val="a_d_f"/>
  <p:tag name="KSO_WM_SLIDE_LAYOUT_CNT" val="1_1_1"/>
  <p:tag name="KSO_WM_CHIP_GROUPID" val="5e71e94347edf80c4a5df17c"/>
  <p:tag name="KSO_WM_SLIDE_BK_DARK_LIGHT" val="2"/>
  <p:tag name="KSO_WM_SLIDE_BACKGROUND_TYPE" val="frame"/>
  <p:tag name="KSO_WM_SLIDE_SUPPORT_FEATURE_TYPE" val="0"/>
  <p:tag name="KSO_WM_TEMPLATE_ASSEMBLE_XID" val="5fd09dfb1fa9d42129dcae58"/>
  <p:tag name="KSO_WM_TEMPLATE_ASSEMBLE_GROUPID" val="5fd09dfb1fa9d42129dcae5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5947c4895da34bbfb18cafe1ffc3ba63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90_1*i*2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CHIP_GROUPID" val="5e71e94347edf80c4a5df17c"/>
  <p:tag name="KSO_WM_CHIP_XID" val="5e71e94347edf80c4a5df17d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10"/>
  <p:tag name="KSO_WM_TEMPLATE_ASSEMBLE_XID" val="5fd09dfb1fa9d42129dcae58"/>
  <p:tag name="KSO_WM_TEMPLATE_ASSEMBLE_GROUPID" val="5fd09dfb1fa9d42129dcae5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590_1*a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d9c755192204475b2f88ad6ed257389"/>
  <p:tag name="KSO_WM_UNIT_TEXT_FILL_FORE_SCHEMECOLOR_INDEX_BRIGHTNESS" val="0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0_1*f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216c7b323842858beafccb2cd9364f"/>
  <p:tag name="KSO_WM_UNIT_TEXT_FILL_FORE_SCHEMECOLOR_INDEX_BRIGHTNESS" val="0.25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81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590_1*d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13ff5a8ea7429ebbed86f5ab571d0b"/>
  <p:tag name="KSO_WM_UNIT_PLACING_PICTURE" val="df13ff5a8ea7429ebbed86f5ab571d0b"/>
  <p:tag name="KSO_WM_UNIT_SUPPORT_UNIT_TYPE" val="[&quot;d&quot;,&quot;θ&quot;]"/>
  <p:tag name="KSO_WM_TEMPLATE_ASSEMBLE_XID" val="5fd09dfb1fa9d42129dcae58"/>
  <p:tag name="KSO_WM_TEMPLATE_ASSEMBLE_GROUPID" val="5fd09dfb1fa9d42129dcae5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9"/>
  <p:tag name="KSO_WM_TEMPLATE_SUBCATEGORY" val="17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2990"/>
  <p:tag name="KSO_WM_SLIDE_LAYOUT" val="a_b_e"/>
  <p:tag name="KSO_WM_SLIDE_LAYOUT_CNT" val="1_1_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990_9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点击输入标题内容"/>
  <p:tag name="KSO_WM_UNIT_TEXT_FILL_FORE_SCHEMECOLOR_INDEX_BRIGHTNESS" val="0.15"/>
  <p:tag name="KSO_WM_UNIT_TEXT_FILL_FORE_SCHEMECOLOR_INDEX" val="13"/>
  <p:tag name="KSO_WM_UNIT_TEXT_FILL_TYPE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990_9*i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2990_9*e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01"/>
  <p:tag name="KSO_WM_UNIT_TEXT_FILL_FORE_SCHEMECOLOR_INDEX_BRIGHTNESS" val="0"/>
  <p:tag name="KSO_WM_UNIT_TEXT_FILL_FORE_SCHEMECOLOR_INDEX" val="14"/>
  <p:tag name="KSO_WM_UNIT_TEXT_FILL_TYPE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990_9*i*2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95818_4"/>
  <p:tag name="KSO_WM_TEMPLATE_SUBCATEGORY" val="0"/>
  <p:tag name="KSO_WM_SLIDE_TYPE" val="text"/>
  <p:tag name="KSO_WM_SLIDE_SUBTYPE" val="diag"/>
  <p:tag name="KSO_WM_SLIDE_ITEM_CNT" val="5"/>
  <p:tag name="KSO_WM_SLIDE_INDEX" val="4"/>
  <p:tag name="KSO_WM_SLIDE_SIZE" val="852.785*387.535"/>
  <p:tag name="KSO_WM_SLIDE_POSITION" val="52*114.685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195818"/>
  <p:tag name="KSO_WM_SLIDE_LAYOUT" val="a_h_l"/>
  <p:tag name="KSO_WM_SLIDE_LAYOUT_CNT" val="1_1_1"/>
  <p:tag name="KSO_WM_TEMPLATE_MASTER_TYPE" val="0"/>
  <p:tag name="KSO_WM_TEMPLATE_COLOR_TYPE" val="1"/>
  <p:tag name="KSO_WM_SLIDE_BK_DARK_LIGHT" val="2"/>
  <p:tag name="KSO_WM_SLIDE_BACKGROUND_TYPE" val="general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h_i"/>
  <p:tag name="KSO_WM_UNIT_INDEX" val="1_1"/>
  <p:tag name="KSO_WM_UNIT_ID" val="diagram20195818_4*h_i*1_1"/>
  <p:tag name="KSO_WM_TEMPLATE_CATEGORY" val="diagram"/>
  <p:tag name="KSO_WM_TEMPLATE_INDEX" val="20195818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h_i"/>
  <p:tag name="KSO_WM_UNIT_INDEX" val="1_2"/>
  <p:tag name="KSO_WM_UNIT_ID" val="diagram20195818_4*h_i*1_2"/>
  <p:tag name="KSO_WM_TEMPLATE_CATEGORY" val="diagram"/>
  <p:tag name="KSO_WM_TEMPLATE_INDEX" val="20195818"/>
  <p:tag name="KSO_WM_UNIT_LAYERLEVEL" val="1_1"/>
  <p:tag name="KSO_WM_TAG_VERSION" val="1.0"/>
  <p:tag name="KSO_WM_BEAUTIFY_FLAG" val="#wm#"/>
  <p:tag name="KSO_WM_UNIT_FILL_FORE_SCHEMECOLOR_INDEX_BRIGHTNESS" val="-0.25"/>
  <p:tag name="KSO_WM_UNIT_FILL_FORE_SCHEMECOLOR_INDEX" val="14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h_i"/>
  <p:tag name="KSO_WM_UNIT_INDEX" val="1_3"/>
  <p:tag name="KSO_WM_UNIT_ID" val="diagram20195818_4*h_i*1_3"/>
  <p:tag name="KSO_WM_TEMPLATE_CATEGORY" val="diagram"/>
  <p:tag name="KSO_WM_TEMPLATE_INDEX" val="20195818"/>
  <p:tag name="KSO_WM_UNIT_LAYERLEVEL" val="1_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h_i"/>
  <p:tag name="KSO_WM_UNIT_INDEX" val="1_4"/>
  <p:tag name="KSO_WM_UNIT_ID" val="diagram20195818_4*h_i*1_4"/>
  <p:tag name="KSO_WM_TEMPLATE_CATEGORY" val="diagram"/>
  <p:tag name="KSO_WM_TEMPLATE_INDEX" val="20195818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52*1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h_x"/>
  <p:tag name="KSO_WM_UNIT_INDEX" val="1_1"/>
  <p:tag name="KSO_WM_UNIT_ID" val="diagram20195818_4*h_x*1_1"/>
  <p:tag name="KSO_WM_TEMPLATE_CATEGORY" val="diagram"/>
  <p:tag name="KSO_WM_TEMPLATE_INDEX" val="20195818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195818_4*i*1"/>
  <p:tag name="KSO_WM_TEMPLATE_CATEGORY" val="diagram"/>
  <p:tag name="KSO_WM_TEMPLATE_INDEX" val="20195818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195818_4*i*2"/>
  <p:tag name="KSO_WM_TEMPLATE_CATEGORY" val="diagram"/>
  <p:tag name="KSO_WM_TEMPLATE_INDEX" val="20195818"/>
  <p:tag name="KSO_WM_UNIT_LAYERLEVEL" val="1"/>
  <p:tag name="KSO_WM_TAG_VERSION" val="1.0"/>
  <p:tag name="KSO_WM_BEAUTIFY_FLAG" val="#wm#"/>
  <p:tag name="KSO_WM_UNIT_LINE_FORE_SCHEMECOLOR_INDEX_BRIGHTNESS" val="-0.15"/>
  <p:tag name="KSO_WM_UNIT_LINE_FORE_SCHEMECOLOR_INDEX" val="14"/>
  <p:tag name="KSO_WM_UNIT_LINE_FILL_TYPE" val="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h_a"/>
  <p:tag name="KSO_WM_UNIT_INDEX" val="1_1"/>
  <p:tag name="KSO_WM_UNIT_ID" val="diagram20195818_4*h_a*1_1"/>
  <p:tag name="KSO_WM_TEMPLATE_CATEGORY" val="diagram"/>
  <p:tag name="KSO_WM_TEMPLATE_INDEX" val="20195818"/>
  <p:tag name="KSO_WM_UNIT_LAYERLEVEL" val="1_1"/>
  <p:tag name="KSO_WM_TAG_VERSION" val="1.0"/>
  <p:tag name="KSO_WM_BEAUTIFY_FLAG" val="#wm#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文本具体内容，简明扼要的阐述您的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h_f"/>
  <p:tag name="KSO_WM_UNIT_INDEX" val="1_1"/>
  <p:tag name="KSO_WM_UNIT_ID" val="diagram20195818_4*h_f*1_1"/>
  <p:tag name="KSO_WM_TEMPLATE_CATEGORY" val="diagram"/>
  <p:tag name="KSO_WM_TEMPLATE_INDEX" val="20195818"/>
  <p:tag name="KSO_WM_UNIT_LAYERLEVEL" val="1_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95818_4*l_h_i*1_1_1"/>
  <p:tag name="KSO_WM_TEMPLATE_CATEGORY" val="diagram"/>
  <p:tag name="KSO_WM_TEMPLATE_INDEX" val="2019581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.8"/>
  <p:tag name="KSO_WM_UNIT_LINE_FORE_SCHEMECOLOR_INDEX" val="15"/>
  <p:tag name="KSO_WM_UNIT_LINE_FILL_TYPE" val="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1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95818_4*l_h_f*1_1_1"/>
  <p:tag name="KSO_WM_TEMPLATE_CATEGORY" val="diagram"/>
  <p:tag name="KSO_WM_TEMPLATE_INDEX" val="20195818"/>
  <p:tag name="KSO_WM_UNIT_LAYERLEVEL" val="1_1_1"/>
  <p:tag name="KSO_WM_TAG_VERSION" val="1.0"/>
  <p:tag name="KSO_WM_BEAUTIFY_FLAG" val="#wm#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195818_4*l_h_i*1_1_2"/>
  <p:tag name="KSO_WM_TEMPLATE_CATEGORY" val="diagram"/>
  <p:tag name="KSO_WM_TEMPLATE_INDEX" val="20195818"/>
  <p:tag name="KSO_WM_UNIT_LAYERLEVEL" val="1_1_1"/>
  <p:tag name="KSO_WM_TAG_VERSION" val="1.0"/>
  <p:tag name="KSO_WM_BEAUTIFY_FLAG" val="#wm#"/>
  <p:tag name="KSO_WM_UNIT_FILL_FORE_SCHEMECOLOR_INDEX_BRIGHTNESS" val="0.5"/>
  <p:tag name="KSO_WM_UNIT_FILL_FORE_SCHEMECOLOR_INDEX" val="13"/>
  <p:tag name="KSO_WM_UNIT_FILL_TYPE" val="1"/>
  <p:tag name="KSO_WM_UNIT_LINE_FORE_SCHEMECOLOR_INDEX_BRIGHTNESS" val="0.5"/>
  <p:tag name="KSO_WM_UNIT_LINE_FORE_SCHEMECOLOR_INDEX" val="13"/>
  <p:tag name="KSO_WM_UNIT_LINE_FILL_TYPE" val="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95818_4*l_h_i*1_3_1"/>
  <p:tag name="KSO_WM_TEMPLATE_CATEGORY" val="diagram"/>
  <p:tag name="KSO_WM_TEMPLATE_INDEX" val="2019581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.8"/>
  <p:tag name="KSO_WM_UNIT_LINE_FORE_SCHEMECOLOR_INDEX" val="15"/>
  <p:tag name="KSO_WM_UNIT_LINE_FILL_TYPE" val="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1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95818_4*l_h_f*1_3_1"/>
  <p:tag name="KSO_WM_TEMPLATE_CATEGORY" val="diagram"/>
  <p:tag name="KSO_WM_TEMPLATE_INDEX" val="20195818"/>
  <p:tag name="KSO_WM_UNIT_LAYERLEVEL" val="1_1_1"/>
  <p:tag name="KSO_WM_TAG_VERSION" val="1.0"/>
  <p:tag name="KSO_WM_BEAUTIFY_FLAG" val="#wm#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95818_4*l_h_i*1_2_1"/>
  <p:tag name="KSO_WM_TEMPLATE_CATEGORY" val="diagram"/>
  <p:tag name="KSO_WM_TEMPLATE_INDEX" val="2019581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.8"/>
  <p:tag name="KSO_WM_UNIT_LINE_FORE_SCHEMECOLOR_INDEX" val="15"/>
  <p:tag name="KSO_WM_UNIT_LINE_FILL_TYPE" val="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1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5818_4*l_h_f*1_2_1"/>
  <p:tag name="KSO_WM_TEMPLATE_CATEGORY" val="diagram"/>
  <p:tag name="KSO_WM_TEMPLATE_INDEX" val="20195818"/>
  <p:tag name="KSO_WM_UNIT_LAYERLEVEL" val="1_1_1"/>
  <p:tag name="KSO_WM_TAG_VERSION" val="1.0"/>
  <p:tag name="KSO_WM_BEAUTIFY_FLAG" val="#wm#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195818_4*l_h_i*1_2_2"/>
  <p:tag name="KSO_WM_TEMPLATE_CATEGORY" val="diagram"/>
  <p:tag name="KSO_WM_TEMPLATE_INDEX" val="2019581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195818_4*a*1"/>
  <p:tag name="KSO_WM_TEMPLATE_CATEGORY" val="diagram"/>
  <p:tag name="KSO_WM_TEMPLATE_INDEX" val="20195818"/>
  <p:tag name="KSO_WM_UNIT_LAYERLEVEL" val="1"/>
  <p:tag name="KSO_WM_TAG_VERSION" val="1.0"/>
  <p:tag name="KSO_WM_BEAUTIFY_FLAG" val="#wm#"/>
  <p:tag name="KSO_WM_UNIT_TEXT_FILL_FORE_SCHEMECOLOR_INDEX_BRIGHTNESS" val="0.05"/>
  <p:tag name="KSO_WM_UNIT_TEXT_FILL_FORE_SCHEMECOLOR_INDEX" val="13"/>
  <p:tag name="KSO_WM_UNIT_TEXT_FILL_TYPE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195818_4*l_h_i*1_5_1"/>
  <p:tag name="KSO_WM_TEMPLATE_CATEGORY" val="diagram"/>
  <p:tag name="KSO_WM_TEMPLATE_INDEX" val="2019581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.8"/>
  <p:tag name="KSO_WM_UNIT_LINE_FORE_SCHEMECOLOR_INDEX" val="15"/>
  <p:tag name="KSO_WM_UNIT_LINE_FILL_TYPE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1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195818_4*l_h_f*1_5_1"/>
  <p:tag name="KSO_WM_TEMPLATE_CATEGORY" val="diagram"/>
  <p:tag name="KSO_WM_TEMPLATE_INDEX" val="20195818"/>
  <p:tag name="KSO_WM_UNIT_LAYERLEVEL" val="1_1_1"/>
  <p:tag name="KSO_WM_TAG_VERSION" val="1.0"/>
  <p:tag name="KSO_WM_BEAUTIFY_FLAG" val="#wm#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95818_4*l_h_i*1_4_1"/>
  <p:tag name="KSO_WM_TEMPLATE_CATEGORY" val="diagram"/>
  <p:tag name="KSO_WM_TEMPLATE_INDEX" val="2019581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0.8"/>
  <p:tag name="KSO_WM_UNIT_LINE_FORE_SCHEMECOLOR_INDEX" val="15"/>
  <p:tag name="KSO_WM_UNIT_LINE_FILL_TYPE" val="2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1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95818_4*l_h_f*1_4_1"/>
  <p:tag name="KSO_WM_TEMPLATE_CATEGORY" val="diagram"/>
  <p:tag name="KSO_WM_TEMPLATE_INDEX" val="20195818"/>
  <p:tag name="KSO_WM_UNIT_LAYERLEVEL" val="1_1_1"/>
  <p:tag name="KSO_WM_TAG_VERSION" val="1.0"/>
  <p:tag name="KSO_WM_BEAUTIFY_FLAG" val="#wm#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195818_4*l_h_i*1_4_2"/>
  <p:tag name="KSO_WM_TEMPLATE_CATEGORY" val="diagram"/>
  <p:tag name="KSO_WM_TEMPLATE_INDEX" val="20195818"/>
  <p:tag name="KSO_WM_UNIT_LAYERLEVEL" val="1_1_1"/>
  <p:tag name="KSO_WM_TAG_VERSION" val="1.0"/>
  <p:tag name="KSO_WM_BEAUTIFY_FLAG" val="#wm#"/>
  <p:tag name="KSO_WM_UNIT_FILL_FORE_SCHEMECOLOR_INDEX_BRIGHTNESS" val="0.5"/>
  <p:tag name="KSO_WM_UNIT_FILL_FORE_SCHEMECOLOR_INDEX" val="13"/>
  <p:tag name="KSO_WM_UNIT_FILL_TYPE" val="1"/>
  <p:tag name="KSO_WM_UNIT_LINE_FORE_SCHEMECOLOR_INDEX_BRIGHTNESS" val="0.5"/>
  <p:tag name="KSO_WM_UNIT_LINE_FORE_SCHEMECOLOR_INDEX" val="13"/>
  <p:tag name="KSO_WM_UNIT_LINE_FILL_TYPE" val="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15"/>
  <p:tag name="KSO_WM_SLIDE_LAYOUT_INFO" val="{&quot;direction&quot;:1,&quot;id&quot;:&quot;2021-03-05T17:35:32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1-03-05T17:35:32&quot;,&quot;maxSize&quot;:{&quot;size1&quot;:15.4},&quot;minSize&quot;:{&quot;size1&quot;:15.4},&quot;normalSize&quot;:{&quot;size1&quot;:15.4},&quot;subLayout&quot;:[{&quot;id&quot;:&quot;2021-03-05T17:35:32&quot;,&quot;type&quot;:0},{&quot;id&quot;:&quot;2021-03-05T17:35:32&quot;,&quot;maxSize&quot;:{&quot;size1&quot;:81.599999999999994},&quot;minSize&quot;:{&quot;size1&quot;:81.599999999999994},&quot;normalSize&quot;:{&quot;size1&quot;:81.599999999999994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1-03-05T17:35:32&quot;,&quot;margin&quot;:{&quot;bottom&quot;:0.42300000786781311,&quot;left&quot;:3.3870000839233398,&quot;right&quot;:3.3870000839233398,&quot;top&quot;:0.42300000786781311},&quot;type&quot;:0},{&quot;id&quot;:&quot;2021-03-05T17:35:32&quot;,&quot;type&quot;:0}],&quot;type&quot;:0}],&quot;type&quot;:0},{&quot;id&quot;:&quot;2021-03-05T17:35:32&quot;,&quot;type&quot;:0}],&quot;type&quot;:0}"/>
  <p:tag name="KSO_WM_SLIDE_CAN_ADD_NAVIGATION" val="1"/>
  <p:tag name="KSO_WM_SLIDE_BACKGROUND" val="[&quot;belt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ID" val="diagram20207315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371"/>
  <p:tag name="KSO_WM_SLIDE_POSITION" val="0*84"/>
  <p:tag name="KSO_WM_TAG_VERSION" val="1.0"/>
  <p:tag name="KSO_WM_SLIDE_LAYOUT" val="f"/>
  <p:tag name="KSO_WM_SLIDE_LAYOUT_CNT" val="1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DECFILLPROP" val="[]"/>
  <p:tag name="KSO_WM_CHIP_GROUPID" val="5e6f19c8605d5daf04fe6007"/>
  <p:tag name="KSO_WM_SLIDE_BK_DARK_LIGHT" val="2"/>
  <p:tag name="KSO_WM_SLIDE_BACKGROUND_TYPE" val="belt"/>
  <p:tag name="KSO_WM_SLIDE_SUPPORT_FEATURE_TYPE" val="0"/>
  <p:tag name="KSO_WM_TEMPLATE_ASSEMBLE_XID" val="6041fb62196af95873905b6b"/>
  <p:tag name="KSO_WM_TEMPLATE_ASSEMBLE_GROUPID" val="6041fb62196af95873905b6b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.15"/>
  <p:tag name="KSO_WM_UNIT_TEXT_FILL_FORE_SCHEMECOLOR_INDEX" val="13"/>
  <p:tag name="KSO_WM_UNIT_TEXT_FILL_TYPE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68ed0f2e03a94abfab05452253317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84d9c1723ec422f84dfc2b4a4bee047"/>
  <p:tag name="KSO_WM_UNIT_TEXT_FILL_FORE_SCHEMECOLOR_INDEX_BRIGHTNESS" val="0.25"/>
  <p:tag name="KSO_WM_UNIT_TEXT_FILL_FORE_SCHEMECOLOR_INDEX" val="13"/>
  <p:tag name="KSO_WM_UNIT_TEXT_FILL_TYPE" val="1"/>
  <p:tag name="KSO_WM_TEMPLATE_ASSEMBLE_XID" val="6041fb62196af95873905b6b"/>
  <p:tag name="KSO_WM_TEMPLATE_ASSEMBLE_GROUPID" val="6041fb62196af95873905b6b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9345_1"/>
  <p:tag name="KSO_WM_TEMPLATE_SUBCATEGORY" val="21"/>
  <p:tag name="KSO_WM_SLIDE_TYPE" val="text"/>
  <p:tag name="KSO_WM_SLIDE_SUBTYPE" val="pureTxt"/>
  <p:tag name="KSO_WM_SLIDE_ITEM_CNT" val="0"/>
  <p:tag name="KSO_WM_SLIDE_INDEX" val="1"/>
  <p:tag name="KSO_WM_SLIDE_SIZE" val="756*331"/>
  <p:tag name="KSO_WM_SLIDE_POSITION" val="101*104"/>
  <p:tag name="KSO_WM_TAG_VERSION" val="1.0"/>
  <p:tag name="KSO_WM_BEAUTIFY_FLAG" val="#wm#"/>
  <p:tag name="KSO_WM_TEMPLATE_CATEGORY" val="diagram"/>
  <p:tag name="KSO_WM_TEMPLATE_INDEX" val="20209345"/>
  <p:tag name="KSO_WM_SLIDE_LAYOUT" val="f"/>
  <p:tag name="KSO_WM_SLIDE_LAYOUT_CNT" val="1"/>
  <p:tag name="KSO_WM_TEMPLATE_MASTER_TYPE" val="0"/>
  <p:tag name="KSO_WM_TEMPLATE_COLOR_TYPE" val="1"/>
  <p:tag name="KSO_WM_SLIDE_RATIO" val="1.777778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BACKGROUND" val="[&quot;general&quot;]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XID" val="5eecbcf1a758c1ec0b708d3f"/>
  <p:tag name="KSO_WM_CHIP_GROUPID" val="5eecbcf1a758c1ec0b708d3e"/>
  <p:tag name="KSO_WM_SLIDE_BK_DARK_LIGHT" val="2"/>
  <p:tag name="KSO_WM_SLIDE_BACKGROUND_TYPE" val="general"/>
  <p:tag name="KSO_WM_SLIDE_SUPPORT_FEATURE_TYPE" val="0"/>
  <p:tag name="KSO_WM_TEMPLATE_ASSEMBLE_XID" val="5f15026c8050c250ba65d224"/>
  <p:tag name="KSO_WM_TEMPLATE_ASSEMBLE_GROUPID" val="5f15026c8050c250ba65d224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9345_1*i*1"/>
  <p:tag name="KSO_WM_TEMPLATE_CATEGORY" val="diagram"/>
  <p:tag name="KSO_WM_TEMPLATE_INDEX" val="20209345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ecbcf1a758c1ec0b708d3e"/>
  <p:tag name="KSO_WM_CHIP_XID" val="5eecbcf1a758c1ec0b708d3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5f15026c8050c250ba65d224"/>
  <p:tag name="KSO_WM_TEMPLATE_ASSEMBLE_GROUPID" val="5f15026c8050c250ba65d22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345_1*i*2"/>
  <p:tag name="KSO_WM_TEMPLATE_CATEGORY" val="diagram"/>
  <p:tag name="KSO_WM_TEMPLATE_INDEX" val="20209345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ecbcf1a758c1ec0b708d3e"/>
  <p:tag name="KSO_WM_CHIP_XID" val="5eecbcf1a758c1ec0b708d3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5f15026c8050c250ba65d224"/>
  <p:tag name="KSO_WM_TEMPLATE_ASSEMBLE_GROUPID" val="5f15026c8050c250ba65d22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345_1*f*1"/>
  <p:tag name="KSO_WM_TEMPLATE_CATEGORY" val="diagram"/>
  <p:tag name="KSO_WM_TEMPLATE_INDEX" val="202093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0"/>
  <p:tag name="KSO_WM_UNIT_SHOW_EDIT_AREA_INDICATION" val="1"/>
  <p:tag name="KSO_WM_CHIP_GROUPID" val="5e6b05596848fb12bee65ac8"/>
  <p:tag name="KSO_WM_CHIP_XID" val="5e6b05596848fb12bee65aca"/>
  <p:tag name="KSO_WM_UNIT_DEC_AREA_ID" val="46f41449ae2440e5a491c31b2bdaee30"/>
  <p:tag name="KSO_WM_ASSEMBLE_CHIP_INDEX" val="5a2e9c6719e44e15a668df9f584f6c17"/>
  <p:tag name="KSO_WM_UNIT_TEXT_FILL_FORE_SCHEMECOLOR_INDEX_BRIGHTNESS" val="0.25"/>
  <p:tag name="KSO_WM_UNIT_TEXT_FILL_FORE_SCHEMECOLOR_INDEX" val="13"/>
  <p:tag name="KSO_WM_UNIT_TEXT_FILL_TYPE" val="1"/>
  <p:tag name="KSO_WM_TEMPLATE_ASSEMBLE_XID" val="5f15026c8050c250ba65d224"/>
  <p:tag name="KSO_WM_TEMPLATE_ASSEMBLE_GROUPID" val="5f15026c8050c250ba65d22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9345_1"/>
  <p:tag name="KSO_WM_TEMPLATE_SUBCATEGORY" val="21"/>
  <p:tag name="KSO_WM_SLIDE_TYPE" val="text"/>
  <p:tag name="KSO_WM_SLIDE_SUBTYPE" val="pureTxt"/>
  <p:tag name="KSO_WM_SLIDE_ITEM_CNT" val="0"/>
  <p:tag name="KSO_WM_SLIDE_INDEX" val="1"/>
  <p:tag name="KSO_WM_SLIDE_SIZE" val="756*331"/>
  <p:tag name="KSO_WM_SLIDE_POSITION" val="101*104"/>
  <p:tag name="KSO_WM_TAG_VERSION" val="1.0"/>
  <p:tag name="KSO_WM_BEAUTIFY_FLAG" val="#wm#"/>
  <p:tag name="KSO_WM_TEMPLATE_CATEGORY" val="diagram"/>
  <p:tag name="KSO_WM_TEMPLATE_INDEX" val="20209345"/>
  <p:tag name="KSO_WM_SLIDE_LAYOUT" val="f"/>
  <p:tag name="KSO_WM_SLIDE_LAYOUT_CNT" val="1"/>
  <p:tag name="KSO_WM_TEMPLATE_MASTER_TYPE" val="0"/>
  <p:tag name="KSO_WM_TEMPLATE_COLOR_TYPE" val="1"/>
  <p:tag name="KSO_WM_SLIDE_RATIO" val="1.777778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BACKGROUND" val="[&quot;general&quot;]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XID" val="5eecbcf1a758c1ec0b708d3f"/>
  <p:tag name="KSO_WM_CHIP_GROUPID" val="5eecbcf1a758c1ec0b708d3e"/>
  <p:tag name="KSO_WM_SLIDE_BK_DARK_LIGHT" val="2"/>
  <p:tag name="KSO_WM_SLIDE_BACKGROUND_TYPE" val="general"/>
  <p:tag name="KSO_WM_SLIDE_SUPPORT_FEATURE_TYPE" val="0"/>
  <p:tag name="KSO_WM_TEMPLATE_ASSEMBLE_XID" val="5f15026c8050c250ba65d224"/>
  <p:tag name="KSO_WM_TEMPLATE_ASSEMBLE_GROUPID" val="5f15026c8050c250ba65d22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9345_1*i*1"/>
  <p:tag name="KSO_WM_TEMPLATE_CATEGORY" val="diagram"/>
  <p:tag name="KSO_WM_TEMPLATE_INDEX" val="20209345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ecbcf1a758c1ec0b708d3e"/>
  <p:tag name="KSO_WM_CHIP_XID" val="5eecbcf1a758c1ec0b708d3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5f15026c8050c250ba65d224"/>
  <p:tag name="KSO_WM_TEMPLATE_ASSEMBLE_GROUPID" val="5f15026c8050c250ba65d22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345_1*i*2"/>
  <p:tag name="KSO_WM_TEMPLATE_CATEGORY" val="diagram"/>
  <p:tag name="KSO_WM_TEMPLATE_INDEX" val="20209345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ecbcf1a758c1ec0b708d3e"/>
  <p:tag name="KSO_WM_CHIP_XID" val="5eecbcf1a758c1ec0b708d3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5f15026c8050c250ba65d224"/>
  <p:tag name="KSO_WM_TEMPLATE_ASSEMBLE_GROUPID" val="5f15026c8050c250ba65d22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345_1*f*1"/>
  <p:tag name="KSO_WM_TEMPLATE_CATEGORY" val="diagram"/>
  <p:tag name="KSO_WM_TEMPLATE_INDEX" val="202093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0"/>
  <p:tag name="KSO_WM_UNIT_SHOW_EDIT_AREA_INDICATION" val="1"/>
  <p:tag name="KSO_WM_CHIP_GROUPID" val="5e6b05596848fb12bee65ac8"/>
  <p:tag name="KSO_WM_CHIP_XID" val="5e6b05596848fb12bee65aca"/>
  <p:tag name="KSO_WM_UNIT_DEC_AREA_ID" val="46f41449ae2440e5a491c31b2bdaee30"/>
  <p:tag name="KSO_WM_ASSEMBLE_CHIP_INDEX" val="5a2e9c6719e44e15a668df9f584f6c17"/>
  <p:tag name="KSO_WM_UNIT_TEXT_FILL_FORE_SCHEMECOLOR_INDEX_BRIGHTNESS" val="0.25"/>
  <p:tag name="KSO_WM_UNIT_TEXT_FILL_FORE_SCHEMECOLOR_INDEX" val="13"/>
  <p:tag name="KSO_WM_UNIT_TEXT_FILL_TYPE" val="1"/>
  <p:tag name="KSO_WM_TEMPLATE_ASSEMBLE_XID" val="5f15026c8050c250ba65d224"/>
  <p:tag name="KSO_WM_TEMPLATE_ASSEMBLE_GROUPID" val="5f15026c8050c250ba65d224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519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522"/>
  <p:tag name="KSO_WM_SLIDE_POSITION" val="0*18"/>
  <p:tag name="KSO_WM_TAG_VERSION" val="1.0"/>
  <p:tag name="KSO_WM_BEAUTIFY_FLAG" val="#wm#"/>
  <p:tag name="KSO_WM_TEMPLATE_CATEGORY" val="diagram"/>
  <p:tag name="KSO_WM_TEMPLATE_INDEX" val="20205195"/>
  <p:tag name="KSO_WM_SLIDE_LAYOUT" val="a_b_f"/>
  <p:tag name="KSO_WM_SLIDE_LAYOUT_CNT" val="1_1_1"/>
  <p:tag name="KSO_WM_SLIDE_BK_DARK_LIGHT" val="2"/>
  <p:tag name="KSO_WM_SLIDE_BACKGROUND_TYPE" val="general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95_1*i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BACK_SCHEMECOLOR_INDEX_BRIGHTNESS" val="-0.05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95_1*i*2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95_1*i*3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2"/>
  <p:tag name="KSO_WM_UNIT_TEXT_FILL_TYPE" val="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4-2"/>
  <p:tag name="KSO_WM_UNIT_ISCONTENTSTITLE" val="0"/>
  <p:tag name="KSO_WM_UNIT_ISNUMDGMTITLE" val="0"/>
  <p:tag name="KSO_WM_UNIT_NOCLEAR" val="0"/>
  <p:tag name="KSO_WM_UNIT_VALUE" val="4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5195_1*b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添加副标题"/>
  <p:tag name="KSO_WM_UNIT_TEXT_FILL_FORE_SCHEMECOLOR_INDEX_BRIGHTNESS" val="0.25"/>
  <p:tag name="KSO_WM_UNIT_TEXT_FILL_FORE_SCHEMECOLOR_INDEX" val="13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8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95_1*f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_BRIGHTNESS" val="0.25"/>
  <p:tag name="KSO_WM_UNIT_TEXT_FILL_FORE_SCHEMECOLOR_INDEX" val="13"/>
  <p:tag name="KSO_WM_UNIT_TEXT_FILL_TYPE" val="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95_1*i*4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95_1*i*5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95_1*a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添加大标题内容"/>
  <p:tag name="KSO_WM_UNIT_TEXT_FILL_FORE_SCHEMECOLOR_INDEX_BRIGHTNESS" val="0.15"/>
  <p:tag name="KSO_WM_UNIT_TEXT_FILL_FORE_SCHEMECOLOR_INDEX" val="13"/>
  <p:tag name="KSO_WM_UNIT_TEXT_FILL_TYPE" val="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5205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5205"/>
  <p:tag name="KSO_WM_SLIDE_LAYOUT" val="a_b_f"/>
  <p:tag name="KSO_WM_SLIDE_LAYOUT_CNT" val="1_1_1"/>
  <p:tag name="KSO_WM_SLIDE_TYPE" val="text"/>
  <p:tag name="KSO_WM_SLIDE_SUBTYPE" val="pureTxt"/>
  <p:tag name="KSO_WM_SLIDE_SIZE" val="939*517"/>
  <p:tag name="KSO_WM_SLIDE_POSITION" val="10*11"/>
  <p:tag name="KSO_WM_SLIDE_BK_DARK_LIGHT" val="2"/>
  <p:tag name="KSO_WM_SLIDE_BACKGROUND_TYPE" val="general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205_1*i*1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205_1*i*2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4-2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5205_1*b*1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添加你的副标题"/>
  <p:tag name="KSO_WM_UNIT_TEXT_FILL_FORE_SCHEMECOLOR_INDEX_BRIGHTNESS" val="0.15"/>
  <p:tag name="KSO_WM_UNIT_TEXT_FILL_FORE_SCHEMECOLOR_INDEX" val="13"/>
  <p:tag name="KSO_WM_UNIT_TEXT_FILL_TYPE" val="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205_1*a*1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NOCLEAR" val="0"/>
  <p:tag name="KSO_WM_UNIT_TEXT_PART_ID_V2" val="a-4-1"/>
  <p:tag name="KSO_WM_UNIT_ISNUMDGMTITLE" val="0"/>
  <p:tag name="KSO_WM_UNIT_PRESET_TEXT" val="单击此处可添加您的大标题内容"/>
  <p:tag name="KSO_WM_UNIT_TEXT_FILL_FORE_SCHEMECOLOR_INDEX_BRIGHTNESS" val="0.15"/>
  <p:tag name="KSO_WM_UNIT_TEXT_FILL_FORE_SCHEMECOLOR_INDEX" val="13"/>
  <p:tag name="KSO_WM_UNIT_TEXT_FILL_TYPE" val="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61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205_1*f*1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_BRIGHTNESS" val="0.25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205_1*i*3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205_1*i*4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205_1*i*5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205_1*i*6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5205_1*i*7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5205_1*i*8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5205_1*i*9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5205_1*i*10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5205_1*i*11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9"/>
  <p:tag name="KSO_WM_TEMPLATE_SUBCATEGORY" val="17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2990"/>
  <p:tag name="KSO_WM_SLIDE_LAYOUT" val="a_b_e"/>
  <p:tag name="KSO_WM_SLIDE_LAYOUT_CNT" val="1_1_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990_9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点击输入标题内容"/>
  <p:tag name="KSO_WM_UNIT_TEXT_FILL_FORE_SCHEMECOLOR_INDEX_BRIGHTNESS" val="0.15"/>
  <p:tag name="KSO_WM_UNIT_TEXT_FILL_FORE_SCHEMECOLOR_INDEX" val="13"/>
  <p:tag name="KSO_WM_UNIT_TEXT_FILL_TYPE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990_9*i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2990_9*e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01"/>
  <p:tag name="KSO_WM_UNIT_TEXT_FILL_FORE_SCHEMECOLOR_INDEX_BRIGHTNESS" val="0"/>
  <p:tag name="KSO_WM_UNIT_TEXT_FILL_FORE_SCHEMECOLOR_INDEX" val="14"/>
  <p:tag name="KSO_WM_UNIT_TEXT_FILL_TYPE" val="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990_9*i*2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59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2.5},&quot;subLayout&quot;:[{&quot;id&quot;:&quot;2020-12-09T17:52:12&quot;,&quot;maxSize&quot;:{&quot;size1&quot;:42.495532654832914},&quot;minSize&quot;:{&quot;size1&quot;:31.395532654832913},&quot;normalSize&quot;:{&quot;size1&quot;:33.206828951129204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ID" val="diagram202075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444"/>
  <p:tag name="KSO_WM_SLIDE_POSITION" val="72*48"/>
  <p:tag name="KSO_WM_TAG_VERSION" val="1.0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SLIDE_LAYOUT" val="a_d_f"/>
  <p:tag name="KSO_WM_SLIDE_LAYOUT_CNT" val="1_1_1"/>
  <p:tag name="KSO_WM_CHIP_GROUPID" val="5e71e94347edf80c4a5df17c"/>
  <p:tag name="KSO_WM_SLIDE_BK_DARK_LIGHT" val="2"/>
  <p:tag name="KSO_WM_SLIDE_BACKGROUND_TYPE" val="frame"/>
  <p:tag name="KSO_WM_SLIDE_SUPPORT_FEATURE_TYPE" val="0"/>
  <p:tag name="KSO_WM_TEMPLATE_ASSEMBLE_XID" val="5fd09dfb1fa9d42129dcae58"/>
  <p:tag name="KSO_WM_TEMPLATE_ASSEMBLE_GROUPID" val="5fd09dfb1fa9d42129dcae58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5947c4895da34bbfb18cafe1ffc3ba63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90_1*i*2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CHIP_GROUPID" val="5e71e94347edf80c4a5df17c"/>
  <p:tag name="KSO_WM_CHIP_XID" val="5e71e94347edf80c4a5df17d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10"/>
  <p:tag name="KSO_WM_TEMPLATE_ASSEMBLE_XID" val="5fd09dfb1fa9d42129dcae58"/>
  <p:tag name="KSO_WM_TEMPLATE_ASSEMBLE_GROUPID" val="5fd09dfb1fa9d42129dcae58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590_1*a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d9c755192204475b2f88ad6ed257389"/>
  <p:tag name="KSO_WM_UNIT_TEXT_FILL_FORE_SCHEMECOLOR_INDEX_BRIGHTNESS" val="0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0_1*f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216c7b323842858beafccb2cd9364f"/>
  <p:tag name="KSO_WM_UNIT_TEXT_FILL_FORE_SCHEMECOLOR_INDEX_BRIGHTNESS" val="0.25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81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590_1*d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13ff5a8ea7429ebbed86f5ab571d0b"/>
  <p:tag name="KSO_WM_UNIT_PLACING_PICTURE" val="df13ff5a8ea7429ebbed86f5ab571d0b"/>
  <p:tag name="KSO_WM_UNIT_SUPPORT_UNIT_TYPE" val="[&quot;d&quot;,&quot;θ&quot;]"/>
  <p:tag name="KSO_WM_TEMPLATE_ASSEMBLE_XID" val="5fd09dfb1fa9d42129dcae58"/>
  <p:tag name="KSO_WM_TEMPLATE_ASSEMBLE_GROUPID" val="5fd09dfb1fa9d42129dcae5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9"/>
  <p:tag name="KSO_WM_TEMPLATE_SUBCATEGORY" val="17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2990"/>
  <p:tag name="KSO_WM_SLIDE_LAYOUT" val="a_b_e"/>
  <p:tag name="KSO_WM_SLIDE_LAYOUT_CNT" val="1_1_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990_9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点击输入标题内容"/>
  <p:tag name="KSO_WM_UNIT_TEXT_FILL_FORE_SCHEMECOLOR_INDEX_BRIGHTNESS" val="0.15"/>
  <p:tag name="KSO_WM_UNIT_TEXT_FILL_FORE_SCHEMECOLOR_INDEX" val="13"/>
  <p:tag name="KSO_WM_UNIT_TEXT_FILL_TYPE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990_9*i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2990_9*e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01"/>
  <p:tag name="KSO_WM_UNIT_TEXT_FILL_FORE_SCHEMECOLOR_INDEX_BRIGHTNESS" val="0"/>
  <p:tag name="KSO_WM_UNIT_TEXT_FILL_FORE_SCHEMECOLOR_INDEX" val="14"/>
  <p:tag name="KSO_WM_UNIT_TEXT_FILL_TYPE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990_9*i*2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2937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64*540"/>
  <p:tag name="KSO_WM_SLIDE_POSITION" val="0*0"/>
  <p:tag name="KSO_WM_TAG_VERSION" val="1.0"/>
  <p:tag name="KSO_WM_BEAUTIFY_FLAG" val="#wm#"/>
  <p:tag name="KSO_WM_TEMPLATE_CATEGORY" val="diagram"/>
  <p:tag name="KSO_WM_TEMPLATE_INDEX" val="20202937"/>
  <p:tag name="KSO_WM_SLIDE_LAYOUT" val="a_f"/>
  <p:tag name="KSO_WM_SLIDE_LAYOUT_CNT" val="1_1"/>
  <p:tag name="KSO_WM_SLIDE_BK_DARK_LIGHT" val="2"/>
  <p:tag name="KSO_WM_SLIDE_BACKGROUND_TYPE" val="general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文本具体内容，简明扼要的阐述您的观点。根据需要可酌情增减文字，以便观者准确的理解您传达的思想。"/>
  <p:tag name="KSO_WM_UNIT_NOCLEAR" val="0"/>
  <p:tag name="KSO_WM_UNIT_VALUE" val="7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2937_1*f*1"/>
  <p:tag name="KSO_WM_TEMPLATE_CATEGORY" val="diagram"/>
  <p:tag name="KSO_WM_TEMPLATE_INDEX" val="20202937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37_1*a*1"/>
  <p:tag name="KSO_WM_TEMPLATE_CATEGORY" val="diagram"/>
  <p:tag name="KSO_WM_TEMPLATE_INDEX" val="20202937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37_1*i*1"/>
  <p:tag name="KSO_WM_TEMPLATE_CATEGORY" val="diagram"/>
  <p:tag name="KSO_WM_TEMPLATE_INDEX" val="20202937"/>
  <p:tag name="KSO_WM_UNIT_LAYERLEVEL" val="1"/>
  <p:tag name="KSO_WM_TAG_VERSION" val="1.0"/>
  <p:tag name="KSO_WM_BEAUTIFY_FLAG" val="#wm#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37_1*i*2"/>
  <p:tag name="KSO_WM_TEMPLATE_CATEGORY" val="diagram"/>
  <p:tag name="KSO_WM_TEMPLATE_INDEX" val="20202937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37_1*i*3"/>
  <p:tag name="KSO_WM_TEMPLATE_CATEGORY" val="diagram"/>
  <p:tag name="KSO_WM_TEMPLATE_INDEX" val="20202937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37_1*i*4"/>
  <p:tag name="KSO_WM_TEMPLATE_CATEGORY" val="diagram"/>
  <p:tag name="KSO_WM_TEMPLATE_INDEX" val="20202937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99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99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9、12、13、14、17、18、19、25、28、33、36、38、40、43、46、51"/>
  <p:tag name="KSO_WM_TEMPLATE_SUBCATEGORY" val="17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299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1075</Words>
  <Application>Microsoft Office PowerPoint</Application>
  <PresentationFormat>自定义</PresentationFormat>
  <Paragraphs>79</Paragraphs>
  <Slides>20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主题​​</vt:lpstr>
      <vt:lpstr>office</vt:lpstr>
      <vt:lpstr>第一单元 5.1 人应当坚持正义 教案</vt:lpstr>
      <vt:lpstr>教学目标</vt:lpstr>
      <vt:lpstr>PowerPoint 演示文稿</vt:lpstr>
      <vt:lpstr>导入新课</vt:lpstr>
      <vt:lpstr>PowerPoint 演示文稿</vt:lpstr>
      <vt:lpstr>PowerPoint 演示文稿</vt:lpstr>
      <vt:lpstr>PowerPoint 演示文稿</vt:lpstr>
      <vt:lpstr>层次结构</vt:lpstr>
      <vt:lpstr>PowerPoint 演示文稿</vt:lpstr>
      <vt:lpstr>全文分析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中心思想</vt:lpstr>
      <vt:lpstr>PowerPoint 演示文稿</vt:lpstr>
      <vt:lpstr>课外作业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hj</cp:lastModifiedBy>
  <cp:revision>152</cp:revision>
  <dcterms:created xsi:type="dcterms:W3CDTF">2019-06-19T02:08:00Z</dcterms:created>
  <dcterms:modified xsi:type="dcterms:W3CDTF">2021-09-13T06:07:52Z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2052-11.1.0.10081</vt:lpwstr>
  </property>
</Properties>
</file>