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tags/tag334.xml" ContentType="application/vnd.openxmlformats-officedocument.presentationml.tags+xml"/>
  <Override PartName="/ppt/tags/tag335.xml" ContentType="application/vnd.openxmlformats-officedocument.presentationml.tags+xml"/>
  <Override PartName="/ppt/tags/tag336.xml" ContentType="application/vnd.openxmlformats-officedocument.presentationml.tags+xml"/>
  <Override PartName="/ppt/tags/tag337.xml" ContentType="application/vnd.openxmlformats-officedocument.presentationml.tags+xml"/>
  <Override PartName="/ppt/tags/tag338.xml" ContentType="application/vnd.openxmlformats-officedocument.presentationml.tags+xml"/>
  <Override PartName="/ppt/tags/tag339.xml" ContentType="application/vnd.openxmlformats-officedocument.presentationml.tags+xml"/>
  <Override PartName="/ppt/tags/tag34.xml" ContentType="application/vnd.openxmlformats-officedocument.presentationml.tags+xml"/>
  <Override PartName="/ppt/tags/tag340.xml" ContentType="application/vnd.openxmlformats-officedocument.presentationml.tags+xml"/>
  <Override PartName="/ppt/tags/tag341.xml" ContentType="application/vnd.openxmlformats-officedocument.presentationml.tags+xml"/>
  <Override PartName="/ppt/tags/tag342.xml" ContentType="application/vnd.openxmlformats-officedocument.presentationml.tags+xml"/>
  <Override PartName="/ppt/tags/tag343.xml" ContentType="application/vnd.openxmlformats-officedocument.presentationml.tags+xml"/>
  <Override PartName="/ppt/tags/tag344.xml" ContentType="application/vnd.openxmlformats-officedocument.presentationml.tags+xml"/>
  <Override PartName="/ppt/tags/tag345.xml" ContentType="application/vnd.openxmlformats-officedocument.presentationml.tags+xml"/>
  <Override PartName="/ppt/tags/tag346.xml" ContentType="application/vnd.openxmlformats-officedocument.presentationml.tags+xml"/>
  <Override PartName="/ppt/tags/tag347.xml" ContentType="application/vnd.openxmlformats-officedocument.presentationml.tags+xml"/>
  <Override PartName="/ppt/tags/tag348.xml" ContentType="application/vnd.openxmlformats-officedocument.presentationml.tags+xml"/>
  <Override PartName="/ppt/tags/tag349.xml" ContentType="application/vnd.openxmlformats-officedocument.presentationml.tags+xml"/>
  <Override PartName="/ppt/tags/tag35.xml" ContentType="application/vnd.openxmlformats-officedocument.presentationml.tags+xml"/>
  <Override PartName="/ppt/tags/tag350.xml" ContentType="application/vnd.openxmlformats-officedocument.presentationml.tags+xml"/>
  <Override PartName="/ppt/tags/tag351.xml" ContentType="application/vnd.openxmlformats-officedocument.presentationml.tags+xml"/>
  <Override PartName="/ppt/tags/tag352.xml" ContentType="application/vnd.openxmlformats-officedocument.presentationml.tags+xml"/>
  <Override PartName="/ppt/tags/tag353.xml" ContentType="application/vnd.openxmlformats-officedocument.presentationml.tags+xml"/>
  <Override PartName="/ppt/tags/tag354.xml" ContentType="application/vnd.openxmlformats-officedocument.presentationml.tags+xml"/>
  <Override PartName="/ppt/tags/tag355.xml" ContentType="application/vnd.openxmlformats-officedocument.presentationml.tags+xml"/>
  <Override PartName="/ppt/tags/tag356.xml" ContentType="application/vnd.openxmlformats-officedocument.presentationml.tags+xml"/>
  <Override PartName="/ppt/tags/tag357.xml" ContentType="application/vnd.openxmlformats-officedocument.presentationml.tags+xml"/>
  <Override PartName="/ppt/tags/tag358.xml" ContentType="application/vnd.openxmlformats-officedocument.presentationml.tags+xml"/>
  <Override PartName="/ppt/tags/tag359.xml" ContentType="application/vnd.openxmlformats-officedocument.presentationml.tags+xml"/>
  <Override PartName="/ppt/tags/tag36.xml" ContentType="application/vnd.openxmlformats-officedocument.presentationml.tags+xml"/>
  <Override PartName="/ppt/tags/tag360.xml" ContentType="application/vnd.openxmlformats-officedocument.presentationml.tags+xml"/>
  <Override PartName="/ppt/tags/tag361.xml" ContentType="application/vnd.openxmlformats-officedocument.presentationml.tags+xml"/>
  <Override PartName="/ppt/tags/tag362.xml" ContentType="application/vnd.openxmlformats-officedocument.presentationml.tags+xml"/>
  <Override PartName="/ppt/tags/tag363.xml" ContentType="application/vnd.openxmlformats-officedocument.presentationml.tags+xml"/>
  <Override PartName="/ppt/tags/tag364.xml" ContentType="application/vnd.openxmlformats-officedocument.presentationml.tags+xml"/>
  <Override PartName="/ppt/tags/tag365.xml" ContentType="application/vnd.openxmlformats-officedocument.presentationml.tags+xml"/>
  <Override PartName="/ppt/tags/tag366.xml" ContentType="application/vnd.openxmlformats-officedocument.presentationml.tags+xml"/>
  <Override PartName="/ppt/tags/tag367.xml" ContentType="application/vnd.openxmlformats-officedocument.presentationml.tags+xml"/>
  <Override PartName="/ppt/tags/tag368.xml" ContentType="application/vnd.openxmlformats-officedocument.presentationml.tags+xml"/>
  <Override PartName="/ppt/tags/tag369.xml" ContentType="application/vnd.openxmlformats-officedocument.presentationml.tags+xml"/>
  <Override PartName="/ppt/tags/tag37.xml" ContentType="application/vnd.openxmlformats-officedocument.presentationml.tags+xml"/>
  <Override PartName="/ppt/tags/tag370.xml" ContentType="application/vnd.openxmlformats-officedocument.presentationml.tags+xml"/>
  <Override PartName="/ppt/tags/tag371.xml" ContentType="application/vnd.openxmlformats-officedocument.presentationml.tags+xml"/>
  <Override PartName="/ppt/tags/tag372.xml" ContentType="application/vnd.openxmlformats-officedocument.presentationml.tags+xml"/>
  <Override PartName="/ppt/tags/tag373.xml" ContentType="application/vnd.openxmlformats-officedocument.presentationml.tags+xml"/>
  <Override PartName="/ppt/tags/tag374.xml" ContentType="application/vnd.openxmlformats-officedocument.presentationml.tags+xml"/>
  <Override PartName="/ppt/tags/tag375.xml" ContentType="application/vnd.openxmlformats-officedocument.presentationml.tags+xml"/>
  <Override PartName="/ppt/tags/tag376.xml" ContentType="application/vnd.openxmlformats-officedocument.presentationml.tags+xml"/>
  <Override PartName="/ppt/tags/tag377.xml" ContentType="application/vnd.openxmlformats-officedocument.presentationml.tags+xml"/>
  <Override PartName="/ppt/tags/tag378.xml" ContentType="application/vnd.openxmlformats-officedocument.presentationml.tags+xml"/>
  <Override PartName="/ppt/tags/tag379.xml" ContentType="application/vnd.openxmlformats-officedocument.presentationml.tags+xml"/>
  <Override PartName="/ppt/tags/tag38.xml" ContentType="application/vnd.openxmlformats-officedocument.presentationml.tags+xml"/>
  <Override PartName="/ppt/tags/tag380.xml" ContentType="application/vnd.openxmlformats-officedocument.presentationml.tags+xml"/>
  <Override PartName="/ppt/tags/tag381.xml" ContentType="application/vnd.openxmlformats-officedocument.presentationml.tags+xml"/>
  <Override PartName="/ppt/tags/tag382.xml" ContentType="application/vnd.openxmlformats-officedocument.presentationml.tags+xml"/>
  <Override PartName="/ppt/tags/tag383.xml" ContentType="application/vnd.openxmlformats-officedocument.presentationml.tags+xml"/>
  <Override PartName="/ppt/tags/tag384.xml" ContentType="application/vnd.openxmlformats-officedocument.presentationml.tags+xml"/>
  <Override PartName="/ppt/tags/tag385.xml" ContentType="application/vnd.openxmlformats-officedocument.presentationml.tags+xml"/>
  <Override PartName="/ppt/tags/tag386.xml" ContentType="application/vnd.openxmlformats-officedocument.presentationml.tags+xml"/>
  <Override PartName="/ppt/tags/tag387.xml" ContentType="application/vnd.openxmlformats-officedocument.presentationml.tags+xml"/>
  <Override PartName="/ppt/tags/tag388.xml" ContentType="application/vnd.openxmlformats-officedocument.presentationml.tags+xml"/>
  <Override PartName="/ppt/tags/tag389.xml" ContentType="application/vnd.openxmlformats-officedocument.presentationml.tags+xml"/>
  <Override PartName="/ppt/tags/tag39.xml" ContentType="application/vnd.openxmlformats-officedocument.presentationml.tags+xml"/>
  <Override PartName="/ppt/tags/tag390.xml" ContentType="application/vnd.openxmlformats-officedocument.presentationml.tags+xml"/>
  <Override PartName="/ppt/tags/tag391.xml" ContentType="application/vnd.openxmlformats-officedocument.presentationml.tags+xml"/>
  <Override PartName="/ppt/tags/tag392.xml" ContentType="application/vnd.openxmlformats-officedocument.presentationml.tags+xml"/>
  <Override PartName="/ppt/tags/tag393.xml" ContentType="application/vnd.openxmlformats-officedocument.presentationml.tags+xml"/>
  <Override PartName="/ppt/tags/tag394.xml" ContentType="application/vnd.openxmlformats-officedocument.presentationml.tags+xml"/>
  <Override PartName="/ppt/tags/tag395.xml" ContentType="application/vnd.openxmlformats-officedocument.presentationml.tags+xml"/>
  <Override PartName="/ppt/tags/tag396.xml" ContentType="application/vnd.openxmlformats-officedocument.presentationml.tags+xml"/>
  <Override PartName="/ppt/tags/tag397.xml" ContentType="application/vnd.openxmlformats-officedocument.presentationml.tags+xml"/>
  <Override PartName="/ppt/tags/tag398.xml" ContentType="application/vnd.openxmlformats-officedocument.presentationml.tags+xml"/>
  <Override PartName="/ppt/tags/tag39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00.xml" ContentType="application/vnd.openxmlformats-officedocument.presentationml.tags+xml"/>
  <Override PartName="/ppt/tags/tag401.xml" ContentType="application/vnd.openxmlformats-officedocument.presentationml.tags+xml"/>
  <Override PartName="/ppt/tags/tag402.xml" ContentType="application/vnd.openxmlformats-officedocument.presentationml.tags+xml"/>
  <Override PartName="/ppt/tags/tag403.xml" ContentType="application/vnd.openxmlformats-officedocument.presentationml.tags+xml"/>
  <Override PartName="/ppt/tags/tag404.xml" ContentType="application/vnd.openxmlformats-officedocument.presentationml.tags+xml"/>
  <Override PartName="/ppt/tags/tag405.xml" ContentType="application/vnd.openxmlformats-officedocument.presentationml.tags+xml"/>
  <Override PartName="/ppt/tags/tag406.xml" ContentType="application/vnd.openxmlformats-officedocument.presentationml.tags+xml"/>
  <Override PartName="/ppt/tags/tag407.xml" ContentType="application/vnd.openxmlformats-officedocument.presentationml.tags+xml"/>
  <Override PartName="/ppt/tags/tag408.xml" ContentType="application/vnd.openxmlformats-officedocument.presentationml.tags+xml"/>
  <Override PartName="/ppt/tags/tag409.xml" ContentType="application/vnd.openxmlformats-officedocument.presentationml.tags+xml"/>
  <Override PartName="/ppt/tags/tag41.xml" ContentType="application/vnd.openxmlformats-officedocument.presentationml.tags+xml"/>
  <Override PartName="/ppt/tags/tag410.xml" ContentType="application/vnd.openxmlformats-officedocument.presentationml.tags+xml"/>
  <Override PartName="/ppt/tags/tag411.xml" ContentType="application/vnd.openxmlformats-officedocument.presentationml.tags+xml"/>
  <Override PartName="/ppt/tags/tag412.xml" ContentType="application/vnd.openxmlformats-officedocument.presentationml.tags+xml"/>
  <Override PartName="/ppt/tags/tag413.xml" ContentType="application/vnd.openxmlformats-officedocument.presentationml.tags+xml"/>
  <Override PartName="/ppt/tags/tag414.xml" ContentType="application/vnd.openxmlformats-officedocument.presentationml.tags+xml"/>
  <Override PartName="/ppt/tags/tag415.xml" ContentType="application/vnd.openxmlformats-officedocument.presentationml.tags+xml"/>
  <Override PartName="/ppt/tags/tag416.xml" ContentType="application/vnd.openxmlformats-officedocument.presentationml.tags+xml"/>
  <Override PartName="/ppt/tags/tag417.xml" ContentType="application/vnd.openxmlformats-officedocument.presentationml.tags+xml"/>
  <Override PartName="/ppt/tags/tag418.xml" ContentType="application/vnd.openxmlformats-officedocument.presentationml.tags+xml"/>
  <Override PartName="/ppt/tags/tag419.xml" ContentType="application/vnd.openxmlformats-officedocument.presentationml.tags+xml"/>
  <Override PartName="/ppt/tags/tag42.xml" ContentType="application/vnd.openxmlformats-officedocument.presentationml.tags+xml"/>
  <Override PartName="/ppt/tags/tag420.xml" ContentType="application/vnd.openxmlformats-officedocument.presentationml.tags+xml"/>
  <Override PartName="/ppt/tags/tag421.xml" ContentType="application/vnd.openxmlformats-officedocument.presentationml.tags+xml"/>
  <Override PartName="/ppt/tags/tag422.xml" ContentType="application/vnd.openxmlformats-officedocument.presentationml.tags+xml"/>
  <Override PartName="/ppt/tags/tag423.xml" ContentType="application/vnd.openxmlformats-officedocument.presentationml.tags+xml"/>
  <Override PartName="/ppt/tags/tag424.xml" ContentType="application/vnd.openxmlformats-officedocument.presentationml.tags+xml"/>
  <Override PartName="/ppt/tags/tag425.xml" ContentType="application/vnd.openxmlformats-officedocument.presentationml.tags+xml"/>
  <Override PartName="/ppt/tags/tag426.xml" ContentType="application/vnd.openxmlformats-officedocument.presentationml.tags+xml"/>
  <Override PartName="/ppt/tags/tag427.xml" ContentType="application/vnd.openxmlformats-officedocument.presentationml.tags+xml"/>
  <Override PartName="/ppt/tags/tag428.xml" ContentType="application/vnd.openxmlformats-officedocument.presentationml.tags+xml"/>
  <Override PartName="/ppt/tags/tag429.xml" ContentType="application/vnd.openxmlformats-officedocument.presentationml.tags+xml"/>
  <Override PartName="/ppt/tags/tag43.xml" ContentType="application/vnd.openxmlformats-officedocument.presentationml.tags+xml"/>
  <Override PartName="/ppt/tags/tag430.xml" ContentType="application/vnd.openxmlformats-officedocument.presentationml.tags+xml"/>
  <Override PartName="/ppt/tags/tag431.xml" ContentType="application/vnd.openxmlformats-officedocument.presentationml.tags+xml"/>
  <Override PartName="/ppt/tags/tag432.xml" ContentType="application/vnd.openxmlformats-officedocument.presentationml.tags+xml"/>
  <Override PartName="/ppt/tags/tag433.xml" ContentType="application/vnd.openxmlformats-officedocument.presentationml.tags+xml"/>
  <Override PartName="/ppt/tags/tag434.xml" ContentType="application/vnd.openxmlformats-officedocument.presentationml.tags+xml"/>
  <Override PartName="/ppt/tags/tag435.xml" ContentType="application/vnd.openxmlformats-officedocument.presentationml.tags+xml"/>
  <Override PartName="/ppt/tags/tag436.xml" ContentType="application/vnd.openxmlformats-officedocument.presentationml.tags+xml"/>
  <Override PartName="/ppt/tags/tag437.xml" ContentType="application/vnd.openxmlformats-officedocument.presentationml.tags+xml"/>
  <Override PartName="/ppt/tags/tag438.xml" ContentType="application/vnd.openxmlformats-officedocument.presentationml.tags+xml"/>
  <Override PartName="/ppt/tags/tag439.xml" ContentType="application/vnd.openxmlformats-officedocument.presentationml.tags+xml"/>
  <Override PartName="/ppt/tags/tag44.xml" ContentType="application/vnd.openxmlformats-officedocument.presentationml.tags+xml"/>
  <Override PartName="/ppt/tags/tag440.xml" ContentType="application/vnd.openxmlformats-officedocument.presentationml.tags+xml"/>
  <Override PartName="/ppt/tags/tag441.xml" ContentType="application/vnd.openxmlformats-officedocument.presentationml.tags+xml"/>
  <Override PartName="/ppt/tags/tag442.xml" ContentType="application/vnd.openxmlformats-officedocument.presentationml.tags+xml"/>
  <Override PartName="/ppt/tags/tag443.xml" ContentType="application/vnd.openxmlformats-officedocument.presentationml.tags+xml"/>
  <Override PartName="/ppt/tags/tag444.xml" ContentType="application/vnd.openxmlformats-officedocument.presentationml.tags+xml"/>
  <Override PartName="/ppt/tags/tag445.xml" ContentType="application/vnd.openxmlformats-officedocument.presentationml.tags+xml"/>
  <Override PartName="/ppt/tags/tag446.xml" ContentType="application/vnd.openxmlformats-officedocument.presentationml.tags+xml"/>
  <Override PartName="/ppt/tags/tag447.xml" ContentType="application/vnd.openxmlformats-officedocument.presentationml.tags+xml"/>
  <Override PartName="/ppt/tags/tag448.xml" ContentType="application/vnd.openxmlformats-officedocument.presentationml.tags+xml"/>
  <Override PartName="/ppt/tags/tag449.xml" ContentType="application/vnd.openxmlformats-officedocument.presentationml.tags+xml"/>
  <Override PartName="/ppt/tags/tag45.xml" ContentType="application/vnd.openxmlformats-officedocument.presentationml.tags+xml"/>
  <Override PartName="/ppt/tags/tag450.xml" ContentType="application/vnd.openxmlformats-officedocument.presentationml.tags+xml"/>
  <Override PartName="/ppt/tags/tag451.xml" ContentType="application/vnd.openxmlformats-officedocument.presentationml.tags+xml"/>
  <Override PartName="/ppt/tags/tag452.xml" ContentType="application/vnd.openxmlformats-officedocument.presentationml.tags+xml"/>
  <Override PartName="/ppt/tags/tag453.xml" ContentType="application/vnd.openxmlformats-officedocument.presentationml.tags+xml"/>
  <Override PartName="/ppt/tags/tag454.xml" ContentType="application/vnd.openxmlformats-officedocument.presentationml.tags+xml"/>
  <Override PartName="/ppt/tags/tag455.xml" ContentType="application/vnd.openxmlformats-officedocument.presentationml.tags+xml"/>
  <Override PartName="/ppt/tags/tag456.xml" ContentType="application/vnd.openxmlformats-officedocument.presentationml.tags+xml"/>
  <Override PartName="/ppt/tags/tag457.xml" ContentType="application/vnd.openxmlformats-officedocument.presentationml.tags+xml"/>
  <Override PartName="/ppt/tags/tag458.xml" ContentType="application/vnd.openxmlformats-officedocument.presentationml.tags+xml"/>
  <Override PartName="/ppt/tags/tag459.xml" ContentType="application/vnd.openxmlformats-officedocument.presentationml.tags+xml"/>
  <Override PartName="/ppt/tags/tag46.xml" ContentType="application/vnd.openxmlformats-officedocument.presentationml.tags+xml"/>
  <Override PartName="/ppt/tags/tag460.xml" ContentType="application/vnd.openxmlformats-officedocument.presentationml.tags+xml"/>
  <Override PartName="/ppt/tags/tag461.xml" ContentType="application/vnd.openxmlformats-officedocument.presentationml.tags+xml"/>
  <Override PartName="/ppt/tags/tag462.xml" ContentType="application/vnd.openxmlformats-officedocument.presentationml.tags+xml"/>
  <Override PartName="/ppt/tags/tag463.xml" ContentType="application/vnd.openxmlformats-officedocument.presentationml.tags+xml"/>
  <Override PartName="/ppt/tags/tag464.xml" ContentType="application/vnd.openxmlformats-officedocument.presentationml.tags+xml"/>
  <Override PartName="/ppt/tags/tag465.xml" ContentType="application/vnd.openxmlformats-officedocument.presentationml.tags+xml"/>
  <Override PartName="/ppt/tags/tag466.xml" ContentType="application/vnd.openxmlformats-officedocument.presentationml.tags+xml"/>
  <Override PartName="/ppt/tags/tag467.xml" ContentType="application/vnd.openxmlformats-officedocument.presentationml.tags+xml"/>
  <Override PartName="/ppt/tags/tag468.xml" ContentType="application/vnd.openxmlformats-officedocument.presentationml.tags+xml"/>
  <Override PartName="/ppt/tags/tag469.xml" ContentType="application/vnd.openxmlformats-officedocument.presentationml.tags+xml"/>
  <Override PartName="/ppt/tags/tag47.xml" ContentType="application/vnd.openxmlformats-officedocument.presentationml.tags+xml"/>
  <Override PartName="/ppt/tags/tag470.xml" ContentType="application/vnd.openxmlformats-officedocument.presentationml.tags+xml"/>
  <Override PartName="/ppt/tags/tag471.xml" ContentType="application/vnd.openxmlformats-officedocument.presentationml.tags+xml"/>
  <Override PartName="/ppt/tags/tag472.xml" ContentType="application/vnd.openxmlformats-officedocument.presentationml.tags+xml"/>
  <Override PartName="/ppt/tags/tag473.xml" ContentType="application/vnd.openxmlformats-officedocument.presentationml.tags+xml"/>
  <Override PartName="/ppt/tags/tag474.xml" ContentType="application/vnd.openxmlformats-officedocument.presentationml.tags+xml"/>
  <Override PartName="/ppt/tags/tag475.xml" ContentType="application/vnd.openxmlformats-officedocument.presentationml.tags+xml"/>
  <Override PartName="/ppt/tags/tag476.xml" ContentType="application/vnd.openxmlformats-officedocument.presentationml.tags+xml"/>
  <Override PartName="/ppt/tags/tag477.xml" ContentType="application/vnd.openxmlformats-officedocument.presentationml.tags+xml"/>
  <Override PartName="/ppt/tags/tag478.xml" ContentType="application/vnd.openxmlformats-officedocument.presentationml.tags+xml"/>
  <Override PartName="/ppt/tags/tag479.xml" ContentType="application/vnd.openxmlformats-officedocument.presentationml.tags+xml"/>
  <Override PartName="/ppt/tags/tag48.xml" ContentType="application/vnd.openxmlformats-officedocument.presentationml.tags+xml"/>
  <Override PartName="/ppt/tags/tag480.xml" ContentType="application/vnd.openxmlformats-officedocument.presentationml.tags+xml"/>
  <Override PartName="/ppt/tags/tag481.xml" ContentType="application/vnd.openxmlformats-officedocument.presentationml.tags+xml"/>
  <Override PartName="/ppt/tags/tag482.xml" ContentType="application/vnd.openxmlformats-officedocument.presentationml.tags+xml"/>
  <Override PartName="/ppt/tags/tag483.xml" ContentType="application/vnd.openxmlformats-officedocument.presentationml.tags+xml"/>
  <Override PartName="/ppt/tags/tag484.xml" ContentType="application/vnd.openxmlformats-officedocument.presentationml.tags+xml"/>
  <Override PartName="/ppt/tags/tag485.xml" ContentType="application/vnd.openxmlformats-officedocument.presentationml.tags+xml"/>
  <Override PartName="/ppt/tags/tag486.xml" ContentType="application/vnd.openxmlformats-officedocument.presentationml.tags+xml"/>
  <Override PartName="/ppt/tags/tag487.xml" ContentType="application/vnd.openxmlformats-officedocument.presentationml.tags+xml"/>
  <Override PartName="/ppt/tags/tag488.xml" ContentType="application/vnd.openxmlformats-officedocument.presentationml.tags+xml"/>
  <Override PartName="/ppt/tags/tag489.xml" ContentType="application/vnd.openxmlformats-officedocument.presentationml.tags+xml"/>
  <Override PartName="/ppt/tags/tag49.xml" ContentType="application/vnd.openxmlformats-officedocument.presentationml.tags+xml"/>
  <Override PartName="/ppt/tags/tag490.xml" ContentType="application/vnd.openxmlformats-officedocument.presentationml.tags+xml"/>
  <Override PartName="/ppt/tags/tag491.xml" ContentType="application/vnd.openxmlformats-officedocument.presentationml.tags+xml"/>
  <Override PartName="/ppt/tags/tag492.xml" ContentType="application/vnd.openxmlformats-officedocument.presentationml.tags+xml"/>
  <Override PartName="/ppt/tags/tag493.xml" ContentType="application/vnd.openxmlformats-officedocument.presentationml.tags+xml"/>
  <Override PartName="/ppt/tags/tag494.xml" ContentType="application/vnd.openxmlformats-officedocument.presentationml.tags+xml"/>
  <Override PartName="/ppt/tags/tag495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2"/>
    <p:sldMasterId id="2147483660" r:id="rId3"/>
    <p:sldMasterId id="2147483680" r:id="rId4"/>
    <p:sldMasterId id="2147483699" r:id="rId5"/>
  </p:sldMasterIdLst>
  <p:notesMasterIdLst>
    <p:notesMasterId r:id="rId6"/>
  </p:notesMasterIdLst>
  <p:sldIdLst>
    <p:sldId id="926" r:id="rId7"/>
    <p:sldId id="914" r:id="rId8"/>
    <p:sldId id="959" r:id="rId9"/>
    <p:sldId id="927" r:id="rId10"/>
    <p:sldId id="960" r:id="rId11"/>
    <p:sldId id="961" r:id="rId12"/>
    <p:sldId id="962" r:id="rId13"/>
    <p:sldId id="963" r:id="rId14"/>
    <p:sldId id="964" r:id="rId15"/>
    <p:sldId id="966" r:id="rId16"/>
    <p:sldId id="932" r:id="rId17"/>
    <p:sldId id="970" r:id="rId18"/>
  </p:sldIdLst>
  <p:sldSz cx="12192000" cy="6858000"/>
  <p:notesSz cx="6858000" cy="9144000"/>
  <p:custDataLst>
    <p:tags r:id="rId1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p="http://schemas.openxmlformats.org/presentationml/2006/main">
  <p:cmAuthor id="1" name="Administrator" initials="A" lastIdx="0" clrIdx="0"/>
  <p:cmAuthor id="2" name="作者" initials="A" lastIdx="0" clrIdx="1"/>
</p:cmAuthorLst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3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-282" y="-96"/>
      </p:cViewPr>
      <p:guideLst>
        <p:guide orient="horz" pos="2160"/>
        <p:guide pos="384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1638"/>
    </p:cViewPr>
  </p:sorterViewPr>
  <p:notesViewPr>
    <p:cSldViewPr>
      <p:cViewPr>
        <p:scale>
          <a:sx n="1" d="100"/>
          <a:sy n="1" d="100"/>
        </p:scale>
        <p:origin x="0" y="0"/>
      </p:cViewPr>
    </p:cSldViewPr>
  </p:notesViewPr>
  <p:gridSpacing cx="73736200" cy="73736200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commentAuthors" Target="commentAuthors.xml" /><Relationship Id="rId10" Type="http://schemas.openxmlformats.org/officeDocument/2006/relationships/slide" Target="slides/slide4.xml" /><Relationship Id="rId11" Type="http://schemas.openxmlformats.org/officeDocument/2006/relationships/slide" Target="slides/slide5.xml" /><Relationship Id="rId12" Type="http://schemas.openxmlformats.org/officeDocument/2006/relationships/slide" Target="slides/slide6.xml" /><Relationship Id="rId13" Type="http://schemas.openxmlformats.org/officeDocument/2006/relationships/slide" Target="slides/slide7.xml" /><Relationship Id="rId14" Type="http://schemas.openxmlformats.org/officeDocument/2006/relationships/slide" Target="slides/slide8.xml" /><Relationship Id="rId15" Type="http://schemas.openxmlformats.org/officeDocument/2006/relationships/slide" Target="slides/slide9.xml" /><Relationship Id="rId16" Type="http://schemas.openxmlformats.org/officeDocument/2006/relationships/slide" Target="slides/slide10.xml" /><Relationship Id="rId17" Type="http://schemas.openxmlformats.org/officeDocument/2006/relationships/slide" Target="slides/slide11.xml" /><Relationship Id="rId18" Type="http://schemas.openxmlformats.org/officeDocument/2006/relationships/slide" Target="slides/slide12.xml" /><Relationship Id="rId19" Type="http://schemas.openxmlformats.org/officeDocument/2006/relationships/tags" Target="tags/tag495.xml" /><Relationship Id="rId2" Type="http://schemas.openxmlformats.org/officeDocument/2006/relationships/slideMaster" Target="slideMasters/slideMaster1.xml" /><Relationship Id="rId20" Type="http://schemas.openxmlformats.org/officeDocument/2006/relationships/presProps" Target="presProps.xml" /><Relationship Id="rId21" Type="http://schemas.openxmlformats.org/officeDocument/2006/relationships/viewProps" Target="viewProps.xml" /><Relationship Id="rId22" Type="http://schemas.openxmlformats.org/officeDocument/2006/relationships/theme" Target="theme/theme1.xml" /><Relationship Id="rId23" Type="http://schemas.openxmlformats.org/officeDocument/2006/relationships/tableStyles" Target="tableStyles.xml" /><Relationship Id="rId3" Type="http://schemas.openxmlformats.org/officeDocument/2006/relationships/slideMaster" Target="slideMasters/slideMaster2.xml" /><Relationship Id="rId4" Type="http://schemas.openxmlformats.org/officeDocument/2006/relationships/slideMaster" Target="slideMasters/slideMaster3.xml" /><Relationship Id="rId5" Type="http://schemas.openxmlformats.org/officeDocument/2006/relationships/slideMaster" Target="slideMasters/slideMaster4.xml" /><Relationship Id="rId6" Type="http://schemas.openxmlformats.org/officeDocument/2006/relationships/notesMaster" Target="notesMasters/notesMaster1.xml" /><Relationship Id="rId7" Type="http://schemas.openxmlformats.org/officeDocument/2006/relationships/slide" Target="slides/slide1.xml" /><Relationship Id="rId8" Type="http://schemas.openxmlformats.org/officeDocument/2006/relationships/slide" Target="slides/slide2.xml" /><Relationship Id="rId9" Type="http://schemas.openxmlformats.org/officeDocument/2006/relationships/slide" Target="slides/slide3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5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34D37C9-B775-4E0C-947D-6894BA4F1922}" type="datetimeFigureOut">
              <a:rPr lang="zh-CN" altLang="en-US" smtClean="0"/>
              <a:t>2022/3/22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A89AF49-DB14-491E-8BC8-FF40DFD1E55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.xml" /><Relationship Id="rId2" Type="http://schemas.openxmlformats.org/officeDocument/2006/relationships/notesMaster" Target="../notesMasters/notesMaster1.xml" /></Relationships>
</file>

<file path=ppt/notesSlides/_rels/notesSlide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.xml" /><Relationship Id="rId2" Type="http://schemas.openxmlformats.org/officeDocument/2006/relationships/notesMaster" Target="../notesMasters/notesMaster1.xml" /></Relationships>
</file>

<file path=ppt/notesSlides/_rels/notesSlide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.xml" /><Relationship Id="rId2" Type="http://schemas.openxmlformats.org/officeDocument/2006/relationships/notesMaster" Target="../notesMasters/notesMaster1.xml" /></Relationships>
</file>

<file path=ppt/notesSlides/_rels/notesSlide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5.xml" /><Relationship Id="rId2" Type="http://schemas.openxmlformats.org/officeDocument/2006/relationships/notesMaster" Target="../notesMasters/notesMaster1.xml" /></Relationships>
</file>

<file path=ppt/notesSlides/_rels/notesSlide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6.xml" /><Relationship Id="rId2" Type="http://schemas.openxmlformats.org/officeDocument/2006/relationships/notesMaster" Target="../notesMasters/notesMaster1.xml" /></Relationships>
</file>

<file path=ppt/notesSlides/_rels/notesSlide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7.xml" /><Relationship Id="rId2" Type="http://schemas.openxmlformats.org/officeDocument/2006/relationships/notesMaster" Target="../notesMasters/notesMaster1.xml" /></Relationships>
</file>

<file path=ppt/notesSlides/_rels/notesSlide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8.xml" /><Relationship Id="rId2" Type="http://schemas.openxmlformats.org/officeDocument/2006/relationships/notesMaster" Target="../notesMasters/notesMaster1.xml" /></Relationships>
</file>

<file path=ppt/notesSlides/_rels/notesSlide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9.xml" /><Relationship Id="rId2" Type="http://schemas.openxmlformats.org/officeDocument/2006/relationships/notesMaster" Target="../notesMasters/notesMaster1.xml" /></Relationships>
</file>

<file path=ppt/notesSlides/_rels/notesSlide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0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.xml" /><Relationship Id="rId2" Type="http://schemas.openxmlformats.org/officeDocument/2006/relationships/tags" Target="../tags/tag2.xml" /><Relationship Id="rId3" Type="http://schemas.openxmlformats.org/officeDocument/2006/relationships/tags" Target="../tags/tag3.xml" /><Relationship Id="rId4" Type="http://schemas.openxmlformats.org/officeDocument/2006/relationships/tags" Target="../tags/tag4.xml" /><Relationship Id="rId5" Type="http://schemas.openxmlformats.org/officeDocument/2006/relationships/tags" Target="../tags/tag5.xml" /><Relationship Id="rId6" Type="http://schemas.openxmlformats.org/officeDocument/2006/relationships/slideMaster" Target="../slideMasters/slideMaster2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.xml" /><Relationship Id="rId2" Type="http://schemas.openxmlformats.org/officeDocument/2006/relationships/tags" Target="../tags/tag7.xml" /><Relationship Id="rId3" Type="http://schemas.openxmlformats.org/officeDocument/2006/relationships/tags" Target="../tags/tag8.xml" /><Relationship Id="rId4" Type="http://schemas.openxmlformats.org/officeDocument/2006/relationships/tags" Target="../tags/tag9.xml" /><Relationship Id="rId5" Type="http://schemas.openxmlformats.org/officeDocument/2006/relationships/tags" Target="../tags/tag10.xml" /><Relationship Id="rId6" Type="http://schemas.openxmlformats.org/officeDocument/2006/relationships/slideMaster" Target="../slideMasters/slideMaster2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1.xml" /><Relationship Id="rId2" Type="http://schemas.openxmlformats.org/officeDocument/2006/relationships/tags" Target="../tags/tag12.xml" /><Relationship Id="rId3" Type="http://schemas.openxmlformats.org/officeDocument/2006/relationships/tags" Target="../tags/tag13.xml" /><Relationship Id="rId4" Type="http://schemas.openxmlformats.org/officeDocument/2006/relationships/tags" Target="../tags/tag14.xml" /><Relationship Id="rId5" Type="http://schemas.openxmlformats.org/officeDocument/2006/relationships/tags" Target="../tags/tag15.xml" /><Relationship Id="rId6" Type="http://schemas.openxmlformats.org/officeDocument/2006/relationships/slideMaster" Target="../slideMasters/slideMaster2.xml" /></Relationships>
</file>

<file path=ppt/slideLayouts/_rels/slideLayout1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6.xml" /><Relationship Id="rId2" Type="http://schemas.openxmlformats.org/officeDocument/2006/relationships/tags" Target="../tags/tag17.xml" /><Relationship Id="rId3" Type="http://schemas.openxmlformats.org/officeDocument/2006/relationships/tags" Target="../tags/tag18.xml" /><Relationship Id="rId4" Type="http://schemas.openxmlformats.org/officeDocument/2006/relationships/tags" Target="../tags/tag19.xml" /><Relationship Id="rId5" Type="http://schemas.openxmlformats.org/officeDocument/2006/relationships/tags" Target="../tags/tag20.xml" /><Relationship Id="rId6" Type="http://schemas.openxmlformats.org/officeDocument/2006/relationships/tags" Target="../tags/tag21.xml" /><Relationship Id="rId7" Type="http://schemas.openxmlformats.org/officeDocument/2006/relationships/slideMaster" Target="../slideMasters/slideMaster2.xml" /></Relationships>
</file>

<file path=ppt/slideLayouts/_rels/slideLayout1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2.xml" /><Relationship Id="rId2" Type="http://schemas.openxmlformats.org/officeDocument/2006/relationships/tags" Target="../tags/tag23.xml" /><Relationship Id="rId3" Type="http://schemas.openxmlformats.org/officeDocument/2006/relationships/tags" Target="../tags/tag24.xml" /><Relationship Id="rId4" Type="http://schemas.openxmlformats.org/officeDocument/2006/relationships/tags" Target="../tags/tag25.xml" /><Relationship Id="rId5" Type="http://schemas.openxmlformats.org/officeDocument/2006/relationships/tags" Target="../tags/tag26.xml" /><Relationship Id="rId6" Type="http://schemas.openxmlformats.org/officeDocument/2006/relationships/tags" Target="../tags/tag27.xml" /><Relationship Id="rId7" Type="http://schemas.openxmlformats.org/officeDocument/2006/relationships/tags" Target="../tags/tag28.xml" /><Relationship Id="rId8" Type="http://schemas.openxmlformats.org/officeDocument/2006/relationships/tags" Target="../tags/tag29.xml" /><Relationship Id="rId9" Type="http://schemas.openxmlformats.org/officeDocument/2006/relationships/slideMaster" Target="../slideMasters/slideMaster2.xml" /></Relationships>
</file>

<file path=ppt/slideLayouts/_rels/slideLayout1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0.xml" /><Relationship Id="rId2" Type="http://schemas.openxmlformats.org/officeDocument/2006/relationships/tags" Target="../tags/tag31.xml" /><Relationship Id="rId3" Type="http://schemas.openxmlformats.org/officeDocument/2006/relationships/tags" Target="../tags/tag32.xml" /><Relationship Id="rId4" Type="http://schemas.openxmlformats.org/officeDocument/2006/relationships/tags" Target="../tags/tag33.xml" /><Relationship Id="rId5" Type="http://schemas.openxmlformats.org/officeDocument/2006/relationships/slideMaster" Target="../slideMasters/slideMaster2.xml" /></Relationships>
</file>

<file path=ppt/slideLayouts/_rels/slideLayout1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4.xml" /><Relationship Id="rId2" Type="http://schemas.openxmlformats.org/officeDocument/2006/relationships/tags" Target="../tags/tag35.xml" /><Relationship Id="rId3" Type="http://schemas.openxmlformats.org/officeDocument/2006/relationships/tags" Target="../tags/tag36.xml" /><Relationship Id="rId4" Type="http://schemas.openxmlformats.org/officeDocument/2006/relationships/slideMaster" Target="../slideMasters/slideMaster2.xml" /></Relationships>
</file>

<file path=ppt/slideLayouts/_rels/slideLayout1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7.xml" /><Relationship Id="rId2" Type="http://schemas.openxmlformats.org/officeDocument/2006/relationships/tags" Target="../tags/tag38.xml" /><Relationship Id="rId3" Type="http://schemas.openxmlformats.org/officeDocument/2006/relationships/tags" Target="../tags/tag39.xml" /><Relationship Id="rId4" Type="http://schemas.openxmlformats.org/officeDocument/2006/relationships/tags" Target="../tags/tag40.xml" /><Relationship Id="rId5" Type="http://schemas.openxmlformats.org/officeDocument/2006/relationships/tags" Target="../tags/tag41.xml" /><Relationship Id="rId6" Type="http://schemas.openxmlformats.org/officeDocument/2006/relationships/tags" Target="../tags/tag42.xml" /><Relationship Id="rId7" Type="http://schemas.openxmlformats.org/officeDocument/2006/relationships/slideMaster" Target="../slideMasters/slideMaster2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3.xml" /><Relationship Id="rId2" Type="http://schemas.openxmlformats.org/officeDocument/2006/relationships/tags" Target="../tags/tag44.xml" /><Relationship Id="rId3" Type="http://schemas.openxmlformats.org/officeDocument/2006/relationships/tags" Target="../tags/tag45.xml" /><Relationship Id="rId4" Type="http://schemas.openxmlformats.org/officeDocument/2006/relationships/tags" Target="../tags/tag46.xml" /><Relationship Id="rId5" Type="http://schemas.openxmlformats.org/officeDocument/2006/relationships/tags" Target="../tags/tag47.xml" /><Relationship Id="rId6" Type="http://schemas.openxmlformats.org/officeDocument/2006/relationships/slideMaster" Target="../slideMasters/slideMaster2.xml" /></Relationships>
</file>

<file path=ppt/slideLayouts/_rels/slideLayout2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8.xml" /><Relationship Id="rId2" Type="http://schemas.openxmlformats.org/officeDocument/2006/relationships/tags" Target="../tags/tag49.xml" /><Relationship Id="rId3" Type="http://schemas.openxmlformats.org/officeDocument/2006/relationships/tags" Target="../tags/tag50.xml" /><Relationship Id="rId4" Type="http://schemas.openxmlformats.org/officeDocument/2006/relationships/tags" Target="../tags/tag51.xml" /><Relationship Id="rId5" Type="http://schemas.openxmlformats.org/officeDocument/2006/relationships/slideMaster" Target="../slideMasters/slideMaster2.xml" /></Relationships>
</file>

<file path=ppt/slideLayouts/_rels/slideLayout2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2.xml" /><Relationship Id="rId2" Type="http://schemas.openxmlformats.org/officeDocument/2006/relationships/tags" Target="../tags/tag53.xml" /><Relationship Id="rId3" Type="http://schemas.openxmlformats.org/officeDocument/2006/relationships/tags" Target="../tags/tag54.xml" /><Relationship Id="rId4" Type="http://schemas.openxmlformats.org/officeDocument/2006/relationships/tags" Target="../tags/tag55.xml" /><Relationship Id="rId5" Type="http://schemas.openxmlformats.org/officeDocument/2006/relationships/slideMaster" Target="../slideMasters/slideMaster2.xml" /></Relationships>
</file>

<file path=ppt/slideLayouts/_rels/slideLayout2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6.xml" /><Relationship Id="rId2" Type="http://schemas.openxmlformats.org/officeDocument/2006/relationships/tags" Target="../tags/tag57.xml" /><Relationship Id="rId3" Type="http://schemas.openxmlformats.org/officeDocument/2006/relationships/tags" Target="../tags/tag58.xml" /><Relationship Id="rId4" Type="http://schemas.openxmlformats.org/officeDocument/2006/relationships/tags" Target="../tags/tag59.xml" /><Relationship Id="rId5" Type="http://schemas.openxmlformats.org/officeDocument/2006/relationships/slideMaster" Target="../slideMasters/slideMaster2.xml" /></Relationships>
</file>

<file path=ppt/slideLayouts/_rels/slideLayout2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0.xml" /><Relationship Id="rId2" Type="http://schemas.openxmlformats.org/officeDocument/2006/relationships/tags" Target="../tags/tag61.xml" /><Relationship Id="rId3" Type="http://schemas.openxmlformats.org/officeDocument/2006/relationships/tags" Target="../tags/tag62.xml" /><Relationship Id="rId4" Type="http://schemas.openxmlformats.org/officeDocument/2006/relationships/tags" Target="../tags/tag63.xml" /><Relationship Id="rId5" Type="http://schemas.openxmlformats.org/officeDocument/2006/relationships/tags" Target="../tags/tag64.xml" /><Relationship Id="rId6" Type="http://schemas.openxmlformats.org/officeDocument/2006/relationships/tags" Target="../tags/tag65.xml" /><Relationship Id="rId7" Type="http://schemas.openxmlformats.org/officeDocument/2006/relationships/slideMaster" Target="../slideMasters/slideMaster2.xml" /></Relationships>
</file>

<file path=ppt/slideLayouts/_rels/slideLayout2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6.xml" /><Relationship Id="rId2" Type="http://schemas.openxmlformats.org/officeDocument/2006/relationships/tags" Target="../tags/tag67.xml" /><Relationship Id="rId3" Type="http://schemas.openxmlformats.org/officeDocument/2006/relationships/tags" Target="../tags/tag68.xml" /><Relationship Id="rId4" Type="http://schemas.openxmlformats.org/officeDocument/2006/relationships/tags" Target="../tags/tag69.xml" /><Relationship Id="rId5" Type="http://schemas.openxmlformats.org/officeDocument/2006/relationships/tags" Target="../tags/tag70.xml" /><Relationship Id="rId6" Type="http://schemas.openxmlformats.org/officeDocument/2006/relationships/tags" Target="../tags/tag71.xml" /><Relationship Id="rId7" Type="http://schemas.openxmlformats.org/officeDocument/2006/relationships/tags" Target="../tags/tag72.xml" /><Relationship Id="rId8" Type="http://schemas.openxmlformats.org/officeDocument/2006/relationships/slideMaster" Target="../slideMasters/slideMaster2.xml" /></Relationships>
</file>

<file path=ppt/slideLayouts/_rels/slideLayout2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73.xml" /><Relationship Id="rId2" Type="http://schemas.openxmlformats.org/officeDocument/2006/relationships/tags" Target="../tags/tag74.xml" /><Relationship Id="rId3" Type="http://schemas.openxmlformats.org/officeDocument/2006/relationships/tags" Target="../tags/tag75.xml" /><Relationship Id="rId4" Type="http://schemas.openxmlformats.org/officeDocument/2006/relationships/tags" Target="../tags/tag76.xml" /><Relationship Id="rId5" Type="http://schemas.openxmlformats.org/officeDocument/2006/relationships/tags" Target="../tags/tag77.xml" /><Relationship Id="rId6" Type="http://schemas.openxmlformats.org/officeDocument/2006/relationships/tags" Target="../tags/tag78.xml" /><Relationship Id="rId7" Type="http://schemas.openxmlformats.org/officeDocument/2006/relationships/tags" Target="../tags/tag79.xml" /><Relationship Id="rId8" Type="http://schemas.openxmlformats.org/officeDocument/2006/relationships/slideMaster" Target="../slideMasters/slideMaster2.xml" /></Relationships>
</file>

<file path=ppt/slideLayouts/_rels/slideLayout2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80.xml" /><Relationship Id="rId2" Type="http://schemas.openxmlformats.org/officeDocument/2006/relationships/tags" Target="../tags/tag81.xml" /><Relationship Id="rId3" Type="http://schemas.openxmlformats.org/officeDocument/2006/relationships/tags" Target="../tags/tag82.xml" /><Relationship Id="rId4" Type="http://schemas.openxmlformats.org/officeDocument/2006/relationships/tags" Target="../tags/tag83.xml" /><Relationship Id="rId5" Type="http://schemas.openxmlformats.org/officeDocument/2006/relationships/tags" Target="../tags/tag84.xml" /><Relationship Id="rId6" Type="http://schemas.openxmlformats.org/officeDocument/2006/relationships/tags" Target="../tags/tag85.xml" /><Relationship Id="rId7" Type="http://schemas.openxmlformats.org/officeDocument/2006/relationships/tags" Target="../tags/tag86.xml" /><Relationship Id="rId8" Type="http://schemas.openxmlformats.org/officeDocument/2006/relationships/slideMaster" Target="../slideMasters/slideMaster2.xml" /></Relationships>
</file>

<file path=ppt/slideLayouts/_rels/slideLayout2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87.xml" /><Relationship Id="rId10" Type="http://schemas.openxmlformats.org/officeDocument/2006/relationships/slideMaster" Target="../slideMasters/slideMaster2.xml" /><Relationship Id="rId2" Type="http://schemas.openxmlformats.org/officeDocument/2006/relationships/tags" Target="../tags/tag88.xml" /><Relationship Id="rId3" Type="http://schemas.openxmlformats.org/officeDocument/2006/relationships/tags" Target="../tags/tag89.xml" /><Relationship Id="rId4" Type="http://schemas.openxmlformats.org/officeDocument/2006/relationships/tags" Target="../tags/tag90.xml" /><Relationship Id="rId5" Type="http://schemas.openxmlformats.org/officeDocument/2006/relationships/tags" Target="../tags/tag91.xml" /><Relationship Id="rId6" Type="http://schemas.openxmlformats.org/officeDocument/2006/relationships/tags" Target="../tags/tag92.xml" /><Relationship Id="rId7" Type="http://schemas.openxmlformats.org/officeDocument/2006/relationships/tags" Target="../tags/tag93.xml" /><Relationship Id="rId8" Type="http://schemas.openxmlformats.org/officeDocument/2006/relationships/tags" Target="../tags/tag94.xml" /><Relationship Id="rId9" Type="http://schemas.openxmlformats.org/officeDocument/2006/relationships/tags" Target="../tags/tag95.xml" /></Relationships>
</file>

<file path=ppt/slideLayouts/_rels/slideLayout2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96.xml" /><Relationship Id="rId2" Type="http://schemas.openxmlformats.org/officeDocument/2006/relationships/tags" Target="../tags/tag97.xml" /><Relationship Id="rId3" Type="http://schemas.openxmlformats.org/officeDocument/2006/relationships/tags" Target="../tags/tag98.xml" /><Relationship Id="rId4" Type="http://schemas.openxmlformats.org/officeDocument/2006/relationships/tags" Target="../tags/tag99.xml" /><Relationship Id="rId5" Type="http://schemas.openxmlformats.org/officeDocument/2006/relationships/tags" Target="../tags/tag100.xml" /><Relationship Id="rId6" Type="http://schemas.openxmlformats.org/officeDocument/2006/relationships/tags" Target="../tags/tag101.xml" /><Relationship Id="rId7" Type="http://schemas.openxmlformats.org/officeDocument/2006/relationships/slideMaster" Target="../slideMasters/slideMaster2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0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png" /><Relationship Id="rId2" Type="http://schemas.openxmlformats.org/officeDocument/2006/relationships/slideMaster" Target="../slideMasters/slideMaster2.xml" /></Relationships>
</file>

<file path=ppt/slideLayouts/_rels/slideLayout3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08.xml" /><Relationship Id="rId2" Type="http://schemas.openxmlformats.org/officeDocument/2006/relationships/tags" Target="../tags/tag109.xml" /><Relationship Id="rId3" Type="http://schemas.openxmlformats.org/officeDocument/2006/relationships/tags" Target="../tags/tag110.xml" /><Relationship Id="rId4" Type="http://schemas.openxmlformats.org/officeDocument/2006/relationships/tags" Target="../tags/tag111.xml" /><Relationship Id="rId5" Type="http://schemas.openxmlformats.org/officeDocument/2006/relationships/tags" Target="../tags/tag112.xml" /><Relationship Id="rId6" Type="http://schemas.openxmlformats.org/officeDocument/2006/relationships/slideMaster" Target="../slideMasters/slideMaster3.xml" /></Relationships>
</file>

<file path=ppt/slideLayouts/_rels/slideLayout3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13.xml" /><Relationship Id="rId2" Type="http://schemas.openxmlformats.org/officeDocument/2006/relationships/tags" Target="../tags/tag114.xml" /><Relationship Id="rId3" Type="http://schemas.openxmlformats.org/officeDocument/2006/relationships/tags" Target="../tags/tag115.xml" /><Relationship Id="rId4" Type="http://schemas.openxmlformats.org/officeDocument/2006/relationships/tags" Target="../tags/tag116.xml" /><Relationship Id="rId5" Type="http://schemas.openxmlformats.org/officeDocument/2006/relationships/tags" Target="../tags/tag117.xml" /><Relationship Id="rId6" Type="http://schemas.openxmlformats.org/officeDocument/2006/relationships/slideMaster" Target="../slideMasters/slideMaster3.xml" /></Relationships>
</file>

<file path=ppt/slideLayouts/_rels/slideLayout3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18.xml" /><Relationship Id="rId2" Type="http://schemas.openxmlformats.org/officeDocument/2006/relationships/tags" Target="../tags/tag119.xml" /><Relationship Id="rId3" Type="http://schemas.openxmlformats.org/officeDocument/2006/relationships/tags" Target="../tags/tag120.xml" /><Relationship Id="rId4" Type="http://schemas.openxmlformats.org/officeDocument/2006/relationships/tags" Target="../tags/tag121.xml" /><Relationship Id="rId5" Type="http://schemas.openxmlformats.org/officeDocument/2006/relationships/tags" Target="../tags/tag122.xml" /><Relationship Id="rId6" Type="http://schemas.openxmlformats.org/officeDocument/2006/relationships/slideMaster" Target="../slideMasters/slideMaster3.xml" /></Relationships>
</file>

<file path=ppt/slideLayouts/_rels/slideLayout3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23.xml" /><Relationship Id="rId2" Type="http://schemas.openxmlformats.org/officeDocument/2006/relationships/tags" Target="../tags/tag124.xml" /><Relationship Id="rId3" Type="http://schemas.openxmlformats.org/officeDocument/2006/relationships/tags" Target="../tags/tag125.xml" /><Relationship Id="rId4" Type="http://schemas.openxmlformats.org/officeDocument/2006/relationships/tags" Target="../tags/tag126.xml" /><Relationship Id="rId5" Type="http://schemas.openxmlformats.org/officeDocument/2006/relationships/tags" Target="../tags/tag127.xml" /><Relationship Id="rId6" Type="http://schemas.openxmlformats.org/officeDocument/2006/relationships/tags" Target="../tags/tag128.xml" /><Relationship Id="rId7" Type="http://schemas.openxmlformats.org/officeDocument/2006/relationships/slideMaster" Target="../slideMasters/slideMaster3.xml" /></Relationships>
</file>

<file path=ppt/slideLayouts/_rels/slideLayout3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29.xml" /><Relationship Id="rId2" Type="http://schemas.openxmlformats.org/officeDocument/2006/relationships/tags" Target="../tags/tag130.xml" /><Relationship Id="rId3" Type="http://schemas.openxmlformats.org/officeDocument/2006/relationships/tags" Target="../tags/tag131.xml" /><Relationship Id="rId4" Type="http://schemas.openxmlformats.org/officeDocument/2006/relationships/tags" Target="../tags/tag132.xml" /><Relationship Id="rId5" Type="http://schemas.openxmlformats.org/officeDocument/2006/relationships/tags" Target="../tags/tag133.xml" /><Relationship Id="rId6" Type="http://schemas.openxmlformats.org/officeDocument/2006/relationships/tags" Target="../tags/tag134.xml" /><Relationship Id="rId7" Type="http://schemas.openxmlformats.org/officeDocument/2006/relationships/tags" Target="../tags/tag135.xml" /><Relationship Id="rId8" Type="http://schemas.openxmlformats.org/officeDocument/2006/relationships/tags" Target="../tags/tag136.xml" /><Relationship Id="rId9" Type="http://schemas.openxmlformats.org/officeDocument/2006/relationships/slideMaster" Target="../slideMasters/slideMaster3.xml" /></Relationships>
</file>

<file path=ppt/slideLayouts/_rels/slideLayout3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37.xml" /><Relationship Id="rId2" Type="http://schemas.openxmlformats.org/officeDocument/2006/relationships/tags" Target="../tags/tag138.xml" /><Relationship Id="rId3" Type="http://schemas.openxmlformats.org/officeDocument/2006/relationships/tags" Target="../tags/tag139.xml" /><Relationship Id="rId4" Type="http://schemas.openxmlformats.org/officeDocument/2006/relationships/tags" Target="../tags/tag140.xml" /><Relationship Id="rId5" Type="http://schemas.openxmlformats.org/officeDocument/2006/relationships/slideMaster" Target="../slideMasters/slideMaster3.xml" /></Relationships>
</file>

<file path=ppt/slideLayouts/_rels/slideLayout3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41.xml" /><Relationship Id="rId2" Type="http://schemas.openxmlformats.org/officeDocument/2006/relationships/tags" Target="../tags/tag142.xml" /><Relationship Id="rId3" Type="http://schemas.openxmlformats.org/officeDocument/2006/relationships/tags" Target="../tags/tag143.xml" /><Relationship Id="rId4" Type="http://schemas.openxmlformats.org/officeDocument/2006/relationships/slideMaster" Target="../slideMasters/slideMaster3.xml" /></Relationships>
</file>

<file path=ppt/slideLayouts/_rels/slideLayout3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44.xml" /><Relationship Id="rId2" Type="http://schemas.openxmlformats.org/officeDocument/2006/relationships/tags" Target="../tags/tag145.xml" /><Relationship Id="rId3" Type="http://schemas.openxmlformats.org/officeDocument/2006/relationships/tags" Target="../tags/tag146.xml" /><Relationship Id="rId4" Type="http://schemas.openxmlformats.org/officeDocument/2006/relationships/tags" Target="../tags/tag147.xml" /><Relationship Id="rId5" Type="http://schemas.openxmlformats.org/officeDocument/2006/relationships/tags" Target="../tags/tag148.xml" /><Relationship Id="rId6" Type="http://schemas.openxmlformats.org/officeDocument/2006/relationships/tags" Target="../tags/tag149.xml" /><Relationship Id="rId7" Type="http://schemas.openxmlformats.org/officeDocument/2006/relationships/slideMaster" Target="../slideMasters/slideMaster3.xml" /></Relationships>
</file>

<file path=ppt/slideLayouts/_rels/slideLayout3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50.xml" /><Relationship Id="rId2" Type="http://schemas.openxmlformats.org/officeDocument/2006/relationships/tags" Target="../tags/tag151.xml" /><Relationship Id="rId3" Type="http://schemas.openxmlformats.org/officeDocument/2006/relationships/tags" Target="../tags/tag152.xml" /><Relationship Id="rId4" Type="http://schemas.openxmlformats.org/officeDocument/2006/relationships/tags" Target="../tags/tag153.xml" /><Relationship Id="rId5" Type="http://schemas.openxmlformats.org/officeDocument/2006/relationships/tags" Target="../tags/tag154.xml" /><Relationship Id="rId6" Type="http://schemas.openxmlformats.org/officeDocument/2006/relationships/slideMaster" Target="../slideMasters/slideMaster3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55.xml" /><Relationship Id="rId2" Type="http://schemas.openxmlformats.org/officeDocument/2006/relationships/tags" Target="../tags/tag156.xml" /><Relationship Id="rId3" Type="http://schemas.openxmlformats.org/officeDocument/2006/relationships/tags" Target="../tags/tag157.xml" /><Relationship Id="rId4" Type="http://schemas.openxmlformats.org/officeDocument/2006/relationships/tags" Target="../tags/tag158.xml" /><Relationship Id="rId5" Type="http://schemas.openxmlformats.org/officeDocument/2006/relationships/slideMaster" Target="../slideMasters/slideMaster3.xml" /></Relationships>
</file>

<file path=ppt/slideLayouts/_rels/slideLayout4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59.xml" /><Relationship Id="rId2" Type="http://schemas.openxmlformats.org/officeDocument/2006/relationships/tags" Target="../tags/tag160.xml" /><Relationship Id="rId3" Type="http://schemas.openxmlformats.org/officeDocument/2006/relationships/tags" Target="../tags/tag161.xml" /><Relationship Id="rId4" Type="http://schemas.openxmlformats.org/officeDocument/2006/relationships/tags" Target="../tags/tag162.xml" /><Relationship Id="rId5" Type="http://schemas.openxmlformats.org/officeDocument/2006/relationships/tags" Target="../tags/tag163.xml" /><Relationship Id="rId6" Type="http://schemas.openxmlformats.org/officeDocument/2006/relationships/slideMaster" Target="../slideMasters/slideMaster3.xml" /></Relationships>
</file>

<file path=ppt/slideLayouts/_rels/slideLayout4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64.xml" /><Relationship Id="rId2" Type="http://schemas.openxmlformats.org/officeDocument/2006/relationships/tags" Target="../tags/tag165.xml" /><Relationship Id="rId3" Type="http://schemas.openxmlformats.org/officeDocument/2006/relationships/tags" Target="../tags/tag166.xml" /><Relationship Id="rId4" Type="http://schemas.openxmlformats.org/officeDocument/2006/relationships/tags" Target="../tags/tag167.xml" /><Relationship Id="rId5" Type="http://schemas.openxmlformats.org/officeDocument/2006/relationships/tags" Target="../tags/tag168.xml" /><Relationship Id="rId6" Type="http://schemas.openxmlformats.org/officeDocument/2006/relationships/tags" Target="../tags/tag169.xml" /><Relationship Id="rId7" Type="http://schemas.openxmlformats.org/officeDocument/2006/relationships/slideMaster" Target="../slideMasters/slideMaster3.xml" /></Relationships>
</file>

<file path=ppt/slideLayouts/_rels/slideLayout4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70.xml" /><Relationship Id="rId10" Type="http://schemas.openxmlformats.org/officeDocument/2006/relationships/tags" Target="../tags/tag179.xml" /><Relationship Id="rId11" Type="http://schemas.openxmlformats.org/officeDocument/2006/relationships/tags" Target="../tags/tag180.xml" /><Relationship Id="rId12" Type="http://schemas.openxmlformats.org/officeDocument/2006/relationships/slideMaster" Target="../slideMasters/slideMaster3.xml" /><Relationship Id="rId2" Type="http://schemas.openxmlformats.org/officeDocument/2006/relationships/tags" Target="../tags/tag171.xml" /><Relationship Id="rId3" Type="http://schemas.openxmlformats.org/officeDocument/2006/relationships/tags" Target="../tags/tag172.xml" /><Relationship Id="rId4" Type="http://schemas.openxmlformats.org/officeDocument/2006/relationships/tags" Target="../tags/tag173.xml" /><Relationship Id="rId5" Type="http://schemas.openxmlformats.org/officeDocument/2006/relationships/tags" Target="../tags/tag174.xml" /><Relationship Id="rId6" Type="http://schemas.openxmlformats.org/officeDocument/2006/relationships/tags" Target="../tags/tag175.xml" /><Relationship Id="rId7" Type="http://schemas.openxmlformats.org/officeDocument/2006/relationships/tags" Target="../tags/tag176.xml" /><Relationship Id="rId8" Type="http://schemas.openxmlformats.org/officeDocument/2006/relationships/tags" Target="../tags/tag177.xml" /><Relationship Id="rId9" Type="http://schemas.openxmlformats.org/officeDocument/2006/relationships/tags" Target="../tags/tag178.xml" /></Relationships>
</file>

<file path=ppt/slideLayouts/_rels/slideLayout4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81.xml" /><Relationship Id="rId10" Type="http://schemas.openxmlformats.org/officeDocument/2006/relationships/slideMaster" Target="../slideMasters/slideMaster3.xml" /><Relationship Id="rId2" Type="http://schemas.openxmlformats.org/officeDocument/2006/relationships/tags" Target="../tags/tag182.xml" /><Relationship Id="rId3" Type="http://schemas.openxmlformats.org/officeDocument/2006/relationships/tags" Target="../tags/tag183.xml" /><Relationship Id="rId4" Type="http://schemas.openxmlformats.org/officeDocument/2006/relationships/tags" Target="../tags/tag184.xml" /><Relationship Id="rId5" Type="http://schemas.openxmlformats.org/officeDocument/2006/relationships/tags" Target="../tags/tag185.xml" /><Relationship Id="rId6" Type="http://schemas.openxmlformats.org/officeDocument/2006/relationships/tags" Target="../tags/tag186.xml" /><Relationship Id="rId7" Type="http://schemas.openxmlformats.org/officeDocument/2006/relationships/tags" Target="../tags/tag187.xml" /><Relationship Id="rId8" Type="http://schemas.openxmlformats.org/officeDocument/2006/relationships/tags" Target="../tags/tag188.xml" /><Relationship Id="rId9" Type="http://schemas.openxmlformats.org/officeDocument/2006/relationships/tags" Target="../tags/tag189.xml" /></Relationships>
</file>

<file path=ppt/slideLayouts/_rels/slideLayout4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90.xml" /><Relationship Id="rId2" Type="http://schemas.openxmlformats.org/officeDocument/2006/relationships/tags" Target="../tags/tag191.xml" /><Relationship Id="rId3" Type="http://schemas.openxmlformats.org/officeDocument/2006/relationships/tags" Target="../tags/tag192.xml" /><Relationship Id="rId4" Type="http://schemas.openxmlformats.org/officeDocument/2006/relationships/tags" Target="../tags/tag193.xml" /><Relationship Id="rId5" Type="http://schemas.openxmlformats.org/officeDocument/2006/relationships/tags" Target="../tags/tag194.xml" /><Relationship Id="rId6" Type="http://schemas.openxmlformats.org/officeDocument/2006/relationships/tags" Target="../tags/tag195.xml" /><Relationship Id="rId7" Type="http://schemas.openxmlformats.org/officeDocument/2006/relationships/tags" Target="../tags/tag196.xml" /><Relationship Id="rId8" Type="http://schemas.openxmlformats.org/officeDocument/2006/relationships/tags" Target="../tags/tag197.xml" /><Relationship Id="rId9" Type="http://schemas.openxmlformats.org/officeDocument/2006/relationships/slideMaster" Target="../slideMasters/slideMaster3.xml" /></Relationships>
</file>

<file path=ppt/slideLayouts/_rels/slideLayout4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98.xml" /><Relationship Id="rId10" Type="http://schemas.openxmlformats.org/officeDocument/2006/relationships/tags" Target="../tags/tag207.xml" /><Relationship Id="rId11" Type="http://schemas.openxmlformats.org/officeDocument/2006/relationships/tags" Target="../tags/tag208.xml" /><Relationship Id="rId12" Type="http://schemas.openxmlformats.org/officeDocument/2006/relationships/tags" Target="../tags/tag209.xml" /><Relationship Id="rId13" Type="http://schemas.openxmlformats.org/officeDocument/2006/relationships/tags" Target="../tags/tag210.xml" /><Relationship Id="rId14" Type="http://schemas.openxmlformats.org/officeDocument/2006/relationships/tags" Target="../tags/tag211.xml" /><Relationship Id="rId15" Type="http://schemas.openxmlformats.org/officeDocument/2006/relationships/tags" Target="../tags/tag212.xml" /><Relationship Id="rId16" Type="http://schemas.openxmlformats.org/officeDocument/2006/relationships/tags" Target="../tags/tag213.xml" /><Relationship Id="rId17" Type="http://schemas.openxmlformats.org/officeDocument/2006/relationships/tags" Target="../tags/tag214.xml" /><Relationship Id="rId18" Type="http://schemas.openxmlformats.org/officeDocument/2006/relationships/tags" Target="../tags/tag215.xml" /><Relationship Id="rId19" Type="http://schemas.openxmlformats.org/officeDocument/2006/relationships/slideMaster" Target="../slideMasters/slideMaster3.xml" /><Relationship Id="rId2" Type="http://schemas.openxmlformats.org/officeDocument/2006/relationships/tags" Target="../tags/tag199.xml" /><Relationship Id="rId3" Type="http://schemas.openxmlformats.org/officeDocument/2006/relationships/tags" Target="../tags/tag200.xml" /><Relationship Id="rId4" Type="http://schemas.openxmlformats.org/officeDocument/2006/relationships/tags" Target="../tags/tag201.xml" /><Relationship Id="rId5" Type="http://schemas.openxmlformats.org/officeDocument/2006/relationships/tags" Target="../tags/tag202.xml" /><Relationship Id="rId6" Type="http://schemas.openxmlformats.org/officeDocument/2006/relationships/tags" Target="../tags/tag203.xml" /><Relationship Id="rId7" Type="http://schemas.openxmlformats.org/officeDocument/2006/relationships/tags" Target="../tags/tag204.xml" /><Relationship Id="rId8" Type="http://schemas.openxmlformats.org/officeDocument/2006/relationships/tags" Target="../tags/tag205.xml" /><Relationship Id="rId9" Type="http://schemas.openxmlformats.org/officeDocument/2006/relationships/tags" Target="../tags/tag206.xml" /></Relationships>
</file>

<file path=ppt/slideLayouts/_rels/slideLayout4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16.xml" /><Relationship Id="rId10" Type="http://schemas.openxmlformats.org/officeDocument/2006/relationships/tags" Target="../tags/tag225.xml" /><Relationship Id="rId11" Type="http://schemas.openxmlformats.org/officeDocument/2006/relationships/tags" Target="../tags/tag226.xml" /><Relationship Id="rId12" Type="http://schemas.openxmlformats.org/officeDocument/2006/relationships/tags" Target="../tags/tag227.xml" /><Relationship Id="rId13" Type="http://schemas.openxmlformats.org/officeDocument/2006/relationships/tags" Target="../tags/tag228.xml" /><Relationship Id="rId14" Type="http://schemas.openxmlformats.org/officeDocument/2006/relationships/tags" Target="../tags/tag229.xml" /><Relationship Id="rId15" Type="http://schemas.openxmlformats.org/officeDocument/2006/relationships/tags" Target="../tags/tag230.xml" /><Relationship Id="rId16" Type="http://schemas.openxmlformats.org/officeDocument/2006/relationships/tags" Target="../tags/tag231.xml" /><Relationship Id="rId17" Type="http://schemas.openxmlformats.org/officeDocument/2006/relationships/tags" Target="../tags/tag232.xml" /><Relationship Id="rId18" Type="http://schemas.openxmlformats.org/officeDocument/2006/relationships/tags" Target="../tags/tag233.xml" /><Relationship Id="rId19" Type="http://schemas.openxmlformats.org/officeDocument/2006/relationships/tags" Target="../tags/tag234.xml" /><Relationship Id="rId2" Type="http://schemas.openxmlformats.org/officeDocument/2006/relationships/tags" Target="../tags/tag217.xml" /><Relationship Id="rId20" Type="http://schemas.openxmlformats.org/officeDocument/2006/relationships/tags" Target="../tags/tag235.xml" /><Relationship Id="rId21" Type="http://schemas.openxmlformats.org/officeDocument/2006/relationships/slideMaster" Target="../slideMasters/slideMaster3.xml" /><Relationship Id="rId3" Type="http://schemas.openxmlformats.org/officeDocument/2006/relationships/tags" Target="../tags/tag218.xml" /><Relationship Id="rId4" Type="http://schemas.openxmlformats.org/officeDocument/2006/relationships/tags" Target="../tags/tag219.xml" /><Relationship Id="rId5" Type="http://schemas.openxmlformats.org/officeDocument/2006/relationships/tags" Target="../tags/tag220.xml" /><Relationship Id="rId6" Type="http://schemas.openxmlformats.org/officeDocument/2006/relationships/tags" Target="../tags/tag221.xml" /><Relationship Id="rId7" Type="http://schemas.openxmlformats.org/officeDocument/2006/relationships/tags" Target="../tags/tag222.xml" /><Relationship Id="rId8" Type="http://schemas.openxmlformats.org/officeDocument/2006/relationships/tags" Target="../tags/tag223.xml" /><Relationship Id="rId9" Type="http://schemas.openxmlformats.org/officeDocument/2006/relationships/tags" Target="../tags/tag224.xml" /></Relationships>
</file>

<file path=ppt/slideLayouts/_rels/slideLayout4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36.xml" /><Relationship Id="rId10" Type="http://schemas.openxmlformats.org/officeDocument/2006/relationships/tags" Target="../tags/tag245.xml" /><Relationship Id="rId11" Type="http://schemas.openxmlformats.org/officeDocument/2006/relationships/tags" Target="../tags/tag246.xml" /><Relationship Id="rId12" Type="http://schemas.openxmlformats.org/officeDocument/2006/relationships/tags" Target="../tags/tag247.xml" /><Relationship Id="rId13" Type="http://schemas.openxmlformats.org/officeDocument/2006/relationships/tags" Target="../tags/tag248.xml" /><Relationship Id="rId14" Type="http://schemas.openxmlformats.org/officeDocument/2006/relationships/tags" Target="../tags/tag249.xml" /><Relationship Id="rId15" Type="http://schemas.openxmlformats.org/officeDocument/2006/relationships/tags" Target="../tags/tag250.xml" /><Relationship Id="rId16" Type="http://schemas.openxmlformats.org/officeDocument/2006/relationships/tags" Target="../tags/tag251.xml" /><Relationship Id="rId17" Type="http://schemas.openxmlformats.org/officeDocument/2006/relationships/tags" Target="../tags/tag252.xml" /><Relationship Id="rId18" Type="http://schemas.openxmlformats.org/officeDocument/2006/relationships/tags" Target="../tags/tag253.xml" /><Relationship Id="rId19" Type="http://schemas.openxmlformats.org/officeDocument/2006/relationships/tags" Target="../tags/tag254.xml" /><Relationship Id="rId2" Type="http://schemas.openxmlformats.org/officeDocument/2006/relationships/tags" Target="../tags/tag237.xml" /><Relationship Id="rId20" Type="http://schemas.openxmlformats.org/officeDocument/2006/relationships/tags" Target="../tags/tag255.xml" /><Relationship Id="rId21" Type="http://schemas.openxmlformats.org/officeDocument/2006/relationships/tags" Target="../tags/tag256.xml" /><Relationship Id="rId22" Type="http://schemas.openxmlformats.org/officeDocument/2006/relationships/tags" Target="../tags/tag257.xml" /><Relationship Id="rId23" Type="http://schemas.openxmlformats.org/officeDocument/2006/relationships/tags" Target="../tags/tag258.xml" /><Relationship Id="rId24" Type="http://schemas.openxmlformats.org/officeDocument/2006/relationships/tags" Target="../tags/tag259.xml" /><Relationship Id="rId25" Type="http://schemas.openxmlformats.org/officeDocument/2006/relationships/tags" Target="../tags/tag260.xml" /><Relationship Id="rId26" Type="http://schemas.openxmlformats.org/officeDocument/2006/relationships/tags" Target="../tags/tag261.xml" /><Relationship Id="rId27" Type="http://schemas.openxmlformats.org/officeDocument/2006/relationships/tags" Target="../tags/tag262.xml" /><Relationship Id="rId28" Type="http://schemas.openxmlformats.org/officeDocument/2006/relationships/tags" Target="../tags/tag263.xml" /><Relationship Id="rId29" Type="http://schemas.openxmlformats.org/officeDocument/2006/relationships/tags" Target="../tags/tag264.xml" /><Relationship Id="rId3" Type="http://schemas.openxmlformats.org/officeDocument/2006/relationships/tags" Target="../tags/tag238.xml" /><Relationship Id="rId30" Type="http://schemas.openxmlformats.org/officeDocument/2006/relationships/tags" Target="../tags/tag265.xml" /><Relationship Id="rId31" Type="http://schemas.openxmlformats.org/officeDocument/2006/relationships/tags" Target="../tags/tag266.xml" /><Relationship Id="rId32" Type="http://schemas.openxmlformats.org/officeDocument/2006/relationships/tags" Target="../tags/tag267.xml" /><Relationship Id="rId33" Type="http://schemas.openxmlformats.org/officeDocument/2006/relationships/tags" Target="../tags/tag268.xml" /><Relationship Id="rId34" Type="http://schemas.openxmlformats.org/officeDocument/2006/relationships/tags" Target="../tags/tag269.xml" /><Relationship Id="rId35" Type="http://schemas.openxmlformats.org/officeDocument/2006/relationships/tags" Target="../tags/tag270.xml" /><Relationship Id="rId36" Type="http://schemas.openxmlformats.org/officeDocument/2006/relationships/tags" Target="../tags/tag271.xml" /><Relationship Id="rId37" Type="http://schemas.openxmlformats.org/officeDocument/2006/relationships/tags" Target="../tags/tag272.xml" /><Relationship Id="rId38" Type="http://schemas.openxmlformats.org/officeDocument/2006/relationships/tags" Target="../tags/tag273.xml" /><Relationship Id="rId39" Type="http://schemas.openxmlformats.org/officeDocument/2006/relationships/tags" Target="../tags/tag274.xml" /><Relationship Id="rId4" Type="http://schemas.openxmlformats.org/officeDocument/2006/relationships/tags" Target="../tags/tag239.xml" /><Relationship Id="rId40" Type="http://schemas.openxmlformats.org/officeDocument/2006/relationships/tags" Target="../tags/tag275.xml" /><Relationship Id="rId41" Type="http://schemas.openxmlformats.org/officeDocument/2006/relationships/tags" Target="../tags/tag276.xml" /><Relationship Id="rId42" Type="http://schemas.openxmlformats.org/officeDocument/2006/relationships/tags" Target="../tags/tag277.xml" /><Relationship Id="rId43" Type="http://schemas.openxmlformats.org/officeDocument/2006/relationships/tags" Target="../tags/tag278.xml" /><Relationship Id="rId44" Type="http://schemas.openxmlformats.org/officeDocument/2006/relationships/slideMaster" Target="../slideMasters/slideMaster3.xml" /><Relationship Id="rId5" Type="http://schemas.openxmlformats.org/officeDocument/2006/relationships/tags" Target="../tags/tag240.xml" /><Relationship Id="rId6" Type="http://schemas.openxmlformats.org/officeDocument/2006/relationships/tags" Target="../tags/tag241.xml" /><Relationship Id="rId7" Type="http://schemas.openxmlformats.org/officeDocument/2006/relationships/tags" Target="../tags/tag242.xml" /><Relationship Id="rId8" Type="http://schemas.openxmlformats.org/officeDocument/2006/relationships/tags" Target="../tags/tag243.xml" /><Relationship Id="rId9" Type="http://schemas.openxmlformats.org/officeDocument/2006/relationships/tags" Target="../tags/tag244.xml" /></Relationships>
</file>

<file path=ppt/slideLayouts/_rels/slideLayout49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.jpeg" /><Relationship Id="rId10" Type="http://schemas.openxmlformats.org/officeDocument/2006/relationships/tags" Target="../tags/tag293.xml" /><Relationship Id="rId11" Type="http://schemas.openxmlformats.org/officeDocument/2006/relationships/slideMaster" Target="../slideMasters/slideMaster4.xml" /><Relationship Id="rId2" Type="http://schemas.openxmlformats.org/officeDocument/2006/relationships/tags" Target="../tags/tag285.xml" /><Relationship Id="rId3" Type="http://schemas.openxmlformats.org/officeDocument/2006/relationships/tags" Target="../tags/tag286.xml" /><Relationship Id="rId4" Type="http://schemas.openxmlformats.org/officeDocument/2006/relationships/tags" Target="../tags/tag287.xml" /><Relationship Id="rId5" Type="http://schemas.openxmlformats.org/officeDocument/2006/relationships/tags" Target="../tags/tag288.xml" /><Relationship Id="rId6" Type="http://schemas.openxmlformats.org/officeDocument/2006/relationships/tags" Target="../tags/tag289.xml" /><Relationship Id="rId7" Type="http://schemas.openxmlformats.org/officeDocument/2006/relationships/tags" Target="../tags/tag290.xml" /><Relationship Id="rId8" Type="http://schemas.openxmlformats.org/officeDocument/2006/relationships/tags" Target="../tags/tag291.xml" /><Relationship Id="rId9" Type="http://schemas.openxmlformats.org/officeDocument/2006/relationships/tags" Target="../tags/tag292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94.xml" /><Relationship Id="rId10" Type="http://schemas.openxmlformats.org/officeDocument/2006/relationships/tags" Target="../tags/tag301.xml" /><Relationship Id="rId11" Type="http://schemas.openxmlformats.org/officeDocument/2006/relationships/slideMaster" Target="../slideMasters/slideMaster4.xml" /><Relationship Id="rId2" Type="http://schemas.openxmlformats.org/officeDocument/2006/relationships/image" Target="../media/image3.jpeg" /><Relationship Id="rId3" Type="http://schemas.openxmlformats.org/officeDocument/2006/relationships/tags" Target="../tags/tag295.xml" /><Relationship Id="rId4" Type="http://schemas.openxmlformats.org/officeDocument/2006/relationships/image" Target="../media/image4.jpeg" /><Relationship Id="rId5" Type="http://schemas.openxmlformats.org/officeDocument/2006/relationships/tags" Target="../tags/tag296.xml" /><Relationship Id="rId6" Type="http://schemas.openxmlformats.org/officeDocument/2006/relationships/tags" Target="../tags/tag297.xml" /><Relationship Id="rId7" Type="http://schemas.openxmlformats.org/officeDocument/2006/relationships/tags" Target="../tags/tag298.xml" /><Relationship Id="rId8" Type="http://schemas.openxmlformats.org/officeDocument/2006/relationships/tags" Target="../tags/tag299.xml" /><Relationship Id="rId9" Type="http://schemas.openxmlformats.org/officeDocument/2006/relationships/tags" Target="../tags/tag300.xml" /></Relationships>
</file>

<file path=ppt/slideLayouts/_rels/slideLayout51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.jpeg" /><Relationship Id="rId10" Type="http://schemas.openxmlformats.org/officeDocument/2006/relationships/slideMaster" Target="../slideMasters/slideMaster4.xml" /><Relationship Id="rId2" Type="http://schemas.openxmlformats.org/officeDocument/2006/relationships/tags" Target="../tags/tag302.xml" /><Relationship Id="rId3" Type="http://schemas.openxmlformats.org/officeDocument/2006/relationships/tags" Target="../tags/tag303.xml" /><Relationship Id="rId4" Type="http://schemas.openxmlformats.org/officeDocument/2006/relationships/tags" Target="../tags/tag304.xml" /><Relationship Id="rId5" Type="http://schemas.openxmlformats.org/officeDocument/2006/relationships/tags" Target="../tags/tag305.xml" /><Relationship Id="rId6" Type="http://schemas.openxmlformats.org/officeDocument/2006/relationships/tags" Target="../tags/tag306.xml" /><Relationship Id="rId7" Type="http://schemas.openxmlformats.org/officeDocument/2006/relationships/tags" Target="../tags/tag307.xml" /><Relationship Id="rId8" Type="http://schemas.openxmlformats.org/officeDocument/2006/relationships/tags" Target="../tags/tag308.xml" /><Relationship Id="rId9" Type="http://schemas.openxmlformats.org/officeDocument/2006/relationships/tags" Target="../tags/tag309.xml" /></Relationships>
</file>

<file path=ppt/slideLayouts/_rels/slideLayout5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10.xml" /><Relationship Id="rId10" Type="http://schemas.openxmlformats.org/officeDocument/2006/relationships/tags" Target="../tags/tag317.xml" /><Relationship Id="rId11" Type="http://schemas.openxmlformats.org/officeDocument/2006/relationships/tags" Target="../tags/tag318.xml" /><Relationship Id="rId12" Type="http://schemas.openxmlformats.org/officeDocument/2006/relationships/slideMaster" Target="../slideMasters/slideMaster4.xml" /><Relationship Id="rId2" Type="http://schemas.openxmlformats.org/officeDocument/2006/relationships/image" Target="../media/image3.jpeg" /><Relationship Id="rId3" Type="http://schemas.openxmlformats.org/officeDocument/2006/relationships/tags" Target="../tags/tag311.xml" /><Relationship Id="rId4" Type="http://schemas.openxmlformats.org/officeDocument/2006/relationships/image" Target="../media/image4.jpeg" /><Relationship Id="rId5" Type="http://schemas.openxmlformats.org/officeDocument/2006/relationships/tags" Target="../tags/tag312.xml" /><Relationship Id="rId6" Type="http://schemas.openxmlformats.org/officeDocument/2006/relationships/tags" Target="../tags/tag313.xml" /><Relationship Id="rId7" Type="http://schemas.openxmlformats.org/officeDocument/2006/relationships/tags" Target="../tags/tag314.xml" /><Relationship Id="rId8" Type="http://schemas.openxmlformats.org/officeDocument/2006/relationships/tags" Target="../tags/tag315.xml" /><Relationship Id="rId9" Type="http://schemas.openxmlformats.org/officeDocument/2006/relationships/tags" Target="../tags/tag316.xml" /></Relationships>
</file>

<file path=ppt/slideLayouts/_rels/slideLayout5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19.xml" /><Relationship Id="rId10" Type="http://schemas.openxmlformats.org/officeDocument/2006/relationships/tags" Target="../tags/tag326.xml" /><Relationship Id="rId11" Type="http://schemas.openxmlformats.org/officeDocument/2006/relationships/tags" Target="../tags/tag327.xml" /><Relationship Id="rId12" Type="http://schemas.openxmlformats.org/officeDocument/2006/relationships/tags" Target="../tags/tag328.xml" /><Relationship Id="rId13" Type="http://schemas.openxmlformats.org/officeDocument/2006/relationships/tags" Target="../tags/tag329.xml" /><Relationship Id="rId14" Type="http://schemas.openxmlformats.org/officeDocument/2006/relationships/slideMaster" Target="../slideMasters/slideMaster4.xml" /><Relationship Id="rId2" Type="http://schemas.openxmlformats.org/officeDocument/2006/relationships/image" Target="../media/image3.jpeg" /><Relationship Id="rId3" Type="http://schemas.openxmlformats.org/officeDocument/2006/relationships/tags" Target="../tags/tag320.xml" /><Relationship Id="rId4" Type="http://schemas.openxmlformats.org/officeDocument/2006/relationships/image" Target="../media/image4.jpeg" /><Relationship Id="rId5" Type="http://schemas.openxmlformats.org/officeDocument/2006/relationships/tags" Target="../tags/tag321.xml" /><Relationship Id="rId6" Type="http://schemas.openxmlformats.org/officeDocument/2006/relationships/tags" Target="../tags/tag322.xml" /><Relationship Id="rId7" Type="http://schemas.openxmlformats.org/officeDocument/2006/relationships/tags" Target="../tags/tag323.xml" /><Relationship Id="rId8" Type="http://schemas.openxmlformats.org/officeDocument/2006/relationships/tags" Target="../tags/tag324.xml" /><Relationship Id="rId9" Type="http://schemas.openxmlformats.org/officeDocument/2006/relationships/tags" Target="../tags/tag325.xml" /></Relationships>
</file>

<file path=ppt/slideLayouts/_rels/slideLayout54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5.jpeg" /><Relationship Id="rId2" Type="http://schemas.openxmlformats.org/officeDocument/2006/relationships/tags" Target="../tags/tag330.xml" /><Relationship Id="rId3" Type="http://schemas.openxmlformats.org/officeDocument/2006/relationships/tags" Target="../tags/tag331.xml" /><Relationship Id="rId4" Type="http://schemas.openxmlformats.org/officeDocument/2006/relationships/tags" Target="../tags/tag332.xml" /><Relationship Id="rId5" Type="http://schemas.openxmlformats.org/officeDocument/2006/relationships/tags" Target="../tags/tag333.xml" /><Relationship Id="rId6" Type="http://schemas.openxmlformats.org/officeDocument/2006/relationships/tags" Target="../tags/tag334.xml" /><Relationship Id="rId7" Type="http://schemas.openxmlformats.org/officeDocument/2006/relationships/slideMaster" Target="../slideMasters/slideMaster4.xml" /></Relationships>
</file>

<file path=ppt/slideLayouts/_rels/slideLayout5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35.xml" /><Relationship Id="rId2" Type="http://schemas.openxmlformats.org/officeDocument/2006/relationships/tags" Target="../tags/tag336.xml" /><Relationship Id="rId3" Type="http://schemas.openxmlformats.org/officeDocument/2006/relationships/tags" Target="../tags/tag337.xml" /><Relationship Id="rId4" Type="http://schemas.openxmlformats.org/officeDocument/2006/relationships/image" Target="../media/image6.jpeg" /><Relationship Id="rId5" Type="http://schemas.openxmlformats.org/officeDocument/2006/relationships/slideMaster" Target="../slideMasters/slideMaster4.xml" /></Relationships>
</file>

<file path=ppt/slideLayouts/_rels/slideLayout56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.jpeg" /><Relationship Id="rId10" Type="http://schemas.openxmlformats.org/officeDocument/2006/relationships/slideMaster" Target="../slideMasters/slideMaster4.xml" /><Relationship Id="rId2" Type="http://schemas.openxmlformats.org/officeDocument/2006/relationships/tags" Target="../tags/tag338.xml" /><Relationship Id="rId3" Type="http://schemas.openxmlformats.org/officeDocument/2006/relationships/tags" Target="../tags/tag339.xml" /><Relationship Id="rId4" Type="http://schemas.openxmlformats.org/officeDocument/2006/relationships/tags" Target="../tags/tag340.xml" /><Relationship Id="rId5" Type="http://schemas.openxmlformats.org/officeDocument/2006/relationships/tags" Target="../tags/tag341.xml" /><Relationship Id="rId6" Type="http://schemas.openxmlformats.org/officeDocument/2006/relationships/tags" Target="../tags/tag342.xml" /><Relationship Id="rId7" Type="http://schemas.openxmlformats.org/officeDocument/2006/relationships/tags" Target="../tags/tag343.xml" /><Relationship Id="rId8" Type="http://schemas.openxmlformats.org/officeDocument/2006/relationships/tags" Target="../tags/tag344.xml" /><Relationship Id="rId9" Type="http://schemas.openxmlformats.org/officeDocument/2006/relationships/tags" Target="../tags/tag345.xml" /></Relationships>
</file>

<file path=ppt/slideLayouts/_rels/slideLayout57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.jpeg" /><Relationship Id="rId2" Type="http://schemas.openxmlformats.org/officeDocument/2006/relationships/tags" Target="../tags/tag346.xml" /><Relationship Id="rId3" Type="http://schemas.openxmlformats.org/officeDocument/2006/relationships/tags" Target="../tags/tag347.xml" /><Relationship Id="rId4" Type="http://schemas.openxmlformats.org/officeDocument/2006/relationships/tags" Target="../tags/tag348.xml" /><Relationship Id="rId5" Type="http://schemas.openxmlformats.org/officeDocument/2006/relationships/tags" Target="../tags/tag349.xml" /><Relationship Id="rId6" Type="http://schemas.openxmlformats.org/officeDocument/2006/relationships/tags" Target="../tags/tag350.xml" /><Relationship Id="rId7" Type="http://schemas.openxmlformats.org/officeDocument/2006/relationships/tags" Target="../tags/tag351.xml" /><Relationship Id="rId8" Type="http://schemas.openxmlformats.org/officeDocument/2006/relationships/tags" Target="../tags/tag352.xml" /><Relationship Id="rId9" Type="http://schemas.openxmlformats.org/officeDocument/2006/relationships/slideMaster" Target="../slideMasters/slideMaster4.xml" /></Relationships>
</file>

<file path=ppt/slideLayouts/_rels/slideLayout58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.jpeg" /><Relationship Id="rId2" Type="http://schemas.openxmlformats.org/officeDocument/2006/relationships/tags" Target="../tags/tag353.xml" /><Relationship Id="rId3" Type="http://schemas.openxmlformats.org/officeDocument/2006/relationships/tags" Target="../tags/tag354.xml" /><Relationship Id="rId4" Type="http://schemas.openxmlformats.org/officeDocument/2006/relationships/tags" Target="../tags/tag355.xml" /><Relationship Id="rId5" Type="http://schemas.openxmlformats.org/officeDocument/2006/relationships/tags" Target="../tags/tag356.xml" /><Relationship Id="rId6" Type="http://schemas.openxmlformats.org/officeDocument/2006/relationships/tags" Target="../tags/tag357.xml" /><Relationship Id="rId7" Type="http://schemas.openxmlformats.org/officeDocument/2006/relationships/tags" Target="../tags/tag358.xml" /><Relationship Id="rId8" Type="http://schemas.openxmlformats.org/officeDocument/2006/relationships/slideMaster" Target="../slideMasters/slideMaster4.xml" /></Relationships>
</file>

<file path=ppt/slideLayouts/_rels/slideLayout59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7.jpeg" /><Relationship Id="rId10" Type="http://schemas.openxmlformats.org/officeDocument/2006/relationships/tags" Target="../tags/tag367.xml" /><Relationship Id="rId11" Type="http://schemas.openxmlformats.org/officeDocument/2006/relationships/slideMaster" Target="../slideMasters/slideMaster4.xml" /><Relationship Id="rId2" Type="http://schemas.openxmlformats.org/officeDocument/2006/relationships/tags" Target="../tags/tag359.xml" /><Relationship Id="rId3" Type="http://schemas.openxmlformats.org/officeDocument/2006/relationships/tags" Target="../tags/tag360.xml" /><Relationship Id="rId4" Type="http://schemas.openxmlformats.org/officeDocument/2006/relationships/tags" Target="../tags/tag361.xml" /><Relationship Id="rId5" Type="http://schemas.openxmlformats.org/officeDocument/2006/relationships/tags" Target="../tags/tag362.xml" /><Relationship Id="rId6" Type="http://schemas.openxmlformats.org/officeDocument/2006/relationships/tags" Target="../tags/tag363.xml" /><Relationship Id="rId7" Type="http://schemas.openxmlformats.org/officeDocument/2006/relationships/tags" Target="../tags/tag364.xml" /><Relationship Id="rId8" Type="http://schemas.openxmlformats.org/officeDocument/2006/relationships/tags" Target="../tags/tag365.xml" /><Relationship Id="rId9" Type="http://schemas.openxmlformats.org/officeDocument/2006/relationships/tags" Target="../tags/tag366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0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4.jpeg" /><Relationship Id="rId2" Type="http://schemas.openxmlformats.org/officeDocument/2006/relationships/tags" Target="../tags/tag368.xml" /><Relationship Id="rId3" Type="http://schemas.openxmlformats.org/officeDocument/2006/relationships/tags" Target="../tags/tag369.xml" /><Relationship Id="rId4" Type="http://schemas.openxmlformats.org/officeDocument/2006/relationships/tags" Target="../tags/tag370.xml" /><Relationship Id="rId5" Type="http://schemas.openxmlformats.org/officeDocument/2006/relationships/tags" Target="../tags/tag371.xml" /><Relationship Id="rId6" Type="http://schemas.openxmlformats.org/officeDocument/2006/relationships/tags" Target="../tags/tag372.xml" /><Relationship Id="rId7" Type="http://schemas.openxmlformats.org/officeDocument/2006/relationships/image" Target="../media/image3.jpeg" /><Relationship Id="rId8" Type="http://schemas.openxmlformats.org/officeDocument/2006/relationships/slideMaster" Target="../slideMasters/slideMaster4.xml" /></Relationships>
</file>

<file path=ppt/slideLayouts/_rels/slideLayout6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73.xml" /><Relationship Id="rId2" Type="http://schemas.openxmlformats.org/officeDocument/2006/relationships/tags" Target="../tags/tag374.xml" /><Relationship Id="rId3" Type="http://schemas.openxmlformats.org/officeDocument/2006/relationships/tags" Target="../tags/tag375.xml" /><Relationship Id="rId4" Type="http://schemas.openxmlformats.org/officeDocument/2006/relationships/tags" Target="../tags/tag376.xml" /><Relationship Id="rId5" Type="http://schemas.openxmlformats.org/officeDocument/2006/relationships/tags" Target="../tags/tag377.xml" /><Relationship Id="rId6" Type="http://schemas.openxmlformats.org/officeDocument/2006/relationships/tags" Target="../tags/tag378.xml" /><Relationship Id="rId7" Type="http://schemas.openxmlformats.org/officeDocument/2006/relationships/image" Target="../media/image2.jpeg" /><Relationship Id="rId8" Type="http://schemas.openxmlformats.org/officeDocument/2006/relationships/slideMaster" Target="../slideMasters/slideMaster4.xml" /></Relationships>
</file>

<file path=ppt/slideLayouts/_rels/slideLayout62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8.jpeg" /><Relationship Id="rId10" Type="http://schemas.openxmlformats.org/officeDocument/2006/relationships/image" Target="../media/image3.jpeg" /><Relationship Id="rId11" Type="http://schemas.openxmlformats.org/officeDocument/2006/relationships/slideMaster" Target="../slideMasters/slideMaster4.xml" /><Relationship Id="rId2" Type="http://schemas.openxmlformats.org/officeDocument/2006/relationships/tags" Target="../tags/tag379.xml" /><Relationship Id="rId3" Type="http://schemas.openxmlformats.org/officeDocument/2006/relationships/tags" Target="../tags/tag380.xml" /><Relationship Id="rId4" Type="http://schemas.openxmlformats.org/officeDocument/2006/relationships/tags" Target="../tags/tag381.xml" /><Relationship Id="rId5" Type="http://schemas.openxmlformats.org/officeDocument/2006/relationships/tags" Target="../tags/tag382.xml" /><Relationship Id="rId6" Type="http://schemas.openxmlformats.org/officeDocument/2006/relationships/tags" Target="../tags/tag383.xml" /><Relationship Id="rId7" Type="http://schemas.openxmlformats.org/officeDocument/2006/relationships/tags" Target="../tags/tag384.xml" /><Relationship Id="rId8" Type="http://schemas.openxmlformats.org/officeDocument/2006/relationships/tags" Target="../tags/tag385.xml" /><Relationship Id="rId9" Type="http://schemas.openxmlformats.org/officeDocument/2006/relationships/tags" Target="../tags/tag386.xml" /></Relationships>
</file>

<file path=ppt/slideLayouts/_rels/slideLayout63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4.jpeg" /><Relationship Id="rId10" Type="http://schemas.openxmlformats.org/officeDocument/2006/relationships/image" Target="../media/image3.jpeg" /><Relationship Id="rId11" Type="http://schemas.openxmlformats.org/officeDocument/2006/relationships/slideMaster" Target="../slideMasters/slideMaster4.xml" /><Relationship Id="rId2" Type="http://schemas.openxmlformats.org/officeDocument/2006/relationships/tags" Target="../tags/tag387.xml" /><Relationship Id="rId3" Type="http://schemas.openxmlformats.org/officeDocument/2006/relationships/tags" Target="../tags/tag388.xml" /><Relationship Id="rId4" Type="http://schemas.openxmlformats.org/officeDocument/2006/relationships/tags" Target="../tags/tag389.xml" /><Relationship Id="rId5" Type="http://schemas.openxmlformats.org/officeDocument/2006/relationships/tags" Target="../tags/tag390.xml" /><Relationship Id="rId6" Type="http://schemas.openxmlformats.org/officeDocument/2006/relationships/tags" Target="../tags/tag391.xml" /><Relationship Id="rId7" Type="http://schemas.openxmlformats.org/officeDocument/2006/relationships/tags" Target="../tags/tag392.xml" /><Relationship Id="rId8" Type="http://schemas.openxmlformats.org/officeDocument/2006/relationships/tags" Target="../tags/tag393.xml" /><Relationship Id="rId9" Type="http://schemas.openxmlformats.org/officeDocument/2006/relationships/tags" Target="../tags/tag394.xml" /></Relationships>
</file>

<file path=ppt/slideLayouts/_rels/slideLayout64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9.jpeg" /><Relationship Id="rId10" Type="http://schemas.openxmlformats.org/officeDocument/2006/relationships/image" Target="../media/image3.jpeg" /><Relationship Id="rId11" Type="http://schemas.openxmlformats.org/officeDocument/2006/relationships/slideMaster" Target="../slideMasters/slideMaster4.xml" /><Relationship Id="rId2" Type="http://schemas.openxmlformats.org/officeDocument/2006/relationships/tags" Target="../tags/tag395.xml" /><Relationship Id="rId3" Type="http://schemas.openxmlformats.org/officeDocument/2006/relationships/tags" Target="../tags/tag396.xml" /><Relationship Id="rId4" Type="http://schemas.openxmlformats.org/officeDocument/2006/relationships/tags" Target="../tags/tag397.xml" /><Relationship Id="rId5" Type="http://schemas.openxmlformats.org/officeDocument/2006/relationships/tags" Target="../tags/tag398.xml" /><Relationship Id="rId6" Type="http://schemas.openxmlformats.org/officeDocument/2006/relationships/tags" Target="../tags/tag399.xml" /><Relationship Id="rId7" Type="http://schemas.openxmlformats.org/officeDocument/2006/relationships/tags" Target="../tags/tag400.xml" /><Relationship Id="rId8" Type="http://schemas.openxmlformats.org/officeDocument/2006/relationships/tags" Target="../tags/tag401.xml" /><Relationship Id="rId9" Type="http://schemas.openxmlformats.org/officeDocument/2006/relationships/tags" Target="../tags/tag402.xml" /></Relationships>
</file>

<file path=ppt/slideLayouts/_rels/slideLayout65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4.jpeg" /><Relationship Id="rId10" Type="http://schemas.openxmlformats.org/officeDocument/2006/relationships/tags" Target="../tags/tag411.xml" /><Relationship Id="rId11" Type="http://schemas.openxmlformats.org/officeDocument/2006/relationships/tags" Target="../tags/tag412.xml" /><Relationship Id="rId12" Type="http://schemas.openxmlformats.org/officeDocument/2006/relationships/image" Target="../media/image3.jpeg" /><Relationship Id="rId13" Type="http://schemas.openxmlformats.org/officeDocument/2006/relationships/slideMaster" Target="../slideMasters/slideMaster4.xml" /><Relationship Id="rId2" Type="http://schemas.openxmlformats.org/officeDocument/2006/relationships/tags" Target="../tags/tag403.xml" /><Relationship Id="rId3" Type="http://schemas.openxmlformats.org/officeDocument/2006/relationships/tags" Target="../tags/tag404.xml" /><Relationship Id="rId4" Type="http://schemas.openxmlformats.org/officeDocument/2006/relationships/tags" Target="../tags/tag405.xml" /><Relationship Id="rId5" Type="http://schemas.openxmlformats.org/officeDocument/2006/relationships/tags" Target="../tags/tag406.xml" /><Relationship Id="rId6" Type="http://schemas.openxmlformats.org/officeDocument/2006/relationships/tags" Target="../tags/tag407.xml" /><Relationship Id="rId7" Type="http://schemas.openxmlformats.org/officeDocument/2006/relationships/tags" Target="../tags/tag408.xml" /><Relationship Id="rId8" Type="http://schemas.openxmlformats.org/officeDocument/2006/relationships/tags" Target="../tags/tag409.xml" /><Relationship Id="rId9" Type="http://schemas.openxmlformats.org/officeDocument/2006/relationships/tags" Target="../tags/tag410.xml" /></Relationships>
</file>

<file path=ppt/slideLayouts/_rels/slideLayout6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13.xml" /><Relationship Id="rId2" Type="http://schemas.openxmlformats.org/officeDocument/2006/relationships/tags" Target="../tags/tag414.xml" /><Relationship Id="rId3" Type="http://schemas.openxmlformats.org/officeDocument/2006/relationships/tags" Target="../tags/tag415.xml" /><Relationship Id="rId4" Type="http://schemas.openxmlformats.org/officeDocument/2006/relationships/tags" Target="../tags/tag416.xml" /><Relationship Id="rId5" Type="http://schemas.openxmlformats.org/officeDocument/2006/relationships/tags" Target="../tags/tag417.xml" /><Relationship Id="rId6" Type="http://schemas.openxmlformats.org/officeDocument/2006/relationships/tags" Target="../tags/tag418.xml" /><Relationship Id="rId7" Type="http://schemas.openxmlformats.org/officeDocument/2006/relationships/image" Target="../media/image2.jpeg" /><Relationship Id="rId8" Type="http://schemas.openxmlformats.org/officeDocument/2006/relationships/slideMaster" Target="../slideMasters/slideMaster4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10D3AB-2163-4DB6-88A8-5EAA73FFB5A3}" type="datetimeFigureOut">
              <a:rPr lang="zh-CN" altLang="en-US" smtClean="0"/>
              <a:t>2022/3/22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14A7C3-7C25-4FE3-9413-F895BA5455B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>
    <mc:Choice xmlns:p15="http://schemas.microsoft.com/office/powerpoint/2012/main" Requires="p15">
      <p:transition spd="slow" p14:dur="1250">
        <p15:prstTrans prst="peelOff"/>
      </p:transition>
    </mc:Choice>
    <mc:Fallback>
      <p:transition spd="slow">
        <p:fade/>
      </p:transition>
    </mc:Fallback>
  </mc:AlternateContent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10D3AB-2163-4DB6-88A8-5EAA73FFB5A3}" type="datetimeFigureOut">
              <a:rPr lang="zh-CN" altLang="en-US" smtClean="0"/>
              <a:t>2022/3/22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14A7C3-7C25-4FE3-9413-F895BA5455B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>
    <mc:Choice xmlns:p15="http://schemas.microsoft.com/office/powerpoint/2012/main" Requires="p15">
      <p:transition spd="slow" p14:dur="1250">
        <p15:prstTrans prst="peelOff"/>
      </p:transition>
    </mc:Choice>
    <mc:Fallback>
      <p:transition spd="slow">
        <p:fade/>
      </p:transition>
    </mc:Fallback>
  </mc:AlternateContent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10D3AB-2163-4DB6-88A8-5EAA73FFB5A3}" type="datetimeFigureOut">
              <a:rPr lang="zh-CN" altLang="en-US" smtClean="0"/>
              <a:t>2022/3/22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14A7C3-7C25-4FE3-9413-F895BA5455B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>
    <mc:Choice xmlns:p15="http://schemas.microsoft.com/office/powerpoint/2012/main" Requires="p15">
      <p:transition spd="slow" p14:dur="1250">
        <p15:prstTrans prst="peelOff"/>
      </p:transition>
    </mc:Choice>
    <mc:Fallback>
      <p:transition spd="slow">
        <p:fade/>
      </p:transition>
    </mc:Fallback>
  </mc:AlternateContent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669882" y="2588281"/>
            <a:ext cx="10852237" cy="899167"/>
          </a:xfrm>
        </p:spPr>
        <p:txBody>
          <a:bodyPr lIns="101600" tIns="38100" rIns="25400" bIns="38100" anchor="t" anchorCtr="0">
            <a:noAutofit/>
          </a:bodyPr>
          <a:lstStyle>
            <a:lvl1pPr algn="ctr">
              <a:defRPr sz="5400" spc="600"/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669882" y="3566160"/>
            <a:ext cx="10852237" cy="950984"/>
          </a:xfrm>
        </p:spPr>
        <p:txBody>
          <a:bodyPr lIns="101600" tIns="38100" rIns="76200" bIns="38100">
            <a:no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2400" u="none" strike="noStrike" kern="1200" cap="none" spc="200" normalizeH="0" baseline="0">
                <a:solidFill>
                  <a:schemeClr val="tx1"/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2022/3/22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69882" y="952508"/>
            <a:ext cx="10852237" cy="5388907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090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2022/3/22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69930" y="3808730"/>
            <a:ext cx="10852237" cy="624845"/>
          </a:xfrm>
        </p:spPr>
        <p:txBody>
          <a:bodyPr lIns="101600" tIns="38100" rIns="63500" bIns="38100" anchor="t" anchorCtr="0">
            <a:noAutofit/>
          </a:bodyPr>
          <a:lstStyle>
            <a:lvl1pPr>
              <a:defRPr sz="3600" u="none" strike="noStrike" kern="1200" cap="none" spc="300" normalizeH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>
          <a:xfrm>
            <a:off x="669925" y="4511675"/>
            <a:ext cx="10852237" cy="1077985"/>
          </a:xfrm>
        </p:spPr>
        <p:txBody>
          <a:bodyPr lIns="101600" tIns="38100" rIns="76200" bIns="38100">
            <a:noAutofit/>
          </a:bodyPr>
          <a:lstStyle>
            <a:lvl1pPr marL="0" indent="0" eaLnBrk="1" fontAlgn="auto" latinLnBrk="0" hangingPunct="1"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2022/3/22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090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238877" y="952508"/>
            <a:ext cx="5283242" cy="5388907"/>
          </a:xfrm>
        </p:spPr>
        <p:txBody>
          <a:bodyPr>
            <a:noAutofit/>
          </a:bodyPr>
          <a:lstStyle>
            <a:lvl1pPr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2022/3/22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69930" y="952508"/>
            <a:ext cx="5283242" cy="381003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2000" b="0" u="none" strike="noStrike" kern="1200" cap="none" spc="200" normalizeH="0" baseline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69925" y="1406525"/>
            <a:ext cx="5283200" cy="4934752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090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952508"/>
            <a:ext cx="5283242" cy="38100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406525"/>
            <a:ext cx="5283242" cy="4934752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090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2022/3/22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2022/3/22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2022/3/22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图片与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69930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090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238925" y="952508"/>
            <a:ext cx="5283242" cy="5388907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2022/3/22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10D3AB-2163-4DB6-88A8-5EAA73FFB5A3}" type="datetimeFigureOut">
              <a:rPr lang="zh-CN" altLang="en-US" smtClean="0"/>
              <a:t>2022/3/22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14A7C3-7C25-4FE3-9413-F895BA5455B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>
    <mc:Choice xmlns:p15="http://schemas.microsoft.com/office/powerpoint/2012/main" Requires="p15">
      <p:transition spd="slow" p14:dur="1250">
        <p15:prstTrans prst="peelOff"/>
      </p:transition>
    </mc:Choice>
    <mc:Fallback>
      <p:transition spd="slow">
        <p:fade/>
      </p:transition>
    </mc:Fallback>
  </mc:AlternateContent>
  <p:timing/>
</p:sldLayout>
</file>

<file path=ppt/slideLayouts/slideLayout2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1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indent="0" eaLnBrk="1" fontAlgn="auto" latinLnBrk="0" hangingPunct="1"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indent="0" eaLnBrk="1" fontAlgn="auto" latinLnBrk="0" hangingPunct="1"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indent="0" eaLnBrk="1" fontAlgn="auto" latinLnBrk="0" hangingPunct="1"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indent="0" eaLnBrk="1" fontAlgn="auto" latinLnBrk="0" hangingPunct="1"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2022/3/22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2022/3/22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69930" y="952508"/>
            <a:ext cx="10852237" cy="5388907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  <p:timing/>
</p:sldLayout>
</file>

<file path=ppt/slideLayouts/slideLayout2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末尾幻灯片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669882" y="2588281"/>
            <a:ext cx="10852237" cy="899167"/>
          </a:xfrm>
        </p:spPr>
        <p:txBody>
          <a:bodyPr vert="horz" lIns="101600" tIns="38100" rIns="25400" bIns="38100" rtlCol="0" anchor="t" anchorCtr="0">
            <a:no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5400" b="1" i="0" u="none" strike="noStrike" kern="1200" cap="none" spc="60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2022/3/22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通用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2022/3/22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相框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矩形 7"/>
          <p:cNvSpPr/>
          <p:nvPr userDrawn="1">
            <p:custDataLst>
              <p:tags r:id="rId1"/>
            </p:custDataLst>
          </p:nvPr>
        </p:nvSpPr>
        <p:spPr>
          <a:xfrm>
            <a:off x="292800" y="304200"/>
            <a:ext cx="11606400" cy="62496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281600" y="1249200"/>
            <a:ext cx="9626400" cy="723600"/>
          </a:xfrm>
        </p:spPr>
        <p:txBody>
          <a:bodyPr anchor="ctr"/>
          <a:lstStyle>
            <a:lvl1pPr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3"/>
            </p:custDataLst>
          </p:nvPr>
        </p:nvSpPr>
        <p:spPr>
          <a:xfrm>
            <a:off x="1281113" y="2163600"/>
            <a:ext cx="9626600" cy="3445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2022/3/22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左右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矩形 7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4823460" cy="6866255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583200" y="770400"/>
            <a:ext cx="3960000" cy="882000"/>
          </a:xfrm>
        </p:spPr>
        <p:txBody>
          <a:bodyPr anchor="ctr"/>
          <a:lstStyle>
            <a:lvl1pPr>
              <a:defRPr sz="36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单击编辑标题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2022/3/22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586800" y="1764000"/>
            <a:ext cx="3956400" cy="4093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7"/>
            </p:custDataLst>
          </p:nvPr>
        </p:nvSpPr>
        <p:spPr>
          <a:xfrm>
            <a:off x="5101200" y="769938"/>
            <a:ext cx="6480000" cy="5087937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  <p:timing/>
</p:sldLayout>
</file>

<file path=ppt/slideLayouts/slideLayout2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上下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12192000" cy="2664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12000" y="781200"/>
            <a:ext cx="10976400" cy="626400"/>
          </a:xfrm>
        </p:spPr>
        <p:txBody>
          <a:bodyPr anchor="ctr"/>
          <a:lstStyle>
            <a:lvl1pPr algn="ctr">
              <a:defRPr sz="36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2022/3/22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612000" y="1659600"/>
            <a:ext cx="10975975" cy="828000"/>
          </a:xfrm>
        </p:spPr>
        <p:txBody>
          <a:bodyPr/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7"/>
            </p:custDataLst>
          </p:nvPr>
        </p:nvSpPr>
        <p:spPr>
          <a:xfrm>
            <a:off x="612775" y="2808000"/>
            <a:ext cx="10965600" cy="34308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  <p:timing/>
</p:sldLayout>
</file>

<file path=ppt/slideLayouts/slideLayout2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下上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矩形 7"/>
          <p:cNvSpPr/>
          <p:nvPr userDrawn="1">
            <p:custDataLst>
              <p:tags r:id="rId1"/>
            </p:custDataLst>
          </p:nvPr>
        </p:nvSpPr>
        <p:spPr>
          <a:xfrm>
            <a:off x="0" y="5029201"/>
            <a:ext cx="12192000" cy="1828799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4800" y="669600"/>
            <a:ext cx="10976400" cy="565200"/>
          </a:xfrm>
        </p:spPr>
        <p:txBody>
          <a:bodyPr anchor="ctr"/>
          <a:lstStyle>
            <a:lvl1pPr algn="ctr"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2022/3/22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6"/>
            </p:custDataLst>
          </p:nvPr>
        </p:nvSpPr>
        <p:spPr>
          <a:xfrm>
            <a:off x="604837" y="1681200"/>
            <a:ext cx="10990800" cy="3211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7"/>
            </p:custDataLst>
          </p:nvPr>
        </p:nvSpPr>
        <p:spPr>
          <a:xfrm>
            <a:off x="594000" y="5180400"/>
            <a:ext cx="11001600" cy="10116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  <p:timing/>
</p:sldLayout>
</file>

<file path=ppt/slideLayouts/slideLayout2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导航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579600" y="237600"/>
            <a:ext cx="11037600" cy="441964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2022/3/22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6"/>
            </p:custDataLst>
          </p:nvPr>
        </p:nvSpPr>
        <p:spPr>
          <a:xfrm>
            <a:off x="579600" y="1663200"/>
            <a:ext cx="5342400" cy="28944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7"/>
            </p:custDataLst>
          </p:nvPr>
        </p:nvSpPr>
        <p:spPr>
          <a:xfrm>
            <a:off x="6242400" y="1663200"/>
            <a:ext cx="5367600" cy="28944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8"/>
            </p:custDataLst>
          </p:nvPr>
        </p:nvSpPr>
        <p:spPr>
          <a:xfrm>
            <a:off x="572400" y="4816800"/>
            <a:ext cx="5342400" cy="781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9"/>
            </p:custDataLst>
          </p:nvPr>
        </p:nvSpPr>
        <p:spPr>
          <a:xfrm>
            <a:off x="6253200" y="4813200"/>
            <a:ext cx="5367600" cy="781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  <p:timing/>
</p:sldLayout>
</file>

<file path=ppt/slideLayouts/slideLayout2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腰带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/>
          <p:cNvSpPr/>
          <p:nvPr userDrawn="1">
            <p:custDataLst>
              <p:tags r:id="rId1"/>
            </p:custDataLst>
          </p:nvPr>
        </p:nvSpPr>
        <p:spPr>
          <a:xfrm>
            <a:off x="0" y="959224"/>
            <a:ext cx="12192000" cy="4939553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522800" y="1339200"/>
            <a:ext cx="9144000" cy="2386800"/>
          </a:xfrm>
        </p:spPr>
        <p:txBody>
          <a:bodyPr anchor="b"/>
          <a:lstStyle>
            <a:lvl1pPr algn="ctr">
              <a:defRPr sz="60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2022/3/22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522413" y="3862800"/>
            <a:ext cx="9144000" cy="1656000"/>
          </a:xfrm>
        </p:spPr>
        <p:txBody>
          <a:bodyPr/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10D3AB-2163-4DB6-88A8-5EAA73FFB5A3}" type="datetimeFigureOut">
              <a:rPr lang="zh-CN" altLang="en-US" smtClean="0"/>
              <a:t>2022/3/22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14A7C3-7C25-4FE3-9413-F895BA5455B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>
    <mc:Choice xmlns:p15="http://schemas.microsoft.com/office/powerpoint/2012/main" Requires="p15">
      <p:transition spd="slow" p14:dur="1250">
        <p15:prstTrans prst="peelOff"/>
      </p:transition>
    </mc:Choice>
    <mc:Fallback>
      <p:transition spd="slow">
        <p:fade/>
      </p:transition>
    </mc:Fallback>
  </mc:AlternateContent>
  <p:timing/>
</p:sldLayout>
</file>

<file path=ppt/slideLayouts/slideLayout3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x">
  <p:cSld name="标题和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5769D4-98F8-4E2D-8CAD-6B56524FC4C1}" type="datetimeFigureOut">
              <a:rPr lang="zh-CN" altLang="en-US" smtClean="0"/>
              <a:t>2022/3/22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AE9293-FB9B-42C4-9FAC-8884090701C2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7" name="组合 5"/>
          <p:cNvGrpSpPr/>
          <p:nvPr userDrawn="1"/>
        </p:nvGrpSpPr>
        <p:grpSpPr>
          <a:xfrm>
            <a:off x="400664" y="1205345"/>
            <a:ext cx="11449665" cy="4724400"/>
            <a:chOff x="742335" y="2265770"/>
            <a:chExt cx="5073445" cy="3583858"/>
          </a:xfrm>
        </p:grpSpPr>
        <p:cxnSp>
          <p:nvCxnSpPr>
            <p:cNvPr id="8" name="直接连接符 1"/>
            <p:cNvCxnSpPr/>
            <p:nvPr/>
          </p:nvCxnSpPr>
          <p:spPr>
            <a:xfrm>
              <a:off x="742335" y="2265770"/>
              <a:ext cx="5073445" cy="0"/>
            </a:xfrm>
            <a:prstGeom prst="line">
              <a:avLst/>
            </a:prstGeom>
            <a:ln w="19050">
              <a:solidFill>
                <a:srgbClr val="25486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2"/>
            <p:cNvCxnSpPr/>
            <p:nvPr/>
          </p:nvCxnSpPr>
          <p:spPr>
            <a:xfrm>
              <a:off x="742335" y="5849628"/>
              <a:ext cx="5073445" cy="0"/>
            </a:xfrm>
            <a:prstGeom prst="line">
              <a:avLst/>
            </a:prstGeom>
            <a:ln w="19050">
              <a:solidFill>
                <a:srgbClr val="25486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" name="组合 10"/>
          <p:cNvGrpSpPr/>
          <p:nvPr userDrawn="1"/>
        </p:nvGrpSpPr>
        <p:grpSpPr>
          <a:xfrm>
            <a:off x="3105034" y="-992766"/>
            <a:ext cx="6162040" cy="4333003"/>
            <a:chOff x="3014981" y="-827805"/>
            <a:chExt cx="6162040" cy="4333003"/>
          </a:xfrm>
        </p:grpSpPr>
        <p:pic>
          <p:nvPicPr>
            <p:cNvPr id="11" name="图片 4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3014981" y="-827805"/>
              <a:ext cx="6162040" cy="4333003"/>
            </a:xfrm>
            <a:prstGeom prst="rect">
              <a:avLst/>
            </a:prstGeom>
          </p:spPr>
        </p:pic>
        <p:sp>
          <p:nvSpPr>
            <p:cNvPr id="12" name="文本框 11"/>
            <p:cNvSpPr txBox="1"/>
            <p:nvPr/>
          </p:nvSpPr>
          <p:spPr>
            <a:xfrm>
              <a:off x="3559278" y="451514"/>
              <a:ext cx="5073445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endParaRPr lang="zh-CN" altLang="en-US" sz="3200" b="1" spc="600">
                <a:solidFill>
                  <a:srgbClr val="25486E"/>
                </a:solidFill>
                <a:latin typeface="【白扇】花落寄相思" panose="03000509000000000000" pitchFamily="65" charset="-122"/>
                <a:ea typeface="【白扇】花落寄相思" panose="03000509000000000000" pitchFamily="65" charset="-122"/>
              </a:endParaRPr>
            </a:p>
          </p:txBody>
        </p:sp>
      </p:grpSp>
    </p:spTree>
  </p:cSld>
  <p:clrMapOvr>
    <a:masterClrMapping/>
  </p:clrMapOvr>
  <p:transition/>
  <p:timing/>
</p:sldLayout>
</file>

<file path=ppt/slideLayouts/slideLayout3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bg>
      <p:bgPr>
        <a:solidFill>
          <a:srgbClr val="F4F0E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2022/3/22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4"/>
            </p:custDataLst>
          </p:nvPr>
        </p:nvSpPr>
        <p:spPr>
          <a:xfrm>
            <a:off x="1180731" y="2175030"/>
            <a:ext cx="6312022" cy="1204316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spc="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zh-CN" altLang="en-US"/>
              <a:t>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5"/>
            </p:custDataLst>
          </p:nvPr>
        </p:nvSpPr>
        <p:spPr>
          <a:xfrm>
            <a:off x="1396450" y="3434358"/>
            <a:ext cx="5904225" cy="702635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16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单击此处编辑副标题</a:t>
            </a:r>
          </a:p>
        </p:txBody>
      </p:sp>
    </p:spTree>
  </p:cSld>
  <p:clrMapOvr>
    <a:masterClrMapping/>
  </p:clrMapOvr>
  <p:transition/>
  <p:timing/>
</p:sldLayout>
</file>

<file path=ppt/slideLayouts/slideLayout3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bg>
      <p:bgPr>
        <a:solidFill>
          <a:srgbClr val="F4F0E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69882" y="952508"/>
            <a:ext cx="10852237" cy="5388907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2022/3/22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bg>
      <p:bgPr>
        <a:solidFill>
          <a:srgbClr val="F4F0E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2022/3/22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4752331" y="2737536"/>
            <a:ext cx="5095519" cy="813511"/>
          </a:xfrm>
        </p:spPr>
        <p:txBody>
          <a:bodyPr lIns="90000" tIns="46800" rIns="90000" bIns="46800" anchor="t" anchorCtr="0">
            <a:normAutofit/>
          </a:bodyPr>
          <a:lstStyle>
            <a:lvl1pPr>
              <a:defRPr sz="440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>
          <a:xfrm>
            <a:off x="4752331" y="3587269"/>
            <a:ext cx="5095519" cy="813511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buNone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  <p:timing/>
</p:sldLayout>
</file>

<file path=ppt/slideLayouts/slideLayout3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bg>
      <p:bgPr>
        <a:solidFill>
          <a:srgbClr val="F4F0E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238877" y="952508"/>
            <a:ext cx="5283242" cy="5388907"/>
          </a:xfrm>
        </p:spPr>
        <p:txBody>
          <a:bodyPr>
            <a:noAutofit/>
          </a:bodyPr>
          <a:lstStyle>
            <a:lvl1pPr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2022/3/22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bg>
      <p:bgPr>
        <a:solidFill>
          <a:srgbClr val="F4F0E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69930" y="952508"/>
            <a:ext cx="5283242" cy="381003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2000" b="0" u="none" strike="noStrike" kern="1200" cap="none" spc="200" normalizeH="0" baseline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69925" y="1406525"/>
            <a:ext cx="5283200" cy="4934752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952508"/>
            <a:ext cx="5283242" cy="38100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406525"/>
            <a:ext cx="5283242" cy="4934752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2022/3/22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bg>
      <p:bgPr>
        <a:solidFill>
          <a:srgbClr val="F4F0E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2022/3/22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bg>
      <p:bgPr>
        <a:solidFill>
          <a:srgbClr val="F4F0E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2022/3/22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图片与标题">
    <p:bg>
      <p:bgPr>
        <a:solidFill>
          <a:srgbClr val="F4F0E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69930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238925" y="952508"/>
            <a:ext cx="5283242" cy="5388907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2022/3/22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bg>
      <p:bgPr>
        <a:solidFill>
          <a:srgbClr val="F4F0E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1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indent="0" eaLnBrk="1" fontAlgn="auto" latinLnBrk="0" hangingPunct="1"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indent="0" eaLnBrk="1" fontAlgn="auto" latinLnBrk="0" hangingPunct="1"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indent="0" eaLnBrk="1" fontAlgn="auto" latinLnBrk="0" hangingPunct="1"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indent="0" eaLnBrk="1" fontAlgn="auto" latinLnBrk="0" hangingPunct="1"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2022/3/22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10D3AB-2163-4DB6-88A8-5EAA73FFB5A3}" type="datetimeFigureOut">
              <a:rPr lang="zh-CN" altLang="en-US" smtClean="0"/>
              <a:t>2022/3/22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14A7C3-7C25-4FE3-9413-F895BA5455B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>
    <mc:Choice xmlns:p15="http://schemas.microsoft.com/office/powerpoint/2012/main" Requires="p15">
      <p:transition spd="slow" p14:dur="1250">
        <p15:prstTrans prst="peelOff"/>
      </p:transition>
    </mc:Choice>
    <mc:Fallback>
      <p:transition spd="slow">
        <p:fade/>
      </p:transition>
    </mc:Fallback>
  </mc:AlternateContent>
  <p:timing/>
</p:sldLayout>
</file>

<file path=ppt/slideLayouts/slideLayout4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容">
    <p:bg>
      <p:bgPr>
        <a:solidFill>
          <a:srgbClr val="F4F0E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2022/3/22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69930" y="952508"/>
            <a:ext cx="10852237" cy="5388907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  <p:timing/>
</p:sldLayout>
</file>

<file path=ppt/slideLayouts/slideLayout4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末尾幻灯片">
    <p:bg>
      <p:bgPr>
        <a:solidFill>
          <a:srgbClr val="F4F0E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2022/3/22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3" hasCustomPrompt="1"/>
            <p:custDataLst>
              <p:tags r:id="rId4"/>
            </p:custDataLst>
          </p:nvPr>
        </p:nvSpPr>
        <p:spPr>
          <a:xfrm>
            <a:off x="3713335" y="3654365"/>
            <a:ext cx="4764695" cy="447118"/>
          </a:xfrm>
        </p:spPr>
        <p:txBody>
          <a:bodyPr lIns="90000" tIns="46800" rIns="90000" bIns="46800"/>
          <a:lstStyle>
            <a:lvl1pPr marL="0" indent="0" algn="ctr">
              <a:buNone/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3713335" y="2501945"/>
            <a:ext cx="4764696" cy="1107996"/>
          </a:xfrm>
        </p:spPr>
        <p:txBody>
          <a:bodyPr vert="horz" lIns="101600" tIns="38100" rIns="25400" bIns="38100" rtlCol="0" anchor="b" anchorCtr="0">
            <a:no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6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编辑标题</a:t>
            </a:r>
          </a:p>
        </p:txBody>
      </p:sp>
    </p:spTree>
  </p:cSld>
  <p:clrMapOvr>
    <a:masterClrMapping/>
  </p:clrMapOvr>
  <p:transition/>
  <p:timing/>
</p:sldLayout>
</file>

<file path=ppt/slideLayouts/slideLayout4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通用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3" name="Freeform 198"/>
          <p:cNvSpPr>
            <a:spLocks noEditPoints="1"/>
          </p:cNvSpPr>
          <p:nvPr userDrawn="1">
            <p:custDataLst>
              <p:tags r:id="rId1"/>
            </p:custDataLst>
          </p:nvPr>
        </p:nvSpPr>
        <p:spPr bwMode="auto">
          <a:xfrm>
            <a:off x="10169755" y="5383212"/>
            <a:ext cx="2057400" cy="1474788"/>
          </a:xfrm>
          <a:custGeom>
            <a:gdLst>
              <a:gd name="T0" fmla="*/ 335 w 426"/>
              <a:gd name="T1" fmla="*/ 84 h 305"/>
              <a:gd name="T2" fmla="*/ 357 w 426"/>
              <a:gd name="T3" fmla="*/ 83 h 305"/>
              <a:gd name="T4" fmla="*/ 228 w 426"/>
              <a:gd name="T5" fmla="*/ 9 h 305"/>
              <a:gd name="T6" fmla="*/ 275 w 426"/>
              <a:gd name="T7" fmla="*/ 20 h 305"/>
              <a:gd name="T8" fmla="*/ 151 w 426"/>
              <a:gd name="T9" fmla="*/ 86 h 305"/>
              <a:gd name="T10" fmla="*/ 122 w 426"/>
              <a:gd name="T11" fmla="*/ 78 h 305"/>
              <a:gd name="T12" fmla="*/ 105 w 426"/>
              <a:gd name="T13" fmla="*/ 134 h 305"/>
              <a:gd name="T14" fmla="*/ 162 w 426"/>
              <a:gd name="T15" fmla="*/ 258 h 305"/>
              <a:gd name="T16" fmla="*/ 233 w 426"/>
              <a:gd name="T17" fmla="*/ 271 h 305"/>
              <a:gd name="T18" fmla="*/ 198 w 426"/>
              <a:gd name="T19" fmla="*/ 226 h 305"/>
              <a:gd name="T20" fmla="*/ 261 w 426"/>
              <a:gd name="T21" fmla="*/ 154 h 305"/>
              <a:gd name="T22" fmla="*/ 406 w 426"/>
              <a:gd name="T23" fmla="*/ 181 h 305"/>
              <a:gd name="T24" fmla="*/ 216 w 426"/>
              <a:gd name="T25" fmla="*/ 271 h 305"/>
              <a:gd name="T26" fmla="*/ 101 w 426"/>
              <a:gd name="T27" fmla="*/ 208 h 305"/>
              <a:gd name="T28" fmla="*/ 89 w 426"/>
              <a:gd name="T29" fmla="*/ 207 h 305"/>
              <a:gd name="T30" fmla="*/ 47 w 426"/>
              <a:gd name="T31" fmla="*/ 166 h 305"/>
              <a:gd name="T32" fmla="*/ 77 w 426"/>
              <a:gd name="T33" fmla="*/ 218 h 305"/>
              <a:gd name="T34" fmla="*/ 95 w 426"/>
              <a:gd name="T35" fmla="*/ 221 h 305"/>
              <a:gd name="T36" fmla="*/ 22 w 426"/>
              <a:gd name="T37" fmla="*/ 219 h 305"/>
              <a:gd name="T38" fmla="*/ 27 w 426"/>
              <a:gd name="T39" fmla="*/ 250 h 305"/>
              <a:gd name="T40" fmla="*/ 28 w 426"/>
              <a:gd name="T41" fmla="*/ 252 h 305"/>
              <a:gd name="T42" fmla="*/ 86 w 426"/>
              <a:gd name="T43" fmla="*/ 235 h 305"/>
              <a:gd name="T44" fmla="*/ 132 w 426"/>
              <a:gd name="T45" fmla="*/ 276 h 305"/>
              <a:gd name="T46" fmla="*/ 105 w 426"/>
              <a:gd name="T47" fmla="*/ 242 h 305"/>
              <a:gd name="T48" fmla="*/ 162 w 426"/>
              <a:gd name="T49" fmla="*/ 227 h 305"/>
              <a:gd name="T50" fmla="*/ 164 w 426"/>
              <a:gd name="T51" fmla="*/ 255 h 305"/>
              <a:gd name="T52" fmla="*/ 189 w 426"/>
              <a:gd name="T53" fmla="*/ 226 h 305"/>
              <a:gd name="T54" fmla="*/ 202 w 426"/>
              <a:gd name="T55" fmla="*/ 250 h 305"/>
              <a:gd name="T56" fmla="*/ 182 w 426"/>
              <a:gd name="T57" fmla="*/ 253 h 305"/>
              <a:gd name="T58" fmla="*/ 192 w 426"/>
              <a:gd name="T59" fmla="*/ 223 h 305"/>
              <a:gd name="T60" fmla="*/ 208 w 426"/>
              <a:gd name="T61" fmla="*/ 179 h 305"/>
              <a:gd name="T62" fmla="*/ 315 w 426"/>
              <a:gd name="T63" fmla="*/ 218 h 305"/>
              <a:gd name="T64" fmla="*/ 332 w 426"/>
              <a:gd name="T65" fmla="*/ 211 h 305"/>
              <a:gd name="T66" fmla="*/ 324 w 426"/>
              <a:gd name="T67" fmla="*/ 142 h 305"/>
              <a:gd name="T68" fmla="*/ 306 w 426"/>
              <a:gd name="T69" fmla="*/ 147 h 305"/>
              <a:gd name="T70" fmla="*/ 315 w 426"/>
              <a:gd name="T71" fmla="*/ 79 h 305"/>
              <a:gd name="T72" fmla="*/ 312 w 426"/>
              <a:gd name="T73" fmla="*/ 79 h 305"/>
              <a:gd name="T74" fmla="*/ 292 w 426"/>
              <a:gd name="T75" fmla="*/ 76 h 305"/>
              <a:gd name="T76" fmla="*/ 303 w 426"/>
              <a:gd name="T77" fmla="*/ 78 h 305"/>
              <a:gd name="T78" fmla="*/ 331 w 426"/>
              <a:gd name="T79" fmla="*/ 70 h 305"/>
              <a:gd name="T80" fmla="*/ 295 w 426"/>
              <a:gd name="T81" fmla="*/ 84 h 305"/>
              <a:gd name="T82" fmla="*/ 347 w 426"/>
              <a:gd name="T83" fmla="*/ 77 h 305"/>
              <a:gd name="T84" fmla="*/ 346 w 426"/>
              <a:gd name="T85" fmla="*/ 70 h 305"/>
              <a:gd name="T86" fmla="*/ 330 w 426"/>
              <a:gd name="T87" fmla="*/ 61 h 305"/>
              <a:gd name="T88" fmla="*/ 298 w 426"/>
              <a:gd name="T89" fmla="*/ 66 h 305"/>
              <a:gd name="T90" fmla="*/ 286 w 426"/>
              <a:gd name="T91" fmla="*/ 68 h 305"/>
              <a:gd name="T92" fmla="*/ 288 w 426"/>
              <a:gd name="T93" fmla="*/ 86 h 305"/>
              <a:gd name="T94" fmla="*/ 306 w 426"/>
              <a:gd name="T95" fmla="*/ 91 h 305"/>
              <a:gd name="T96" fmla="*/ 292 w 426"/>
              <a:gd name="T97" fmla="*/ 97 h 305"/>
              <a:gd name="T98" fmla="*/ 292 w 426"/>
              <a:gd name="T99" fmla="*/ 160 h 305"/>
              <a:gd name="T100" fmla="*/ 312 w 426"/>
              <a:gd name="T101" fmla="*/ 217 h 305"/>
              <a:gd name="T102" fmla="*/ 269 w 426"/>
              <a:gd name="T103" fmla="*/ 250 h 305"/>
              <a:gd name="T104" fmla="*/ 296 w 426"/>
              <a:gd name="T105" fmla="*/ 277 h 305"/>
              <a:gd name="T106" fmla="*/ 354 w 426"/>
              <a:gd name="T107" fmla="*/ 281 h 305"/>
              <a:gd name="T108" fmla="*/ 340 w 426"/>
              <a:gd name="T109" fmla="*/ 229 h 305"/>
              <a:gd name="T110" fmla="*/ 334 w 426"/>
              <a:gd name="T111" fmla="*/ 210 h 305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426" h="305">
                <a:moveTo>
                  <a:pt x="406" y="181"/>
                </a:moveTo>
                <a:cubicBezTo>
                  <a:pt x="391" y="152"/>
                  <a:pt x="359" y="138"/>
                  <a:pt x="329" y="141"/>
                </a:cubicBezTo>
                <a:cubicBezTo>
                  <a:pt x="329" y="141"/>
                  <a:pt x="329" y="141"/>
                  <a:pt x="329" y="140"/>
                </a:cubicBezTo>
                <a:cubicBezTo>
                  <a:pt x="326" y="123"/>
                  <a:pt x="330" y="103"/>
                  <a:pt x="325" y="86"/>
                </a:cubicBezTo>
                <a:cubicBezTo>
                  <a:pt x="327" y="86"/>
                  <a:pt x="330" y="85"/>
                  <a:pt x="332" y="85"/>
                </a:cubicBezTo>
                <a:cubicBezTo>
                  <a:pt x="333" y="85"/>
                  <a:pt x="333" y="86"/>
                  <a:pt x="333" y="86"/>
                </a:cubicBezTo>
                <a:cubicBezTo>
                  <a:pt x="334" y="88"/>
                  <a:pt x="336" y="86"/>
                  <a:pt x="335" y="85"/>
                </a:cubicBezTo>
                <a:cubicBezTo>
                  <a:pt x="335" y="85"/>
                  <a:pt x="335" y="85"/>
                  <a:pt x="335" y="84"/>
                </a:cubicBezTo>
                <a:cubicBezTo>
                  <a:pt x="339" y="84"/>
                  <a:pt x="342" y="84"/>
                  <a:pt x="346" y="83"/>
                </a:cubicBezTo>
                <a:cubicBezTo>
                  <a:pt x="346" y="84"/>
                  <a:pt x="346" y="84"/>
                  <a:pt x="346" y="84"/>
                </a:cubicBezTo>
                <a:cubicBezTo>
                  <a:pt x="347" y="86"/>
                  <a:pt x="349" y="85"/>
                  <a:pt x="349" y="84"/>
                </a:cubicBezTo>
                <a:cubicBezTo>
                  <a:pt x="349" y="84"/>
                  <a:pt x="348" y="83"/>
                  <a:pt x="348" y="83"/>
                </a:cubicBezTo>
                <a:cubicBezTo>
                  <a:pt x="350" y="83"/>
                  <a:pt x="352" y="83"/>
                  <a:pt x="354" y="83"/>
                </a:cubicBezTo>
                <a:cubicBezTo>
                  <a:pt x="354" y="83"/>
                  <a:pt x="354" y="84"/>
                  <a:pt x="354" y="84"/>
                </a:cubicBezTo>
                <a:cubicBezTo>
                  <a:pt x="354" y="86"/>
                  <a:pt x="357" y="86"/>
                  <a:pt x="357" y="84"/>
                </a:cubicBezTo>
                <a:cubicBezTo>
                  <a:pt x="357" y="84"/>
                  <a:pt x="357" y="83"/>
                  <a:pt x="357" y="83"/>
                </a:cubicBezTo>
                <a:cubicBezTo>
                  <a:pt x="358" y="83"/>
                  <a:pt x="358" y="80"/>
                  <a:pt x="357" y="80"/>
                </a:cubicBezTo>
                <a:cubicBezTo>
                  <a:pt x="357" y="74"/>
                  <a:pt x="357" y="67"/>
                  <a:pt x="358" y="61"/>
                </a:cubicBezTo>
                <a:cubicBezTo>
                  <a:pt x="358" y="60"/>
                  <a:pt x="358" y="59"/>
                  <a:pt x="357" y="59"/>
                </a:cubicBezTo>
                <a:cubicBezTo>
                  <a:pt x="332" y="54"/>
                  <a:pt x="304" y="59"/>
                  <a:pt x="281" y="68"/>
                </a:cubicBezTo>
                <a:cubicBezTo>
                  <a:pt x="277" y="59"/>
                  <a:pt x="273" y="50"/>
                  <a:pt x="268" y="41"/>
                </a:cubicBezTo>
                <a:cubicBezTo>
                  <a:pt x="268" y="39"/>
                  <a:pt x="267" y="37"/>
                  <a:pt x="266" y="35"/>
                </a:cubicBezTo>
                <a:cubicBezTo>
                  <a:pt x="275" y="28"/>
                  <a:pt x="294" y="13"/>
                  <a:pt x="276" y="6"/>
                </a:cubicBezTo>
                <a:cubicBezTo>
                  <a:pt x="263" y="2"/>
                  <a:pt x="240" y="0"/>
                  <a:pt x="228" y="9"/>
                </a:cubicBezTo>
                <a:cubicBezTo>
                  <a:pt x="226" y="10"/>
                  <a:pt x="226" y="13"/>
                  <a:pt x="228" y="14"/>
                </a:cubicBezTo>
                <a:cubicBezTo>
                  <a:pt x="237" y="17"/>
                  <a:pt x="244" y="17"/>
                  <a:pt x="252" y="13"/>
                </a:cubicBezTo>
                <a:cubicBezTo>
                  <a:pt x="252" y="13"/>
                  <a:pt x="252" y="12"/>
                  <a:pt x="252" y="12"/>
                </a:cubicBezTo>
                <a:cubicBezTo>
                  <a:pt x="253" y="12"/>
                  <a:pt x="254" y="12"/>
                  <a:pt x="254" y="11"/>
                </a:cubicBezTo>
                <a:cubicBezTo>
                  <a:pt x="254" y="11"/>
                  <a:pt x="254" y="11"/>
                  <a:pt x="254" y="11"/>
                </a:cubicBezTo>
                <a:cubicBezTo>
                  <a:pt x="255" y="10"/>
                  <a:pt x="256" y="9"/>
                  <a:pt x="256" y="8"/>
                </a:cubicBezTo>
                <a:cubicBezTo>
                  <a:pt x="259" y="9"/>
                  <a:pt x="262" y="9"/>
                  <a:pt x="265" y="9"/>
                </a:cubicBezTo>
                <a:cubicBezTo>
                  <a:pt x="271" y="10"/>
                  <a:pt x="282" y="12"/>
                  <a:pt x="275" y="20"/>
                </a:cubicBezTo>
                <a:cubicBezTo>
                  <a:pt x="271" y="25"/>
                  <a:pt x="265" y="29"/>
                  <a:pt x="260" y="33"/>
                </a:cubicBezTo>
                <a:cubicBezTo>
                  <a:pt x="259" y="35"/>
                  <a:pt x="260" y="37"/>
                  <a:pt x="262" y="37"/>
                </a:cubicBezTo>
                <a:cubicBezTo>
                  <a:pt x="265" y="52"/>
                  <a:pt x="272" y="66"/>
                  <a:pt x="278" y="80"/>
                </a:cubicBezTo>
                <a:cubicBezTo>
                  <a:pt x="281" y="86"/>
                  <a:pt x="283" y="92"/>
                  <a:pt x="285" y="99"/>
                </a:cubicBezTo>
                <a:cubicBezTo>
                  <a:pt x="285" y="99"/>
                  <a:pt x="285" y="99"/>
                  <a:pt x="285" y="99"/>
                </a:cubicBezTo>
                <a:cubicBezTo>
                  <a:pt x="247" y="114"/>
                  <a:pt x="207" y="127"/>
                  <a:pt x="166" y="124"/>
                </a:cubicBezTo>
                <a:cubicBezTo>
                  <a:pt x="166" y="123"/>
                  <a:pt x="165" y="122"/>
                  <a:pt x="163" y="123"/>
                </a:cubicBezTo>
                <a:cubicBezTo>
                  <a:pt x="158" y="111"/>
                  <a:pt x="154" y="99"/>
                  <a:pt x="151" y="86"/>
                </a:cubicBezTo>
                <a:cubicBezTo>
                  <a:pt x="153" y="86"/>
                  <a:pt x="154" y="86"/>
                  <a:pt x="156" y="85"/>
                </a:cubicBezTo>
                <a:cubicBezTo>
                  <a:pt x="157" y="85"/>
                  <a:pt x="157" y="84"/>
                  <a:pt x="157" y="84"/>
                </a:cubicBezTo>
                <a:cubicBezTo>
                  <a:pt x="167" y="81"/>
                  <a:pt x="175" y="76"/>
                  <a:pt x="179" y="66"/>
                </a:cubicBezTo>
                <a:cubicBezTo>
                  <a:pt x="179" y="65"/>
                  <a:pt x="178" y="63"/>
                  <a:pt x="177" y="63"/>
                </a:cubicBezTo>
                <a:cubicBezTo>
                  <a:pt x="167" y="60"/>
                  <a:pt x="160" y="65"/>
                  <a:pt x="151" y="66"/>
                </a:cubicBezTo>
                <a:cubicBezTo>
                  <a:pt x="141" y="66"/>
                  <a:pt x="131" y="59"/>
                  <a:pt x="123" y="56"/>
                </a:cubicBezTo>
                <a:cubicBezTo>
                  <a:pt x="117" y="54"/>
                  <a:pt x="105" y="53"/>
                  <a:pt x="104" y="61"/>
                </a:cubicBezTo>
                <a:cubicBezTo>
                  <a:pt x="104" y="69"/>
                  <a:pt x="117" y="75"/>
                  <a:pt x="122" y="78"/>
                </a:cubicBezTo>
                <a:cubicBezTo>
                  <a:pt x="129" y="82"/>
                  <a:pt x="138" y="85"/>
                  <a:pt x="146" y="86"/>
                </a:cubicBezTo>
                <a:cubicBezTo>
                  <a:pt x="149" y="100"/>
                  <a:pt x="153" y="113"/>
                  <a:pt x="159" y="126"/>
                </a:cubicBezTo>
                <a:cubicBezTo>
                  <a:pt x="153" y="132"/>
                  <a:pt x="147" y="138"/>
                  <a:pt x="140" y="143"/>
                </a:cubicBezTo>
                <a:cubicBezTo>
                  <a:pt x="140" y="143"/>
                  <a:pt x="140" y="143"/>
                  <a:pt x="140" y="143"/>
                </a:cubicBezTo>
                <a:cubicBezTo>
                  <a:pt x="129" y="135"/>
                  <a:pt x="117" y="130"/>
                  <a:pt x="102" y="129"/>
                </a:cubicBezTo>
                <a:cubicBezTo>
                  <a:pt x="49" y="123"/>
                  <a:pt x="7" y="163"/>
                  <a:pt x="1" y="215"/>
                </a:cubicBezTo>
                <a:cubicBezTo>
                  <a:pt x="1" y="219"/>
                  <a:pt x="6" y="219"/>
                  <a:pt x="6" y="215"/>
                </a:cubicBezTo>
                <a:cubicBezTo>
                  <a:pt x="12" y="165"/>
                  <a:pt x="53" y="127"/>
                  <a:pt x="105" y="134"/>
                </a:cubicBezTo>
                <a:cubicBezTo>
                  <a:pt x="147" y="140"/>
                  <a:pt x="171" y="179"/>
                  <a:pt x="176" y="218"/>
                </a:cubicBezTo>
                <a:cubicBezTo>
                  <a:pt x="175" y="217"/>
                  <a:pt x="174" y="217"/>
                  <a:pt x="173" y="217"/>
                </a:cubicBezTo>
                <a:cubicBezTo>
                  <a:pt x="173" y="207"/>
                  <a:pt x="171" y="198"/>
                  <a:pt x="168" y="189"/>
                </a:cubicBezTo>
                <a:cubicBezTo>
                  <a:pt x="152" y="149"/>
                  <a:pt x="104" y="131"/>
                  <a:pt x="65" y="146"/>
                </a:cubicBezTo>
                <a:cubicBezTo>
                  <a:pt x="24" y="163"/>
                  <a:pt x="0" y="210"/>
                  <a:pt x="19" y="251"/>
                </a:cubicBezTo>
                <a:cubicBezTo>
                  <a:pt x="36" y="290"/>
                  <a:pt x="83" y="303"/>
                  <a:pt x="120" y="288"/>
                </a:cubicBezTo>
                <a:cubicBezTo>
                  <a:pt x="121" y="288"/>
                  <a:pt x="121" y="288"/>
                  <a:pt x="121" y="288"/>
                </a:cubicBezTo>
                <a:cubicBezTo>
                  <a:pt x="139" y="285"/>
                  <a:pt x="153" y="273"/>
                  <a:pt x="162" y="258"/>
                </a:cubicBezTo>
                <a:cubicBezTo>
                  <a:pt x="170" y="259"/>
                  <a:pt x="178" y="258"/>
                  <a:pt x="186" y="257"/>
                </a:cubicBezTo>
                <a:cubicBezTo>
                  <a:pt x="191" y="257"/>
                  <a:pt x="196" y="256"/>
                  <a:pt x="200" y="254"/>
                </a:cubicBezTo>
                <a:cubicBezTo>
                  <a:pt x="204" y="259"/>
                  <a:pt x="208" y="264"/>
                  <a:pt x="212" y="269"/>
                </a:cubicBezTo>
                <a:cubicBezTo>
                  <a:pt x="212" y="269"/>
                  <a:pt x="211" y="270"/>
                  <a:pt x="210" y="270"/>
                </a:cubicBezTo>
                <a:cubicBezTo>
                  <a:pt x="209" y="270"/>
                  <a:pt x="209" y="272"/>
                  <a:pt x="210" y="272"/>
                </a:cubicBezTo>
                <a:cubicBezTo>
                  <a:pt x="218" y="277"/>
                  <a:pt x="227" y="279"/>
                  <a:pt x="236" y="276"/>
                </a:cubicBezTo>
                <a:cubicBezTo>
                  <a:pt x="237" y="276"/>
                  <a:pt x="237" y="275"/>
                  <a:pt x="237" y="274"/>
                </a:cubicBezTo>
                <a:cubicBezTo>
                  <a:pt x="236" y="273"/>
                  <a:pt x="235" y="272"/>
                  <a:pt x="233" y="271"/>
                </a:cubicBezTo>
                <a:cubicBezTo>
                  <a:pt x="235" y="271"/>
                  <a:pt x="235" y="269"/>
                  <a:pt x="234" y="269"/>
                </a:cubicBezTo>
                <a:cubicBezTo>
                  <a:pt x="230" y="268"/>
                  <a:pt x="227" y="267"/>
                  <a:pt x="223" y="267"/>
                </a:cubicBezTo>
                <a:cubicBezTo>
                  <a:pt x="222" y="267"/>
                  <a:pt x="220" y="267"/>
                  <a:pt x="218" y="268"/>
                </a:cubicBezTo>
                <a:cubicBezTo>
                  <a:pt x="213" y="269"/>
                  <a:pt x="210" y="262"/>
                  <a:pt x="206" y="258"/>
                </a:cubicBezTo>
                <a:cubicBezTo>
                  <a:pt x="205" y="256"/>
                  <a:pt x="204" y="255"/>
                  <a:pt x="202" y="253"/>
                </a:cubicBezTo>
                <a:cubicBezTo>
                  <a:pt x="203" y="253"/>
                  <a:pt x="203" y="252"/>
                  <a:pt x="203" y="252"/>
                </a:cubicBezTo>
                <a:cubicBezTo>
                  <a:pt x="211" y="247"/>
                  <a:pt x="213" y="237"/>
                  <a:pt x="206" y="230"/>
                </a:cubicBezTo>
                <a:cubicBezTo>
                  <a:pt x="204" y="227"/>
                  <a:pt x="201" y="226"/>
                  <a:pt x="198" y="226"/>
                </a:cubicBezTo>
                <a:cubicBezTo>
                  <a:pt x="198" y="226"/>
                  <a:pt x="197" y="225"/>
                  <a:pt x="197" y="225"/>
                </a:cubicBezTo>
                <a:cubicBezTo>
                  <a:pt x="197" y="225"/>
                  <a:pt x="197" y="225"/>
                  <a:pt x="197" y="225"/>
                </a:cubicBezTo>
                <a:cubicBezTo>
                  <a:pt x="197" y="210"/>
                  <a:pt x="193" y="196"/>
                  <a:pt x="188" y="183"/>
                </a:cubicBezTo>
                <a:cubicBezTo>
                  <a:pt x="195" y="184"/>
                  <a:pt x="203" y="185"/>
                  <a:pt x="210" y="182"/>
                </a:cubicBezTo>
                <a:cubicBezTo>
                  <a:pt x="211" y="182"/>
                  <a:pt x="211" y="181"/>
                  <a:pt x="210" y="180"/>
                </a:cubicBezTo>
                <a:cubicBezTo>
                  <a:pt x="237" y="156"/>
                  <a:pt x="260" y="127"/>
                  <a:pt x="286" y="102"/>
                </a:cubicBezTo>
                <a:cubicBezTo>
                  <a:pt x="289" y="111"/>
                  <a:pt x="292" y="121"/>
                  <a:pt x="295" y="130"/>
                </a:cubicBezTo>
                <a:cubicBezTo>
                  <a:pt x="282" y="136"/>
                  <a:pt x="270" y="146"/>
                  <a:pt x="261" y="154"/>
                </a:cubicBezTo>
                <a:cubicBezTo>
                  <a:pt x="248" y="168"/>
                  <a:pt x="229" y="191"/>
                  <a:pt x="239" y="212"/>
                </a:cubicBezTo>
                <a:cubicBezTo>
                  <a:pt x="240" y="215"/>
                  <a:pt x="245" y="212"/>
                  <a:pt x="243" y="209"/>
                </a:cubicBezTo>
                <a:cubicBezTo>
                  <a:pt x="234" y="190"/>
                  <a:pt x="255" y="168"/>
                  <a:pt x="267" y="156"/>
                </a:cubicBezTo>
                <a:cubicBezTo>
                  <a:pt x="275" y="149"/>
                  <a:pt x="285" y="140"/>
                  <a:pt x="296" y="135"/>
                </a:cubicBezTo>
                <a:cubicBezTo>
                  <a:pt x="297" y="140"/>
                  <a:pt x="299" y="144"/>
                  <a:pt x="300" y="148"/>
                </a:cubicBezTo>
                <a:cubicBezTo>
                  <a:pt x="259" y="159"/>
                  <a:pt x="243" y="212"/>
                  <a:pt x="259" y="248"/>
                </a:cubicBezTo>
                <a:cubicBezTo>
                  <a:pt x="277" y="288"/>
                  <a:pt x="324" y="305"/>
                  <a:pt x="363" y="288"/>
                </a:cubicBezTo>
                <a:cubicBezTo>
                  <a:pt x="403" y="270"/>
                  <a:pt x="426" y="222"/>
                  <a:pt x="406" y="181"/>
                </a:cubicBezTo>
                <a:close/>
                <a:moveTo>
                  <a:pt x="146" y="81"/>
                </a:moveTo>
                <a:cubicBezTo>
                  <a:pt x="133" y="80"/>
                  <a:pt x="116" y="71"/>
                  <a:pt x="110" y="62"/>
                </a:cubicBezTo>
                <a:cubicBezTo>
                  <a:pt x="108" y="59"/>
                  <a:pt x="126" y="63"/>
                  <a:pt x="126" y="63"/>
                </a:cubicBezTo>
                <a:cubicBezTo>
                  <a:pt x="131" y="65"/>
                  <a:pt x="135" y="67"/>
                  <a:pt x="139" y="69"/>
                </a:cubicBezTo>
                <a:cubicBezTo>
                  <a:pt x="151" y="73"/>
                  <a:pt x="161" y="66"/>
                  <a:pt x="172" y="67"/>
                </a:cubicBezTo>
                <a:cubicBezTo>
                  <a:pt x="167" y="77"/>
                  <a:pt x="157" y="79"/>
                  <a:pt x="148" y="80"/>
                </a:cubicBezTo>
                <a:cubicBezTo>
                  <a:pt x="147" y="80"/>
                  <a:pt x="147" y="80"/>
                  <a:pt x="146" y="81"/>
                </a:cubicBezTo>
                <a:close/>
                <a:moveTo>
                  <a:pt x="216" y="271"/>
                </a:moveTo>
                <a:cubicBezTo>
                  <a:pt x="216" y="271"/>
                  <a:pt x="217" y="271"/>
                  <a:pt x="217" y="271"/>
                </a:cubicBezTo>
                <a:cubicBezTo>
                  <a:pt x="217" y="271"/>
                  <a:pt x="218" y="271"/>
                  <a:pt x="218" y="270"/>
                </a:cubicBezTo>
                <a:cubicBezTo>
                  <a:pt x="224" y="270"/>
                  <a:pt x="229" y="270"/>
                  <a:pt x="233" y="274"/>
                </a:cubicBezTo>
                <a:cubicBezTo>
                  <a:pt x="226" y="276"/>
                  <a:pt x="220" y="275"/>
                  <a:pt x="214" y="272"/>
                </a:cubicBezTo>
                <a:cubicBezTo>
                  <a:pt x="215" y="271"/>
                  <a:pt x="215" y="271"/>
                  <a:pt x="216" y="271"/>
                </a:cubicBezTo>
                <a:close/>
                <a:moveTo>
                  <a:pt x="158" y="187"/>
                </a:moveTo>
                <a:cubicBezTo>
                  <a:pt x="163" y="195"/>
                  <a:pt x="165" y="205"/>
                  <a:pt x="165" y="215"/>
                </a:cubicBezTo>
                <a:cubicBezTo>
                  <a:pt x="144" y="210"/>
                  <a:pt x="122" y="209"/>
                  <a:pt x="101" y="208"/>
                </a:cubicBezTo>
                <a:cubicBezTo>
                  <a:pt x="115" y="194"/>
                  <a:pt x="127" y="180"/>
                  <a:pt x="139" y="165"/>
                </a:cubicBezTo>
                <a:cubicBezTo>
                  <a:pt x="147" y="171"/>
                  <a:pt x="153" y="178"/>
                  <a:pt x="158" y="187"/>
                </a:cubicBezTo>
                <a:close/>
                <a:moveTo>
                  <a:pt x="66" y="155"/>
                </a:moveTo>
                <a:cubicBezTo>
                  <a:pt x="90" y="144"/>
                  <a:pt x="117" y="148"/>
                  <a:pt x="137" y="163"/>
                </a:cubicBezTo>
                <a:cubicBezTo>
                  <a:pt x="125" y="179"/>
                  <a:pt x="112" y="194"/>
                  <a:pt x="97" y="208"/>
                </a:cubicBezTo>
                <a:cubicBezTo>
                  <a:pt x="95" y="208"/>
                  <a:pt x="93" y="208"/>
                  <a:pt x="91" y="208"/>
                </a:cubicBezTo>
                <a:cubicBezTo>
                  <a:pt x="91" y="208"/>
                  <a:pt x="91" y="208"/>
                  <a:pt x="91" y="208"/>
                </a:cubicBezTo>
                <a:cubicBezTo>
                  <a:pt x="90" y="208"/>
                  <a:pt x="90" y="208"/>
                  <a:pt x="89" y="207"/>
                </a:cubicBezTo>
                <a:cubicBezTo>
                  <a:pt x="94" y="189"/>
                  <a:pt x="93" y="169"/>
                  <a:pt x="93" y="150"/>
                </a:cubicBezTo>
                <a:cubicBezTo>
                  <a:pt x="93" y="149"/>
                  <a:pt x="90" y="149"/>
                  <a:pt x="90" y="150"/>
                </a:cubicBezTo>
                <a:cubicBezTo>
                  <a:pt x="90" y="169"/>
                  <a:pt x="91" y="189"/>
                  <a:pt x="87" y="208"/>
                </a:cubicBezTo>
                <a:cubicBezTo>
                  <a:pt x="85" y="208"/>
                  <a:pt x="83" y="208"/>
                  <a:pt x="82" y="209"/>
                </a:cubicBezTo>
                <a:cubicBezTo>
                  <a:pt x="81" y="209"/>
                  <a:pt x="81" y="210"/>
                  <a:pt x="81" y="210"/>
                </a:cubicBezTo>
                <a:cubicBezTo>
                  <a:pt x="80" y="210"/>
                  <a:pt x="80" y="211"/>
                  <a:pt x="80" y="211"/>
                </a:cubicBezTo>
                <a:cubicBezTo>
                  <a:pt x="71" y="195"/>
                  <a:pt x="60" y="180"/>
                  <a:pt x="48" y="167"/>
                </a:cubicBezTo>
                <a:cubicBezTo>
                  <a:pt x="48" y="166"/>
                  <a:pt x="48" y="166"/>
                  <a:pt x="47" y="166"/>
                </a:cubicBezTo>
                <a:cubicBezTo>
                  <a:pt x="53" y="162"/>
                  <a:pt x="60" y="158"/>
                  <a:pt x="66" y="155"/>
                </a:cubicBezTo>
                <a:close/>
                <a:moveTo>
                  <a:pt x="94" y="223"/>
                </a:moveTo>
                <a:cubicBezTo>
                  <a:pt x="94" y="224"/>
                  <a:pt x="94" y="225"/>
                  <a:pt x="93" y="225"/>
                </a:cubicBezTo>
                <a:cubicBezTo>
                  <a:pt x="91" y="229"/>
                  <a:pt x="88" y="232"/>
                  <a:pt x="84" y="231"/>
                </a:cubicBezTo>
                <a:cubicBezTo>
                  <a:pt x="83" y="231"/>
                  <a:pt x="83" y="231"/>
                  <a:pt x="83" y="230"/>
                </a:cubicBezTo>
                <a:cubicBezTo>
                  <a:pt x="82" y="230"/>
                  <a:pt x="82" y="230"/>
                  <a:pt x="82" y="230"/>
                </a:cubicBezTo>
                <a:cubicBezTo>
                  <a:pt x="79" y="229"/>
                  <a:pt x="77" y="226"/>
                  <a:pt x="77" y="224"/>
                </a:cubicBezTo>
                <a:cubicBezTo>
                  <a:pt x="76" y="222"/>
                  <a:pt x="76" y="220"/>
                  <a:pt x="77" y="218"/>
                </a:cubicBezTo>
                <a:cubicBezTo>
                  <a:pt x="78" y="218"/>
                  <a:pt x="78" y="217"/>
                  <a:pt x="78" y="216"/>
                </a:cubicBezTo>
                <a:cubicBezTo>
                  <a:pt x="79" y="214"/>
                  <a:pt x="82" y="212"/>
                  <a:pt x="84" y="211"/>
                </a:cubicBezTo>
                <a:cubicBezTo>
                  <a:pt x="84" y="211"/>
                  <a:pt x="84" y="211"/>
                  <a:pt x="85" y="211"/>
                </a:cubicBezTo>
                <a:cubicBezTo>
                  <a:pt x="85" y="211"/>
                  <a:pt x="85" y="210"/>
                  <a:pt x="86" y="210"/>
                </a:cubicBezTo>
                <a:cubicBezTo>
                  <a:pt x="86" y="212"/>
                  <a:pt x="88" y="212"/>
                  <a:pt x="89" y="211"/>
                </a:cubicBezTo>
                <a:cubicBezTo>
                  <a:pt x="89" y="210"/>
                  <a:pt x="89" y="210"/>
                  <a:pt x="89" y="210"/>
                </a:cubicBezTo>
                <a:cubicBezTo>
                  <a:pt x="91" y="210"/>
                  <a:pt x="93" y="211"/>
                  <a:pt x="94" y="213"/>
                </a:cubicBezTo>
                <a:cubicBezTo>
                  <a:pt x="95" y="216"/>
                  <a:pt x="95" y="218"/>
                  <a:pt x="95" y="221"/>
                </a:cubicBezTo>
                <a:cubicBezTo>
                  <a:pt x="94" y="221"/>
                  <a:pt x="94" y="222"/>
                  <a:pt x="94" y="223"/>
                </a:cubicBezTo>
                <a:close/>
                <a:moveTo>
                  <a:pt x="46" y="167"/>
                </a:moveTo>
                <a:cubicBezTo>
                  <a:pt x="46" y="168"/>
                  <a:pt x="46" y="168"/>
                  <a:pt x="46" y="169"/>
                </a:cubicBezTo>
                <a:cubicBezTo>
                  <a:pt x="58" y="182"/>
                  <a:pt x="69" y="197"/>
                  <a:pt x="78" y="213"/>
                </a:cubicBezTo>
                <a:cubicBezTo>
                  <a:pt x="77" y="213"/>
                  <a:pt x="76" y="214"/>
                  <a:pt x="75" y="215"/>
                </a:cubicBezTo>
                <a:cubicBezTo>
                  <a:pt x="58" y="215"/>
                  <a:pt x="41" y="212"/>
                  <a:pt x="25" y="220"/>
                </a:cubicBezTo>
                <a:cubicBezTo>
                  <a:pt x="25" y="220"/>
                  <a:pt x="25" y="219"/>
                  <a:pt x="25" y="219"/>
                </a:cubicBezTo>
                <a:cubicBezTo>
                  <a:pt x="22" y="219"/>
                  <a:pt x="22" y="219"/>
                  <a:pt x="22" y="219"/>
                </a:cubicBezTo>
                <a:cubicBezTo>
                  <a:pt x="21" y="219"/>
                  <a:pt x="21" y="222"/>
                  <a:pt x="22" y="222"/>
                </a:cubicBezTo>
                <a:cubicBezTo>
                  <a:pt x="22" y="222"/>
                  <a:pt x="22" y="222"/>
                  <a:pt x="22" y="222"/>
                </a:cubicBezTo>
                <a:cubicBezTo>
                  <a:pt x="22" y="223"/>
                  <a:pt x="23" y="224"/>
                  <a:pt x="24" y="223"/>
                </a:cubicBezTo>
                <a:cubicBezTo>
                  <a:pt x="40" y="214"/>
                  <a:pt x="57" y="218"/>
                  <a:pt x="74" y="218"/>
                </a:cubicBezTo>
                <a:cubicBezTo>
                  <a:pt x="74" y="219"/>
                  <a:pt x="74" y="220"/>
                  <a:pt x="74" y="221"/>
                </a:cubicBezTo>
                <a:cubicBezTo>
                  <a:pt x="74" y="221"/>
                  <a:pt x="74" y="222"/>
                  <a:pt x="74" y="222"/>
                </a:cubicBezTo>
                <a:cubicBezTo>
                  <a:pt x="74" y="222"/>
                  <a:pt x="73" y="222"/>
                  <a:pt x="73" y="222"/>
                </a:cubicBezTo>
                <a:cubicBezTo>
                  <a:pt x="58" y="231"/>
                  <a:pt x="44" y="243"/>
                  <a:pt x="27" y="250"/>
                </a:cubicBezTo>
                <a:cubicBezTo>
                  <a:pt x="11" y="221"/>
                  <a:pt x="23" y="188"/>
                  <a:pt x="46" y="167"/>
                </a:cubicBezTo>
                <a:close/>
                <a:moveTo>
                  <a:pt x="28" y="252"/>
                </a:moveTo>
                <a:cubicBezTo>
                  <a:pt x="45" y="245"/>
                  <a:pt x="59" y="234"/>
                  <a:pt x="74" y="225"/>
                </a:cubicBezTo>
                <a:cubicBezTo>
                  <a:pt x="75" y="227"/>
                  <a:pt x="76" y="229"/>
                  <a:pt x="78" y="230"/>
                </a:cubicBezTo>
                <a:cubicBezTo>
                  <a:pt x="73" y="239"/>
                  <a:pt x="68" y="247"/>
                  <a:pt x="64" y="256"/>
                </a:cubicBezTo>
                <a:cubicBezTo>
                  <a:pt x="60" y="262"/>
                  <a:pt x="56" y="270"/>
                  <a:pt x="57" y="278"/>
                </a:cubicBezTo>
                <a:cubicBezTo>
                  <a:pt x="57" y="278"/>
                  <a:pt x="57" y="279"/>
                  <a:pt x="57" y="279"/>
                </a:cubicBezTo>
                <a:cubicBezTo>
                  <a:pt x="46" y="273"/>
                  <a:pt x="36" y="264"/>
                  <a:pt x="28" y="252"/>
                </a:cubicBezTo>
                <a:close/>
                <a:moveTo>
                  <a:pt x="85" y="286"/>
                </a:moveTo>
                <a:cubicBezTo>
                  <a:pt x="75" y="286"/>
                  <a:pt x="66" y="283"/>
                  <a:pt x="58" y="279"/>
                </a:cubicBezTo>
                <a:cubicBezTo>
                  <a:pt x="59" y="279"/>
                  <a:pt x="59" y="279"/>
                  <a:pt x="59" y="278"/>
                </a:cubicBezTo>
                <a:cubicBezTo>
                  <a:pt x="59" y="270"/>
                  <a:pt x="63" y="262"/>
                  <a:pt x="67" y="255"/>
                </a:cubicBezTo>
                <a:cubicBezTo>
                  <a:pt x="71" y="247"/>
                  <a:pt x="75" y="240"/>
                  <a:pt x="80" y="232"/>
                </a:cubicBezTo>
                <a:cubicBezTo>
                  <a:pt x="80" y="232"/>
                  <a:pt x="80" y="232"/>
                  <a:pt x="80" y="232"/>
                </a:cubicBezTo>
                <a:cubicBezTo>
                  <a:pt x="81" y="233"/>
                  <a:pt x="82" y="233"/>
                  <a:pt x="83" y="233"/>
                </a:cubicBezTo>
                <a:cubicBezTo>
                  <a:pt x="84" y="234"/>
                  <a:pt x="85" y="235"/>
                  <a:pt x="86" y="235"/>
                </a:cubicBezTo>
                <a:cubicBezTo>
                  <a:pt x="82" y="252"/>
                  <a:pt x="88" y="269"/>
                  <a:pt x="85" y="286"/>
                </a:cubicBezTo>
                <a:close/>
                <a:moveTo>
                  <a:pt x="128" y="276"/>
                </a:moveTo>
                <a:cubicBezTo>
                  <a:pt x="115" y="283"/>
                  <a:pt x="101" y="287"/>
                  <a:pt x="87" y="286"/>
                </a:cubicBezTo>
                <a:cubicBezTo>
                  <a:pt x="90" y="270"/>
                  <a:pt x="85" y="253"/>
                  <a:pt x="88" y="236"/>
                </a:cubicBezTo>
                <a:cubicBezTo>
                  <a:pt x="93" y="239"/>
                  <a:pt x="98" y="242"/>
                  <a:pt x="104" y="244"/>
                </a:cubicBezTo>
                <a:cubicBezTo>
                  <a:pt x="112" y="254"/>
                  <a:pt x="120" y="265"/>
                  <a:pt x="128" y="275"/>
                </a:cubicBezTo>
                <a:cubicBezTo>
                  <a:pt x="128" y="276"/>
                  <a:pt x="128" y="276"/>
                  <a:pt x="128" y="276"/>
                </a:cubicBezTo>
                <a:close/>
                <a:moveTo>
                  <a:pt x="132" y="276"/>
                </a:moveTo>
                <a:cubicBezTo>
                  <a:pt x="132" y="276"/>
                  <a:pt x="132" y="276"/>
                  <a:pt x="132" y="276"/>
                </a:cubicBezTo>
                <a:cubicBezTo>
                  <a:pt x="124" y="266"/>
                  <a:pt x="116" y="256"/>
                  <a:pt x="108" y="245"/>
                </a:cubicBezTo>
                <a:cubicBezTo>
                  <a:pt x="117" y="248"/>
                  <a:pt x="125" y="251"/>
                  <a:pt x="133" y="253"/>
                </a:cubicBezTo>
                <a:cubicBezTo>
                  <a:pt x="140" y="254"/>
                  <a:pt x="147" y="256"/>
                  <a:pt x="154" y="257"/>
                </a:cubicBezTo>
                <a:cubicBezTo>
                  <a:pt x="148" y="265"/>
                  <a:pt x="141" y="272"/>
                  <a:pt x="132" y="276"/>
                </a:cubicBezTo>
                <a:close/>
                <a:moveTo>
                  <a:pt x="155" y="254"/>
                </a:moveTo>
                <a:cubicBezTo>
                  <a:pt x="147" y="253"/>
                  <a:pt x="139" y="252"/>
                  <a:pt x="132" y="250"/>
                </a:cubicBezTo>
                <a:cubicBezTo>
                  <a:pt x="123" y="248"/>
                  <a:pt x="114" y="245"/>
                  <a:pt x="105" y="242"/>
                </a:cubicBezTo>
                <a:cubicBezTo>
                  <a:pt x="102" y="238"/>
                  <a:pt x="99" y="233"/>
                  <a:pt x="96" y="229"/>
                </a:cubicBezTo>
                <a:cubicBezTo>
                  <a:pt x="95" y="228"/>
                  <a:pt x="93" y="229"/>
                  <a:pt x="94" y="231"/>
                </a:cubicBezTo>
                <a:cubicBezTo>
                  <a:pt x="96" y="234"/>
                  <a:pt x="98" y="237"/>
                  <a:pt x="101" y="240"/>
                </a:cubicBezTo>
                <a:cubicBezTo>
                  <a:pt x="96" y="238"/>
                  <a:pt x="92" y="236"/>
                  <a:pt x="88" y="234"/>
                </a:cubicBezTo>
                <a:cubicBezTo>
                  <a:pt x="88" y="234"/>
                  <a:pt x="88" y="233"/>
                  <a:pt x="88" y="233"/>
                </a:cubicBezTo>
                <a:cubicBezTo>
                  <a:pt x="91" y="233"/>
                  <a:pt x="93" y="231"/>
                  <a:pt x="94" y="229"/>
                </a:cubicBezTo>
                <a:cubicBezTo>
                  <a:pt x="95" y="227"/>
                  <a:pt x="96" y="225"/>
                  <a:pt x="97" y="224"/>
                </a:cubicBezTo>
                <a:cubicBezTo>
                  <a:pt x="118" y="224"/>
                  <a:pt x="140" y="228"/>
                  <a:pt x="162" y="227"/>
                </a:cubicBezTo>
                <a:cubicBezTo>
                  <a:pt x="163" y="227"/>
                  <a:pt x="163" y="225"/>
                  <a:pt x="162" y="225"/>
                </a:cubicBezTo>
                <a:cubicBezTo>
                  <a:pt x="140" y="226"/>
                  <a:pt x="119" y="221"/>
                  <a:pt x="97" y="221"/>
                </a:cubicBezTo>
                <a:cubicBezTo>
                  <a:pt x="98" y="218"/>
                  <a:pt x="98" y="215"/>
                  <a:pt x="97" y="213"/>
                </a:cubicBezTo>
                <a:cubicBezTo>
                  <a:pt x="97" y="212"/>
                  <a:pt x="97" y="212"/>
                  <a:pt x="97" y="212"/>
                </a:cubicBezTo>
                <a:cubicBezTo>
                  <a:pt x="97" y="212"/>
                  <a:pt x="98" y="211"/>
                  <a:pt x="98" y="210"/>
                </a:cubicBezTo>
                <a:cubicBezTo>
                  <a:pt x="120" y="211"/>
                  <a:pt x="143" y="213"/>
                  <a:pt x="165" y="218"/>
                </a:cubicBezTo>
                <a:cubicBezTo>
                  <a:pt x="165" y="230"/>
                  <a:pt x="162" y="244"/>
                  <a:pt x="155" y="254"/>
                </a:cubicBezTo>
                <a:close/>
                <a:moveTo>
                  <a:pt x="164" y="255"/>
                </a:moveTo>
                <a:cubicBezTo>
                  <a:pt x="169" y="244"/>
                  <a:pt x="173" y="232"/>
                  <a:pt x="173" y="219"/>
                </a:cubicBezTo>
                <a:cubicBezTo>
                  <a:pt x="174" y="220"/>
                  <a:pt x="176" y="220"/>
                  <a:pt x="177" y="221"/>
                </a:cubicBezTo>
                <a:cubicBezTo>
                  <a:pt x="177" y="222"/>
                  <a:pt x="177" y="224"/>
                  <a:pt x="177" y="226"/>
                </a:cubicBezTo>
                <a:cubicBezTo>
                  <a:pt x="178" y="229"/>
                  <a:pt x="183" y="230"/>
                  <a:pt x="183" y="226"/>
                </a:cubicBezTo>
                <a:cubicBezTo>
                  <a:pt x="183" y="223"/>
                  <a:pt x="183" y="223"/>
                  <a:pt x="183" y="223"/>
                </a:cubicBezTo>
                <a:cubicBezTo>
                  <a:pt x="183" y="223"/>
                  <a:pt x="183" y="223"/>
                  <a:pt x="183" y="222"/>
                </a:cubicBezTo>
                <a:cubicBezTo>
                  <a:pt x="186" y="223"/>
                  <a:pt x="189" y="224"/>
                  <a:pt x="191" y="226"/>
                </a:cubicBezTo>
                <a:cubicBezTo>
                  <a:pt x="191" y="226"/>
                  <a:pt x="190" y="226"/>
                  <a:pt x="189" y="226"/>
                </a:cubicBezTo>
                <a:cubicBezTo>
                  <a:pt x="189" y="225"/>
                  <a:pt x="189" y="224"/>
                  <a:pt x="188" y="225"/>
                </a:cubicBezTo>
                <a:cubicBezTo>
                  <a:pt x="177" y="229"/>
                  <a:pt x="172" y="242"/>
                  <a:pt x="178" y="252"/>
                </a:cubicBezTo>
                <a:cubicBezTo>
                  <a:pt x="178" y="253"/>
                  <a:pt x="180" y="254"/>
                  <a:pt x="181" y="255"/>
                </a:cubicBezTo>
                <a:cubicBezTo>
                  <a:pt x="175" y="256"/>
                  <a:pt x="169" y="256"/>
                  <a:pt x="164" y="255"/>
                </a:cubicBezTo>
                <a:close/>
                <a:moveTo>
                  <a:pt x="198" y="229"/>
                </a:moveTo>
                <a:cubicBezTo>
                  <a:pt x="199" y="229"/>
                  <a:pt x="200" y="229"/>
                  <a:pt x="201" y="230"/>
                </a:cubicBezTo>
                <a:cubicBezTo>
                  <a:pt x="201" y="230"/>
                  <a:pt x="201" y="230"/>
                  <a:pt x="201" y="230"/>
                </a:cubicBezTo>
                <a:cubicBezTo>
                  <a:pt x="208" y="234"/>
                  <a:pt x="211" y="243"/>
                  <a:pt x="202" y="250"/>
                </a:cubicBezTo>
                <a:cubicBezTo>
                  <a:pt x="202" y="250"/>
                  <a:pt x="201" y="251"/>
                  <a:pt x="200" y="251"/>
                </a:cubicBezTo>
                <a:cubicBezTo>
                  <a:pt x="198" y="249"/>
                  <a:pt x="196" y="246"/>
                  <a:pt x="194" y="244"/>
                </a:cubicBezTo>
                <a:cubicBezTo>
                  <a:pt x="193" y="242"/>
                  <a:pt x="191" y="244"/>
                  <a:pt x="192" y="246"/>
                </a:cubicBezTo>
                <a:cubicBezTo>
                  <a:pt x="194" y="248"/>
                  <a:pt x="196" y="250"/>
                  <a:pt x="198" y="252"/>
                </a:cubicBezTo>
                <a:cubicBezTo>
                  <a:pt x="195" y="254"/>
                  <a:pt x="192" y="254"/>
                  <a:pt x="189" y="254"/>
                </a:cubicBezTo>
                <a:cubicBezTo>
                  <a:pt x="189" y="254"/>
                  <a:pt x="188" y="254"/>
                  <a:pt x="188" y="254"/>
                </a:cubicBezTo>
                <a:cubicBezTo>
                  <a:pt x="187" y="254"/>
                  <a:pt x="187" y="254"/>
                  <a:pt x="187" y="254"/>
                </a:cubicBezTo>
                <a:cubicBezTo>
                  <a:pt x="185" y="254"/>
                  <a:pt x="183" y="253"/>
                  <a:pt x="182" y="253"/>
                </a:cubicBezTo>
                <a:cubicBezTo>
                  <a:pt x="175" y="248"/>
                  <a:pt x="177" y="239"/>
                  <a:pt x="181" y="233"/>
                </a:cubicBezTo>
                <a:cubicBezTo>
                  <a:pt x="182" y="234"/>
                  <a:pt x="183" y="234"/>
                  <a:pt x="184" y="233"/>
                </a:cubicBezTo>
                <a:cubicBezTo>
                  <a:pt x="188" y="228"/>
                  <a:pt x="193" y="227"/>
                  <a:pt x="198" y="229"/>
                </a:cubicBezTo>
                <a:close/>
                <a:moveTo>
                  <a:pt x="192" y="223"/>
                </a:moveTo>
                <a:cubicBezTo>
                  <a:pt x="189" y="222"/>
                  <a:pt x="185" y="221"/>
                  <a:pt x="182" y="219"/>
                </a:cubicBezTo>
                <a:cubicBezTo>
                  <a:pt x="178" y="192"/>
                  <a:pt x="166" y="164"/>
                  <a:pt x="144" y="146"/>
                </a:cubicBezTo>
                <a:cubicBezTo>
                  <a:pt x="151" y="142"/>
                  <a:pt x="155" y="136"/>
                  <a:pt x="161" y="131"/>
                </a:cubicBezTo>
                <a:cubicBezTo>
                  <a:pt x="174" y="161"/>
                  <a:pt x="190" y="190"/>
                  <a:pt x="192" y="223"/>
                </a:cubicBezTo>
                <a:close/>
                <a:moveTo>
                  <a:pt x="208" y="179"/>
                </a:moveTo>
                <a:cubicBezTo>
                  <a:pt x="208" y="179"/>
                  <a:pt x="208" y="180"/>
                  <a:pt x="208" y="180"/>
                </a:cubicBezTo>
                <a:cubicBezTo>
                  <a:pt x="201" y="182"/>
                  <a:pt x="194" y="181"/>
                  <a:pt x="187" y="180"/>
                </a:cubicBezTo>
                <a:cubicBezTo>
                  <a:pt x="181" y="162"/>
                  <a:pt x="173" y="145"/>
                  <a:pt x="165" y="128"/>
                </a:cubicBezTo>
                <a:cubicBezTo>
                  <a:pt x="165" y="128"/>
                  <a:pt x="165" y="128"/>
                  <a:pt x="166" y="128"/>
                </a:cubicBezTo>
                <a:cubicBezTo>
                  <a:pt x="166" y="127"/>
                  <a:pt x="166" y="127"/>
                  <a:pt x="166" y="127"/>
                </a:cubicBezTo>
                <a:cubicBezTo>
                  <a:pt x="206" y="129"/>
                  <a:pt x="245" y="118"/>
                  <a:pt x="281" y="103"/>
                </a:cubicBezTo>
                <a:cubicBezTo>
                  <a:pt x="256" y="127"/>
                  <a:pt x="234" y="155"/>
                  <a:pt x="208" y="179"/>
                </a:cubicBezTo>
                <a:close/>
                <a:moveTo>
                  <a:pt x="362" y="153"/>
                </a:moveTo>
                <a:cubicBezTo>
                  <a:pt x="350" y="170"/>
                  <a:pt x="339" y="189"/>
                  <a:pt x="332" y="208"/>
                </a:cubicBezTo>
                <a:cubicBezTo>
                  <a:pt x="332" y="208"/>
                  <a:pt x="332" y="208"/>
                  <a:pt x="332" y="208"/>
                </a:cubicBezTo>
                <a:cubicBezTo>
                  <a:pt x="332" y="208"/>
                  <a:pt x="332" y="208"/>
                  <a:pt x="332" y="208"/>
                </a:cubicBezTo>
                <a:cubicBezTo>
                  <a:pt x="324" y="190"/>
                  <a:pt x="317" y="172"/>
                  <a:pt x="311" y="153"/>
                </a:cubicBezTo>
                <a:cubicBezTo>
                  <a:pt x="328" y="147"/>
                  <a:pt x="346" y="147"/>
                  <a:pt x="362" y="153"/>
                </a:cubicBezTo>
                <a:close/>
                <a:moveTo>
                  <a:pt x="314" y="222"/>
                </a:moveTo>
                <a:cubicBezTo>
                  <a:pt x="314" y="221"/>
                  <a:pt x="314" y="220"/>
                  <a:pt x="315" y="218"/>
                </a:cubicBezTo>
                <a:cubicBezTo>
                  <a:pt x="315" y="219"/>
                  <a:pt x="316" y="219"/>
                  <a:pt x="316" y="219"/>
                </a:cubicBezTo>
                <a:cubicBezTo>
                  <a:pt x="317" y="220"/>
                  <a:pt x="319" y="218"/>
                  <a:pt x="317" y="217"/>
                </a:cubicBezTo>
                <a:cubicBezTo>
                  <a:pt x="317" y="217"/>
                  <a:pt x="317" y="216"/>
                  <a:pt x="316" y="216"/>
                </a:cubicBezTo>
                <a:cubicBezTo>
                  <a:pt x="318" y="214"/>
                  <a:pt x="320" y="212"/>
                  <a:pt x="322" y="211"/>
                </a:cubicBezTo>
                <a:cubicBezTo>
                  <a:pt x="323" y="211"/>
                  <a:pt x="323" y="212"/>
                  <a:pt x="324" y="211"/>
                </a:cubicBezTo>
                <a:cubicBezTo>
                  <a:pt x="325" y="211"/>
                  <a:pt x="326" y="210"/>
                  <a:pt x="327" y="210"/>
                </a:cubicBezTo>
                <a:cubicBezTo>
                  <a:pt x="327" y="211"/>
                  <a:pt x="327" y="211"/>
                  <a:pt x="328" y="212"/>
                </a:cubicBezTo>
                <a:cubicBezTo>
                  <a:pt x="329" y="214"/>
                  <a:pt x="331" y="213"/>
                  <a:pt x="332" y="211"/>
                </a:cubicBezTo>
                <a:cubicBezTo>
                  <a:pt x="332" y="211"/>
                  <a:pt x="333" y="211"/>
                  <a:pt x="333" y="211"/>
                </a:cubicBezTo>
                <a:cubicBezTo>
                  <a:pt x="340" y="216"/>
                  <a:pt x="343" y="229"/>
                  <a:pt x="332" y="233"/>
                </a:cubicBezTo>
                <a:cubicBezTo>
                  <a:pt x="325" y="234"/>
                  <a:pt x="318" y="231"/>
                  <a:pt x="315" y="226"/>
                </a:cubicBezTo>
                <a:cubicBezTo>
                  <a:pt x="315" y="225"/>
                  <a:pt x="315" y="225"/>
                  <a:pt x="315" y="225"/>
                </a:cubicBezTo>
                <a:cubicBezTo>
                  <a:pt x="316" y="224"/>
                  <a:pt x="315" y="222"/>
                  <a:pt x="314" y="222"/>
                </a:cubicBezTo>
                <a:close/>
                <a:moveTo>
                  <a:pt x="304" y="132"/>
                </a:moveTo>
                <a:cubicBezTo>
                  <a:pt x="310" y="130"/>
                  <a:pt x="316" y="129"/>
                  <a:pt x="323" y="130"/>
                </a:cubicBezTo>
                <a:cubicBezTo>
                  <a:pt x="323" y="134"/>
                  <a:pt x="323" y="138"/>
                  <a:pt x="324" y="142"/>
                </a:cubicBezTo>
                <a:cubicBezTo>
                  <a:pt x="324" y="142"/>
                  <a:pt x="324" y="142"/>
                  <a:pt x="324" y="142"/>
                </a:cubicBezTo>
                <a:cubicBezTo>
                  <a:pt x="318" y="143"/>
                  <a:pt x="313" y="144"/>
                  <a:pt x="308" y="146"/>
                </a:cubicBezTo>
                <a:cubicBezTo>
                  <a:pt x="307" y="141"/>
                  <a:pt x="305" y="137"/>
                  <a:pt x="304" y="132"/>
                </a:cubicBezTo>
                <a:close/>
                <a:moveTo>
                  <a:pt x="306" y="147"/>
                </a:moveTo>
                <a:cubicBezTo>
                  <a:pt x="306" y="147"/>
                  <a:pt x="306" y="147"/>
                  <a:pt x="305" y="147"/>
                </a:cubicBezTo>
                <a:cubicBezTo>
                  <a:pt x="304" y="142"/>
                  <a:pt x="302" y="138"/>
                  <a:pt x="301" y="133"/>
                </a:cubicBezTo>
                <a:cubicBezTo>
                  <a:pt x="301" y="133"/>
                  <a:pt x="301" y="133"/>
                  <a:pt x="301" y="133"/>
                </a:cubicBezTo>
                <a:cubicBezTo>
                  <a:pt x="303" y="137"/>
                  <a:pt x="304" y="142"/>
                  <a:pt x="306" y="147"/>
                </a:cubicBezTo>
                <a:close/>
                <a:moveTo>
                  <a:pt x="308" y="154"/>
                </a:moveTo>
                <a:cubicBezTo>
                  <a:pt x="310" y="160"/>
                  <a:pt x="312" y="166"/>
                  <a:pt x="314" y="171"/>
                </a:cubicBezTo>
                <a:cubicBezTo>
                  <a:pt x="312" y="166"/>
                  <a:pt x="310" y="160"/>
                  <a:pt x="308" y="154"/>
                </a:cubicBezTo>
                <a:cubicBezTo>
                  <a:pt x="308" y="154"/>
                  <a:pt x="308" y="154"/>
                  <a:pt x="308" y="154"/>
                </a:cubicBezTo>
                <a:close/>
                <a:moveTo>
                  <a:pt x="324" y="84"/>
                </a:moveTo>
                <a:cubicBezTo>
                  <a:pt x="323" y="82"/>
                  <a:pt x="320" y="83"/>
                  <a:pt x="320" y="85"/>
                </a:cubicBezTo>
                <a:cubicBezTo>
                  <a:pt x="319" y="85"/>
                  <a:pt x="318" y="85"/>
                  <a:pt x="317" y="85"/>
                </a:cubicBezTo>
                <a:cubicBezTo>
                  <a:pt x="316" y="83"/>
                  <a:pt x="315" y="81"/>
                  <a:pt x="315" y="79"/>
                </a:cubicBezTo>
                <a:cubicBezTo>
                  <a:pt x="316" y="79"/>
                  <a:pt x="317" y="78"/>
                  <a:pt x="319" y="78"/>
                </a:cubicBezTo>
                <a:cubicBezTo>
                  <a:pt x="322" y="78"/>
                  <a:pt x="326" y="77"/>
                  <a:pt x="330" y="77"/>
                </a:cubicBezTo>
                <a:cubicBezTo>
                  <a:pt x="330" y="79"/>
                  <a:pt x="331" y="81"/>
                  <a:pt x="331" y="82"/>
                </a:cubicBezTo>
                <a:cubicBezTo>
                  <a:pt x="329" y="83"/>
                  <a:pt x="326" y="83"/>
                  <a:pt x="324" y="84"/>
                </a:cubicBezTo>
                <a:close/>
                <a:moveTo>
                  <a:pt x="314" y="86"/>
                </a:moveTo>
                <a:cubicBezTo>
                  <a:pt x="312" y="87"/>
                  <a:pt x="310" y="87"/>
                  <a:pt x="308" y="88"/>
                </a:cubicBezTo>
                <a:cubicBezTo>
                  <a:pt x="306" y="86"/>
                  <a:pt x="305" y="83"/>
                  <a:pt x="304" y="81"/>
                </a:cubicBezTo>
                <a:cubicBezTo>
                  <a:pt x="307" y="80"/>
                  <a:pt x="309" y="80"/>
                  <a:pt x="312" y="79"/>
                </a:cubicBezTo>
                <a:cubicBezTo>
                  <a:pt x="313" y="82"/>
                  <a:pt x="313" y="84"/>
                  <a:pt x="314" y="86"/>
                </a:cubicBezTo>
                <a:close/>
                <a:moveTo>
                  <a:pt x="285" y="79"/>
                </a:moveTo>
                <a:cubicBezTo>
                  <a:pt x="285" y="79"/>
                  <a:pt x="286" y="79"/>
                  <a:pt x="286" y="79"/>
                </a:cubicBezTo>
                <a:cubicBezTo>
                  <a:pt x="287" y="78"/>
                  <a:pt x="288" y="77"/>
                  <a:pt x="290" y="77"/>
                </a:cubicBezTo>
                <a:cubicBezTo>
                  <a:pt x="290" y="79"/>
                  <a:pt x="291" y="80"/>
                  <a:pt x="291" y="82"/>
                </a:cubicBezTo>
                <a:cubicBezTo>
                  <a:pt x="290" y="83"/>
                  <a:pt x="289" y="83"/>
                  <a:pt x="287" y="84"/>
                </a:cubicBezTo>
                <a:cubicBezTo>
                  <a:pt x="287" y="82"/>
                  <a:pt x="286" y="80"/>
                  <a:pt x="285" y="79"/>
                </a:cubicBezTo>
                <a:close/>
                <a:moveTo>
                  <a:pt x="292" y="76"/>
                </a:moveTo>
                <a:cubicBezTo>
                  <a:pt x="294" y="75"/>
                  <a:pt x="297" y="75"/>
                  <a:pt x="299" y="74"/>
                </a:cubicBezTo>
                <a:cubicBezTo>
                  <a:pt x="300" y="76"/>
                  <a:pt x="300" y="77"/>
                  <a:pt x="301" y="79"/>
                </a:cubicBezTo>
                <a:cubicBezTo>
                  <a:pt x="299" y="80"/>
                  <a:pt x="296" y="80"/>
                  <a:pt x="294" y="81"/>
                </a:cubicBezTo>
                <a:cubicBezTo>
                  <a:pt x="293" y="79"/>
                  <a:pt x="293" y="78"/>
                  <a:pt x="292" y="76"/>
                </a:cubicBezTo>
                <a:close/>
                <a:moveTo>
                  <a:pt x="301" y="73"/>
                </a:moveTo>
                <a:cubicBezTo>
                  <a:pt x="304" y="73"/>
                  <a:pt x="307" y="72"/>
                  <a:pt x="310" y="72"/>
                </a:cubicBezTo>
                <a:cubicBezTo>
                  <a:pt x="310" y="73"/>
                  <a:pt x="311" y="75"/>
                  <a:pt x="311" y="77"/>
                </a:cubicBezTo>
                <a:cubicBezTo>
                  <a:pt x="309" y="77"/>
                  <a:pt x="306" y="78"/>
                  <a:pt x="303" y="78"/>
                </a:cubicBezTo>
                <a:cubicBezTo>
                  <a:pt x="303" y="77"/>
                  <a:pt x="302" y="75"/>
                  <a:pt x="301" y="73"/>
                </a:cubicBezTo>
                <a:close/>
                <a:moveTo>
                  <a:pt x="312" y="71"/>
                </a:moveTo>
                <a:cubicBezTo>
                  <a:pt x="318" y="71"/>
                  <a:pt x="323" y="70"/>
                  <a:pt x="329" y="70"/>
                </a:cubicBezTo>
                <a:cubicBezTo>
                  <a:pt x="329" y="71"/>
                  <a:pt x="329" y="73"/>
                  <a:pt x="329" y="74"/>
                </a:cubicBezTo>
                <a:cubicBezTo>
                  <a:pt x="327" y="75"/>
                  <a:pt x="324" y="75"/>
                  <a:pt x="322" y="75"/>
                </a:cubicBezTo>
                <a:cubicBezTo>
                  <a:pt x="319" y="75"/>
                  <a:pt x="316" y="76"/>
                  <a:pt x="314" y="76"/>
                </a:cubicBezTo>
                <a:cubicBezTo>
                  <a:pt x="313" y="75"/>
                  <a:pt x="313" y="73"/>
                  <a:pt x="312" y="71"/>
                </a:cubicBezTo>
                <a:close/>
                <a:moveTo>
                  <a:pt x="331" y="70"/>
                </a:moveTo>
                <a:cubicBezTo>
                  <a:pt x="335" y="70"/>
                  <a:pt x="339" y="70"/>
                  <a:pt x="343" y="70"/>
                </a:cubicBezTo>
                <a:cubicBezTo>
                  <a:pt x="343" y="71"/>
                  <a:pt x="344" y="73"/>
                  <a:pt x="344" y="74"/>
                </a:cubicBezTo>
                <a:cubicBezTo>
                  <a:pt x="340" y="74"/>
                  <a:pt x="336" y="74"/>
                  <a:pt x="332" y="74"/>
                </a:cubicBezTo>
                <a:cubicBezTo>
                  <a:pt x="332" y="73"/>
                  <a:pt x="331" y="71"/>
                  <a:pt x="331" y="70"/>
                </a:cubicBezTo>
                <a:close/>
                <a:moveTo>
                  <a:pt x="302" y="82"/>
                </a:moveTo>
                <a:cubicBezTo>
                  <a:pt x="303" y="84"/>
                  <a:pt x="304" y="87"/>
                  <a:pt x="305" y="89"/>
                </a:cubicBezTo>
                <a:cubicBezTo>
                  <a:pt x="303" y="90"/>
                  <a:pt x="300" y="90"/>
                  <a:pt x="298" y="91"/>
                </a:cubicBezTo>
                <a:cubicBezTo>
                  <a:pt x="297" y="89"/>
                  <a:pt x="296" y="86"/>
                  <a:pt x="295" y="84"/>
                </a:cubicBezTo>
                <a:cubicBezTo>
                  <a:pt x="297" y="83"/>
                  <a:pt x="299" y="82"/>
                  <a:pt x="302" y="82"/>
                </a:cubicBezTo>
                <a:close/>
                <a:moveTo>
                  <a:pt x="334" y="82"/>
                </a:moveTo>
                <a:cubicBezTo>
                  <a:pt x="333" y="80"/>
                  <a:pt x="333" y="78"/>
                  <a:pt x="333" y="77"/>
                </a:cubicBezTo>
                <a:cubicBezTo>
                  <a:pt x="336" y="76"/>
                  <a:pt x="340" y="77"/>
                  <a:pt x="344" y="77"/>
                </a:cubicBezTo>
                <a:cubicBezTo>
                  <a:pt x="344" y="78"/>
                  <a:pt x="345" y="79"/>
                  <a:pt x="345" y="81"/>
                </a:cubicBezTo>
                <a:cubicBezTo>
                  <a:pt x="341" y="81"/>
                  <a:pt x="338" y="81"/>
                  <a:pt x="334" y="82"/>
                </a:cubicBezTo>
                <a:close/>
                <a:moveTo>
                  <a:pt x="348" y="81"/>
                </a:moveTo>
                <a:cubicBezTo>
                  <a:pt x="347" y="79"/>
                  <a:pt x="347" y="78"/>
                  <a:pt x="347" y="77"/>
                </a:cubicBezTo>
                <a:cubicBezTo>
                  <a:pt x="349" y="78"/>
                  <a:pt x="351" y="78"/>
                  <a:pt x="354" y="79"/>
                </a:cubicBezTo>
                <a:cubicBezTo>
                  <a:pt x="354" y="79"/>
                  <a:pt x="354" y="79"/>
                  <a:pt x="354" y="79"/>
                </a:cubicBezTo>
                <a:cubicBezTo>
                  <a:pt x="354" y="79"/>
                  <a:pt x="354" y="80"/>
                  <a:pt x="354" y="80"/>
                </a:cubicBezTo>
                <a:cubicBezTo>
                  <a:pt x="352" y="80"/>
                  <a:pt x="350" y="80"/>
                  <a:pt x="348" y="81"/>
                </a:cubicBezTo>
                <a:close/>
                <a:moveTo>
                  <a:pt x="355" y="61"/>
                </a:moveTo>
                <a:cubicBezTo>
                  <a:pt x="354" y="66"/>
                  <a:pt x="354" y="71"/>
                  <a:pt x="354" y="76"/>
                </a:cubicBezTo>
                <a:cubicBezTo>
                  <a:pt x="352" y="75"/>
                  <a:pt x="349" y="75"/>
                  <a:pt x="346" y="75"/>
                </a:cubicBezTo>
                <a:cubicBezTo>
                  <a:pt x="346" y="73"/>
                  <a:pt x="346" y="71"/>
                  <a:pt x="346" y="70"/>
                </a:cubicBezTo>
                <a:cubicBezTo>
                  <a:pt x="348" y="70"/>
                  <a:pt x="349" y="70"/>
                  <a:pt x="351" y="70"/>
                </a:cubicBezTo>
                <a:cubicBezTo>
                  <a:pt x="353" y="70"/>
                  <a:pt x="353" y="67"/>
                  <a:pt x="351" y="67"/>
                </a:cubicBezTo>
                <a:cubicBezTo>
                  <a:pt x="349" y="67"/>
                  <a:pt x="347" y="67"/>
                  <a:pt x="345" y="67"/>
                </a:cubicBezTo>
                <a:cubicBezTo>
                  <a:pt x="345" y="65"/>
                  <a:pt x="345" y="63"/>
                  <a:pt x="345" y="61"/>
                </a:cubicBezTo>
                <a:cubicBezTo>
                  <a:pt x="344" y="60"/>
                  <a:pt x="342" y="60"/>
                  <a:pt x="342" y="62"/>
                </a:cubicBezTo>
                <a:cubicBezTo>
                  <a:pt x="342" y="64"/>
                  <a:pt x="343" y="65"/>
                  <a:pt x="343" y="67"/>
                </a:cubicBezTo>
                <a:cubicBezTo>
                  <a:pt x="339" y="67"/>
                  <a:pt x="335" y="67"/>
                  <a:pt x="331" y="67"/>
                </a:cubicBezTo>
                <a:cubicBezTo>
                  <a:pt x="331" y="65"/>
                  <a:pt x="330" y="63"/>
                  <a:pt x="330" y="61"/>
                </a:cubicBezTo>
                <a:cubicBezTo>
                  <a:pt x="330" y="60"/>
                  <a:pt x="327" y="60"/>
                  <a:pt x="327" y="62"/>
                </a:cubicBezTo>
                <a:cubicBezTo>
                  <a:pt x="328" y="64"/>
                  <a:pt x="328" y="65"/>
                  <a:pt x="328" y="67"/>
                </a:cubicBezTo>
                <a:cubicBezTo>
                  <a:pt x="323" y="68"/>
                  <a:pt x="317" y="68"/>
                  <a:pt x="312" y="69"/>
                </a:cubicBezTo>
                <a:cubicBezTo>
                  <a:pt x="312" y="67"/>
                  <a:pt x="312" y="66"/>
                  <a:pt x="311" y="64"/>
                </a:cubicBezTo>
                <a:cubicBezTo>
                  <a:pt x="311" y="63"/>
                  <a:pt x="309" y="63"/>
                  <a:pt x="309" y="64"/>
                </a:cubicBezTo>
                <a:cubicBezTo>
                  <a:pt x="309" y="66"/>
                  <a:pt x="309" y="67"/>
                  <a:pt x="309" y="69"/>
                </a:cubicBezTo>
                <a:cubicBezTo>
                  <a:pt x="306" y="70"/>
                  <a:pt x="303" y="70"/>
                  <a:pt x="300" y="71"/>
                </a:cubicBezTo>
                <a:cubicBezTo>
                  <a:pt x="300" y="69"/>
                  <a:pt x="299" y="68"/>
                  <a:pt x="298" y="66"/>
                </a:cubicBezTo>
                <a:cubicBezTo>
                  <a:pt x="297" y="65"/>
                  <a:pt x="295" y="66"/>
                  <a:pt x="296" y="68"/>
                </a:cubicBezTo>
                <a:cubicBezTo>
                  <a:pt x="296" y="69"/>
                  <a:pt x="297" y="70"/>
                  <a:pt x="298" y="72"/>
                </a:cubicBezTo>
                <a:cubicBezTo>
                  <a:pt x="296" y="72"/>
                  <a:pt x="294" y="73"/>
                  <a:pt x="291" y="74"/>
                </a:cubicBezTo>
                <a:cubicBezTo>
                  <a:pt x="291" y="72"/>
                  <a:pt x="290" y="70"/>
                  <a:pt x="289" y="68"/>
                </a:cubicBezTo>
                <a:cubicBezTo>
                  <a:pt x="310" y="61"/>
                  <a:pt x="334" y="57"/>
                  <a:pt x="355" y="61"/>
                </a:cubicBezTo>
                <a:close/>
                <a:moveTo>
                  <a:pt x="284" y="76"/>
                </a:moveTo>
                <a:cubicBezTo>
                  <a:pt x="284" y="74"/>
                  <a:pt x="283" y="72"/>
                  <a:pt x="282" y="70"/>
                </a:cubicBezTo>
                <a:cubicBezTo>
                  <a:pt x="283" y="70"/>
                  <a:pt x="285" y="69"/>
                  <a:pt x="286" y="68"/>
                </a:cubicBezTo>
                <a:cubicBezTo>
                  <a:pt x="286" y="69"/>
                  <a:pt x="286" y="69"/>
                  <a:pt x="286" y="69"/>
                </a:cubicBezTo>
                <a:cubicBezTo>
                  <a:pt x="287" y="71"/>
                  <a:pt x="288" y="73"/>
                  <a:pt x="289" y="74"/>
                </a:cubicBezTo>
                <a:cubicBezTo>
                  <a:pt x="287" y="75"/>
                  <a:pt x="286" y="76"/>
                  <a:pt x="284" y="76"/>
                </a:cubicBezTo>
                <a:close/>
                <a:moveTo>
                  <a:pt x="288" y="86"/>
                </a:moveTo>
                <a:cubicBezTo>
                  <a:pt x="290" y="86"/>
                  <a:pt x="291" y="85"/>
                  <a:pt x="292" y="85"/>
                </a:cubicBezTo>
                <a:cubicBezTo>
                  <a:pt x="293" y="87"/>
                  <a:pt x="294" y="90"/>
                  <a:pt x="296" y="92"/>
                </a:cubicBezTo>
                <a:cubicBezTo>
                  <a:pt x="294" y="93"/>
                  <a:pt x="293" y="94"/>
                  <a:pt x="291" y="94"/>
                </a:cubicBezTo>
                <a:cubicBezTo>
                  <a:pt x="290" y="91"/>
                  <a:pt x="289" y="89"/>
                  <a:pt x="288" y="86"/>
                </a:cubicBezTo>
                <a:close/>
                <a:moveTo>
                  <a:pt x="299" y="128"/>
                </a:moveTo>
                <a:cubicBezTo>
                  <a:pt x="299" y="128"/>
                  <a:pt x="299" y="127"/>
                  <a:pt x="299" y="127"/>
                </a:cubicBezTo>
                <a:cubicBezTo>
                  <a:pt x="298" y="123"/>
                  <a:pt x="297" y="119"/>
                  <a:pt x="296" y="116"/>
                </a:cubicBezTo>
                <a:cubicBezTo>
                  <a:pt x="297" y="120"/>
                  <a:pt x="299" y="124"/>
                  <a:pt x="300" y="128"/>
                </a:cubicBezTo>
                <a:cubicBezTo>
                  <a:pt x="300" y="128"/>
                  <a:pt x="300" y="128"/>
                  <a:pt x="299" y="128"/>
                </a:cubicBezTo>
                <a:close/>
                <a:moveTo>
                  <a:pt x="292" y="97"/>
                </a:moveTo>
                <a:cubicBezTo>
                  <a:pt x="297" y="95"/>
                  <a:pt x="301" y="93"/>
                  <a:pt x="306" y="91"/>
                </a:cubicBezTo>
                <a:cubicBezTo>
                  <a:pt x="306" y="91"/>
                  <a:pt x="306" y="91"/>
                  <a:pt x="306" y="91"/>
                </a:cubicBezTo>
                <a:cubicBezTo>
                  <a:pt x="307" y="93"/>
                  <a:pt x="309" y="92"/>
                  <a:pt x="309" y="90"/>
                </a:cubicBezTo>
                <a:cubicBezTo>
                  <a:pt x="311" y="90"/>
                  <a:pt x="313" y="89"/>
                  <a:pt x="315" y="88"/>
                </a:cubicBezTo>
                <a:cubicBezTo>
                  <a:pt x="316" y="89"/>
                  <a:pt x="316" y="89"/>
                  <a:pt x="316" y="89"/>
                </a:cubicBezTo>
                <a:cubicBezTo>
                  <a:pt x="316" y="90"/>
                  <a:pt x="318" y="89"/>
                  <a:pt x="318" y="88"/>
                </a:cubicBezTo>
                <a:cubicBezTo>
                  <a:pt x="319" y="88"/>
                  <a:pt x="319" y="87"/>
                  <a:pt x="320" y="87"/>
                </a:cubicBezTo>
                <a:cubicBezTo>
                  <a:pt x="323" y="99"/>
                  <a:pt x="322" y="112"/>
                  <a:pt x="322" y="125"/>
                </a:cubicBezTo>
                <a:cubicBezTo>
                  <a:pt x="316" y="124"/>
                  <a:pt x="309" y="125"/>
                  <a:pt x="302" y="127"/>
                </a:cubicBezTo>
                <a:cubicBezTo>
                  <a:pt x="299" y="117"/>
                  <a:pt x="296" y="107"/>
                  <a:pt x="292" y="97"/>
                </a:cubicBezTo>
                <a:close/>
                <a:moveTo>
                  <a:pt x="292" y="160"/>
                </a:moveTo>
                <a:cubicBezTo>
                  <a:pt x="293" y="161"/>
                  <a:pt x="295" y="162"/>
                  <a:pt x="296" y="161"/>
                </a:cubicBezTo>
                <a:cubicBezTo>
                  <a:pt x="298" y="159"/>
                  <a:pt x="301" y="158"/>
                  <a:pt x="303" y="157"/>
                </a:cubicBezTo>
                <a:cubicBezTo>
                  <a:pt x="309" y="174"/>
                  <a:pt x="316" y="191"/>
                  <a:pt x="325" y="207"/>
                </a:cubicBezTo>
                <a:cubicBezTo>
                  <a:pt x="323" y="208"/>
                  <a:pt x="321" y="209"/>
                  <a:pt x="319" y="210"/>
                </a:cubicBezTo>
                <a:cubicBezTo>
                  <a:pt x="307" y="196"/>
                  <a:pt x="295" y="181"/>
                  <a:pt x="285" y="166"/>
                </a:cubicBezTo>
                <a:cubicBezTo>
                  <a:pt x="285" y="165"/>
                  <a:pt x="284" y="165"/>
                  <a:pt x="284" y="165"/>
                </a:cubicBezTo>
                <a:cubicBezTo>
                  <a:pt x="287" y="163"/>
                  <a:pt x="289" y="162"/>
                  <a:pt x="292" y="160"/>
                </a:cubicBezTo>
                <a:close/>
                <a:moveTo>
                  <a:pt x="269" y="250"/>
                </a:moveTo>
                <a:cubicBezTo>
                  <a:pt x="254" y="225"/>
                  <a:pt x="260" y="186"/>
                  <a:pt x="282" y="167"/>
                </a:cubicBezTo>
                <a:cubicBezTo>
                  <a:pt x="282" y="167"/>
                  <a:pt x="282" y="167"/>
                  <a:pt x="282" y="167"/>
                </a:cubicBezTo>
                <a:cubicBezTo>
                  <a:pt x="293" y="183"/>
                  <a:pt x="305" y="197"/>
                  <a:pt x="317" y="212"/>
                </a:cubicBezTo>
                <a:cubicBezTo>
                  <a:pt x="316" y="213"/>
                  <a:pt x="315" y="213"/>
                  <a:pt x="314" y="214"/>
                </a:cubicBezTo>
                <a:cubicBezTo>
                  <a:pt x="300" y="205"/>
                  <a:pt x="283" y="197"/>
                  <a:pt x="267" y="193"/>
                </a:cubicBezTo>
                <a:cubicBezTo>
                  <a:pt x="265" y="193"/>
                  <a:pt x="264" y="195"/>
                  <a:pt x="266" y="196"/>
                </a:cubicBezTo>
                <a:cubicBezTo>
                  <a:pt x="282" y="200"/>
                  <a:pt x="299" y="207"/>
                  <a:pt x="312" y="217"/>
                </a:cubicBezTo>
                <a:cubicBezTo>
                  <a:pt x="311" y="219"/>
                  <a:pt x="311" y="221"/>
                  <a:pt x="311" y="223"/>
                </a:cubicBezTo>
                <a:cubicBezTo>
                  <a:pt x="296" y="227"/>
                  <a:pt x="280" y="230"/>
                  <a:pt x="265" y="235"/>
                </a:cubicBezTo>
                <a:cubicBezTo>
                  <a:pt x="263" y="236"/>
                  <a:pt x="264" y="239"/>
                  <a:pt x="265" y="238"/>
                </a:cubicBezTo>
                <a:cubicBezTo>
                  <a:pt x="281" y="233"/>
                  <a:pt x="296" y="229"/>
                  <a:pt x="312" y="225"/>
                </a:cubicBezTo>
                <a:cubicBezTo>
                  <a:pt x="314" y="229"/>
                  <a:pt x="316" y="231"/>
                  <a:pt x="319" y="233"/>
                </a:cubicBezTo>
                <a:cubicBezTo>
                  <a:pt x="314" y="240"/>
                  <a:pt x="309" y="248"/>
                  <a:pt x="304" y="255"/>
                </a:cubicBezTo>
                <a:cubicBezTo>
                  <a:pt x="300" y="262"/>
                  <a:pt x="296" y="268"/>
                  <a:pt x="293" y="275"/>
                </a:cubicBezTo>
                <a:cubicBezTo>
                  <a:pt x="284" y="269"/>
                  <a:pt x="275" y="261"/>
                  <a:pt x="269" y="250"/>
                </a:cubicBezTo>
                <a:close/>
                <a:moveTo>
                  <a:pt x="296" y="277"/>
                </a:moveTo>
                <a:cubicBezTo>
                  <a:pt x="298" y="269"/>
                  <a:pt x="303" y="262"/>
                  <a:pt x="307" y="255"/>
                </a:cubicBezTo>
                <a:cubicBezTo>
                  <a:pt x="312" y="248"/>
                  <a:pt x="316" y="241"/>
                  <a:pt x="321" y="234"/>
                </a:cubicBezTo>
                <a:cubicBezTo>
                  <a:pt x="323" y="235"/>
                  <a:pt x="325" y="235"/>
                  <a:pt x="327" y="235"/>
                </a:cubicBezTo>
                <a:cubicBezTo>
                  <a:pt x="327" y="235"/>
                  <a:pt x="326" y="236"/>
                  <a:pt x="326" y="236"/>
                </a:cubicBezTo>
                <a:cubicBezTo>
                  <a:pt x="322" y="251"/>
                  <a:pt x="318" y="269"/>
                  <a:pt x="319" y="284"/>
                </a:cubicBezTo>
                <a:cubicBezTo>
                  <a:pt x="319" y="285"/>
                  <a:pt x="320" y="285"/>
                  <a:pt x="320" y="285"/>
                </a:cubicBezTo>
                <a:cubicBezTo>
                  <a:pt x="311" y="284"/>
                  <a:pt x="303" y="281"/>
                  <a:pt x="296" y="277"/>
                </a:cubicBezTo>
                <a:close/>
                <a:moveTo>
                  <a:pt x="362" y="280"/>
                </a:moveTo>
                <a:cubicBezTo>
                  <a:pt x="349" y="286"/>
                  <a:pt x="335" y="288"/>
                  <a:pt x="321" y="286"/>
                </a:cubicBezTo>
                <a:cubicBezTo>
                  <a:pt x="322" y="285"/>
                  <a:pt x="322" y="285"/>
                  <a:pt x="322" y="284"/>
                </a:cubicBezTo>
                <a:cubicBezTo>
                  <a:pt x="321" y="269"/>
                  <a:pt x="325" y="252"/>
                  <a:pt x="329" y="237"/>
                </a:cubicBezTo>
                <a:cubicBezTo>
                  <a:pt x="329" y="236"/>
                  <a:pt x="328" y="236"/>
                  <a:pt x="328" y="235"/>
                </a:cubicBezTo>
                <a:cubicBezTo>
                  <a:pt x="329" y="236"/>
                  <a:pt x="330" y="236"/>
                  <a:pt x="331" y="235"/>
                </a:cubicBezTo>
                <a:cubicBezTo>
                  <a:pt x="333" y="235"/>
                  <a:pt x="334" y="235"/>
                  <a:pt x="336" y="234"/>
                </a:cubicBezTo>
                <a:cubicBezTo>
                  <a:pt x="344" y="249"/>
                  <a:pt x="345" y="267"/>
                  <a:pt x="354" y="281"/>
                </a:cubicBezTo>
                <a:cubicBezTo>
                  <a:pt x="355" y="283"/>
                  <a:pt x="357" y="281"/>
                  <a:pt x="356" y="280"/>
                </a:cubicBezTo>
                <a:cubicBezTo>
                  <a:pt x="348" y="265"/>
                  <a:pt x="346" y="247"/>
                  <a:pt x="338" y="232"/>
                </a:cubicBezTo>
                <a:cubicBezTo>
                  <a:pt x="338" y="232"/>
                  <a:pt x="339" y="231"/>
                  <a:pt x="339" y="230"/>
                </a:cubicBezTo>
                <a:cubicBezTo>
                  <a:pt x="339" y="231"/>
                  <a:pt x="340" y="231"/>
                  <a:pt x="340" y="231"/>
                </a:cubicBezTo>
                <a:cubicBezTo>
                  <a:pt x="358" y="236"/>
                  <a:pt x="367" y="257"/>
                  <a:pt x="385" y="261"/>
                </a:cubicBezTo>
                <a:cubicBezTo>
                  <a:pt x="387" y="261"/>
                  <a:pt x="388" y="258"/>
                  <a:pt x="386" y="258"/>
                </a:cubicBezTo>
                <a:cubicBezTo>
                  <a:pt x="368" y="254"/>
                  <a:pt x="359" y="233"/>
                  <a:pt x="341" y="229"/>
                </a:cubicBezTo>
                <a:cubicBezTo>
                  <a:pt x="341" y="229"/>
                  <a:pt x="341" y="229"/>
                  <a:pt x="340" y="229"/>
                </a:cubicBezTo>
                <a:cubicBezTo>
                  <a:pt x="342" y="225"/>
                  <a:pt x="343" y="221"/>
                  <a:pt x="341" y="217"/>
                </a:cubicBezTo>
                <a:cubicBezTo>
                  <a:pt x="341" y="216"/>
                  <a:pt x="340" y="215"/>
                  <a:pt x="339" y="214"/>
                </a:cubicBezTo>
                <a:cubicBezTo>
                  <a:pt x="339" y="214"/>
                  <a:pt x="340" y="214"/>
                  <a:pt x="340" y="214"/>
                </a:cubicBezTo>
                <a:cubicBezTo>
                  <a:pt x="357" y="204"/>
                  <a:pt x="371" y="188"/>
                  <a:pt x="385" y="174"/>
                </a:cubicBezTo>
                <a:cubicBezTo>
                  <a:pt x="387" y="173"/>
                  <a:pt x="385" y="171"/>
                  <a:pt x="384" y="172"/>
                </a:cubicBezTo>
                <a:cubicBezTo>
                  <a:pt x="369" y="186"/>
                  <a:pt x="356" y="201"/>
                  <a:pt x="339" y="212"/>
                </a:cubicBezTo>
                <a:cubicBezTo>
                  <a:pt x="338" y="212"/>
                  <a:pt x="338" y="212"/>
                  <a:pt x="338" y="213"/>
                </a:cubicBezTo>
                <a:cubicBezTo>
                  <a:pt x="337" y="212"/>
                  <a:pt x="336" y="210"/>
                  <a:pt x="334" y="210"/>
                </a:cubicBezTo>
                <a:cubicBezTo>
                  <a:pt x="342" y="190"/>
                  <a:pt x="353" y="172"/>
                  <a:pt x="364" y="154"/>
                </a:cubicBezTo>
                <a:cubicBezTo>
                  <a:pt x="377" y="160"/>
                  <a:pt x="389" y="169"/>
                  <a:pt x="397" y="183"/>
                </a:cubicBezTo>
                <a:cubicBezTo>
                  <a:pt x="419" y="218"/>
                  <a:pt x="396" y="263"/>
                  <a:pt x="362" y="280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2022/3/22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31" name="Freeform 187"/>
          <p:cNvSpPr>
            <a:spLocks noEditPoints="1"/>
          </p:cNvSpPr>
          <p:nvPr userDrawn="1">
            <p:custDataLst>
              <p:tags r:id="rId6"/>
            </p:custDataLst>
          </p:nvPr>
        </p:nvSpPr>
        <p:spPr bwMode="auto">
          <a:xfrm rot="2629362">
            <a:off x="292912" y="90353"/>
            <a:ext cx="373018" cy="996079"/>
          </a:xfrm>
          <a:custGeom>
            <a:gdLst>
              <a:gd name="T0" fmla="*/ 28 w 30"/>
              <a:gd name="T1" fmla="*/ 25 h 80"/>
              <a:gd name="T2" fmla="*/ 14 w 30"/>
              <a:gd name="T3" fmla="*/ 0 h 80"/>
              <a:gd name="T4" fmla="*/ 6 w 30"/>
              <a:gd name="T5" fmla="*/ 14 h 80"/>
              <a:gd name="T6" fmla="*/ 3 w 30"/>
              <a:gd name="T7" fmla="*/ 12 h 80"/>
              <a:gd name="T8" fmla="*/ 2 w 30"/>
              <a:gd name="T9" fmla="*/ 16 h 80"/>
              <a:gd name="T10" fmla="*/ 5 w 30"/>
              <a:gd name="T11" fmla="*/ 56 h 80"/>
              <a:gd name="T12" fmla="*/ 26 w 30"/>
              <a:gd name="T13" fmla="*/ 76 h 80"/>
              <a:gd name="T14" fmla="*/ 28 w 30"/>
              <a:gd name="T15" fmla="*/ 74 h 80"/>
              <a:gd name="T16" fmla="*/ 28 w 30"/>
              <a:gd name="T17" fmla="*/ 25 h 80"/>
              <a:gd name="T18" fmla="*/ 25 w 30"/>
              <a:gd name="T19" fmla="*/ 63 h 80"/>
              <a:gd name="T20" fmla="*/ 22 w 30"/>
              <a:gd name="T21" fmla="*/ 73 h 80"/>
              <a:gd name="T22" fmla="*/ 13 w 30"/>
              <a:gd name="T23" fmla="*/ 68 h 80"/>
              <a:gd name="T24" fmla="*/ 8 w 30"/>
              <a:gd name="T25" fmla="*/ 43 h 80"/>
              <a:gd name="T26" fmla="*/ 8 w 30"/>
              <a:gd name="T27" fmla="*/ 32 h 80"/>
              <a:gd name="T28" fmla="*/ 15 w 30"/>
              <a:gd name="T29" fmla="*/ 54 h 80"/>
              <a:gd name="T30" fmla="*/ 18 w 30"/>
              <a:gd name="T31" fmla="*/ 54 h 80"/>
              <a:gd name="T32" fmla="*/ 20 w 30"/>
              <a:gd name="T33" fmla="*/ 17 h 80"/>
              <a:gd name="T34" fmla="*/ 16 w 30"/>
              <a:gd name="T35" fmla="*/ 18 h 80"/>
              <a:gd name="T36" fmla="*/ 17 w 30"/>
              <a:gd name="T37" fmla="*/ 49 h 80"/>
              <a:gd name="T38" fmla="*/ 12 w 30"/>
              <a:gd name="T39" fmla="*/ 30 h 80"/>
              <a:gd name="T40" fmla="*/ 12 w 30"/>
              <a:gd name="T41" fmla="*/ 5 h 80"/>
              <a:gd name="T42" fmla="*/ 21 w 30"/>
              <a:gd name="T43" fmla="*/ 11 h 80"/>
              <a:gd name="T44" fmla="*/ 24 w 30"/>
              <a:gd name="T45" fmla="*/ 28 h 80"/>
              <a:gd name="T46" fmla="*/ 25 w 30"/>
              <a:gd name="T47" fmla="*/ 63 h 80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30" h="80">
                <a:moveTo>
                  <a:pt x="28" y="25"/>
                </a:moveTo>
                <a:cubicBezTo>
                  <a:pt x="27" y="18"/>
                  <a:pt x="25" y="0"/>
                  <a:pt x="14" y="0"/>
                </a:cubicBezTo>
                <a:cubicBezTo>
                  <a:pt x="8" y="0"/>
                  <a:pt x="6" y="6"/>
                  <a:pt x="6" y="14"/>
                </a:cubicBezTo>
                <a:cubicBezTo>
                  <a:pt x="5" y="13"/>
                  <a:pt x="4" y="12"/>
                  <a:pt x="3" y="12"/>
                </a:cubicBezTo>
                <a:cubicBezTo>
                  <a:pt x="1" y="12"/>
                  <a:pt x="0" y="15"/>
                  <a:pt x="2" y="16"/>
                </a:cubicBezTo>
                <a:cubicBezTo>
                  <a:pt x="5" y="16"/>
                  <a:pt x="5" y="52"/>
                  <a:pt x="5" y="56"/>
                </a:cubicBezTo>
                <a:cubicBezTo>
                  <a:pt x="7" y="68"/>
                  <a:pt x="12" y="80"/>
                  <a:pt x="26" y="76"/>
                </a:cubicBezTo>
                <a:cubicBezTo>
                  <a:pt x="27" y="75"/>
                  <a:pt x="28" y="75"/>
                  <a:pt x="28" y="74"/>
                </a:cubicBezTo>
                <a:cubicBezTo>
                  <a:pt x="29" y="58"/>
                  <a:pt x="30" y="41"/>
                  <a:pt x="28" y="25"/>
                </a:cubicBezTo>
                <a:close/>
                <a:moveTo>
                  <a:pt x="25" y="63"/>
                </a:moveTo>
                <a:cubicBezTo>
                  <a:pt x="24" y="66"/>
                  <a:pt x="25" y="72"/>
                  <a:pt x="22" y="73"/>
                </a:cubicBezTo>
                <a:cubicBezTo>
                  <a:pt x="18" y="74"/>
                  <a:pt x="15" y="71"/>
                  <a:pt x="13" y="68"/>
                </a:cubicBezTo>
                <a:cubicBezTo>
                  <a:pt x="8" y="61"/>
                  <a:pt x="8" y="51"/>
                  <a:pt x="8" y="43"/>
                </a:cubicBezTo>
                <a:cubicBezTo>
                  <a:pt x="8" y="41"/>
                  <a:pt x="8" y="37"/>
                  <a:pt x="8" y="32"/>
                </a:cubicBezTo>
                <a:cubicBezTo>
                  <a:pt x="10" y="42"/>
                  <a:pt x="13" y="52"/>
                  <a:pt x="15" y="54"/>
                </a:cubicBezTo>
                <a:cubicBezTo>
                  <a:pt x="16" y="55"/>
                  <a:pt x="18" y="56"/>
                  <a:pt x="18" y="54"/>
                </a:cubicBezTo>
                <a:cubicBezTo>
                  <a:pt x="24" y="43"/>
                  <a:pt x="22" y="29"/>
                  <a:pt x="20" y="17"/>
                </a:cubicBezTo>
                <a:cubicBezTo>
                  <a:pt x="19" y="15"/>
                  <a:pt x="16" y="16"/>
                  <a:pt x="16" y="18"/>
                </a:cubicBezTo>
                <a:cubicBezTo>
                  <a:pt x="18" y="28"/>
                  <a:pt x="20" y="39"/>
                  <a:pt x="17" y="49"/>
                </a:cubicBezTo>
                <a:cubicBezTo>
                  <a:pt x="14" y="43"/>
                  <a:pt x="13" y="36"/>
                  <a:pt x="12" y="30"/>
                </a:cubicBezTo>
                <a:cubicBezTo>
                  <a:pt x="11" y="23"/>
                  <a:pt x="9" y="12"/>
                  <a:pt x="12" y="5"/>
                </a:cubicBezTo>
                <a:cubicBezTo>
                  <a:pt x="14" y="0"/>
                  <a:pt x="21" y="10"/>
                  <a:pt x="21" y="11"/>
                </a:cubicBezTo>
                <a:cubicBezTo>
                  <a:pt x="23" y="16"/>
                  <a:pt x="24" y="22"/>
                  <a:pt x="24" y="28"/>
                </a:cubicBezTo>
                <a:cubicBezTo>
                  <a:pt x="26" y="39"/>
                  <a:pt x="25" y="51"/>
                  <a:pt x="25" y="63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相框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矩形 7"/>
          <p:cNvSpPr/>
          <p:nvPr userDrawn="1">
            <p:custDataLst>
              <p:tags r:id="rId1"/>
            </p:custDataLst>
          </p:nvPr>
        </p:nvSpPr>
        <p:spPr>
          <a:xfrm>
            <a:off x="292800" y="304200"/>
            <a:ext cx="11606400" cy="62496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281600" y="1249200"/>
            <a:ext cx="9626400" cy="723600"/>
          </a:xfrm>
        </p:spPr>
        <p:txBody>
          <a:bodyPr anchor="ctr"/>
          <a:lstStyle>
            <a:lvl1pPr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3"/>
            </p:custDataLst>
          </p:nvPr>
        </p:nvSpPr>
        <p:spPr>
          <a:xfrm>
            <a:off x="1281113" y="2163600"/>
            <a:ext cx="9626600" cy="3445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2022/3/22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Freeform 141"/>
          <p:cNvSpPr>
            <a:spLocks noEditPoints="1"/>
          </p:cNvSpPr>
          <p:nvPr userDrawn="1">
            <p:custDataLst>
              <p:tags r:id="rId7"/>
            </p:custDataLst>
          </p:nvPr>
        </p:nvSpPr>
        <p:spPr bwMode="auto">
          <a:xfrm>
            <a:off x="0" y="72157"/>
            <a:ext cx="249359" cy="464085"/>
          </a:xfrm>
          <a:custGeom>
            <a:gdLst>
              <a:gd name="T0" fmla="*/ 66 w 71"/>
              <a:gd name="T1" fmla="*/ 66 h 132"/>
              <a:gd name="T2" fmla="*/ 41 w 71"/>
              <a:gd name="T3" fmla="*/ 58 h 132"/>
              <a:gd name="T4" fmla="*/ 38 w 71"/>
              <a:gd name="T5" fmla="*/ 59 h 132"/>
              <a:gd name="T6" fmla="*/ 35 w 71"/>
              <a:gd name="T7" fmla="*/ 48 h 132"/>
              <a:gd name="T8" fmla="*/ 43 w 71"/>
              <a:gd name="T9" fmla="*/ 39 h 132"/>
              <a:gd name="T10" fmla="*/ 45 w 71"/>
              <a:gd name="T11" fmla="*/ 5 h 132"/>
              <a:gd name="T12" fmla="*/ 31 w 71"/>
              <a:gd name="T13" fmla="*/ 24 h 132"/>
              <a:gd name="T14" fmla="*/ 31 w 71"/>
              <a:gd name="T15" fmla="*/ 47 h 132"/>
              <a:gd name="T16" fmla="*/ 10 w 71"/>
              <a:gd name="T17" fmla="*/ 67 h 132"/>
              <a:gd name="T18" fmla="*/ 23 w 71"/>
              <a:gd name="T19" fmla="*/ 97 h 132"/>
              <a:gd name="T20" fmla="*/ 43 w 71"/>
              <a:gd name="T21" fmla="*/ 100 h 132"/>
              <a:gd name="T22" fmla="*/ 43 w 71"/>
              <a:gd name="T23" fmla="*/ 104 h 132"/>
              <a:gd name="T24" fmla="*/ 35 w 71"/>
              <a:gd name="T25" fmla="*/ 124 h 132"/>
              <a:gd name="T26" fmla="*/ 18 w 71"/>
              <a:gd name="T27" fmla="*/ 122 h 132"/>
              <a:gd name="T28" fmla="*/ 18 w 71"/>
              <a:gd name="T29" fmla="*/ 112 h 132"/>
              <a:gd name="T30" fmla="*/ 28 w 71"/>
              <a:gd name="T31" fmla="*/ 118 h 132"/>
              <a:gd name="T32" fmla="*/ 31 w 71"/>
              <a:gd name="T33" fmla="*/ 118 h 132"/>
              <a:gd name="T34" fmla="*/ 31 w 71"/>
              <a:gd name="T35" fmla="*/ 117 h 132"/>
              <a:gd name="T36" fmla="*/ 31 w 71"/>
              <a:gd name="T37" fmla="*/ 117 h 132"/>
              <a:gd name="T38" fmla="*/ 31 w 71"/>
              <a:gd name="T39" fmla="*/ 117 h 132"/>
              <a:gd name="T40" fmla="*/ 29 w 71"/>
              <a:gd name="T41" fmla="*/ 113 h 132"/>
              <a:gd name="T42" fmla="*/ 27 w 71"/>
              <a:gd name="T43" fmla="*/ 112 h 132"/>
              <a:gd name="T44" fmla="*/ 11 w 71"/>
              <a:gd name="T45" fmla="*/ 118 h 132"/>
              <a:gd name="T46" fmla="*/ 25 w 71"/>
              <a:gd name="T47" fmla="*/ 130 h 132"/>
              <a:gd name="T48" fmla="*/ 42 w 71"/>
              <a:gd name="T49" fmla="*/ 120 h 132"/>
              <a:gd name="T50" fmla="*/ 47 w 71"/>
              <a:gd name="T51" fmla="*/ 100 h 132"/>
              <a:gd name="T52" fmla="*/ 63 w 71"/>
              <a:gd name="T53" fmla="*/ 93 h 132"/>
              <a:gd name="T54" fmla="*/ 66 w 71"/>
              <a:gd name="T55" fmla="*/ 66 h 132"/>
              <a:gd name="T56" fmla="*/ 37 w 71"/>
              <a:gd name="T57" fmla="*/ 70 h 132"/>
              <a:gd name="T58" fmla="*/ 36 w 71"/>
              <a:gd name="T59" fmla="*/ 74 h 132"/>
              <a:gd name="T60" fmla="*/ 36 w 71"/>
              <a:gd name="T61" fmla="*/ 74 h 132"/>
              <a:gd name="T62" fmla="*/ 35 w 71"/>
              <a:gd name="T63" fmla="*/ 74 h 132"/>
              <a:gd name="T64" fmla="*/ 35 w 71"/>
              <a:gd name="T65" fmla="*/ 74 h 132"/>
              <a:gd name="T66" fmla="*/ 35 w 71"/>
              <a:gd name="T67" fmla="*/ 75 h 132"/>
              <a:gd name="T68" fmla="*/ 35 w 71"/>
              <a:gd name="T69" fmla="*/ 75 h 132"/>
              <a:gd name="T70" fmla="*/ 35 w 71"/>
              <a:gd name="T71" fmla="*/ 75 h 132"/>
              <a:gd name="T72" fmla="*/ 35 w 71"/>
              <a:gd name="T73" fmla="*/ 75 h 132"/>
              <a:gd name="T74" fmla="*/ 35 w 71"/>
              <a:gd name="T75" fmla="*/ 78 h 132"/>
              <a:gd name="T76" fmla="*/ 35 w 71"/>
              <a:gd name="T77" fmla="*/ 79 h 132"/>
              <a:gd name="T78" fmla="*/ 31 w 71"/>
              <a:gd name="T79" fmla="*/ 72 h 132"/>
              <a:gd name="T80" fmla="*/ 36 w 71"/>
              <a:gd name="T81" fmla="*/ 64 h 132"/>
              <a:gd name="T82" fmla="*/ 37 w 71"/>
              <a:gd name="T83" fmla="*/ 70 h 132"/>
              <a:gd name="T84" fmla="*/ 34 w 71"/>
              <a:gd name="T85" fmla="*/ 28 h 132"/>
              <a:gd name="T86" fmla="*/ 47 w 71"/>
              <a:gd name="T87" fmla="*/ 13 h 132"/>
              <a:gd name="T88" fmla="*/ 34 w 71"/>
              <a:gd name="T89" fmla="*/ 44 h 132"/>
              <a:gd name="T90" fmla="*/ 34 w 71"/>
              <a:gd name="T91" fmla="*/ 28 h 132"/>
              <a:gd name="T92" fmla="*/ 12 w 71"/>
              <a:gd name="T93" fmla="*/ 86 h 132"/>
              <a:gd name="T94" fmla="*/ 23 w 71"/>
              <a:gd name="T95" fmla="*/ 59 h 132"/>
              <a:gd name="T96" fmla="*/ 32 w 71"/>
              <a:gd name="T97" fmla="*/ 51 h 132"/>
              <a:gd name="T98" fmla="*/ 35 w 71"/>
              <a:gd name="T99" fmla="*/ 61 h 132"/>
              <a:gd name="T100" fmla="*/ 33 w 71"/>
              <a:gd name="T101" fmla="*/ 82 h 132"/>
              <a:gd name="T102" fmla="*/ 41 w 71"/>
              <a:gd name="T103" fmla="*/ 84 h 132"/>
              <a:gd name="T104" fmla="*/ 43 w 71"/>
              <a:gd name="T105" fmla="*/ 97 h 132"/>
              <a:gd name="T106" fmla="*/ 12 w 71"/>
              <a:gd name="T107" fmla="*/ 86 h 132"/>
              <a:gd name="T108" fmla="*/ 47 w 71"/>
              <a:gd name="T109" fmla="*/ 96 h 132"/>
              <a:gd name="T110" fmla="*/ 45 w 71"/>
              <a:gd name="T111" fmla="*/ 83 h 132"/>
              <a:gd name="T112" fmla="*/ 46 w 71"/>
              <a:gd name="T113" fmla="*/ 73 h 132"/>
              <a:gd name="T114" fmla="*/ 41 w 71"/>
              <a:gd name="T115" fmla="*/ 69 h 132"/>
              <a:gd name="T116" fmla="*/ 39 w 71"/>
              <a:gd name="T117" fmla="*/ 63 h 132"/>
              <a:gd name="T118" fmla="*/ 54 w 71"/>
              <a:gd name="T119" fmla="*/ 61 h 132"/>
              <a:gd name="T120" fmla="*/ 61 w 71"/>
              <a:gd name="T121" fmla="*/ 90 h 132"/>
              <a:gd name="T122" fmla="*/ 47 w 71"/>
              <a:gd name="T123" fmla="*/ 96 h 132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71" h="132">
                <a:moveTo>
                  <a:pt x="66" y="66"/>
                </a:moveTo>
                <a:cubicBezTo>
                  <a:pt x="61" y="57"/>
                  <a:pt x="50" y="55"/>
                  <a:pt x="41" y="58"/>
                </a:cubicBezTo>
                <a:cubicBezTo>
                  <a:pt x="40" y="58"/>
                  <a:pt x="39" y="59"/>
                  <a:pt x="38" y="59"/>
                </a:cubicBezTo>
                <a:cubicBezTo>
                  <a:pt x="37" y="55"/>
                  <a:pt x="36" y="52"/>
                  <a:pt x="35" y="48"/>
                </a:cubicBezTo>
                <a:cubicBezTo>
                  <a:pt x="38" y="45"/>
                  <a:pt x="41" y="42"/>
                  <a:pt x="43" y="39"/>
                </a:cubicBezTo>
                <a:cubicBezTo>
                  <a:pt x="51" y="30"/>
                  <a:pt x="57" y="12"/>
                  <a:pt x="45" y="5"/>
                </a:cubicBezTo>
                <a:cubicBezTo>
                  <a:pt x="37" y="0"/>
                  <a:pt x="32" y="20"/>
                  <a:pt x="31" y="24"/>
                </a:cubicBezTo>
                <a:cubicBezTo>
                  <a:pt x="29" y="32"/>
                  <a:pt x="29" y="39"/>
                  <a:pt x="31" y="47"/>
                </a:cubicBezTo>
                <a:cubicBezTo>
                  <a:pt x="23" y="54"/>
                  <a:pt x="14" y="61"/>
                  <a:pt x="10" y="67"/>
                </a:cubicBezTo>
                <a:cubicBezTo>
                  <a:pt x="0" y="81"/>
                  <a:pt x="9" y="91"/>
                  <a:pt x="23" y="97"/>
                </a:cubicBezTo>
                <a:cubicBezTo>
                  <a:pt x="29" y="100"/>
                  <a:pt x="36" y="101"/>
                  <a:pt x="43" y="100"/>
                </a:cubicBezTo>
                <a:cubicBezTo>
                  <a:pt x="43" y="102"/>
                  <a:pt x="43" y="103"/>
                  <a:pt x="43" y="104"/>
                </a:cubicBezTo>
                <a:cubicBezTo>
                  <a:pt x="43" y="111"/>
                  <a:pt x="40" y="118"/>
                  <a:pt x="35" y="124"/>
                </a:cubicBezTo>
                <a:cubicBezTo>
                  <a:pt x="29" y="129"/>
                  <a:pt x="23" y="126"/>
                  <a:pt x="18" y="122"/>
                </a:cubicBezTo>
                <a:cubicBezTo>
                  <a:pt x="18" y="112"/>
                  <a:pt x="18" y="112"/>
                  <a:pt x="18" y="112"/>
                </a:cubicBezTo>
                <a:cubicBezTo>
                  <a:pt x="23" y="112"/>
                  <a:pt x="26" y="114"/>
                  <a:pt x="28" y="118"/>
                </a:cubicBezTo>
                <a:cubicBezTo>
                  <a:pt x="28" y="120"/>
                  <a:pt x="31" y="120"/>
                  <a:pt x="31" y="118"/>
                </a:cubicBezTo>
                <a:cubicBezTo>
                  <a:pt x="31" y="117"/>
                  <a:pt x="31" y="117"/>
                  <a:pt x="31" y="117"/>
                </a:cubicBezTo>
                <a:cubicBezTo>
                  <a:pt x="31" y="117"/>
                  <a:pt x="31" y="117"/>
                  <a:pt x="31" y="117"/>
                </a:cubicBezTo>
                <a:cubicBezTo>
                  <a:pt x="31" y="117"/>
                  <a:pt x="31" y="117"/>
                  <a:pt x="31" y="117"/>
                </a:cubicBezTo>
                <a:cubicBezTo>
                  <a:pt x="31" y="115"/>
                  <a:pt x="30" y="114"/>
                  <a:pt x="29" y="113"/>
                </a:cubicBezTo>
                <a:cubicBezTo>
                  <a:pt x="29" y="112"/>
                  <a:pt x="28" y="112"/>
                  <a:pt x="27" y="112"/>
                </a:cubicBezTo>
                <a:cubicBezTo>
                  <a:pt x="21" y="107"/>
                  <a:pt x="11" y="107"/>
                  <a:pt x="11" y="118"/>
                </a:cubicBezTo>
                <a:cubicBezTo>
                  <a:pt x="12" y="124"/>
                  <a:pt x="20" y="129"/>
                  <a:pt x="25" y="130"/>
                </a:cubicBezTo>
                <a:cubicBezTo>
                  <a:pt x="33" y="132"/>
                  <a:pt x="39" y="125"/>
                  <a:pt x="42" y="120"/>
                </a:cubicBezTo>
                <a:cubicBezTo>
                  <a:pt x="46" y="113"/>
                  <a:pt x="47" y="107"/>
                  <a:pt x="47" y="100"/>
                </a:cubicBezTo>
                <a:cubicBezTo>
                  <a:pt x="53" y="99"/>
                  <a:pt x="59" y="97"/>
                  <a:pt x="63" y="93"/>
                </a:cubicBezTo>
                <a:cubicBezTo>
                  <a:pt x="71" y="86"/>
                  <a:pt x="71" y="74"/>
                  <a:pt x="66" y="66"/>
                </a:cubicBezTo>
                <a:close/>
                <a:moveTo>
                  <a:pt x="37" y="70"/>
                </a:moveTo>
                <a:cubicBezTo>
                  <a:pt x="36" y="71"/>
                  <a:pt x="36" y="72"/>
                  <a:pt x="36" y="74"/>
                </a:cubicBezTo>
                <a:cubicBezTo>
                  <a:pt x="36" y="74"/>
                  <a:pt x="36" y="74"/>
                  <a:pt x="36" y="74"/>
                </a:cubicBezTo>
                <a:cubicBezTo>
                  <a:pt x="35" y="74"/>
                  <a:pt x="35" y="74"/>
                  <a:pt x="35" y="74"/>
                </a:cubicBezTo>
                <a:cubicBezTo>
                  <a:pt x="35" y="74"/>
                  <a:pt x="35" y="74"/>
                  <a:pt x="35" y="74"/>
                </a:cubicBezTo>
                <a:cubicBezTo>
                  <a:pt x="35" y="74"/>
                  <a:pt x="35" y="75"/>
                  <a:pt x="35" y="75"/>
                </a:cubicBezTo>
                <a:cubicBezTo>
                  <a:pt x="35" y="75"/>
                  <a:pt x="35" y="75"/>
                  <a:pt x="35" y="75"/>
                </a:cubicBezTo>
                <a:cubicBezTo>
                  <a:pt x="35" y="75"/>
                  <a:pt x="35" y="75"/>
                  <a:pt x="35" y="75"/>
                </a:cubicBezTo>
                <a:cubicBezTo>
                  <a:pt x="35" y="75"/>
                  <a:pt x="35" y="75"/>
                  <a:pt x="35" y="75"/>
                </a:cubicBezTo>
                <a:cubicBezTo>
                  <a:pt x="35" y="78"/>
                  <a:pt x="35" y="78"/>
                  <a:pt x="35" y="78"/>
                </a:cubicBezTo>
                <a:cubicBezTo>
                  <a:pt x="35" y="78"/>
                  <a:pt x="35" y="79"/>
                  <a:pt x="35" y="79"/>
                </a:cubicBezTo>
                <a:cubicBezTo>
                  <a:pt x="32" y="78"/>
                  <a:pt x="30" y="76"/>
                  <a:pt x="31" y="72"/>
                </a:cubicBezTo>
                <a:cubicBezTo>
                  <a:pt x="31" y="69"/>
                  <a:pt x="33" y="66"/>
                  <a:pt x="36" y="64"/>
                </a:cubicBezTo>
                <a:cubicBezTo>
                  <a:pt x="36" y="66"/>
                  <a:pt x="37" y="68"/>
                  <a:pt x="37" y="70"/>
                </a:cubicBezTo>
                <a:close/>
                <a:moveTo>
                  <a:pt x="34" y="28"/>
                </a:moveTo>
                <a:cubicBezTo>
                  <a:pt x="35" y="23"/>
                  <a:pt x="41" y="0"/>
                  <a:pt x="47" y="13"/>
                </a:cubicBezTo>
                <a:cubicBezTo>
                  <a:pt x="51" y="25"/>
                  <a:pt x="44" y="35"/>
                  <a:pt x="34" y="44"/>
                </a:cubicBezTo>
                <a:cubicBezTo>
                  <a:pt x="33" y="39"/>
                  <a:pt x="33" y="34"/>
                  <a:pt x="34" y="28"/>
                </a:cubicBezTo>
                <a:close/>
                <a:moveTo>
                  <a:pt x="12" y="86"/>
                </a:moveTo>
                <a:cubicBezTo>
                  <a:pt x="3" y="76"/>
                  <a:pt x="16" y="65"/>
                  <a:pt x="23" y="59"/>
                </a:cubicBezTo>
                <a:cubicBezTo>
                  <a:pt x="26" y="56"/>
                  <a:pt x="29" y="53"/>
                  <a:pt x="32" y="51"/>
                </a:cubicBezTo>
                <a:cubicBezTo>
                  <a:pt x="33" y="54"/>
                  <a:pt x="34" y="58"/>
                  <a:pt x="35" y="61"/>
                </a:cubicBezTo>
                <a:cubicBezTo>
                  <a:pt x="27" y="67"/>
                  <a:pt x="22" y="77"/>
                  <a:pt x="33" y="82"/>
                </a:cubicBezTo>
                <a:cubicBezTo>
                  <a:pt x="36" y="84"/>
                  <a:pt x="39" y="84"/>
                  <a:pt x="41" y="84"/>
                </a:cubicBezTo>
                <a:cubicBezTo>
                  <a:pt x="42" y="88"/>
                  <a:pt x="43" y="92"/>
                  <a:pt x="43" y="97"/>
                </a:cubicBezTo>
                <a:cubicBezTo>
                  <a:pt x="32" y="97"/>
                  <a:pt x="19" y="93"/>
                  <a:pt x="12" y="86"/>
                </a:cubicBezTo>
                <a:close/>
                <a:moveTo>
                  <a:pt x="47" y="96"/>
                </a:moveTo>
                <a:cubicBezTo>
                  <a:pt x="47" y="92"/>
                  <a:pt x="46" y="87"/>
                  <a:pt x="45" y="83"/>
                </a:cubicBezTo>
                <a:cubicBezTo>
                  <a:pt x="48" y="81"/>
                  <a:pt x="49" y="77"/>
                  <a:pt x="46" y="73"/>
                </a:cubicBezTo>
                <a:cubicBezTo>
                  <a:pt x="45" y="71"/>
                  <a:pt x="43" y="69"/>
                  <a:pt x="41" y="69"/>
                </a:cubicBezTo>
                <a:cubicBezTo>
                  <a:pt x="40" y="66"/>
                  <a:pt x="40" y="64"/>
                  <a:pt x="39" y="63"/>
                </a:cubicBezTo>
                <a:cubicBezTo>
                  <a:pt x="44" y="60"/>
                  <a:pt x="50" y="60"/>
                  <a:pt x="54" y="61"/>
                </a:cubicBezTo>
                <a:cubicBezTo>
                  <a:pt x="67" y="64"/>
                  <a:pt x="69" y="81"/>
                  <a:pt x="61" y="90"/>
                </a:cubicBezTo>
                <a:cubicBezTo>
                  <a:pt x="57" y="94"/>
                  <a:pt x="52" y="96"/>
                  <a:pt x="47" y="96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0" name="Freeform 178"/>
          <p:cNvSpPr>
            <a:spLocks noEditPoints="1"/>
          </p:cNvSpPr>
          <p:nvPr userDrawn="1">
            <p:custDataLst>
              <p:tags r:id="rId8"/>
            </p:custDataLst>
          </p:nvPr>
        </p:nvSpPr>
        <p:spPr bwMode="auto">
          <a:xfrm rot="1312229">
            <a:off x="11899870" y="3295591"/>
            <a:ext cx="277082" cy="266819"/>
          </a:xfrm>
          <a:custGeom>
            <a:gdLst>
              <a:gd name="T0" fmla="*/ 107 w 133"/>
              <a:gd name="T1" fmla="*/ 49 h 128"/>
              <a:gd name="T2" fmla="*/ 99 w 133"/>
              <a:gd name="T3" fmla="*/ 20 h 128"/>
              <a:gd name="T4" fmla="*/ 86 w 133"/>
              <a:gd name="T5" fmla="*/ 31 h 128"/>
              <a:gd name="T6" fmla="*/ 66 w 133"/>
              <a:gd name="T7" fmla="*/ 37 h 128"/>
              <a:gd name="T8" fmla="*/ 29 w 133"/>
              <a:gd name="T9" fmla="*/ 22 h 128"/>
              <a:gd name="T10" fmla="*/ 4 w 133"/>
              <a:gd name="T11" fmla="*/ 68 h 128"/>
              <a:gd name="T12" fmla="*/ 18 w 133"/>
              <a:gd name="T13" fmla="*/ 81 h 128"/>
              <a:gd name="T14" fmla="*/ 23 w 133"/>
              <a:gd name="T15" fmla="*/ 110 h 128"/>
              <a:gd name="T16" fmla="*/ 66 w 133"/>
              <a:gd name="T17" fmla="*/ 97 h 128"/>
              <a:gd name="T18" fmla="*/ 109 w 133"/>
              <a:gd name="T19" fmla="*/ 121 h 128"/>
              <a:gd name="T20" fmla="*/ 108 w 133"/>
              <a:gd name="T21" fmla="*/ 112 h 128"/>
              <a:gd name="T22" fmla="*/ 132 w 133"/>
              <a:gd name="T23" fmla="*/ 72 h 128"/>
              <a:gd name="T24" fmla="*/ 82 w 133"/>
              <a:gd name="T25" fmla="*/ 40 h 128"/>
              <a:gd name="T26" fmla="*/ 95 w 133"/>
              <a:gd name="T27" fmla="*/ 34 h 128"/>
              <a:gd name="T28" fmla="*/ 103 w 133"/>
              <a:gd name="T29" fmla="*/ 50 h 128"/>
              <a:gd name="T30" fmla="*/ 79 w 133"/>
              <a:gd name="T31" fmla="*/ 58 h 128"/>
              <a:gd name="T32" fmla="*/ 57 w 133"/>
              <a:gd name="T33" fmla="*/ 83 h 128"/>
              <a:gd name="T34" fmla="*/ 57 w 133"/>
              <a:gd name="T35" fmla="*/ 83 h 128"/>
              <a:gd name="T36" fmla="*/ 51 w 133"/>
              <a:gd name="T37" fmla="*/ 66 h 128"/>
              <a:gd name="T38" fmla="*/ 60 w 133"/>
              <a:gd name="T39" fmla="*/ 61 h 128"/>
              <a:gd name="T40" fmla="*/ 80 w 133"/>
              <a:gd name="T41" fmla="*/ 66 h 128"/>
              <a:gd name="T42" fmla="*/ 61 w 133"/>
              <a:gd name="T43" fmla="*/ 84 h 128"/>
              <a:gd name="T44" fmla="*/ 81 w 133"/>
              <a:gd name="T45" fmla="*/ 81 h 128"/>
              <a:gd name="T46" fmla="*/ 77 w 133"/>
              <a:gd name="T47" fmla="*/ 85 h 128"/>
              <a:gd name="T48" fmla="*/ 93 w 133"/>
              <a:gd name="T49" fmla="*/ 62 h 128"/>
              <a:gd name="T50" fmla="*/ 75 w 133"/>
              <a:gd name="T51" fmla="*/ 57 h 128"/>
              <a:gd name="T52" fmla="*/ 75 w 133"/>
              <a:gd name="T53" fmla="*/ 57 h 128"/>
              <a:gd name="T54" fmla="*/ 34 w 133"/>
              <a:gd name="T55" fmla="*/ 6 h 128"/>
              <a:gd name="T56" fmla="*/ 59 w 133"/>
              <a:gd name="T57" fmla="*/ 57 h 128"/>
              <a:gd name="T58" fmla="*/ 18 w 133"/>
              <a:gd name="T59" fmla="*/ 76 h 128"/>
              <a:gd name="T60" fmla="*/ 10 w 133"/>
              <a:gd name="T61" fmla="*/ 67 h 128"/>
              <a:gd name="T62" fmla="*/ 48 w 133"/>
              <a:gd name="T63" fmla="*/ 69 h 128"/>
              <a:gd name="T64" fmla="*/ 18 w 133"/>
              <a:gd name="T65" fmla="*/ 76 h 128"/>
              <a:gd name="T66" fmla="*/ 39 w 133"/>
              <a:gd name="T67" fmla="*/ 85 h 128"/>
              <a:gd name="T68" fmla="*/ 57 w 133"/>
              <a:gd name="T69" fmla="*/ 101 h 128"/>
              <a:gd name="T70" fmla="*/ 70 w 133"/>
              <a:gd name="T71" fmla="*/ 88 h 128"/>
              <a:gd name="T72" fmla="*/ 105 w 133"/>
              <a:gd name="T73" fmla="*/ 113 h 128"/>
              <a:gd name="T74" fmla="*/ 100 w 133"/>
              <a:gd name="T75" fmla="*/ 120 h 128"/>
              <a:gd name="T76" fmla="*/ 74 w 133"/>
              <a:gd name="T77" fmla="*/ 88 h 128"/>
              <a:gd name="T78" fmla="*/ 105 w 133"/>
              <a:gd name="T79" fmla="*/ 113 h 128"/>
              <a:gd name="T80" fmla="*/ 96 w 133"/>
              <a:gd name="T81" fmla="*/ 85 h 128"/>
              <a:gd name="T82" fmla="*/ 97 w 133"/>
              <a:gd name="T83" fmla="*/ 62 h 128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33" h="128">
                <a:moveTo>
                  <a:pt x="132" y="70"/>
                </a:moveTo>
                <a:cubicBezTo>
                  <a:pt x="122" y="62"/>
                  <a:pt x="111" y="60"/>
                  <a:pt x="100" y="59"/>
                </a:cubicBezTo>
                <a:cubicBezTo>
                  <a:pt x="102" y="56"/>
                  <a:pt x="105" y="53"/>
                  <a:pt x="107" y="49"/>
                </a:cubicBezTo>
                <a:cubicBezTo>
                  <a:pt x="112" y="43"/>
                  <a:pt x="121" y="32"/>
                  <a:pt x="121" y="22"/>
                </a:cubicBezTo>
                <a:cubicBezTo>
                  <a:pt x="120" y="13"/>
                  <a:pt x="109" y="15"/>
                  <a:pt x="105" y="17"/>
                </a:cubicBezTo>
                <a:cubicBezTo>
                  <a:pt x="103" y="18"/>
                  <a:pt x="101" y="19"/>
                  <a:pt x="99" y="20"/>
                </a:cubicBezTo>
                <a:cubicBezTo>
                  <a:pt x="98" y="19"/>
                  <a:pt x="97" y="19"/>
                  <a:pt x="95" y="19"/>
                </a:cubicBezTo>
                <a:cubicBezTo>
                  <a:pt x="91" y="19"/>
                  <a:pt x="89" y="24"/>
                  <a:pt x="89" y="28"/>
                </a:cubicBezTo>
                <a:cubicBezTo>
                  <a:pt x="88" y="29"/>
                  <a:pt x="87" y="30"/>
                  <a:pt x="86" y="31"/>
                </a:cubicBezTo>
                <a:cubicBezTo>
                  <a:pt x="81" y="35"/>
                  <a:pt x="76" y="40"/>
                  <a:pt x="72" y="44"/>
                </a:cubicBezTo>
                <a:cubicBezTo>
                  <a:pt x="71" y="44"/>
                  <a:pt x="71" y="45"/>
                  <a:pt x="71" y="45"/>
                </a:cubicBezTo>
                <a:cubicBezTo>
                  <a:pt x="69" y="42"/>
                  <a:pt x="67" y="40"/>
                  <a:pt x="66" y="37"/>
                </a:cubicBezTo>
                <a:cubicBezTo>
                  <a:pt x="59" y="28"/>
                  <a:pt x="53" y="19"/>
                  <a:pt x="46" y="11"/>
                </a:cubicBezTo>
                <a:cubicBezTo>
                  <a:pt x="42" y="7"/>
                  <a:pt x="37" y="3"/>
                  <a:pt x="32" y="2"/>
                </a:cubicBezTo>
                <a:cubicBezTo>
                  <a:pt x="21" y="0"/>
                  <a:pt x="26" y="16"/>
                  <a:pt x="29" y="22"/>
                </a:cubicBezTo>
                <a:cubicBezTo>
                  <a:pt x="29" y="22"/>
                  <a:pt x="29" y="22"/>
                  <a:pt x="29" y="22"/>
                </a:cubicBezTo>
                <a:cubicBezTo>
                  <a:pt x="33" y="34"/>
                  <a:pt x="37" y="45"/>
                  <a:pt x="42" y="56"/>
                </a:cubicBezTo>
                <a:cubicBezTo>
                  <a:pt x="30" y="55"/>
                  <a:pt x="13" y="56"/>
                  <a:pt x="4" y="68"/>
                </a:cubicBezTo>
                <a:cubicBezTo>
                  <a:pt x="0" y="74"/>
                  <a:pt x="3" y="77"/>
                  <a:pt x="7" y="79"/>
                </a:cubicBezTo>
                <a:cubicBezTo>
                  <a:pt x="7" y="82"/>
                  <a:pt x="9" y="85"/>
                  <a:pt x="13" y="85"/>
                </a:cubicBezTo>
                <a:cubicBezTo>
                  <a:pt x="15" y="85"/>
                  <a:pt x="17" y="83"/>
                  <a:pt x="18" y="81"/>
                </a:cubicBezTo>
                <a:cubicBezTo>
                  <a:pt x="18" y="81"/>
                  <a:pt x="18" y="80"/>
                  <a:pt x="18" y="80"/>
                </a:cubicBezTo>
                <a:cubicBezTo>
                  <a:pt x="24" y="82"/>
                  <a:pt x="30" y="84"/>
                  <a:pt x="36" y="85"/>
                </a:cubicBezTo>
                <a:cubicBezTo>
                  <a:pt x="30" y="92"/>
                  <a:pt x="25" y="100"/>
                  <a:pt x="23" y="110"/>
                </a:cubicBezTo>
                <a:cubicBezTo>
                  <a:pt x="22" y="117"/>
                  <a:pt x="26" y="124"/>
                  <a:pt x="33" y="123"/>
                </a:cubicBezTo>
                <a:cubicBezTo>
                  <a:pt x="43" y="120"/>
                  <a:pt x="53" y="110"/>
                  <a:pt x="61" y="103"/>
                </a:cubicBezTo>
                <a:cubicBezTo>
                  <a:pt x="62" y="101"/>
                  <a:pt x="64" y="99"/>
                  <a:pt x="66" y="97"/>
                </a:cubicBezTo>
                <a:cubicBezTo>
                  <a:pt x="68" y="100"/>
                  <a:pt x="70" y="102"/>
                  <a:pt x="72" y="104"/>
                </a:cubicBezTo>
                <a:cubicBezTo>
                  <a:pt x="79" y="113"/>
                  <a:pt x="90" y="123"/>
                  <a:pt x="101" y="124"/>
                </a:cubicBezTo>
                <a:cubicBezTo>
                  <a:pt x="103" y="128"/>
                  <a:pt x="109" y="127"/>
                  <a:pt x="109" y="121"/>
                </a:cubicBezTo>
                <a:cubicBezTo>
                  <a:pt x="109" y="120"/>
                  <a:pt x="109" y="120"/>
                  <a:pt x="109" y="120"/>
                </a:cubicBezTo>
                <a:cubicBezTo>
                  <a:pt x="109" y="119"/>
                  <a:pt x="109" y="118"/>
                  <a:pt x="108" y="117"/>
                </a:cubicBezTo>
                <a:cubicBezTo>
                  <a:pt x="108" y="115"/>
                  <a:pt x="108" y="113"/>
                  <a:pt x="108" y="112"/>
                </a:cubicBezTo>
                <a:cubicBezTo>
                  <a:pt x="106" y="104"/>
                  <a:pt x="101" y="96"/>
                  <a:pt x="97" y="88"/>
                </a:cubicBezTo>
                <a:cubicBezTo>
                  <a:pt x="103" y="88"/>
                  <a:pt x="109" y="87"/>
                  <a:pt x="115" y="85"/>
                </a:cubicBezTo>
                <a:cubicBezTo>
                  <a:pt x="122" y="83"/>
                  <a:pt x="130" y="80"/>
                  <a:pt x="132" y="72"/>
                </a:cubicBezTo>
                <a:cubicBezTo>
                  <a:pt x="133" y="71"/>
                  <a:pt x="132" y="70"/>
                  <a:pt x="132" y="70"/>
                </a:cubicBezTo>
                <a:close/>
                <a:moveTo>
                  <a:pt x="81" y="40"/>
                </a:moveTo>
                <a:cubicBezTo>
                  <a:pt x="81" y="40"/>
                  <a:pt x="82" y="40"/>
                  <a:pt x="82" y="40"/>
                </a:cubicBezTo>
                <a:cubicBezTo>
                  <a:pt x="84" y="38"/>
                  <a:pt x="85" y="36"/>
                  <a:pt x="87" y="34"/>
                </a:cubicBezTo>
                <a:cubicBezTo>
                  <a:pt x="89" y="33"/>
                  <a:pt x="90" y="32"/>
                  <a:pt x="91" y="32"/>
                </a:cubicBezTo>
                <a:cubicBezTo>
                  <a:pt x="92" y="33"/>
                  <a:pt x="93" y="34"/>
                  <a:pt x="95" y="34"/>
                </a:cubicBezTo>
                <a:cubicBezTo>
                  <a:pt x="100" y="34"/>
                  <a:pt x="102" y="27"/>
                  <a:pt x="100" y="23"/>
                </a:cubicBezTo>
                <a:cubicBezTo>
                  <a:pt x="104" y="20"/>
                  <a:pt x="109" y="18"/>
                  <a:pt x="113" y="18"/>
                </a:cubicBezTo>
                <a:cubicBezTo>
                  <a:pt x="126" y="18"/>
                  <a:pt x="105" y="47"/>
                  <a:pt x="103" y="50"/>
                </a:cubicBezTo>
                <a:cubicBezTo>
                  <a:pt x="101" y="53"/>
                  <a:pt x="98" y="56"/>
                  <a:pt x="96" y="58"/>
                </a:cubicBezTo>
                <a:cubicBezTo>
                  <a:pt x="95" y="58"/>
                  <a:pt x="93" y="58"/>
                  <a:pt x="92" y="58"/>
                </a:cubicBezTo>
                <a:cubicBezTo>
                  <a:pt x="87" y="58"/>
                  <a:pt x="83" y="58"/>
                  <a:pt x="79" y="58"/>
                </a:cubicBezTo>
                <a:cubicBezTo>
                  <a:pt x="77" y="54"/>
                  <a:pt x="75" y="51"/>
                  <a:pt x="73" y="48"/>
                </a:cubicBezTo>
                <a:cubicBezTo>
                  <a:pt x="75" y="45"/>
                  <a:pt x="78" y="43"/>
                  <a:pt x="81" y="40"/>
                </a:cubicBezTo>
                <a:close/>
                <a:moveTo>
                  <a:pt x="57" y="83"/>
                </a:moveTo>
                <a:cubicBezTo>
                  <a:pt x="52" y="83"/>
                  <a:pt x="47" y="82"/>
                  <a:pt x="42" y="82"/>
                </a:cubicBezTo>
                <a:cubicBezTo>
                  <a:pt x="45" y="78"/>
                  <a:pt x="47" y="75"/>
                  <a:pt x="50" y="72"/>
                </a:cubicBezTo>
                <a:cubicBezTo>
                  <a:pt x="52" y="76"/>
                  <a:pt x="54" y="80"/>
                  <a:pt x="57" y="83"/>
                </a:cubicBezTo>
                <a:close/>
                <a:moveTo>
                  <a:pt x="47" y="60"/>
                </a:moveTo>
                <a:cubicBezTo>
                  <a:pt x="50" y="60"/>
                  <a:pt x="53" y="60"/>
                  <a:pt x="56" y="60"/>
                </a:cubicBezTo>
                <a:cubicBezTo>
                  <a:pt x="54" y="62"/>
                  <a:pt x="52" y="64"/>
                  <a:pt x="51" y="66"/>
                </a:cubicBezTo>
                <a:cubicBezTo>
                  <a:pt x="49" y="64"/>
                  <a:pt x="48" y="62"/>
                  <a:pt x="47" y="60"/>
                </a:cubicBezTo>
                <a:close/>
                <a:moveTo>
                  <a:pt x="52" y="69"/>
                </a:moveTo>
                <a:cubicBezTo>
                  <a:pt x="55" y="66"/>
                  <a:pt x="57" y="63"/>
                  <a:pt x="60" y="61"/>
                </a:cubicBezTo>
                <a:cubicBezTo>
                  <a:pt x="65" y="61"/>
                  <a:pt x="70" y="61"/>
                  <a:pt x="74" y="61"/>
                </a:cubicBezTo>
                <a:cubicBezTo>
                  <a:pt x="75" y="61"/>
                  <a:pt x="76" y="61"/>
                  <a:pt x="77" y="61"/>
                </a:cubicBezTo>
                <a:cubicBezTo>
                  <a:pt x="78" y="63"/>
                  <a:pt x="79" y="64"/>
                  <a:pt x="80" y="66"/>
                </a:cubicBezTo>
                <a:cubicBezTo>
                  <a:pt x="81" y="68"/>
                  <a:pt x="83" y="70"/>
                  <a:pt x="84" y="73"/>
                </a:cubicBezTo>
                <a:cubicBezTo>
                  <a:pt x="81" y="77"/>
                  <a:pt x="77" y="81"/>
                  <a:pt x="73" y="85"/>
                </a:cubicBezTo>
                <a:cubicBezTo>
                  <a:pt x="69" y="85"/>
                  <a:pt x="65" y="84"/>
                  <a:pt x="61" y="84"/>
                </a:cubicBezTo>
                <a:cubicBezTo>
                  <a:pt x="61" y="84"/>
                  <a:pt x="61" y="84"/>
                  <a:pt x="61" y="84"/>
                </a:cubicBezTo>
                <a:cubicBezTo>
                  <a:pt x="58" y="79"/>
                  <a:pt x="55" y="74"/>
                  <a:pt x="52" y="69"/>
                </a:cubicBezTo>
                <a:close/>
                <a:moveTo>
                  <a:pt x="81" y="81"/>
                </a:moveTo>
                <a:cubicBezTo>
                  <a:pt x="83" y="80"/>
                  <a:pt x="84" y="78"/>
                  <a:pt x="86" y="76"/>
                </a:cubicBezTo>
                <a:cubicBezTo>
                  <a:pt x="88" y="79"/>
                  <a:pt x="90" y="82"/>
                  <a:pt x="92" y="86"/>
                </a:cubicBezTo>
                <a:cubicBezTo>
                  <a:pt x="87" y="86"/>
                  <a:pt x="82" y="86"/>
                  <a:pt x="77" y="85"/>
                </a:cubicBezTo>
                <a:cubicBezTo>
                  <a:pt x="79" y="84"/>
                  <a:pt x="80" y="83"/>
                  <a:pt x="81" y="81"/>
                </a:cubicBezTo>
                <a:close/>
                <a:moveTo>
                  <a:pt x="81" y="61"/>
                </a:moveTo>
                <a:cubicBezTo>
                  <a:pt x="85" y="61"/>
                  <a:pt x="89" y="62"/>
                  <a:pt x="93" y="62"/>
                </a:cubicBezTo>
                <a:cubicBezTo>
                  <a:pt x="91" y="65"/>
                  <a:pt x="89" y="67"/>
                  <a:pt x="87" y="70"/>
                </a:cubicBezTo>
                <a:cubicBezTo>
                  <a:pt x="85" y="67"/>
                  <a:pt x="83" y="64"/>
                  <a:pt x="81" y="61"/>
                </a:cubicBezTo>
                <a:close/>
                <a:moveTo>
                  <a:pt x="75" y="57"/>
                </a:moveTo>
                <a:cubicBezTo>
                  <a:pt x="71" y="57"/>
                  <a:pt x="67" y="57"/>
                  <a:pt x="63" y="57"/>
                </a:cubicBezTo>
                <a:cubicBezTo>
                  <a:pt x="66" y="55"/>
                  <a:pt x="68" y="52"/>
                  <a:pt x="70" y="50"/>
                </a:cubicBezTo>
                <a:cubicBezTo>
                  <a:pt x="72" y="53"/>
                  <a:pt x="73" y="55"/>
                  <a:pt x="75" y="57"/>
                </a:cubicBezTo>
                <a:close/>
                <a:moveTo>
                  <a:pt x="28" y="11"/>
                </a:moveTo>
                <a:cubicBezTo>
                  <a:pt x="28" y="11"/>
                  <a:pt x="28" y="11"/>
                  <a:pt x="28" y="11"/>
                </a:cubicBezTo>
                <a:cubicBezTo>
                  <a:pt x="28" y="7"/>
                  <a:pt x="29" y="4"/>
                  <a:pt x="34" y="6"/>
                </a:cubicBezTo>
                <a:cubicBezTo>
                  <a:pt x="40" y="9"/>
                  <a:pt x="45" y="15"/>
                  <a:pt x="49" y="20"/>
                </a:cubicBezTo>
                <a:cubicBezTo>
                  <a:pt x="56" y="29"/>
                  <a:pt x="62" y="38"/>
                  <a:pt x="68" y="47"/>
                </a:cubicBezTo>
                <a:cubicBezTo>
                  <a:pt x="65" y="50"/>
                  <a:pt x="62" y="54"/>
                  <a:pt x="59" y="57"/>
                </a:cubicBezTo>
                <a:cubicBezTo>
                  <a:pt x="54" y="57"/>
                  <a:pt x="50" y="57"/>
                  <a:pt x="46" y="56"/>
                </a:cubicBezTo>
                <a:cubicBezTo>
                  <a:pt x="39" y="42"/>
                  <a:pt x="33" y="27"/>
                  <a:pt x="28" y="11"/>
                </a:cubicBezTo>
                <a:close/>
                <a:moveTo>
                  <a:pt x="18" y="76"/>
                </a:moveTo>
                <a:cubicBezTo>
                  <a:pt x="18" y="73"/>
                  <a:pt x="16" y="70"/>
                  <a:pt x="13" y="70"/>
                </a:cubicBezTo>
                <a:cubicBezTo>
                  <a:pt x="9" y="70"/>
                  <a:pt x="7" y="73"/>
                  <a:pt x="7" y="76"/>
                </a:cubicBezTo>
                <a:cubicBezTo>
                  <a:pt x="3" y="73"/>
                  <a:pt x="8" y="68"/>
                  <a:pt x="10" y="67"/>
                </a:cubicBezTo>
                <a:cubicBezTo>
                  <a:pt x="16" y="61"/>
                  <a:pt x="25" y="60"/>
                  <a:pt x="32" y="60"/>
                </a:cubicBezTo>
                <a:cubicBezTo>
                  <a:pt x="36" y="59"/>
                  <a:pt x="40" y="59"/>
                  <a:pt x="44" y="60"/>
                </a:cubicBezTo>
                <a:cubicBezTo>
                  <a:pt x="45" y="63"/>
                  <a:pt x="47" y="66"/>
                  <a:pt x="48" y="69"/>
                </a:cubicBezTo>
                <a:cubicBezTo>
                  <a:pt x="46" y="72"/>
                  <a:pt x="43" y="75"/>
                  <a:pt x="40" y="79"/>
                </a:cubicBezTo>
                <a:cubicBezTo>
                  <a:pt x="40" y="79"/>
                  <a:pt x="39" y="80"/>
                  <a:pt x="38" y="81"/>
                </a:cubicBezTo>
                <a:cubicBezTo>
                  <a:pt x="32" y="80"/>
                  <a:pt x="25" y="79"/>
                  <a:pt x="18" y="76"/>
                </a:cubicBezTo>
                <a:close/>
                <a:moveTo>
                  <a:pt x="57" y="101"/>
                </a:moveTo>
                <a:cubicBezTo>
                  <a:pt x="53" y="105"/>
                  <a:pt x="33" y="126"/>
                  <a:pt x="27" y="117"/>
                </a:cubicBezTo>
                <a:cubicBezTo>
                  <a:pt x="22" y="109"/>
                  <a:pt x="33" y="93"/>
                  <a:pt x="39" y="85"/>
                </a:cubicBezTo>
                <a:cubicBezTo>
                  <a:pt x="46" y="86"/>
                  <a:pt x="53" y="87"/>
                  <a:pt x="60" y="88"/>
                </a:cubicBezTo>
                <a:cubicBezTo>
                  <a:pt x="61" y="90"/>
                  <a:pt x="63" y="92"/>
                  <a:pt x="64" y="94"/>
                </a:cubicBezTo>
                <a:cubicBezTo>
                  <a:pt x="62" y="97"/>
                  <a:pt x="60" y="99"/>
                  <a:pt x="57" y="101"/>
                </a:cubicBezTo>
                <a:close/>
                <a:moveTo>
                  <a:pt x="64" y="89"/>
                </a:moveTo>
                <a:cubicBezTo>
                  <a:pt x="64" y="89"/>
                  <a:pt x="64" y="88"/>
                  <a:pt x="64" y="88"/>
                </a:cubicBezTo>
                <a:cubicBezTo>
                  <a:pt x="66" y="88"/>
                  <a:pt x="68" y="88"/>
                  <a:pt x="70" y="88"/>
                </a:cubicBezTo>
                <a:cubicBezTo>
                  <a:pt x="69" y="90"/>
                  <a:pt x="68" y="91"/>
                  <a:pt x="67" y="92"/>
                </a:cubicBezTo>
                <a:cubicBezTo>
                  <a:pt x="66" y="91"/>
                  <a:pt x="65" y="90"/>
                  <a:pt x="64" y="89"/>
                </a:cubicBezTo>
                <a:close/>
                <a:moveTo>
                  <a:pt x="105" y="113"/>
                </a:moveTo>
                <a:cubicBezTo>
                  <a:pt x="105" y="114"/>
                  <a:pt x="105" y="114"/>
                  <a:pt x="105" y="115"/>
                </a:cubicBezTo>
                <a:cubicBezTo>
                  <a:pt x="103" y="114"/>
                  <a:pt x="100" y="116"/>
                  <a:pt x="100" y="120"/>
                </a:cubicBezTo>
                <a:cubicBezTo>
                  <a:pt x="100" y="120"/>
                  <a:pt x="100" y="120"/>
                  <a:pt x="100" y="120"/>
                </a:cubicBezTo>
                <a:cubicBezTo>
                  <a:pt x="97" y="120"/>
                  <a:pt x="93" y="117"/>
                  <a:pt x="90" y="116"/>
                </a:cubicBezTo>
                <a:cubicBezTo>
                  <a:pt x="82" y="111"/>
                  <a:pt x="75" y="103"/>
                  <a:pt x="69" y="95"/>
                </a:cubicBezTo>
                <a:cubicBezTo>
                  <a:pt x="70" y="93"/>
                  <a:pt x="72" y="91"/>
                  <a:pt x="74" y="88"/>
                </a:cubicBezTo>
                <a:cubicBezTo>
                  <a:pt x="76" y="89"/>
                  <a:pt x="77" y="89"/>
                  <a:pt x="78" y="89"/>
                </a:cubicBezTo>
                <a:cubicBezTo>
                  <a:pt x="83" y="89"/>
                  <a:pt x="89" y="89"/>
                  <a:pt x="94" y="89"/>
                </a:cubicBezTo>
                <a:cubicBezTo>
                  <a:pt x="98" y="96"/>
                  <a:pt x="102" y="104"/>
                  <a:pt x="105" y="113"/>
                </a:cubicBezTo>
                <a:close/>
                <a:moveTo>
                  <a:pt x="129" y="73"/>
                </a:moveTo>
                <a:cubicBezTo>
                  <a:pt x="127" y="76"/>
                  <a:pt x="123" y="78"/>
                  <a:pt x="120" y="80"/>
                </a:cubicBezTo>
                <a:cubicBezTo>
                  <a:pt x="112" y="83"/>
                  <a:pt x="104" y="85"/>
                  <a:pt x="96" y="85"/>
                </a:cubicBezTo>
                <a:cubicBezTo>
                  <a:pt x="95" y="84"/>
                  <a:pt x="94" y="83"/>
                  <a:pt x="94" y="82"/>
                </a:cubicBezTo>
                <a:cubicBezTo>
                  <a:pt x="92" y="79"/>
                  <a:pt x="90" y="76"/>
                  <a:pt x="88" y="73"/>
                </a:cubicBezTo>
                <a:cubicBezTo>
                  <a:pt x="91" y="70"/>
                  <a:pt x="94" y="66"/>
                  <a:pt x="97" y="62"/>
                </a:cubicBezTo>
                <a:cubicBezTo>
                  <a:pt x="104" y="63"/>
                  <a:pt x="110" y="64"/>
                  <a:pt x="116" y="66"/>
                </a:cubicBezTo>
                <a:cubicBezTo>
                  <a:pt x="118" y="66"/>
                  <a:pt x="130" y="70"/>
                  <a:pt x="129" y="73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1" name="Freeform 178"/>
          <p:cNvSpPr>
            <a:spLocks noEditPoints="1"/>
          </p:cNvSpPr>
          <p:nvPr userDrawn="1">
            <p:custDataLst>
              <p:tags r:id="rId9"/>
            </p:custDataLst>
          </p:nvPr>
        </p:nvSpPr>
        <p:spPr bwMode="auto">
          <a:xfrm rot="19618356">
            <a:off x="10575" y="6533223"/>
            <a:ext cx="277082" cy="266819"/>
          </a:xfrm>
          <a:custGeom>
            <a:gdLst>
              <a:gd name="T0" fmla="*/ 107 w 133"/>
              <a:gd name="T1" fmla="*/ 49 h 128"/>
              <a:gd name="T2" fmla="*/ 99 w 133"/>
              <a:gd name="T3" fmla="*/ 20 h 128"/>
              <a:gd name="T4" fmla="*/ 86 w 133"/>
              <a:gd name="T5" fmla="*/ 31 h 128"/>
              <a:gd name="T6" fmla="*/ 66 w 133"/>
              <a:gd name="T7" fmla="*/ 37 h 128"/>
              <a:gd name="T8" fmla="*/ 29 w 133"/>
              <a:gd name="T9" fmla="*/ 22 h 128"/>
              <a:gd name="T10" fmla="*/ 4 w 133"/>
              <a:gd name="T11" fmla="*/ 68 h 128"/>
              <a:gd name="T12" fmla="*/ 18 w 133"/>
              <a:gd name="T13" fmla="*/ 81 h 128"/>
              <a:gd name="T14" fmla="*/ 23 w 133"/>
              <a:gd name="T15" fmla="*/ 110 h 128"/>
              <a:gd name="T16" fmla="*/ 66 w 133"/>
              <a:gd name="T17" fmla="*/ 97 h 128"/>
              <a:gd name="T18" fmla="*/ 109 w 133"/>
              <a:gd name="T19" fmla="*/ 121 h 128"/>
              <a:gd name="T20" fmla="*/ 108 w 133"/>
              <a:gd name="T21" fmla="*/ 112 h 128"/>
              <a:gd name="T22" fmla="*/ 132 w 133"/>
              <a:gd name="T23" fmla="*/ 72 h 128"/>
              <a:gd name="T24" fmla="*/ 82 w 133"/>
              <a:gd name="T25" fmla="*/ 40 h 128"/>
              <a:gd name="T26" fmla="*/ 95 w 133"/>
              <a:gd name="T27" fmla="*/ 34 h 128"/>
              <a:gd name="T28" fmla="*/ 103 w 133"/>
              <a:gd name="T29" fmla="*/ 50 h 128"/>
              <a:gd name="T30" fmla="*/ 79 w 133"/>
              <a:gd name="T31" fmla="*/ 58 h 128"/>
              <a:gd name="T32" fmla="*/ 57 w 133"/>
              <a:gd name="T33" fmla="*/ 83 h 128"/>
              <a:gd name="T34" fmla="*/ 57 w 133"/>
              <a:gd name="T35" fmla="*/ 83 h 128"/>
              <a:gd name="T36" fmla="*/ 51 w 133"/>
              <a:gd name="T37" fmla="*/ 66 h 128"/>
              <a:gd name="T38" fmla="*/ 60 w 133"/>
              <a:gd name="T39" fmla="*/ 61 h 128"/>
              <a:gd name="T40" fmla="*/ 80 w 133"/>
              <a:gd name="T41" fmla="*/ 66 h 128"/>
              <a:gd name="T42" fmla="*/ 61 w 133"/>
              <a:gd name="T43" fmla="*/ 84 h 128"/>
              <a:gd name="T44" fmla="*/ 81 w 133"/>
              <a:gd name="T45" fmla="*/ 81 h 128"/>
              <a:gd name="T46" fmla="*/ 77 w 133"/>
              <a:gd name="T47" fmla="*/ 85 h 128"/>
              <a:gd name="T48" fmla="*/ 93 w 133"/>
              <a:gd name="T49" fmla="*/ 62 h 128"/>
              <a:gd name="T50" fmla="*/ 75 w 133"/>
              <a:gd name="T51" fmla="*/ 57 h 128"/>
              <a:gd name="T52" fmla="*/ 75 w 133"/>
              <a:gd name="T53" fmla="*/ 57 h 128"/>
              <a:gd name="T54" fmla="*/ 34 w 133"/>
              <a:gd name="T55" fmla="*/ 6 h 128"/>
              <a:gd name="T56" fmla="*/ 59 w 133"/>
              <a:gd name="T57" fmla="*/ 57 h 128"/>
              <a:gd name="T58" fmla="*/ 18 w 133"/>
              <a:gd name="T59" fmla="*/ 76 h 128"/>
              <a:gd name="T60" fmla="*/ 10 w 133"/>
              <a:gd name="T61" fmla="*/ 67 h 128"/>
              <a:gd name="T62" fmla="*/ 48 w 133"/>
              <a:gd name="T63" fmla="*/ 69 h 128"/>
              <a:gd name="T64" fmla="*/ 18 w 133"/>
              <a:gd name="T65" fmla="*/ 76 h 128"/>
              <a:gd name="T66" fmla="*/ 39 w 133"/>
              <a:gd name="T67" fmla="*/ 85 h 128"/>
              <a:gd name="T68" fmla="*/ 57 w 133"/>
              <a:gd name="T69" fmla="*/ 101 h 128"/>
              <a:gd name="T70" fmla="*/ 70 w 133"/>
              <a:gd name="T71" fmla="*/ 88 h 128"/>
              <a:gd name="T72" fmla="*/ 105 w 133"/>
              <a:gd name="T73" fmla="*/ 113 h 128"/>
              <a:gd name="T74" fmla="*/ 100 w 133"/>
              <a:gd name="T75" fmla="*/ 120 h 128"/>
              <a:gd name="T76" fmla="*/ 74 w 133"/>
              <a:gd name="T77" fmla="*/ 88 h 128"/>
              <a:gd name="T78" fmla="*/ 105 w 133"/>
              <a:gd name="T79" fmla="*/ 113 h 128"/>
              <a:gd name="T80" fmla="*/ 96 w 133"/>
              <a:gd name="T81" fmla="*/ 85 h 128"/>
              <a:gd name="T82" fmla="*/ 97 w 133"/>
              <a:gd name="T83" fmla="*/ 62 h 128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33" h="128">
                <a:moveTo>
                  <a:pt x="132" y="70"/>
                </a:moveTo>
                <a:cubicBezTo>
                  <a:pt x="122" y="62"/>
                  <a:pt x="111" y="60"/>
                  <a:pt x="100" y="59"/>
                </a:cubicBezTo>
                <a:cubicBezTo>
                  <a:pt x="102" y="56"/>
                  <a:pt x="105" y="53"/>
                  <a:pt x="107" y="49"/>
                </a:cubicBezTo>
                <a:cubicBezTo>
                  <a:pt x="112" y="43"/>
                  <a:pt x="121" y="32"/>
                  <a:pt x="121" y="22"/>
                </a:cubicBezTo>
                <a:cubicBezTo>
                  <a:pt x="120" y="13"/>
                  <a:pt x="109" y="15"/>
                  <a:pt x="105" y="17"/>
                </a:cubicBezTo>
                <a:cubicBezTo>
                  <a:pt x="103" y="18"/>
                  <a:pt x="101" y="19"/>
                  <a:pt x="99" y="20"/>
                </a:cubicBezTo>
                <a:cubicBezTo>
                  <a:pt x="98" y="19"/>
                  <a:pt x="97" y="19"/>
                  <a:pt x="95" y="19"/>
                </a:cubicBezTo>
                <a:cubicBezTo>
                  <a:pt x="91" y="19"/>
                  <a:pt x="89" y="24"/>
                  <a:pt x="89" y="28"/>
                </a:cubicBezTo>
                <a:cubicBezTo>
                  <a:pt x="88" y="29"/>
                  <a:pt x="87" y="30"/>
                  <a:pt x="86" y="31"/>
                </a:cubicBezTo>
                <a:cubicBezTo>
                  <a:pt x="81" y="35"/>
                  <a:pt x="76" y="40"/>
                  <a:pt x="72" y="44"/>
                </a:cubicBezTo>
                <a:cubicBezTo>
                  <a:pt x="71" y="44"/>
                  <a:pt x="71" y="45"/>
                  <a:pt x="71" y="45"/>
                </a:cubicBezTo>
                <a:cubicBezTo>
                  <a:pt x="69" y="42"/>
                  <a:pt x="67" y="40"/>
                  <a:pt x="66" y="37"/>
                </a:cubicBezTo>
                <a:cubicBezTo>
                  <a:pt x="59" y="28"/>
                  <a:pt x="53" y="19"/>
                  <a:pt x="46" y="11"/>
                </a:cubicBezTo>
                <a:cubicBezTo>
                  <a:pt x="42" y="7"/>
                  <a:pt x="37" y="3"/>
                  <a:pt x="32" y="2"/>
                </a:cubicBezTo>
                <a:cubicBezTo>
                  <a:pt x="21" y="0"/>
                  <a:pt x="26" y="16"/>
                  <a:pt x="29" y="22"/>
                </a:cubicBezTo>
                <a:cubicBezTo>
                  <a:pt x="29" y="22"/>
                  <a:pt x="29" y="22"/>
                  <a:pt x="29" y="22"/>
                </a:cubicBezTo>
                <a:cubicBezTo>
                  <a:pt x="33" y="34"/>
                  <a:pt x="37" y="45"/>
                  <a:pt x="42" y="56"/>
                </a:cubicBezTo>
                <a:cubicBezTo>
                  <a:pt x="30" y="55"/>
                  <a:pt x="13" y="56"/>
                  <a:pt x="4" y="68"/>
                </a:cubicBezTo>
                <a:cubicBezTo>
                  <a:pt x="0" y="74"/>
                  <a:pt x="3" y="77"/>
                  <a:pt x="7" y="79"/>
                </a:cubicBezTo>
                <a:cubicBezTo>
                  <a:pt x="7" y="82"/>
                  <a:pt x="9" y="85"/>
                  <a:pt x="13" y="85"/>
                </a:cubicBezTo>
                <a:cubicBezTo>
                  <a:pt x="15" y="85"/>
                  <a:pt x="17" y="83"/>
                  <a:pt x="18" y="81"/>
                </a:cubicBezTo>
                <a:cubicBezTo>
                  <a:pt x="18" y="81"/>
                  <a:pt x="18" y="80"/>
                  <a:pt x="18" y="80"/>
                </a:cubicBezTo>
                <a:cubicBezTo>
                  <a:pt x="24" y="82"/>
                  <a:pt x="30" y="84"/>
                  <a:pt x="36" y="85"/>
                </a:cubicBezTo>
                <a:cubicBezTo>
                  <a:pt x="30" y="92"/>
                  <a:pt x="25" y="100"/>
                  <a:pt x="23" y="110"/>
                </a:cubicBezTo>
                <a:cubicBezTo>
                  <a:pt x="22" y="117"/>
                  <a:pt x="26" y="124"/>
                  <a:pt x="33" y="123"/>
                </a:cubicBezTo>
                <a:cubicBezTo>
                  <a:pt x="43" y="120"/>
                  <a:pt x="53" y="110"/>
                  <a:pt x="61" y="103"/>
                </a:cubicBezTo>
                <a:cubicBezTo>
                  <a:pt x="62" y="101"/>
                  <a:pt x="64" y="99"/>
                  <a:pt x="66" y="97"/>
                </a:cubicBezTo>
                <a:cubicBezTo>
                  <a:pt x="68" y="100"/>
                  <a:pt x="70" y="102"/>
                  <a:pt x="72" y="104"/>
                </a:cubicBezTo>
                <a:cubicBezTo>
                  <a:pt x="79" y="113"/>
                  <a:pt x="90" y="123"/>
                  <a:pt x="101" y="124"/>
                </a:cubicBezTo>
                <a:cubicBezTo>
                  <a:pt x="103" y="128"/>
                  <a:pt x="109" y="127"/>
                  <a:pt x="109" y="121"/>
                </a:cubicBezTo>
                <a:cubicBezTo>
                  <a:pt x="109" y="120"/>
                  <a:pt x="109" y="120"/>
                  <a:pt x="109" y="120"/>
                </a:cubicBezTo>
                <a:cubicBezTo>
                  <a:pt x="109" y="119"/>
                  <a:pt x="109" y="118"/>
                  <a:pt x="108" y="117"/>
                </a:cubicBezTo>
                <a:cubicBezTo>
                  <a:pt x="108" y="115"/>
                  <a:pt x="108" y="113"/>
                  <a:pt x="108" y="112"/>
                </a:cubicBezTo>
                <a:cubicBezTo>
                  <a:pt x="106" y="104"/>
                  <a:pt x="101" y="96"/>
                  <a:pt x="97" y="88"/>
                </a:cubicBezTo>
                <a:cubicBezTo>
                  <a:pt x="103" y="88"/>
                  <a:pt x="109" y="87"/>
                  <a:pt x="115" y="85"/>
                </a:cubicBezTo>
                <a:cubicBezTo>
                  <a:pt x="122" y="83"/>
                  <a:pt x="130" y="80"/>
                  <a:pt x="132" y="72"/>
                </a:cubicBezTo>
                <a:cubicBezTo>
                  <a:pt x="133" y="71"/>
                  <a:pt x="132" y="70"/>
                  <a:pt x="132" y="70"/>
                </a:cubicBezTo>
                <a:close/>
                <a:moveTo>
                  <a:pt x="81" y="40"/>
                </a:moveTo>
                <a:cubicBezTo>
                  <a:pt x="81" y="40"/>
                  <a:pt x="82" y="40"/>
                  <a:pt x="82" y="40"/>
                </a:cubicBezTo>
                <a:cubicBezTo>
                  <a:pt x="84" y="38"/>
                  <a:pt x="85" y="36"/>
                  <a:pt x="87" y="34"/>
                </a:cubicBezTo>
                <a:cubicBezTo>
                  <a:pt x="89" y="33"/>
                  <a:pt x="90" y="32"/>
                  <a:pt x="91" y="32"/>
                </a:cubicBezTo>
                <a:cubicBezTo>
                  <a:pt x="92" y="33"/>
                  <a:pt x="93" y="34"/>
                  <a:pt x="95" y="34"/>
                </a:cubicBezTo>
                <a:cubicBezTo>
                  <a:pt x="100" y="34"/>
                  <a:pt x="102" y="27"/>
                  <a:pt x="100" y="23"/>
                </a:cubicBezTo>
                <a:cubicBezTo>
                  <a:pt x="104" y="20"/>
                  <a:pt x="109" y="18"/>
                  <a:pt x="113" y="18"/>
                </a:cubicBezTo>
                <a:cubicBezTo>
                  <a:pt x="126" y="18"/>
                  <a:pt x="105" y="47"/>
                  <a:pt x="103" y="50"/>
                </a:cubicBezTo>
                <a:cubicBezTo>
                  <a:pt x="101" y="53"/>
                  <a:pt x="98" y="56"/>
                  <a:pt x="96" y="58"/>
                </a:cubicBezTo>
                <a:cubicBezTo>
                  <a:pt x="95" y="58"/>
                  <a:pt x="93" y="58"/>
                  <a:pt x="92" y="58"/>
                </a:cubicBezTo>
                <a:cubicBezTo>
                  <a:pt x="87" y="58"/>
                  <a:pt x="83" y="58"/>
                  <a:pt x="79" y="58"/>
                </a:cubicBezTo>
                <a:cubicBezTo>
                  <a:pt x="77" y="54"/>
                  <a:pt x="75" y="51"/>
                  <a:pt x="73" y="48"/>
                </a:cubicBezTo>
                <a:cubicBezTo>
                  <a:pt x="75" y="45"/>
                  <a:pt x="78" y="43"/>
                  <a:pt x="81" y="40"/>
                </a:cubicBezTo>
                <a:close/>
                <a:moveTo>
                  <a:pt x="57" y="83"/>
                </a:moveTo>
                <a:cubicBezTo>
                  <a:pt x="52" y="83"/>
                  <a:pt x="47" y="82"/>
                  <a:pt x="42" y="82"/>
                </a:cubicBezTo>
                <a:cubicBezTo>
                  <a:pt x="45" y="78"/>
                  <a:pt x="47" y="75"/>
                  <a:pt x="50" y="72"/>
                </a:cubicBezTo>
                <a:cubicBezTo>
                  <a:pt x="52" y="76"/>
                  <a:pt x="54" y="80"/>
                  <a:pt x="57" y="83"/>
                </a:cubicBezTo>
                <a:close/>
                <a:moveTo>
                  <a:pt x="47" y="60"/>
                </a:moveTo>
                <a:cubicBezTo>
                  <a:pt x="50" y="60"/>
                  <a:pt x="53" y="60"/>
                  <a:pt x="56" y="60"/>
                </a:cubicBezTo>
                <a:cubicBezTo>
                  <a:pt x="54" y="62"/>
                  <a:pt x="52" y="64"/>
                  <a:pt x="51" y="66"/>
                </a:cubicBezTo>
                <a:cubicBezTo>
                  <a:pt x="49" y="64"/>
                  <a:pt x="48" y="62"/>
                  <a:pt x="47" y="60"/>
                </a:cubicBezTo>
                <a:close/>
                <a:moveTo>
                  <a:pt x="52" y="69"/>
                </a:moveTo>
                <a:cubicBezTo>
                  <a:pt x="55" y="66"/>
                  <a:pt x="57" y="63"/>
                  <a:pt x="60" y="61"/>
                </a:cubicBezTo>
                <a:cubicBezTo>
                  <a:pt x="65" y="61"/>
                  <a:pt x="70" y="61"/>
                  <a:pt x="74" y="61"/>
                </a:cubicBezTo>
                <a:cubicBezTo>
                  <a:pt x="75" y="61"/>
                  <a:pt x="76" y="61"/>
                  <a:pt x="77" y="61"/>
                </a:cubicBezTo>
                <a:cubicBezTo>
                  <a:pt x="78" y="63"/>
                  <a:pt x="79" y="64"/>
                  <a:pt x="80" y="66"/>
                </a:cubicBezTo>
                <a:cubicBezTo>
                  <a:pt x="81" y="68"/>
                  <a:pt x="83" y="70"/>
                  <a:pt x="84" y="73"/>
                </a:cubicBezTo>
                <a:cubicBezTo>
                  <a:pt x="81" y="77"/>
                  <a:pt x="77" y="81"/>
                  <a:pt x="73" y="85"/>
                </a:cubicBezTo>
                <a:cubicBezTo>
                  <a:pt x="69" y="85"/>
                  <a:pt x="65" y="84"/>
                  <a:pt x="61" y="84"/>
                </a:cubicBezTo>
                <a:cubicBezTo>
                  <a:pt x="61" y="84"/>
                  <a:pt x="61" y="84"/>
                  <a:pt x="61" y="84"/>
                </a:cubicBezTo>
                <a:cubicBezTo>
                  <a:pt x="58" y="79"/>
                  <a:pt x="55" y="74"/>
                  <a:pt x="52" y="69"/>
                </a:cubicBezTo>
                <a:close/>
                <a:moveTo>
                  <a:pt x="81" y="81"/>
                </a:moveTo>
                <a:cubicBezTo>
                  <a:pt x="83" y="80"/>
                  <a:pt x="84" y="78"/>
                  <a:pt x="86" y="76"/>
                </a:cubicBezTo>
                <a:cubicBezTo>
                  <a:pt x="88" y="79"/>
                  <a:pt x="90" y="82"/>
                  <a:pt x="92" y="86"/>
                </a:cubicBezTo>
                <a:cubicBezTo>
                  <a:pt x="87" y="86"/>
                  <a:pt x="82" y="86"/>
                  <a:pt x="77" y="85"/>
                </a:cubicBezTo>
                <a:cubicBezTo>
                  <a:pt x="79" y="84"/>
                  <a:pt x="80" y="83"/>
                  <a:pt x="81" y="81"/>
                </a:cubicBezTo>
                <a:close/>
                <a:moveTo>
                  <a:pt x="81" y="61"/>
                </a:moveTo>
                <a:cubicBezTo>
                  <a:pt x="85" y="61"/>
                  <a:pt x="89" y="62"/>
                  <a:pt x="93" y="62"/>
                </a:cubicBezTo>
                <a:cubicBezTo>
                  <a:pt x="91" y="65"/>
                  <a:pt x="89" y="67"/>
                  <a:pt x="87" y="70"/>
                </a:cubicBezTo>
                <a:cubicBezTo>
                  <a:pt x="85" y="67"/>
                  <a:pt x="83" y="64"/>
                  <a:pt x="81" y="61"/>
                </a:cubicBezTo>
                <a:close/>
                <a:moveTo>
                  <a:pt x="75" y="57"/>
                </a:moveTo>
                <a:cubicBezTo>
                  <a:pt x="71" y="57"/>
                  <a:pt x="67" y="57"/>
                  <a:pt x="63" y="57"/>
                </a:cubicBezTo>
                <a:cubicBezTo>
                  <a:pt x="66" y="55"/>
                  <a:pt x="68" y="52"/>
                  <a:pt x="70" y="50"/>
                </a:cubicBezTo>
                <a:cubicBezTo>
                  <a:pt x="72" y="53"/>
                  <a:pt x="73" y="55"/>
                  <a:pt x="75" y="57"/>
                </a:cubicBezTo>
                <a:close/>
                <a:moveTo>
                  <a:pt x="28" y="11"/>
                </a:moveTo>
                <a:cubicBezTo>
                  <a:pt x="28" y="11"/>
                  <a:pt x="28" y="11"/>
                  <a:pt x="28" y="11"/>
                </a:cubicBezTo>
                <a:cubicBezTo>
                  <a:pt x="28" y="7"/>
                  <a:pt x="29" y="4"/>
                  <a:pt x="34" y="6"/>
                </a:cubicBezTo>
                <a:cubicBezTo>
                  <a:pt x="40" y="9"/>
                  <a:pt x="45" y="15"/>
                  <a:pt x="49" y="20"/>
                </a:cubicBezTo>
                <a:cubicBezTo>
                  <a:pt x="56" y="29"/>
                  <a:pt x="62" y="38"/>
                  <a:pt x="68" y="47"/>
                </a:cubicBezTo>
                <a:cubicBezTo>
                  <a:pt x="65" y="50"/>
                  <a:pt x="62" y="54"/>
                  <a:pt x="59" y="57"/>
                </a:cubicBezTo>
                <a:cubicBezTo>
                  <a:pt x="54" y="57"/>
                  <a:pt x="50" y="57"/>
                  <a:pt x="46" y="56"/>
                </a:cubicBezTo>
                <a:cubicBezTo>
                  <a:pt x="39" y="42"/>
                  <a:pt x="33" y="27"/>
                  <a:pt x="28" y="11"/>
                </a:cubicBezTo>
                <a:close/>
                <a:moveTo>
                  <a:pt x="18" y="76"/>
                </a:moveTo>
                <a:cubicBezTo>
                  <a:pt x="18" y="73"/>
                  <a:pt x="16" y="70"/>
                  <a:pt x="13" y="70"/>
                </a:cubicBezTo>
                <a:cubicBezTo>
                  <a:pt x="9" y="70"/>
                  <a:pt x="7" y="73"/>
                  <a:pt x="7" y="76"/>
                </a:cubicBezTo>
                <a:cubicBezTo>
                  <a:pt x="3" y="73"/>
                  <a:pt x="8" y="68"/>
                  <a:pt x="10" y="67"/>
                </a:cubicBezTo>
                <a:cubicBezTo>
                  <a:pt x="16" y="61"/>
                  <a:pt x="25" y="60"/>
                  <a:pt x="32" y="60"/>
                </a:cubicBezTo>
                <a:cubicBezTo>
                  <a:pt x="36" y="59"/>
                  <a:pt x="40" y="59"/>
                  <a:pt x="44" y="60"/>
                </a:cubicBezTo>
                <a:cubicBezTo>
                  <a:pt x="45" y="63"/>
                  <a:pt x="47" y="66"/>
                  <a:pt x="48" y="69"/>
                </a:cubicBezTo>
                <a:cubicBezTo>
                  <a:pt x="46" y="72"/>
                  <a:pt x="43" y="75"/>
                  <a:pt x="40" y="79"/>
                </a:cubicBezTo>
                <a:cubicBezTo>
                  <a:pt x="40" y="79"/>
                  <a:pt x="39" y="80"/>
                  <a:pt x="38" y="81"/>
                </a:cubicBezTo>
                <a:cubicBezTo>
                  <a:pt x="32" y="80"/>
                  <a:pt x="25" y="79"/>
                  <a:pt x="18" y="76"/>
                </a:cubicBezTo>
                <a:close/>
                <a:moveTo>
                  <a:pt x="57" y="101"/>
                </a:moveTo>
                <a:cubicBezTo>
                  <a:pt x="53" y="105"/>
                  <a:pt x="33" y="126"/>
                  <a:pt x="27" y="117"/>
                </a:cubicBezTo>
                <a:cubicBezTo>
                  <a:pt x="22" y="109"/>
                  <a:pt x="33" y="93"/>
                  <a:pt x="39" y="85"/>
                </a:cubicBezTo>
                <a:cubicBezTo>
                  <a:pt x="46" y="86"/>
                  <a:pt x="53" y="87"/>
                  <a:pt x="60" y="88"/>
                </a:cubicBezTo>
                <a:cubicBezTo>
                  <a:pt x="61" y="90"/>
                  <a:pt x="63" y="92"/>
                  <a:pt x="64" y="94"/>
                </a:cubicBezTo>
                <a:cubicBezTo>
                  <a:pt x="62" y="97"/>
                  <a:pt x="60" y="99"/>
                  <a:pt x="57" y="101"/>
                </a:cubicBezTo>
                <a:close/>
                <a:moveTo>
                  <a:pt x="64" y="89"/>
                </a:moveTo>
                <a:cubicBezTo>
                  <a:pt x="64" y="89"/>
                  <a:pt x="64" y="88"/>
                  <a:pt x="64" y="88"/>
                </a:cubicBezTo>
                <a:cubicBezTo>
                  <a:pt x="66" y="88"/>
                  <a:pt x="68" y="88"/>
                  <a:pt x="70" y="88"/>
                </a:cubicBezTo>
                <a:cubicBezTo>
                  <a:pt x="69" y="90"/>
                  <a:pt x="68" y="91"/>
                  <a:pt x="67" y="92"/>
                </a:cubicBezTo>
                <a:cubicBezTo>
                  <a:pt x="66" y="91"/>
                  <a:pt x="65" y="90"/>
                  <a:pt x="64" y="89"/>
                </a:cubicBezTo>
                <a:close/>
                <a:moveTo>
                  <a:pt x="105" y="113"/>
                </a:moveTo>
                <a:cubicBezTo>
                  <a:pt x="105" y="114"/>
                  <a:pt x="105" y="114"/>
                  <a:pt x="105" y="115"/>
                </a:cubicBezTo>
                <a:cubicBezTo>
                  <a:pt x="103" y="114"/>
                  <a:pt x="100" y="116"/>
                  <a:pt x="100" y="120"/>
                </a:cubicBezTo>
                <a:cubicBezTo>
                  <a:pt x="100" y="120"/>
                  <a:pt x="100" y="120"/>
                  <a:pt x="100" y="120"/>
                </a:cubicBezTo>
                <a:cubicBezTo>
                  <a:pt x="97" y="120"/>
                  <a:pt x="93" y="117"/>
                  <a:pt x="90" y="116"/>
                </a:cubicBezTo>
                <a:cubicBezTo>
                  <a:pt x="82" y="111"/>
                  <a:pt x="75" y="103"/>
                  <a:pt x="69" y="95"/>
                </a:cubicBezTo>
                <a:cubicBezTo>
                  <a:pt x="70" y="93"/>
                  <a:pt x="72" y="91"/>
                  <a:pt x="74" y="88"/>
                </a:cubicBezTo>
                <a:cubicBezTo>
                  <a:pt x="76" y="89"/>
                  <a:pt x="77" y="89"/>
                  <a:pt x="78" y="89"/>
                </a:cubicBezTo>
                <a:cubicBezTo>
                  <a:pt x="83" y="89"/>
                  <a:pt x="89" y="89"/>
                  <a:pt x="94" y="89"/>
                </a:cubicBezTo>
                <a:cubicBezTo>
                  <a:pt x="98" y="96"/>
                  <a:pt x="102" y="104"/>
                  <a:pt x="105" y="113"/>
                </a:cubicBezTo>
                <a:close/>
                <a:moveTo>
                  <a:pt x="129" y="73"/>
                </a:moveTo>
                <a:cubicBezTo>
                  <a:pt x="127" y="76"/>
                  <a:pt x="123" y="78"/>
                  <a:pt x="120" y="80"/>
                </a:cubicBezTo>
                <a:cubicBezTo>
                  <a:pt x="112" y="83"/>
                  <a:pt x="104" y="85"/>
                  <a:pt x="96" y="85"/>
                </a:cubicBezTo>
                <a:cubicBezTo>
                  <a:pt x="95" y="84"/>
                  <a:pt x="94" y="83"/>
                  <a:pt x="94" y="82"/>
                </a:cubicBezTo>
                <a:cubicBezTo>
                  <a:pt x="92" y="79"/>
                  <a:pt x="90" y="76"/>
                  <a:pt x="88" y="73"/>
                </a:cubicBezTo>
                <a:cubicBezTo>
                  <a:pt x="91" y="70"/>
                  <a:pt x="94" y="66"/>
                  <a:pt x="97" y="62"/>
                </a:cubicBezTo>
                <a:cubicBezTo>
                  <a:pt x="104" y="63"/>
                  <a:pt x="110" y="64"/>
                  <a:pt x="116" y="66"/>
                </a:cubicBezTo>
                <a:cubicBezTo>
                  <a:pt x="118" y="66"/>
                  <a:pt x="130" y="70"/>
                  <a:pt x="129" y="73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2" name="Freeform 141"/>
          <p:cNvSpPr>
            <a:spLocks noEditPoints="1"/>
          </p:cNvSpPr>
          <p:nvPr userDrawn="1">
            <p:custDataLst>
              <p:tags r:id="rId10"/>
            </p:custDataLst>
          </p:nvPr>
        </p:nvSpPr>
        <p:spPr bwMode="auto">
          <a:xfrm rot="1485359">
            <a:off x="11366416" y="20114"/>
            <a:ext cx="162386" cy="302219"/>
          </a:xfrm>
          <a:custGeom>
            <a:gdLst>
              <a:gd name="T0" fmla="*/ 66 w 71"/>
              <a:gd name="T1" fmla="*/ 66 h 132"/>
              <a:gd name="T2" fmla="*/ 41 w 71"/>
              <a:gd name="T3" fmla="*/ 58 h 132"/>
              <a:gd name="T4" fmla="*/ 38 w 71"/>
              <a:gd name="T5" fmla="*/ 59 h 132"/>
              <a:gd name="T6" fmla="*/ 35 w 71"/>
              <a:gd name="T7" fmla="*/ 48 h 132"/>
              <a:gd name="T8" fmla="*/ 43 w 71"/>
              <a:gd name="T9" fmla="*/ 39 h 132"/>
              <a:gd name="T10" fmla="*/ 45 w 71"/>
              <a:gd name="T11" fmla="*/ 5 h 132"/>
              <a:gd name="T12" fmla="*/ 31 w 71"/>
              <a:gd name="T13" fmla="*/ 24 h 132"/>
              <a:gd name="T14" fmla="*/ 31 w 71"/>
              <a:gd name="T15" fmla="*/ 47 h 132"/>
              <a:gd name="T16" fmla="*/ 10 w 71"/>
              <a:gd name="T17" fmla="*/ 67 h 132"/>
              <a:gd name="T18" fmla="*/ 23 w 71"/>
              <a:gd name="T19" fmla="*/ 97 h 132"/>
              <a:gd name="T20" fmla="*/ 43 w 71"/>
              <a:gd name="T21" fmla="*/ 100 h 132"/>
              <a:gd name="T22" fmla="*/ 43 w 71"/>
              <a:gd name="T23" fmla="*/ 104 h 132"/>
              <a:gd name="T24" fmla="*/ 35 w 71"/>
              <a:gd name="T25" fmla="*/ 124 h 132"/>
              <a:gd name="T26" fmla="*/ 18 w 71"/>
              <a:gd name="T27" fmla="*/ 122 h 132"/>
              <a:gd name="T28" fmla="*/ 18 w 71"/>
              <a:gd name="T29" fmla="*/ 112 h 132"/>
              <a:gd name="T30" fmla="*/ 28 w 71"/>
              <a:gd name="T31" fmla="*/ 118 h 132"/>
              <a:gd name="T32" fmla="*/ 31 w 71"/>
              <a:gd name="T33" fmla="*/ 118 h 132"/>
              <a:gd name="T34" fmla="*/ 31 w 71"/>
              <a:gd name="T35" fmla="*/ 117 h 132"/>
              <a:gd name="T36" fmla="*/ 31 w 71"/>
              <a:gd name="T37" fmla="*/ 117 h 132"/>
              <a:gd name="T38" fmla="*/ 31 w 71"/>
              <a:gd name="T39" fmla="*/ 117 h 132"/>
              <a:gd name="T40" fmla="*/ 29 w 71"/>
              <a:gd name="T41" fmla="*/ 113 h 132"/>
              <a:gd name="T42" fmla="*/ 27 w 71"/>
              <a:gd name="T43" fmla="*/ 112 h 132"/>
              <a:gd name="T44" fmla="*/ 11 w 71"/>
              <a:gd name="T45" fmla="*/ 118 h 132"/>
              <a:gd name="T46" fmla="*/ 25 w 71"/>
              <a:gd name="T47" fmla="*/ 130 h 132"/>
              <a:gd name="T48" fmla="*/ 42 w 71"/>
              <a:gd name="T49" fmla="*/ 120 h 132"/>
              <a:gd name="T50" fmla="*/ 47 w 71"/>
              <a:gd name="T51" fmla="*/ 100 h 132"/>
              <a:gd name="T52" fmla="*/ 63 w 71"/>
              <a:gd name="T53" fmla="*/ 93 h 132"/>
              <a:gd name="T54" fmla="*/ 66 w 71"/>
              <a:gd name="T55" fmla="*/ 66 h 132"/>
              <a:gd name="T56" fmla="*/ 37 w 71"/>
              <a:gd name="T57" fmla="*/ 70 h 132"/>
              <a:gd name="T58" fmla="*/ 36 w 71"/>
              <a:gd name="T59" fmla="*/ 74 h 132"/>
              <a:gd name="T60" fmla="*/ 36 w 71"/>
              <a:gd name="T61" fmla="*/ 74 h 132"/>
              <a:gd name="T62" fmla="*/ 35 w 71"/>
              <a:gd name="T63" fmla="*/ 74 h 132"/>
              <a:gd name="T64" fmla="*/ 35 w 71"/>
              <a:gd name="T65" fmla="*/ 74 h 132"/>
              <a:gd name="T66" fmla="*/ 35 w 71"/>
              <a:gd name="T67" fmla="*/ 75 h 132"/>
              <a:gd name="T68" fmla="*/ 35 w 71"/>
              <a:gd name="T69" fmla="*/ 75 h 132"/>
              <a:gd name="T70" fmla="*/ 35 w 71"/>
              <a:gd name="T71" fmla="*/ 75 h 132"/>
              <a:gd name="T72" fmla="*/ 35 w 71"/>
              <a:gd name="T73" fmla="*/ 75 h 132"/>
              <a:gd name="T74" fmla="*/ 35 w 71"/>
              <a:gd name="T75" fmla="*/ 78 h 132"/>
              <a:gd name="T76" fmla="*/ 35 w 71"/>
              <a:gd name="T77" fmla="*/ 79 h 132"/>
              <a:gd name="T78" fmla="*/ 31 w 71"/>
              <a:gd name="T79" fmla="*/ 72 h 132"/>
              <a:gd name="T80" fmla="*/ 36 w 71"/>
              <a:gd name="T81" fmla="*/ 64 h 132"/>
              <a:gd name="T82" fmla="*/ 37 w 71"/>
              <a:gd name="T83" fmla="*/ 70 h 132"/>
              <a:gd name="T84" fmla="*/ 34 w 71"/>
              <a:gd name="T85" fmla="*/ 28 h 132"/>
              <a:gd name="T86" fmla="*/ 47 w 71"/>
              <a:gd name="T87" fmla="*/ 13 h 132"/>
              <a:gd name="T88" fmla="*/ 34 w 71"/>
              <a:gd name="T89" fmla="*/ 44 h 132"/>
              <a:gd name="T90" fmla="*/ 34 w 71"/>
              <a:gd name="T91" fmla="*/ 28 h 132"/>
              <a:gd name="T92" fmla="*/ 12 w 71"/>
              <a:gd name="T93" fmla="*/ 86 h 132"/>
              <a:gd name="T94" fmla="*/ 23 w 71"/>
              <a:gd name="T95" fmla="*/ 59 h 132"/>
              <a:gd name="T96" fmla="*/ 32 w 71"/>
              <a:gd name="T97" fmla="*/ 51 h 132"/>
              <a:gd name="T98" fmla="*/ 35 w 71"/>
              <a:gd name="T99" fmla="*/ 61 h 132"/>
              <a:gd name="T100" fmla="*/ 33 w 71"/>
              <a:gd name="T101" fmla="*/ 82 h 132"/>
              <a:gd name="T102" fmla="*/ 41 w 71"/>
              <a:gd name="T103" fmla="*/ 84 h 132"/>
              <a:gd name="T104" fmla="*/ 43 w 71"/>
              <a:gd name="T105" fmla="*/ 97 h 132"/>
              <a:gd name="T106" fmla="*/ 12 w 71"/>
              <a:gd name="T107" fmla="*/ 86 h 132"/>
              <a:gd name="T108" fmla="*/ 47 w 71"/>
              <a:gd name="T109" fmla="*/ 96 h 132"/>
              <a:gd name="T110" fmla="*/ 45 w 71"/>
              <a:gd name="T111" fmla="*/ 83 h 132"/>
              <a:gd name="T112" fmla="*/ 46 w 71"/>
              <a:gd name="T113" fmla="*/ 73 h 132"/>
              <a:gd name="T114" fmla="*/ 41 w 71"/>
              <a:gd name="T115" fmla="*/ 69 h 132"/>
              <a:gd name="T116" fmla="*/ 39 w 71"/>
              <a:gd name="T117" fmla="*/ 63 h 132"/>
              <a:gd name="T118" fmla="*/ 54 w 71"/>
              <a:gd name="T119" fmla="*/ 61 h 132"/>
              <a:gd name="T120" fmla="*/ 61 w 71"/>
              <a:gd name="T121" fmla="*/ 90 h 132"/>
              <a:gd name="T122" fmla="*/ 47 w 71"/>
              <a:gd name="T123" fmla="*/ 96 h 132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71" h="132">
                <a:moveTo>
                  <a:pt x="66" y="66"/>
                </a:moveTo>
                <a:cubicBezTo>
                  <a:pt x="61" y="57"/>
                  <a:pt x="50" y="55"/>
                  <a:pt x="41" y="58"/>
                </a:cubicBezTo>
                <a:cubicBezTo>
                  <a:pt x="40" y="58"/>
                  <a:pt x="39" y="59"/>
                  <a:pt x="38" y="59"/>
                </a:cubicBezTo>
                <a:cubicBezTo>
                  <a:pt x="37" y="55"/>
                  <a:pt x="36" y="52"/>
                  <a:pt x="35" y="48"/>
                </a:cubicBezTo>
                <a:cubicBezTo>
                  <a:pt x="38" y="45"/>
                  <a:pt x="41" y="42"/>
                  <a:pt x="43" y="39"/>
                </a:cubicBezTo>
                <a:cubicBezTo>
                  <a:pt x="51" y="30"/>
                  <a:pt x="57" y="12"/>
                  <a:pt x="45" y="5"/>
                </a:cubicBezTo>
                <a:cubicBezTo>
                  <a:pt x="37" y="0"/>
                  <a:pt x="32" y="20"/>
                  <a:pt x="31" y="24"/>
                </a:cubicBezTo>
                <a:cubicBezTo>
                  <a:pt x="29" y="32"/>
                  <a:pt x="29" y="39"/>
                  <a:pt x="31" y="47"/>
                </a:cubicBezTo>
                <a:cubicBezTo>
                  <a:pt x="23" y="54"/>
                  <a:pt x="14" y="61"/>
                  <a:pt x="10" y="67"/>
                </a:cubicBezTo>
                <a:cubicBezTo>
                  <a:pt x="0" y="81"/>
                  <a:pt x="9" y="91"/>
                  <a:pt x="23" y="97"/>
                </a:cubicBezTo>
                <a:cubicBezTo>
                  <a:pt x="29" y="100"/>
                  <a:pt x="36" y="101"/>
                  <a:pt x="43" y="100"/>
                </a:cubicBezTo>
                <a:cubicBezTo>
                  <a:pt x="43" y="102"/>
                  <a:pt x="43" y="103"/>
                  <a:pt x="43" y="104"/>
                </a:cubicBezTo>
                <a:cubicBezTo>
                  <a:pt x="43" y="111"/>
                  <a:pt x="40" y="118"/>
                  <a:pt x="35" y="124"/>
                </a:cubicBezTo>
                <a:cubicBezTo>
                  <a:pt x="29" y="129"/>
                  <a:pt x="23" y="126"/>
                  <a:pt x="18" y="122"/>
                </a:cubicBezTo>
                <a:cubicBezTo>
                  <a:pt x="18" y="112"/>
                  <a:pt x="18" y="112"/>
                  <a:pt x="18" y="112"/>
                </a:cubicBezTo>
                <a:cubicBezTo>
                  <a:pt x="23" y="112"/>
                  <a:pt x="26" y="114"/>
                  <a:pt x="28" y="118"/>
                </a:cubicBezTo>
                <a:cubicBezTo>
                  <a:pt x="28" y="120"/>
                  <a:pt x="31" y="120"/>
                  <a:pt x="31" y="118"/>
                </a:cubicBezTo>
                <a:cubicBezTo>
                  <a:pt x="31" y="117"/>
                  <a:pt x="31" y="117"/>
                  <a:pt x="31" y="117"/>
                </a:cubicBezTo>
                <a:cubicBezTo>
                  <a:pt x="31" y="117"/>
                  <a:pt x="31" y="117"/>
                  <a:pt x="31" y="117"/>
                </a:cubicBezTo>
                <a:cubicBezTo>
                  <a:pt x="31" y="117"/>
                  <a:pt x="31" y="117"/>
                  <a:pt x="31" y="117"/>
                </a:cubicBezTo>
                <a:cubicBezTo>
                  <a:pt x="31" y="115"/>
                  <a:pt x="30" y="114"/>
                  <a:pt x="29" y="113"/>
                </a:cubicBezTo>
                <a:cubicBezTo>
                  <a:pt x="29" y="112"/>
                  <a:pt x="28" y="112"/>
                  <a:pt x="27" y="112"/>
                </a:cubicBezTo>
                <a:cubicBezTo>
                  <a:pt x="21" y="107"/>
                  <a:pt x="11" y="107"/>
                  <a:pt x="11" y="118"/>
                </a:cubicBezTo>
                <a:cubicBezTo>
                  <a:pt x="12" y="124"/>
                  <a:pt x="20" y="129"/>
                  <a:pt x="25" y="130"/>
                </a:cubicBezTo>
                <a:cubicBezTo>
                  <a:pt x="33" y="132"/>
                  <a:pt x="39" y="125"/>
                  <a:pt x="42" y="120"/>
                </a:cubicBezTo>
                <a:cubicBezTo>
                  <a:pt x="46" y="113"/>
                  <a:pt x="47" y="107"/>
                  <a:pt x="47" y="100"/>
                </a:cubicBezTo>
                <a:cubicBezTo>
                  <a:pt x="53" y="99"/>
                  <a:pt x="59" y="97"/>
                  <a:pt x="63" y="93"/>
                </a:cubicBezTo>
                <a:cubicBezTo>
                  <a:pt x="71" y="86"/>
                  <a:pt x="71" y="74"/>
                  <a:pt x="66" y="66"/>
                </a:cubicBezTo>
                <a:close/>
                <a:moveTo>
                  <a:pt x="37" y="70"/>
                </a:moveTo>
                <a:cubicBezTo>
                  <a:pt x="36" y="71"/>
                  <a:pt x="36" y="72"/>
                  <a:pt x="36" y="74"/>
                </a:cubicBezTo>
                <a:cubicBezTo>
                  <a:pt x="36" y="74"/>
                  <a:pt x="36" y="74"/>
                  <a:pt x="36" y="74"/>
                </a:cubicBezTo>
                <a:cubicBezTo>
                  <a:pt x="35" y="74"/>
                  <a:pt x="35" y="74"/>
                  <a:pt x="35" y="74"/>
                </a:cubicBezTo>
                <a:cubicBezTo>
                  <a:pt x="35" y="74"/>
                  <a:pt x="35" y="74"/>
                  <a:pt x="35" y="74"/>
                </a:cubicBezTo>
                <a:cubicBezTo>
                  <a:pt x="35" y="74"/>
                  <a:pt x="35" y="75"/>
                  <a:pt x="35" y="75"/>
                </a:cubicBezTo>
                <a:cubicBezTo>
                  <a:pt x="35" y="75"/>
                  <a:pt x="35" y="75"/>
                  <a:pt x="35" y="75"/>
                </a:cubicBezTo>
                <a:cubicBezTo>
                  <a:pt x="35" y="75"/>
                  <a:pt x="35" y="75"/>
                  <a:pt x="35" y="75"/>
                </a:cubicBezTo>
                <a:cubicBezTo>
                  <a:pt x="35" y="75"/>
                  <a:pt x="35" y="75"/>
                  <a:pt x="35" y="75"/>
                </a:cubicBezTo>
                <a:cubicBezTo>
                  <a:pt x="35" y="78"/>
                  <a:pt x="35" y="78"/>
                  <a:pt x="35" y="78"/>
                </a:cubicBezTo>
                <a:cubicBezTo>
                  <a:pt x="35" y="78"/>
                  <a:pt x="35" y="79"/>
                  <a:pt x="35" y="79"/>
                </a:cubicBezTo>
                <a:cubicBezTo>
                  <a:pt x="32" y="78"/>
                  <a:pt x="30" y="76"/>
                  <a:pt x="31" y="72"/>
                </a:cubicBezTo>
                <a:cubicBezTo>
                  <a:pt x="31" y="69"/>
                  <a:pt x="33" y="66"/>
                  <a:pt x="36" y="64"/>
                </a:cubicBezTo>
                <a:cubicBezTo>
                  <a:pt x="36" y="66"/>
                  <a:pt x="37" y="68"/>
                  <a:pt x="37" y="70"/>
                </a:cubicBezTo>
                <a:close/>
                <a:moveTo>
                  <a:pt x="34" y="28"/>
                </a:moveTo>
                <a:cubicBezTo>
                  <a:pt x="35" y="23"/>
                  <a:pt x="41" y="0"/>
                  <a:pt x="47" y="13"/>
                </a:cubicBezTo>
                <a:cubicBezTo>
                  <a:pt x="51" y="25"/>
                  <a:pt x="44" y="35"/>
                  <a:pt x="34" y="44"/>
                </a:cubicBezTo>
                <a:cubicBezTo>
                  <a:pt x="33" y="39"/>
                  <a:pt x="33" y="34"/>
                  <a:pt x="34" y="28"/>
                </a:cubicBezTo>
                <a:close/>
                <a:moveTo>
                  <a:pt x="12" y="86"/>
                </a:moveTo>
                <a:cubicBezTo>
                  <a:pt x="3" y="76"/>
                  <a:pt x="16" y="65"/>
                  <a:pt x="23" y="59"/>
                </a:cubicBezTo>
                <a:cubicBezTo>
                  <a:pt x="26" y="56"/>
                  <a:pt x="29" y="53"/>
                  <a:pt x="32" y="51"/>
                </a:cubicBezTo>
                <a:cubicBezTo>
                  <a:pt x="33" y="54"/>
                  <a:pt x="34" y="58"/>
                  <a:pt x="35" y="61"/>
                </a:cubicBezTo>
                <a:cubicBezTo>
                  <a:pt x="27" y="67"/>
                  <a:pt x="22" y="77"/>
                  <a:pt x="33" y="82"/>
                </a:cubicBezTo>
                <a:cubicBezTo>
                  <a:pt x="36" y="84"/>
                  <a:pt x="39" y="84"/>
                  <a:pt x="41" y="84"/>
                </a:cubicBezTo>
                <a:cubicBezTo>
                  <a:pt x="42" y="88"/>
                  <a:pt x="43" y="92"/>
                  <a:pt x="43" y="97"/>
                </a:cubicBezTo>
                <a:cubicBezTo>
                  <a:pt x="32" y="97"/>
                  <a:pt x="19" y="93"/>
                  <a:pt x="12" y="86"/>
                </a:cubicBezTo>
                <a:close/>
                <a:moveTo>
                  <a:pt x="47" y="96"/>
                </a:moveTo>
                <a:cubicBezTo>
                  <a:pt x="47" y="92"/>
                  <a:pt x="46" y="87"/>
                  <a:pt x="45" y="83"/>
                </a:cubicBezTo>
                <a:cubicBezTo>
                  <a:pt x="48" y="81"/>
                  <a:pt x="49" y="77"/>
                  <a:pt x="46" y="73"/>
                </a:cubicBezTo>
                <a:cubicBezTo>
                  <a:pt x="45" y="71"/>
                  <a:pt x="43" y="69"/>
                  <a:pt x="41" y="69"/>
                </a:cubicBezTo>
                <a:cubicBezTo>
                  <a:pt x="40" y="66"/>
                  <a:pt x="40" y="64"/>
                  <a:pt x="39" y="63"/>
                </a:cubicBezTo>
                <a:cubicBezTo>
                  <a:pt x="44" y="60"/>
                  <a:pt x="50" y="60"/>
                  <a:pt x="54" y="61"/>
                </a:cubicBezTo>
                <a:cubicBezTo>
                  <a:pt x="67" y="64"/>
                  <a:pt x="69" y="81"/>
                  <a:pt x="61" y="90"/>
                </a:cubicBezTo>
                <a:cubicBezTo>
                  <a:pt x="57" y="94"/>
                  <a:pt x="52" y="96"/>
                  <a:pt x="47" y="96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3" name="Freeform 129"/>
          <p:cNvSpPr>
            <a:spLocks noEditPoints="1"/>
          </p:cNvSpPr>
          <p:nvPr userDrawn="1">
            <p:custDataLst>
              <p:tags r:id="rId11"/>
            </p:custDataLst>
          </p:nvPr>
        </p:nvSpPr>
        <p:spPr bwMode="auto">
          <a:xfrm>
            <a:off x="6806" y="3604416"/>
            <a:ext cx="285780" cy="281783"/>
          </a:xfrm>
          <a:custGeom>
            <a:gdLst>
              <a:gd name="T0" fmla="*/ 140 w 141"/>
              <a:gd name="T1" fmla="*/ 9 h 139"/>
              <a:gd name="T2" fmla="*/ 129 w 141"/>
              <a:gd name="T3" fmla="*/ 1 h 139"/>
              <a:gd name="T4" fmla="*/ 126 w 141"/>
              <a:gd name="T5" fmla="*/ 1 h 139"/>
              <a:gd name="T6" fmla="*/ 113 w 141"/>
              <a:gd name="T7" fmla="*/ 12 h 139"/>
              <a:gd name="T8" fmla="*/ 113 w 141"/>
              <a:gd name="T9" fmla="*/ 12 h 139"/>
              <a:gd name="T10" fmla="*/ 110 w 141"/>
              <a:gd name="T11" fmla="*/ 9 h 139"/>
              <a:gd name="T12" fmla="*/ 108 w 141"/>
              <a:gd name="T13" fmla="*/ 9 h 139"/>
              <a:gd name="T14" fmla="*/ 107 w 141"/>
              <a:gd name="T15" fmla="*/ 9 h 139"/>
              <a:gd name="T16" fmla="*/ 17 w 141"/>
              <a:gd name="T17" fmla="*/ 93 h 139"/>
              <a:gd name="T18" fmla="*/ 17 w 141"/>
              <a:gd name="T19" fmla="*/ 95 h 139"/>
              <a:gd name="T20" fmla="*/ 16 w 141"/>
              <a:gd name="T21" fmla="*/ 97 h 139"/>
              <a:gd name="T22" fmla="*/ 12 w 141"/>
              <a:gd name="T23" fmla="*/ 112 h 139"/>
              <a:gd name="T24" fmla="*/ 7 w 141"/>
              <a:gd name="T25" fmla="*/ 126 h 139"/>
              <a:gd name="T26" fmla="*/ 6 w 141"/>
              <a:gd name="T27" fmla="*/ 127 h 139"/>
              <a:gd name="T28" fmla="*/ 6 w 141"/>
              <a:gd name="T29" fmla="*/ 129 h 139"/>
              <a:gd name="T30" fmla="*/ 6 w 141"/>
              <a:gd name="T31" fmla="*/ 130 h 139"/>
              <a:gd name="T32" fmla="*/ 6 w 141"/>
              <a:gd name="T33" fmla="*/ 130 h 139"/>
              <a:gd name="T34" fmla="*/ 2 w 141"/>
              <a:gd name="T35" fmla="*/ 133 h 139"/>
              <a:gd name="T36" fmla="*/ 1 w 141"/>
              <a:gd name="T37" fmla="*/ 134 h 139"/>
              <a:gd name="T38" fmla="*/ 0 w 141"/>
              <a:gd name="T39" fmla="*/ 135 h 139"/>
              <a:gd name="T40" fmla="*/ 3 w 141"/>
              <a:gd name="T41" fmla="*/ 137 h 139"/>
              <a:gd name="T42" fmla="*/ 5 w 141"/>
              <a:gd name="T43" fmla="*/ 135 h 139"/>
              <a:gd name="T44" fmla="*/ 6 w 141"/>
              <a:gd name="T45" fmla="*/ 134 h 139"/>
              <a:gd name="T46" fmla="*/ 8 w 141"/>
              <a:gd name="T47" fmla="*/ 133 h 139"/>
              <a:gd name="T48" fmla="*/ 9 w 141"/>
              <a:gd name="T49" fmla="*/ 132 h 139"/>
              <a:gd name="T50" fmla="*/ 40 w 141"/>
              <a:gd name="T51" fmla="*/ 123 h 139"/>
              <a:gd name="T52" fmla="*/ 41 w 141"/>
              <a:gd name="T53" fmla="*/ 122 h 139"/>
              <a:gd name="T54" fmla="*/ 43 w 141"/>
              <a:gd name="T55" fmla="*/ 122 h 139"/>
              <a:gd name="T56" fmla="*/ 126 w 141"/>
              <a:gd name="T57" fmla="*/ 37 h 139"/>
              <a:gd name="T58" fmla="*/ 126 w 141"/>
              <a:gd name="T59" fmla="*/ 37 h 139"/>
              <a:gd name="T60" fmla="*/ 85 w 141"/>
              <a:gd name="T61" fmla="*/ 88 h 139"/>
              <a:gd name="T62" fmla="*/ 106 w 141"/>
              <a:gd name="T63" fmla="*/ 82 h 139"/>
              <a:gd name="T64" fmla="*/ 103 w 141"/>
              <a:gd name="T65" fmla="*/ 81 h 139"/>
              <a:gd name="T66" fmla="*/ 99 w 141"/>
              <a:gd name="T67" fmla="*/ 85 h 139"/>
              <a:gd name="T68" fmla="*/ 102 w 141"/>
              <a:gd name="T69" fmla="*/ 86 h 139"/>
              <a:gd name="T70" fmla="*/ 104 w 141"/>
              <a:gd name="T71" fmla="*/ 85 h 139"/>
              <a:gd name="T72" fmla="*/ 91 w 141"/>
              <a:gd name="T73" fmla="*/ 83 h 139"/>
              <a:gd name="T74" fmla="*/ 112 w 141"/>
              <a:gd name="T75" fmla="*/ 66 h 139"/>
              <a:gd name="T76" fmla="*/ 129 w 141"/>
              <a:gd name="T77" fmla="*/ 35 h 139"/>
              <a:gd name="T78" fmla="*/ 128 w 141"/>
              <a:gd name="T79" fmla="*/ 35 h 139"/>
              <a:gd name="T80" fmla="*/ 131 w 141"/>
              <a:gd name="T81" fmla="*/ 31 h 139"/>
              <a:gd name="T82" fmla="*/ 132 w 141"/>
              <a:gd name="T83" fmla="*/ 29 h 139"/>
              <a:gd name="T84" fmla="*/ 131 w 141"/>
              <a:gd name="T85" fmla="*/ 27 h 139"/>
              <a:gd name="T86" fmla="*/ 126 w 141"/>
              <a:gd name="T87" fmla="*/ 24 h 139"/>
              <a:gd name="T88" fmla="*/ 140 w 141"/>
              <a:gd name="T89" fmla="*/ 12 h 139"/>
              <a:gd name="T90" fmla="*/ 140 w 141"/>
              <a:gd name="T91" fmla="*/ 9 h 139"/>
              <a:gd name="T92" fmla="*/ 9 w 141"/>
              <a:gd name="T93" fmla="*/ 128 h 139"/>
              <a:gd name="T94" fmla="*/ 14 w 141"/>
              <a:gd name="T95" fmla="*/ 117 h 139"/>
              <a:gd name="T96" fmla="*/ 19 w 141"/>
              <a:gd name="T97" fmla="*/ 99 h 139"/>
              <a:gd name="T98" fmla="*/ 39 w 141"/>
              <a:gd name="T99" fmla="*/ 120 h 139"/>
              <a:gd name="T100" fmla="*/ 9 w 141"/>
              <a:gd name="T101" fmla="*/ 128 h 139"/>
              <a:gd name="T102" fmla="*/ 128 w 141"/>
              <a:gd name="T103" fmla="*/ 29 h 139"/>
              <a:gd name="T104" fmla="*/ 42 w 141"/>
              <a:gd name="T105" fmla="*/ 118 h 139"/>
              <a:gd name="T106" fmla="*/ 19 w 141"/>
              <a:gd name="T107" fmla="*/ 95 h 139"/>
              <a:gd name="T108" fmla="*/ 20 w 141"/>
              <a:gd name="T109" fmla="*/ 95 h 139"/>
              <a:gd name="T110" fmla="*/ 108 w 141"/>
              <a:gd name="T111" fmla="*/ 12 h 139"/>
              <a:gd name="T112" fmla="*/ 128 w 141"/>
              <a:gd name="T113" fmla="*/ 29 h 139"/>
              <a:gd name="T114" fmla="*/ 123 w 141"/>
              <a:gd name="T115" fmla="*/ 22 h 139"/>
              <a:gd name="T116" fmla="*/ 115 w 141"/>
              <a:gd name="T117" fmla="*/ 15 h 139"/>
              <a:gd name="T118" fmla="*/ 116 w 141"/>
              <a:gd name="T119" fmla="*/ 14 h 139"/>
              <a:gd name="T120" fmla="*/ 127 w 141"/>
              <a:gd name="T121" fmla="*/ 4 h 139"/>
              <a:gd name="T122" fmla="*/ 136 w 141"/>
              <a:gd name="T123" fmla="*/ 11 h 139"/>
              <a:gd name="T124" fmla="*/ 123 w 141"/>
              <a:gd name="T125" fmla="*/ 22 h 139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41" h="139">
                <a:moveTo>
                  <a:pt x="140" y="9"/>
                </a:moveTo>
                <a:cubicBezTo>
                  <a:pt x="135" y="7"/>
                  <a:pt x="132" y="4"/>
                  <a:pt x="129" y="1"/>
                </a:cubicBezTo>
                <a:cubicBezTo>
                  <a:pt x="128" y="0"/>
                  <a:pt x="127" y="0"/>
                  <a:pt x="126" y="1"/>
                </a:cubicBezTo>
                <a:cubicBezTo>
                  <a:pt x="122" y="4"/>
                  <a:pt x="118" y="8"/>
                  <a:pt x="113" y="12"/>
                </a:cubicBezTo>
                <a:cubicBezTo>
                  <a:pt x="113" y="12"/>
                  <a:pt x="113" y="12"/>
                  <a:pt x="113" y="12"/>
                </a:cubicBezTo>
                <a:cubicBezTo>
                  <a:pt x="112" y="11"/>
                  <a:pt x="111" y="10"/>
                  <a:pt x="110" y="9"/>
                </a:cubicBezTo>
                <a:cubicBezTo>
                  <a:pt x="109" y="9"/>
                  <a:pt x="109" y="9"/>
                  <a:pt x="108" y="9"/>
                </a:cubicBezTo>
                <a:cubicBezTo>
                  <a:pt x="108" y="9"/>
                  <a:pt x="107" y="9"/>
                  <a:pt x="107" y="9"/>
                </a:cubicBezTo>
                <a:cubicBezTo>
                  <a:pt x="78" y="39"/>
                  <a:pt x="45" y="63"/>
                  <a:pt x="17" y="93"/>
                </a:cubicBezTo>
                <a:cubicBezTo>
                  <a:pt x="16" y="93"/>
                  <a:pt x="17" y="94"/>
                  <a:pt x="17" y="95"/>
                </a:cubicBezTo>
                <a:cubicBezTo>
                  <a:pt x="16" y="95"/>
                  <a:pt x="16" y="96"/>
                  <a:pt x="16" y="97"/>
                </a:cubicBezTo>
                <a:cubicBezTo>
                  <a:pt x="14" y="102"/>
                  <a:pt x="13" y="107"/>
                  <a:pt x="12" y="112"/>
                </a:cubicBezTo>
                <a:cubicBezTo>
                  <a:pt x="11" y="116"/>
                  <a:pt x="10" y="123"/>
                  <a:pt x="7" y="126"/>
                </a:cubicBezTo>
                <a:cubicBezTo>
                  <a:pt x="7" y="126"/>
                  <a:pt x="7" y="127"/>
                  <a:pt x="6" y="127"/>
                </a:cubicBezTo>
                <a:cubicBezTo>
                  <a:pt x="6" y="127"/>
                  <a:pt x="5" y="128"/>
                  <a:pt x="6" y="129"/>
                </a:cubicBezTo>
                <a:cubicBezTo>
                  <a:pt x="6" y="129"/>
                  <a:pt x="6" y="129"/>
                  <a:pt x="6" y="130"/>
                </a:cubicBezTo>
                <a:cubicBezTo>
                  <a:pt x="6" y="130"/>
                  <a:pt x="6" y="130"/>
                  <a:pt x="6" y="130"/>
                </a:cubicBezTo>
                <a:cubicBezTo>
                  <a:pt x="5" y="131"/>
                  <a:pt x="3" y="132"/>
                  <a:pt x="2" y="133"/>
                </a:cubicBezTo>
                <a:cubicBezTo>
                  <a:pt x="1" y="133"/>
                  <a:pt x="1" y="134"/>
                  <a:pt x="1" y="134"/>
                </a:cubicBezTo>
                <a:cubicBezTo>
                  <a:pt x="1" y="134"/>
                  <a:pt x="1" y="135"/>
                  <a:pt x="0" y="135"/>
                </a:cubicBezTo>
                <a:cubicBezTo>
                  <a:pt x="0" y="137"/>
                  <a:pt x="2" y="139"/>
                  <a:pt x="3" y="137"/>
                </a:cubicBezTo>
                <a:cubicBezTo>
                  <a:pt x="4" y="137"/>
                  <a:pt x="4" y="136"/>
                  <a:pt x="5" y="135"/>
                </a:cubicBezTo>
                <a:cubicBezTo>
                  <a:pt x="5" y="135"/>
                  <a:pt x="6" y="135"/>
                  <a:pt x="6" y="134"/>
                </a:cubicBezTo>
                <a:cubicBezTo>
                  <a:pt x="7" y="134"/>
                  <a:pt x="7" y="134"/>
                  <a:pt x="8" y="133"/>
                </a:cubicBezTo>
                <a:cubicBezTo>
                  <a:pt x="8" y="133"/>
                  <a:pt x="9" y="133"/>
                  <a:pt x="9" y="132"/>
                </a:cubicBezTo>
                <a:cubicBezTo>
                  <a:pt x="17" y="137"/>
                  <a:pt x="33" y="125"/>
                  <a:pt x="40" y="123"/>
                </a:cubicBezTo>
                <a:cubicBezTo>
                  <a:pt x="41" y="123"/>
                  <a:pt x="41" y="123"/>
                  <a:pt x="41" y="122"/>
                </a:cubicBezTo>
                <a:cubicBezTo>
                  <a:pt x="42" y="122"/>
                  <a:pt x="42" y="122"/>
                  <a:pt x="43" y="122"/>
                </a:cubicBezTo>
                <a:cubicBezTo>
                  <a:pt x="71" y="94"/>
                  <a:pt x="100" y="66"/>
                  <a:pt x="126" y="37"/>
                </a:cubicBezTo>
                <a:cubicBezTo>
                  <a:pt x="126" y="37"/>
                  <a:pt x="126" y="37"/>
                  <a:pt x="126" y="37"/>
                </a:cubicBezTo>
                <a:cubicBezTo>
                  <a:pt x="136" y="50"/>
                  <a:pt x="86" y="76"/>
                  <a:pt x="85" y="88"/>
                </a:cubicBezTo>
                <a:cubicBezTo>
                  <a:pt x="83" y="106"/>
                  <a:pt x="113" y="96"/>
                  <a:pt x="106" y="82"/>
                </a:cubicBezTo>
                <a:cubicBezTo>
                  <a:pt x="105" y="81"/>
                  <a:pt x="104" y="81"/>
                  <a:pt x="103" y="81"/>
                </a:cubicBezTo>
                <a:cubicBezTo>
                  <a:pt x="102" y="82"/>
                  <a:pt x="100" y="83"/>
                  <a:pt x="99" y="85"/>
                </a:cubicBezTo>
                <a:cubicBezTo>
                  <a:pt x="98" y="87"/>
                  <a:pt x="101" y="88"/>
                  <a:pt x="102" y="86"/>
                </a:cubicBezTo>
                <a:cubicBezTo>
                  <a:pt x="103" y="86"/>
                  <a:pt x="103" y="86"/>
                  <a:pt x="104" y="85"/>
                </a:cubicBezTo>
                <a:cubicBezTo>
                  <a:pt x="105" y="96"/>
                  <a:pt x="79" y="99"/>
                  <a:pt x="91" y="83"/>
                </a:cubicBezTo>
                <a:cubicBezTo>
                  <a:pt x="97" y="76"/>
                  <a:pt x="105" y="71"/>
                  <a:pt x="112" y="66"/>
                </a:cubicBezTo>
                <a:cubicBezTo>
                  <a:pt x="119" y="60"/>
                  <a:pt x="137" y="46"/>
                  <a:pt x="129" y="35"/>
                </a:cubicBezTo>
                <a:cubicBezTo>
                  <a:pt x="129" y="35"/>
                  <a:pt x="129" y="35"/>
                  <a:pt x="128" y="35"/>
                </a:cubicBezTo>
                <a:cubicBezTo>
                  <a:pt x="129" y="34"/>
                  <a:pt x="130" y="32"/>
                  <a:pt x="131" y="31"/>
                </a:cubicBezTo>
                <a:cubicBezTo>
                  <a:pt x="132" y="31"/>
                  <a:pt x="132" y="30"/>
                  <a:pt x="132" y="29"/>
                </a:cubicBezTo>
                <a:cubicBezTo>
                  <a:pt x="132" y="29"/>
                  <a:pt x="132" y="27"/>
                  <a:pt x="131" y="27"/>
                </a:cubicBezTo>
                <a:cubicBezTo>
                  <a:pt x="129" y="26"/>
                  <a:pt x="128" y="25"/>
                  <a:pt x="126" y="24"/>
                </a:cubicBezTo>
                <a:cubicBezTo>
                  <a:pt x="131" y="20"/>
                  <a:pt x="135" y="16"/>
                  <a:pt x="140" y="12"/>
                </a:cubicBezTo>
                <a:cubicBezTo>
                  <a:pt x="141" y="11"/>
                  <a:pt x="141" y="9"/>
                  <a:pt x="140" y="9"/>
                </a:cubicBezTo>
                <a:close/>
                <a:moveTo>
                  <a:pt x="9" y="128"/>
                </a:moveTo>
                <a:cubicBezTo>
                  <a:pt x="12" y="125"/>
                  <a:pt x="13" y="121"/>
                  <a:pt x="14" y="117"/>
                </a:cubicBezTo>
                <a:cubicBezTo>
                  <a:pt x="16" y="111"/>
                  <a:pt x="17" y="105"/>
                  <a:pt x="19" y="99"/>
                </a:cubicBezTo>
                <a:cubicBezTo>
                  <a:pt x="27" y="104"/>
                  <a:pt x="33" y="112"/>
                  <a:pt x="39" y="120"/>
                </a:cubicBezTo>
                <a:cubicBezTo>
                  <a:pt x="33" y="122"/>
                  <a:pt x="15" y="134"/>
                  <a:pt x="9" y="128"/>
                </a:cubicBezTo>
                <a:close/>
                <a:moveTo>
                  <a:pt x="128" y="29"/>
                </a:moveTo>
                <a:cubicBezTo>
                  <a:pt x="101" y="60"/>
                  <a:pt x="71" y="89"/>
                  <a:pt x="42" y="118"/>
                </a:cubicBezTo>
                <a:cubicBezTo>
                  <a:pt x="36" y="109"/>
                  <a:pt x="29" y="101"/>
                  <a:pt x="19" y="95"/>
                </a:cubicBezTo>
                <a:cubicBezTo>
                  <a:pt x="19" y="95"/>
                  <a:pt x="19" y="95"/>
                  <a:pt x="20" y="95"/>
                </a:cubicBezTo>
                <a:cubicBezTo>
                  <a:pt x="47" y="65"/>
                  <a:pt x="80" y="42"/>
                  <a:pt x="108" y="12"/>
                </a:cubicBezTo>
                <a:cubicBezTo>
                  <a:pt x="114" y="19"/>
                  <a:pt x="121" y="26"/>
                  <a:pt x="128" y="29"/>
                </a:cubicBezTo>
                <a:close/>
                <a:moveTo>
                  <a:pt x="123" y="22"/>
                </a:moveTo>
                <a:cubicBezTo>
                  <a:pt x="120" y="20"/>
                  <a:pt x="118" y="17"/>
                  <a:pt x="115" y="15"/>
                </a:cubicBezTo>
                <a:cubicBezTo>
                  <a:pt x="115" y="15"/>
                  <a:pt x="116" y="14"/>
                  <a:pt x="116" y="14"/>
                </a:cubicBezTo>
                <a:cubicBezTo>
                  <a:pt x="120" y="11"/>
                  <a:pt x="123" y="7"/>
                  <a:pt x="127" y="4"/>
                </a:cubicBezTo>
                <a:cubicBezTo>
                  <a:pt x="130" y="7"/>
                  <a:pt x="133" y="9"/>
                  <a:pt x="136" y="11"/>
                </a:cubicBezTo>
                <a:cubicBezTo>
                  <a:pt x="131" y="14"/>
                  <a:pt x="127" y="18"/>
                  <a:pt x="123" y="22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/>
</p:sldLayout>
</file>

<file path=ppt/slideLayouts/slideLayout4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左右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矩形 7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4823460" cy="6866255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583200" y="770400"/>
            <a:ext cx="3960000" cy="882000"/>
          </a:xfrm>
        </p:spPr>
        <p:txBody>
          <a:bodyPr anchor="ctr"/>
          <a:lstStyle>
            <a:lvl1pPr>
              <a:defRPr sz="36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单击编辑标题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2022/3/22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586800" y="1764000"/>
            <a:ext cx="3956400" cy="4093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7"/>
            </p:custDataLst>
          </p:nvPr>
        </p:nvSpPr>
        <p:spPr>
          <a:xfrm>
            <a:off x="5101200" y="769938"/>
            <a:ext cx="6480000" cy="5087937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10" name="Freeform 158"/>
          <p:cNvSpPr>
            <a:spLocks noEditPoints="1"/>
          </p:cNvSpPr>
          <p:nvPr userDrawn="1">
            <p:custDataLst>
              <p:tags r:id="rId8"/>
            </p:custDataLst>
          </p:nvPr>
        </p:nvSpPr>
        <p:spPr bwMode="auto">
          <a:xfrm>
            <a:off x="120847" y="5711817"/>
            <a:ext cx="661722" cy="1105977"/>
          </a:xfrm>
          <a:custGeom>
            <a:gdLst>
              <a:gd name="T0" fmla="*/ 131 w 140"/>
              <a:gd name="T1" fmla="*/ 196 h 234"/>
              <a:gd name="T2" fmla="*/ 57 w 140"/>
              <a:gd name="T3" fmla="*/ 83 h 234"/>
              <a:gd name="T4" fmla="*/ 75 w 140"/>
              <a:gd name="T5" fmla="*/ 81 h 234"/>
              <a:gd name="T6" fmla="*/ 70 w 140"/>
              <a:gd name="T7" fmla="*/ 41 h 234"/>
              <a:gd name="T8" fmla="*/ 39 w 140"/>
              <a:gd name="T9" fmla="*/ 36 h 234"/>
              <a:gd name="T10" fmla="*/ 14 w 140"/>
              <a:gd name="T11" fmla="*/ 29 h 234"/>
              <a:gd name="T12" fmla="*/ 20 w 140"/>
              <a:gd name="T13" fmla="*/ 67 h 234"/>
              <a:gd name="T14" fmla="*/ 0 w 140"/>
              <a:gd name="T15" fmla="*/ 63 h 234"/>
              <a:gd name="T16" fmla="*/ 4 w 140"/>
              <a:gd name="T17" fmla="*/ 86 h 234"/>
              <a:gd name="T18" fmla="*/ 7 w 140"/>
              <a:gd name="T19" fmla="*/ 101 h 234"/>
              <a:gd name="T20" fmla="*/ 22 w 140"/>
              <a:gd name="T21" fmla="*/ 96 h 234"/>
              <a:gd name="T22" fmla="*/ 24 w 140"/>
              <a:gd name="T23" fmla="*/ 158 h 234"/>
              <a:gd name="T24" fmla="*/ 11 w 140"/>
              <a:gd name="T25" fmla="*/ 226 h 234"/>
              <a:gd name="T26" fmla="*/ 19 w 140"/>
              <a:gd name="T27" fmla="*/ 232 h 234"/>
              <a:gd name="T28" fmla="*/ 22 w 140"/>
              <a:gd name="T29" fmla="*/ 233 h 234"/>
              <a:gd name="T30" fmla="*/ 50 w 140"/>
              <a:gd name="T31" fmla="*/ 233 h 234"/>
              <a:gd name="T32" fmla="*/ 132 w 140"/>
              <a:gd name="T33" fmla="*/ 198 h 234"/>
              <a:gd name="T34" fmla="*/ 17 w 140"/>
              <a:gd name="T35" fmla="*/ 14 h 234"/>
              <a:gd name="T36" fmla="*/ 42 w 140"/>
              <a:gd name="T37" fmla="*/ 69 h 234"/>
              <a:gd name="T38" fmla="*/ 37 w 140"/>
              <a:gd name="T39" fmla="*/ 70 h 234"/>
              <a:gd name="T40" fmla="*/ 31 w 140"/>
              <a:gd name="T41" fmla="*/ 70 h 234"/>
              <a:gd name="T42" fmla="*/ 122 w 140"/>
              <a:gd name="T43" fmla="*/ 203 h 234"/>
              <a:gd name="T44" fmla="*/ 112 w 140"/>
              <a:gd name="T45" fmla="*/ 210 h 234"/>
              <a:gd name="T46" fmla="*/ 51 w 140"/>
              <a:gd name="T47" fmla="*/ 226 h 234"/>
              <a:gd name="T48" fmla="*/ 21 w 140"/>
              <a:gd name="T49" fmla="*/ 226 h 234"/>
              <a:gd name="T50" fmla="*/ 61 w 140"/>
              <a:gd name="T51" fmla="*/ 210 h 234"/>
              <a:gd name="T52" fmla="*/ 82 w 140"/>
              <a:gd name="T53" fmla="*/ 203 h 234"/>
              <a:gd name="T54" fmla="*/ 109 w 140"/>
              <a:gd name="T55" fmla="*/ 197 h 234"/>
              <a:gd name="T56" fmla="*/ 65 w 140"/>
              <a:gd name="T57" fmla="*/ 208 h 234"/>
              <a:gd name="T58" fmla="*/ 78 w 140"/>
              <a:gd name="T59" fmla="*/ 204 h 234"/>
              <a:gd name="T60" fmla="*/ 65 w 140"/>
              <a:gd name="T61" fmla="*/ 208 h 234"/>
              <a:gd name="T62" fmla="*/ 115 w 140"/>
              <a:gd name="T63" fmla="*/ 193 h 234"/>
              <a:gd name="T64" fmla="*/ 15 w 140"/>
              <a:gd name="T65" fmla="*/ 223 h 234"/>
              <a:gd name="T66" fmla="*/ 14 w 140"/>
              <a:gd name="T67" fmla="*/ 224 h 234"/>
              <a:gd name="T68" fmla="*/ 28 w 140"/>
              <a:gd name="T69" fmla="*/ 156 h 234"/>
              <a:gd name="T70" fmla="*/ 30 w 140"/>
              <a:gd name="T71" fmla="*/ 90 h 234"/>
              <a:gd name="T72" fmla="*/ 34 w 140"/>
              <a:gd name="T73" fmla="*/ 86 h 234"/>
              <a:gd name="T74" fmla="*/ 35 w 140"/>
              <a:gd name="T75" fmla="*/ 86 h 234"/>
              <a:gd name="T76" fmla="*/ 33 w 140"/>
              <a:gd name="T77" fmla="*/ 105 h 234"/>
              <a:gd name="T78" fmla="*/ 46 w 140"/>
              <a:gd name="T79" fmla="*/ 106 h 234"/>
              <a:gd name="T80" fmla="*/ 52 w 140"/>
              <a:gd name="T81" fmla="*/ 129 h 234"/>
              <a:gd name="T82" fmla="*/ 65 w 140"/>
              <a:gd name="T83" fmla="*/ 120 h 234"/>
              <a:gd name="T84" fmla="*/ 86 w 140"/>
              <a:gd name="T85" fmla="*/ 145 h 234"/>
              <a:gd name="T86" fmla="*/ 88 w 140"/>
              <a:gd name="T87" fmla="*/ 148 h 234"/>
              <a:gd name="T88" fmla="*/ 115 w 140"/>
              <a:gd name="T89" fmla="*/ 193 h 234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40" h="234">
                <a:moveTo>
                  <a:pt x="132" y="198"/>
                </a:moveTo>
                <a:cubicBezTo>
                  <a:pt x="132" y="197"/>
                  <a:pt x="131" y="197"/>
                  <a:pt x="131" y="196"/>
                </a:cubicBezTo>
                <a:cubicBezTo>
                  <a:pt x="124" y="173"/>
                  <a:pt x="114" y="151"/>
                  <a:pt x="89" y="144"/>
                </a:cubicBezTo>
                <a:cubicBezTo>
                  <a:pt x="86" y="133"/>
                  <a:pt x="73" y="97"/>
                  <a:pt x="57" y="83"/>
                </a:cubicBezTo>
                <a:cubicBezTo>
                  <a:pt x="63" y="84"/>
                  <a:pt x="68" y="84"/>
                  <a:pt x="74" y="83"/>
                </a:cubicBezTo>
                <a:cubicBezTo>
                  <a:pt x="75" y="83"/>
                  <a:pt x="75" y="82"/>
                  <a:pt x="75" y="81"/>
                </a:cubicBezTo>
                <a:cubicBezTo>
                  <a:pt x="76" y="68"/>
                  <a:pt x="77" y="55"/>
                  <a:pt x="73" y="42"/>
                </a:cubicBezTo>
                <a:cubicBezTo>
                  <a:pt x="72" y="41"/>
                  <a:pt x="71" y="41"/>
                  <a:pt x="70" y="41"/>
                </a:cubicBezTo>
                <a:cubicBezTo>
                  <a:pt x="59" y="45"/>
                  <a:pt x="51" y="55"/>
                  <a:pt x="44" y="66"/>
                </a:cubicBezTo>
                <a:cubicBezTo>
                  <a:pt x="42" y="56"/>
                  <a:pt x="41" y="46"/>
                  <a:pt x="39" y="36"/>
                </a:cubicBezTo>
                <a:cubicBezTo>
                  <a:pt x="37" y="29"/>
                  <a:pt x="33" y="5"/>
                  <a:pt x="23" y="3"/>
                </a:cubicBezTo>
                <a:cubicBezTo>
                  <a:pt x="11" y="0"/>
                  <a:pt x="13" y="23"/>
                  <a:pt x="14" y="29"/>
                </a:cubicBezTo>
                <a:cubicBezTo>
                  <a:pt x="17" y="42"/>
                  <a:pt x="21" y="56"/>
                  <a:pt x="26" y="69"/>
                </a:cubicBezTo>
                <a:cubicBezTo>
                  <a:pt x="24" y="68"/>
                  <a:pt x="22" y="68"/>
                  <a:pt x="20" y="67"/>
                </a:cubicBezTo>
                <a:cubicBezTo>
                  <a:pt x="15" y="65"/>
                  <a:pt x="9" y="62"/>
                  <a:pt x="2" y="61"/>
                </a:cubicBezTo>
                <a:cubicBezTo>
                  <a:pt x="1" y="61"/>
                  <a:pt x="0" y="62"/>
                  <a:pt x="0" y="63"/>
                </a:cubicBezTo>
                <a:cubicBezTo>
                  <a:pt x="1" y="69"/>
                  <a:pt x="1" y="76"/>
                  <a:pt x="3" y="82"/>
                </a:cubicBezTo>
                <a:cubicBezTo>
                  <a:pt x="4" y="83"/>
                  <a:pt x="4" y="85"/>
                  <a:pt x="4" y="86"/>
                </a:cubicBezTo>
                <a:cubicBezTo>
                  <a:pt x="5" y="88"/>
                  <a:pt x="5" y="90"/>
                  <a:pt x="6" y="91"/>
                </a:cubicBezTo>
                <a:cubicBezTo>
                  <a:pt x="6" y="94"/>
                  <a:pt x="6" y="98"/>
                  <a:pt x="7" y="101"/>
                </a:cubicBezTo>
                <a:cubicBezTo>
                  <a:pt x="7" y="102"/>
                  <a:pt x="8" y="102"/>
                  <a:pt x="9" y="102"/>
                </a:cubicBezTo>
                <a:cubicBezTo>
                  <a:pt x="14" y="101"/>
                  <a:pt x="18" y="99"/>
                  <a:pt x="22" y="96"/>
                </a:cubicBezTo>
                <a:cubicBezTo>
                  <a:pt x="19" y="103"/>
                  <a:pt x="18" y="111"/>
                  <a:pt x="18" y="118"/>
                </a:cubicBezTo>
                <a:cubicBezTo>
                  <a:pt x="18" y="131"/>
                  <a:pt x="19" y="145"/>
                  <a:pt x="24" y="158"/>
                </a:cubicBezTo>
                <a:cubicBezTo>
                  <a:pt x="18" y="180"/>
                  <a:pt x="11" y="202"/>
                  <a:pt x="10" y="225"/>
                </a:cubicBezTo>
                <a:cubicBezTo>
                  <a:pt x="10" y="226"/>
                  <a:pt x="11" y="226"/>
                  <a:pt x="11" y="226"/>
                </a:cubicBezTo>
                <a:cubicBezTo>
                  <a:pt x="10" y="227"/>
                  <a:pt x="10" y="229"/>
                  <a:pt x="11" y="229"/>
                </a:cubicBezTo>
                <a:cubicBezTo>
                  <a:pt x="14" y="230"/>
                  <a:pt x="17" y="231"/>
                  <a:pt x="19" y="232"/>
                </a:cubicBezTo>
                <a:cubicBezTo>
                  <a:pt x="20" y="232"/>
                  <a:pt x="20" y="232"/>
                  <a:pt x="20" y="232"/>
                </a:cubicBezTo>
                <a:cubicBezTo>
                  <a:pt x="21" y="232"/>
                  <a:pt x="21" y="232"/>
                  <a:pt x="22" y="233"/>
                </a:cubicBezTo>
                <a:cubicBezTo>
                  <a:pt x="22" y="233"/>
                  <a:pt x="23" y="233"/>
                  <a:pt x="23" y="233"/>
                </a:cubicBezTo>
                <a:cubicBezTo>
                  <a:pt x="32" y="234"/>
                  <a:pt x="41" y="234"/>
                  <a:pt x="50" y="233"/>
                </a:cubicBezTo>
                <a:cubicBezTo>
                  <a:pt x="58" y="231"/>
                  <a:pt x="67" y="230"/>
                  <a:pt x="75" y="227"/>
                </a:cubicBezTo>
                <a:cubicBezTo>
                  <a:pt x="108" y="223"/>
                  <a:pt x="140" y="214"/>
                  <a:pt x="132" y="198"/>
                </a:cubicBezTo>
                <a:close/>
                <a:moveTo>
                  <a:pt x="20" y="38"/>
                </a:moveTo>
                <a:cubicBezTo>
                  <a:pt x="18" y="30"/>
                  <a:pt x="16" y="22"/>
                  <a:pt x="17" y="14"/>
                </a:cubicBezTo>
                <a:cubicBezTo>
                  <a:pt x="17" y="8"/>
                  <a:pt x="22" y="4"/>
                  <a:pt x="26" y="10"/>
                </a:cubicBezTo>
                <a:cubicBezTo>
                  <a:pt x="36" y="28"/>
                  <a:pt x="37" y="50"/>
                  <a:pt x="42" y="69"/>
                </a:cubicBezTo>
                <a:cubicBezTo>
                  <a:pt x="41" y="69"/>
                  <a:pt x="40" y="69"/>
                  <a:pt x="39" y="69"/>
                </a:cubicBezTo>
                <a:cubicBezTo>
                  <a:pt x="39" y="70"/>
                  <a:pt x="38" y="70"/>
                  <a:pt x="37" y="70"/>
                </a:cubicBezTo>
                <a:cubicBezTo>
                  <a:pt x="36" y="71"/>
                  <a:pt x="35" y="71"/>
                  <a:pt x="34" y="71"/>
                </a:cubicBezTo>
                <a:cubicBezTo>
                  <a:pt x="33" y="71"/>
                  <a:pt x="32" y="71"/>
                  <a:pt x="31" y="70"/>
                </a:cubicBezTo>
                <a:cubicBezTo>
                  <a:pt x="27" y="60"/>
                  <a:pt x="23" y="49"/>
                  <a:pt x="20" y="38"/>
                </a:cubicBezTo>
                <a:close/>
                <a:moveTo>
                  <a:pt x="122" y="203"/>
                </a:moveTo>
                <a:cubicBezTo>
                  <a:pt x="121" y="203"/>
                  <a:pt x="121" y="204"/>
                  <a:pt x="121" y="204"/>
                </a:cubicBezTo>
                <a:cubicBezTo>
                  <a:pt x="118" y="206"/>
                  <a:pt x="115" y="208"/>
                  <a:pt x="112" y="210"/>
                </a:cubicBezTo>
                <a:cubicBezTo>
                  <a:pt x="100" y="216"/>
                  <a:pt x="84" y="219"/>
                  <a:pt x="72" y="222"/>
                </a:cubicBezTo>
                <a:cubicBezTo>
                  <a:pt x="65" y="223"/>
                  <a:pt x="58" y="225"/>
                  <a:pt x="51" y="226"/>
                </a:cubicBezTo>
                <a:cubicBezTo>
                  <a:pt x="48" y="226"/>
                  <a:pt x="46" y="226"/>
                  <a:pt x="43" y="227"/>
                </a:cubicBezTo>
                <a:cubicBezTo>
                  <a:pt x="36" y="227"/>
                  <a:pt x="28" y="227"/>
                  <a:pt x="21" y="226"/>
                </a:cubicBezTo>
                <a:cubicBezTo>
                  <a:pt x="30" y="222"/>
                  <a:pt x="39" y="218"/>
                  <a:pt x="48" y="214"/>
                </a:cubicBezTo>
                <a:cubicBezTo>
                  <a:pt x="53" y="212"/>
                  <a:pt x="57" y="211"/>
                  <a:pt x="61" y="210"/>
                </a:cubicBezTo>
                <a:cubicBezTo>
                  <a:pt x="62" y="215"/>
                  <a:pt x="69" y="218"/>
                  <a:pt x="74" y="218"/>
                </a:cubicBezTo>
                <a:cubicBezTo>
                  <a:pt x="82" y="217"/>
                  <a:pt x="84" y="210"/>
                  <a:pt x="82" y="203"/>
                </a:cubicBezTo>
                <a:cubicBezTo>
                  <a:pt x="88" y="202"/>
                  <a:pt x="94" y="200"/>
                  <a:pt x="100" y="199"/>
                </a:cubicBezTo>
                <a:cubicBezTo>
                  <a:pt x="103" y="198"/>
                  <a:pt x="106" y="197"/>
                  <a:pt x="109" y="197"/>
                </a:cubicBezTo>
                <a:cubicBezTo>
                  <a:pt x="115" y="197"/>
                  <a:pt x="125" y="199"/>
                  <a:pt x="122" y="203"/>
                </a:cubicBezTo>
                <a:close/>
                <a:moveTo>
                  <a:pt x="65" y="208"/>
                </a:moveTo>
                <a:cubicBezTo>
                  <a:pt x="65" y="208"/>
                  <a:pt x="66" y="208"/>
                  <a:pt x="66" y="208"/>
                </a:cubicBezTo>
                <a:cubicBezTo>
                  <a:pt x="70" y="207"/>
                  <a:pt x="74" y="205"/>
                  <a:pt x="78" y="204"/>
                </a:cubicBezTo>
                <a:cubicBezTo>
                  <a:pt x="80" y="209"/>
                  <a:pt x="79" y="214"/>
                  <a:pt x="73" y="214"/>
                </a:cubicBezTo>
                <a:cubicBezTo>
                  <a:pt x="70" y="214"/>
                  <a:pt x="65" y="212"/>
                  <a:pt x="65" y="208"/>
                </a:cubicBezTo>
                <a:cubicBezTo>
                  <a:pt x="65" y="208"/>
                  <a:pt x="65" y="208"/>
                  <a:pt x="65" y="208"/>
                </a:cubicBezTo>
                <a:close/>
                <a:moveTo>
                  <a:pt x="115" y="193"/>
                </a:moveTo>
                <a:cubicBezTo>
                  <a:pt x="104" y="190"/>
                  <a:pt x="89" y="194"/>
                  <a:pt x="80" y="197"/>
                </a:cubicBezTo>
                <a:cubicBezTo>
                  <a:pt x="58" y="203"/>
                  <a:pt x="36" y="213"/>
                  <a:pt x="15" y="223"/>
                </a:cubicBezTo>
                <a:cubicBezTo>
                  <a:pt x="15" y="223"/>
                  <a:pt x="15" y="224"/>
                  <a:pt x="14" y="224"/>
                </a:cubicBezTo>
                <a:cubicBezTo>
                  <a:pt x="14" y="224"/>
                  <a:pt x="14" y="224"/>
                  <a:pt x="14" y="224"/>
                </a:cubicBezTo>
                <a:cubicBezTo>
                  <a:pt x="15" y="201"/>
                  <a:pt x="22" y="180"/>
                  <a:pt x="28" y="158"/>
                </a:cubicBezTo>
                <a:cubicBezTo>
                  <a:pt x="28" y="157"/>
                  <a:pt x="28" y="157"/>
                  <a:pt x="28" y="156"/>
                </a:cubicBezTo>
                <a:cubicBezTo>
                  <a:pt x="24" y="146"/>
                  <a:pt x="22" y="134"/>
                  <a:pt x="22" y="122"/>
                </a:cubicBezTo>
                <a:cubicBezTo>
                  <a:pt x="22" y="112"/>
                  <a:pt x="22" y="98"/>
                  <a:pt x="30" y="90"/>
                </a:cubicBezTo>
                <a:cubicBezTo>
                  <a:pt x="31" y="89"/>
                  <a:pt x="33" y="88"/>
                  <a:pt x="34" y="87"/>
                </a:cubicBezTo>
                <a:cubicBezTo>
                  <a:pt x="34" y="86"/>
                  <a:pt x="34" y="86"/>
                  <a:pt x="34" y="86"/>
                </a:cubicBezTo>
                <a:cubicBezTo>
                  <a:pt x="34" y="86"/>
                  <a:pt x="34" y="86"/>
                  <a:pt x="34" y="86"/>
                </a:cubicBezTo>
                <a:cubicBezTo>
                  <a:pt x="35" y="86"/>
                  <a:pt x="35" y="86"/>
                  <a:pt x="35" y="86"/>
                </a:cubicBezTo>
                <a:cubicBezTo>
                  <a:pt x="35" y="86"/>
                  <a:pt x="35" y="86"/>
                  <a:pt x="36" y="85"/>
                </a:cubicBezTo>
                <a:cubicBezTo>
                  <a:pt x="35" y="92"/>
                  <a:pt x="35" y="98"/>
                  <a:pt x="33" y="105"/>
                </a:cubicBezTo>
                <a:cubicBezTo>
                  <a:pt x="33" y="106"/>
                  <a:pt x="34" y="107"/>
                  <a:pt x="35" y="107"/>
                </a:cubicBezTo>
                <a:cubicBezTo>
                  <a:pt x="39" y="107"/>
                  <a:pt x="42" y="107"/>
                  <a:pt x="46" y="106"/>
                </a:cubicBezTo>
                <a:cubicBezTo>
                  <a:pt x="47" y="113"/>
                  <a:pt x="47" y="120"/>
                  <a:pt x="49" y="127"/>
                </a:cubicBezTo>
                <a:cubicBezTo>
                  <a:pt x="49" y="129"/>
                  <a:pt x="50" y="129"/>
                  <a:pt x="52" y="129"/>
                </a:cubicBezTo>
                <a:cubicBezTo>
                  <a:pt x="56" y="126"/>
                  <a:pt x="60" y="124"/>
                  <a:pt x="64" y="122"/>
                </a:cubicBezTo>
                <a:cubicBezTo>
                  <a:pt x="65" y="122"/>
                  <a:pt x="65" y="121"/>
                  <a:pt x="65" y="120"/>
                </a:cubicBezTo>
                <a:cubicBezTo>
                  <a:pt x="62" y="111"/>
                  <a:pt x="61" y="97"/>
                  <a:pt x="56" y="87"/>
                </a:cubicBezTo>
                <a:cubicBezTo>
                  <a:pt x="70" y="101"/>
                  <a:pt x="83" y="136"/>
                  <a:pt x="86" y="145"/>
                </a:cubicBezTo>
                <a:cubicBezTo>
                  <a:pt x="86" y="146"/>
                  <a:pt x="86" y="146"/>
                  <a:pt x="87" y="147"/>
                </a:cubicBezTo>
                <a:cubicBezTo>
                  <a:pt x="87" y="147"/>
                  <a:pt x="88" y="148"/>
                  <a:pt x="88" y="148"/>
                </a:cubicBezTo>
                <a:cubicBezTo>
                  <a:pt x="110" y="154"/>
                  <a:pt x="120" y="173"/>
                  <a:pt x="126" y="194"/>
                </a:cubicBezTo>
                <a:cubicBezTo>
                  <a:pt x="122" y="193"/>
                  <a:pt x="118" y="193"/>
                  <a:pt x="115" y="193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1" name="Freeform 133"/>
          <p:cNvSpPr>
            <a:spLocks noEditPoints="1"/>
          </p:cNvSpPr>
          <p:nvPr userDrawn="1">
            <p:custDataLst>
              <p:tags r:id="rId9"/>
            </p:custDataLst>
          </p:nvPr>
        </p:nvSpPr>
        <p:spPr bwMode="auto">
          <a:xfrm rot="1344095">
            <a:off x="11496604" y="135801"/>
            <a:ext cx="521695" cy="685364"/>
          </a:xfrm>
          <a:custGeom>
            <a:gdLst>
              <a:gd name="T0" fmla="*/ 99 w 134"/>
              <a:gd name="T1" fmla="*/ 33 h 176"/>
              <a:gd name="T2" fmla="*/ 58 w 134"/>
              <a:gd name="T3" fmla="*/ 49 h 176"/>
              <a:gd name="T4" fmla="*/ 57 w 134"/>
              <a:gd name="T5" fmla="*/ 43 h 176"/>
              <a:gd name="T6" fmla="*/ 72 w 134"/>
              <a:gd name="T7" fmla="*/ 4 h 176"/>
              <a:gd name="T8" fmla="*/ 68 w 134"/>
              <a:gd name="T9" fmla="*/ 2 h 176"/>
              <a:gd name="T10" fmla="*/ 54 w 134"/>
              <a:gd name="T11" fmla="*/ 34 h 176"/>
              <a:gd name="T12" fmla="*/ 50 w 134"/>
              <a:gd name="T13" fmla="*/ 27 h 176"/>
              <a:gd name="T14" fmla="*/ 25 w 134"/>
              <a:gd name="T15" fmla="*/ 10 h 176"/>
              <a:gd name="T16" fmla="*/ 24 w 134"/>
              <a:gd name="T17" fmla="*/ 9 h 176"/>
              <a:gd name="T18" fmla="*/ 21 w 134"/>
              <a:gd name="T19" fmla="*/ 11 h 176"/>
              <a:gd name="T20" fmla="*/ 39 w 134"/>
              <a:gd name="T21" fmla="*/ 43 h 176"/>
              <a:gd name="T22" fmla="*/ 28 w 134"/>
              <a:gd name="T23" fmla="*/ 44 h 176"/>
              <a:gd name="T24" fmla="*/ 3 w 134"/>
              <a:gd name="T25" fmla="*/ 81 h 176"/>
              <a:gd name="T26" fmla="*/ 10 w 134"/>
              <a:gd name="T27" fmla="*/ 120 h 176"/>
              <a:gd name="T28" fmla="*/ 35 w 134"/>
              <a:gd name="T29" fmla="*/ 155 h 176"/>
              <a:gd name="T30" fmla="*/ 65 w 134"/>
              <a:gd name="T31" fmla="*/ 152 h 176"/>
              <a:gd name="T32" fmla="*/ 71 w 134"/>
              <a:gd name="T33" fmla="*/ 153 h 176"/>
              <a:gd name="T34" fmla="*/ 79 w 134"/>
              <a:gd name="T35" fmla="*/ 155 h 176"/>
              <a:gd name="T36" fmla="*/ 94 w 134"/>
              <a:gd name="T37" fmla="*/ 152 h 176"/>
              <a:gd name="T38" fmla="*/ 119 w 134"/>
              <a:gd name="T39" fmla="*/ 120 h 176"/>
              <a:gd name="T40" fmla="*/ 131 w 134"/>
              <a:gd name="T41" fmla="*/ 78 h 176"/>
              <a:gd name="T42" fmla="*/ 99 w 134"/>
              <a:gd name="T43" fmla="*/ 33 h 176"/>
              <a:gd name="T44" fmla="*/ 52 w 134"/>
              <a:gd name="T45" fmla="*/ 53 h 176"/>
              <a:gd name="T46" fmla="*/ 27 w 134"/>
              <a:gd name="T47" fmla="*/ 17 h 176"/>
              <a:gd name="T48" fmla="*/ 52 w 134"/>
              <a:gd name="T49" fmla="*/ 53 h 176"/>
              <a:gd name="T50" fmla="*/ 128 w 134"/>
              <a:gd name="T51" fmla="*/ 75 h 176"/>
              <a:gd name="T52" fmla="*/ 68 w 134"/>
              <a:gd name="T53" fmla="*/ 146 h 176"/>
              <a:gd name="T54" fmla="*/ 65 w 134"/>
              <a:gd name="T55" fmla="*/ 146 h 176"/>
              <a:gd name="T56" fmla="*/ 9 w 134"/>
              <a:gd name="T57" fmla="*/ 107 h 176"/>
              <a:gd name="T58" fmla="*/ 13 w 134"/>
              <a:gd name="T59" fmla="*/ 64 h 176"/>
              <a:gd name="T60" fmla="*/ 31 w 134"/>
              <a:gd name="T61" fmla="*/ 47 h 176"/>
              <a:gd name="T62" fmla="*/ 53 w 134"/>
              <a:gd name="T63" fmla="*/ 63 h 176"/>
              <a:gd name="T64" fmla="*/ 55 w 134"/>
              <a:gd name="T65" fmla="*/ 65 h 176"/>
              <a:gd name="T66" fmla="*/ 57 w 134"/>
              <a:gd name="T67" fmla="*/ 63 h 176"/>
              <a:gd name="T68" fmla="*/ 57 w 134"/>
              <a:gd name="T69" fmla="*/ 62 h 176"/>
              <a:gd name="T70" fmla="*/ 58 w 134"/>
              <a:gd name="T71" fmla="*/ 60 h 176"/>
              <a:gd name="T72" fmla="*/ 58 w 134"/>
              <a:gd name="T73" fmla="*/ 59 h 176"/>
              <a:gd name="T74" fmla="*/ 58 w 134"/>
              <a:gd name="T75" fmla="*/ 58 h 176"/>
              <a:gd name="T76" fmla="*/ 58 w 134"/>
              <a:gd name="T77" fmla="*/ 57 h 176"/>
              <a:gd name="T78" fmla="*/ 98 w 134"/>
              <a:gd name="T79" fmla="*/ 37 h 176"/>
              <a:gd name="T80" fmla="*/ 128 w 134"/>
              <a:gd name="T81" fmla="*/ 75 h 176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34" h="176">
                <a:moveTo>
                  <a:pt x="99" y="33"/>
                </a:moveTo>
                <a:cubicBezTo>
                  <a:pt x="83" y="30"/>
                  <a:pt x="66" y="36"/>
                  <a:pt x="58" y="49"/>
                </a:cubicBezTo>
                <a:cubicBezTo>
                  <a:pt x="58" y="47"/>
                  <a:pt x="57" y="45"/>
                  <a:pt x="57" y="43"/>
                </a:cubicBezTo>
                <a:cubicBezTo>
                  <a:pt x="58" y="29"/>
                  <a:pt x="64" y="16"/>
                  <a:pt x="72" y="4"/>
                </a:cubicBezTo>
                <a:cubicBezTo>
                  <a:pt x="73" y="2"/>
                  <a:pt x="70" y="0"/>
                  <a:pt x="68" y="2"/>
                </a:cubicBezTo>
                <a:cubicBezTo>
                  <a:pt x="62" y="12"/>
                  <a:pt x="57" y="23"/>
                  <a:pt x="54" y="34"/>
                </a:cubicBezTo>
                <a:cubicBezTo>
                  <a:pt x="53" y="32"/>
                  <a:pt x="52" y="30"/>
                  <a:pt x="50" y="27"/>
                </a:cubicBezTo>
                <a:cubicBezTo>
                  <a:pt x="46" y="19"/>
                  <a:pt x="38" y="12"/>
                  <a:pt x="25" y="10"/>
                </a:cubicBezTo>
                <a:cubicBezTo>
                  <a:pt x="25" y="10"/>
                  <a:pt x="25" y="10"/>
                  <a:pt x="24" y="9"/>
                </a:cubicBezTo>
                <a:cubicBezTo>
                  <a:pt x="23" y="8"/>
                  <a:pt x="21" y="9"/>
                  <a:pt x="21" y="11"/>
                </a:cubicBezTo>
                <a:cubicBezTo>
                  <a:pt x="23" y="24"/>
                  <a:pt x="31" y="34"/>
                  <a:pt x="39" y="43"/>
                </a:cubicBezTo>
                <a:cubicBezTo>
                  <a:pt x="36" y="42"/>
                  <a:pt x="32" y="43"/>
                  <a:pt x="28" y="44"/>
                </a:cubicBezTo>
                <a:cubicBezTo>
                  <a:pt x="14" y="51"/>
                  <a:pt x="5" y="67"/>
                  <a:pt x="3" y="81"/>
                </a:cubicBezTo>
                <a:cubicBezTo>
                  <a:pt x="0" y="95"/>
                  <a:pt x="5" y="108"/>
                  <a:pt x="10" y="120"/>
                </a:cubicBezTo>
                <a:cubicBezTo>
                  <a:pt x="16" y="133"/>
                  <a:pt x="23" y="146"/>
                  <a:pt x="35" y="155"/>
                </a:cubicBezTo>
                <a:cubicBezTo>
                  <a:pt x="45" y="162"/>
                  <a:pt x="56" y="160"/>
                  <a:pt x="65" y="152"/>
                </a:cubicBezTo>
                <a:cubicBezTo>
                  <a:pt x="68" y="149"/>
                  <a:pt x="67" y="151"/>
                  <a:pt x="71" y="153"/>
                </a:cubicBezTo>
                <a:cubicBezTo>
                  <a:pt x="74" y="154"/>
                  <a:pt x="76" y="155"/>
                  <a:pt x="79" y="155"/>
                </a:cubicBezTo>
                <a:cubicBezTo>
                  <a:pt x="84" y="156"/>
                  <a:pt x="89" y="155"/>
                  <a:pt x="94" y="152"/>
                </a:cubicBezTo>
                <a:cubicBezTo>
                  <a:pt x="106" y="146"/>
                  <a:pt x="113" y="132"/>
                  <a:pt x="119" y="120"/>
                </a:cubicBezTo>
                <a:cubicBezTo>
                  <a:pt x="125" y="107"/>
                  <a:pt x="130" y="93"/>
                  <a:pt x="131" y="78"/>
                </a:cubicBezTo>
                <a:cubicBezTo>
                  <a:pt x="134" y="56"/>
                  <a:pt x="121" y="38"/>
                  <a:pt x="99" y="33"/>
                </a:cubicBezTo>
                <a:close/>
                <a:moveTo>
                  <a:pt x="52" y="53"/>
                </a:moveTo>
                <a:cubicBezTo>
                  <a:pt x="43" y="41"/>
                  <a:pt x="31" y="31"/>
                  <a:pt x="27" y="17"/>
                </a:cubicBezTo>
                <a:cubicBezTo>
                  <a:pt x="37" y="28"/>
                  <a:pt x="48" y="38"/>
                  <a:pt x="52" y="53"/>
                </a:cubicBezTo>
                <a:close/>
                <a:moveTo>
                  <a:pt x="128" y="75"/>
                </a:moveTo>
                <a:cubicBezTo>
                  <a:pt x="126" y="99"/>
                  <a:pt x="102" y="173"/>
                  <a:pt x="68" y="146"/>
                </a:cubicBezTo>
                <a:cubicBezTo>
                  <a:pt x="67" y="145"/>
                  <a:pt x="66" y="145"/>
                  <a:pt x="65" y="146"/>
                </a:cubicBezTo>
                <a:cubicBezTo>
                  <a:pt x="40" y="176"/>
                  <a:pt x="16" y="128"/>
                  <a:pt x="9" y="107"/>
                </a:cubicBezTo>
                <a:cubicBezTo>
                  <a:pt x="5" y="92"/>
                  <a:pt x="5" y="78"/>
                  <a:pt x="13" y="64"/>
                </a:cubicBezTo>
                <a:cubicBezTo>
                  <a:pt x="17" y="57"/>
                  <a:pt x="23" y="50"/>
                  <a:pt x="31" y="47"/>
                </a:cubicBezTo>
                <a:cubicBezTo>
                  <a:pt x="42" y="43"/>
                  <a:pt x="49" y="55"/>
                  <a:pt x="53" y="63"/>
                </a:cubicBezTo>
                <a:cubicBezTo>
                  <a:pt x="53" y="64"/>
                  <a:pt x="54" y="65"/>
                  <a:pt x="55" y="65"/>
                </a:cubicBezTo>
                <a:cubicBezTo>
                  <a:pt x="56" y="65"/>
                  <a:pt x="57" y="64"/>
                  <a:pt x="57" y="63"/>
                </a:cubicBezTo>
                <a:cubicBezTo>
                  <a:pt x="57" y="63"/>
                  <a:pt x="57" y="62"/>
                  <a:pt x="57" y="62"/>
                </a:cubicBezTo>
                <a:cubicBezTo>
                  <a:pt x="58" y="62"/>
                  <a:pt x="58" y="61"/>
                  <a:pt x="58" y="60"/>
                </a:cubicBezTo>
                <a:cubicBezTo>
                  <a:pt x="58" y="60"/>
                  <a:pt x="58" y="59"/>
                  <a:pt x="58" y="59"/>
                </a:cubicBezTo>
                <a:cubicBezTo>
                  <a:pt x="58" y="59"/>
                  <a:pt x="58" y="58"/>
                  <a:pt x="58" y="58"/>
                </a:cubicBezTo>
                <a:cubicBezTo>
                  <a:pt x="58" y="58"/>
                  <a:pt x="58" y="58"/>
                  <a:pt x="58" y="57"/>
                </a:cubicBezTo>
                <a:cubicBezTo>
                  <a:pt x="63" y="41"/>
                  <a:pt x="81" y="34"/>
                  <a:pt x="98" y="37"/>
                </a:cubicBezTo>
                <a:cubicBezTo>
                  <a:pt x="117" y="40"/>
                  <a:pt x="129" y="56"/>
                  <a:pt x="128" y="75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/>
</p:sldLayout>
</file>

<file path=ppt/slideLayouts/slideLayout4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上下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12192000" cy="2664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12000" y="781200"/>
            <a:ext cx="10976400" cy="626400"/>
          </a:xfrm>
        </p:spPr>
        <p:txBody>
          <a:bodyPr anchor="ctr"/>
          <a:lstStyle>
            <a:lvl1pPr algn="ctr">
              <a:defRPr sz="36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2022/3/22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612000" y="1659600"/>
            <a:ext cx="10975975" cy="828000"/>
          </a:xfrm>
        </p:spPr>
        <p:txBody>
          <a:bodyPr/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7"/>
            </p:custDataLst>
          </p:nvPr>
        </p:nvSpPr>
        <p:spPr>
          <a:xfrm>
            <a:off x="612775" y="2808000"/>
            <a:ext cx="10965600" cy="34308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11" name="Freeform 138"/>
          <p:cNvSpPr>
            <a:spLocks noEditPoints="1"/>
          </p:cNvSpPr>
          <p:nvPr userDrawn="1">
            <p:custDataLst>
              <p:tags r:id="rId8"/>
            </p:custDataLst>
          </p:nvPr>
        </p:nvSpPr>
        <p:spPr bwMode="auto">
          <a:xfrm rot="543396">
            <a:off x="10913999" y="149106"/>
            <a:ext cx="1152618" cy="471797"/>
          </a:xfrm>
          <a:custGeom>
            <a:gdLst>
              <a:gd name="T0" fmla="*/ 253 w 254"/>
              <a:gd name="T1" fmla="*/ 17 h 104"/>
              <a:gd name="T2" fmla="*/ 252 w 254"/>
              <a:gd name="T3" fmla="*/ 16 h 104"/>
              <a:gd name="T4" fmla="*/ 104 w 254"/>
              <a:gd name="T5" fmla="*/ 3 h 104"/>
              <a:gd name="T6" fmla="*/ 2 w 254"/>
              <a:gd name="T7" fmla="*/ 42 h 104"/>
              <a:gd name="T8" fmla="*/ 8 w 254"/>
              <a:gd name="T9" fmla="*/ 44 h 104"/>
              <a:gd name="T10" fmla="*/ 55 w 254"/>
              <a:gd name="T11" fmla="*/ 46 h 104"/>
              <a:gd name="T12" fmla="*/ 62 w 254"/>
              <a:gd name="T13" fmla="*/ 65 h 104"/>
              <a:gd name="T14" fmla="*/ 83 w 254"/>
              <a:gd name="T15" fmla="*/ 82 h 104"/>
              <a:gd name="T16" fmla="*/ 80 w 254"/>
              <a:gd name="T17" fmla="*/ 85 h 104"/>
              <a:gd name="T18" fmla="*/ 85 w 254"/>
              <a:gd name="T19" fmla="*/ 103 h 104"/>
              <a:gd name="T20" fmla="*/ 90 w 254"/>
              <a:gd name="T21" fmla="*/ 102 h 104"/>
              <a:gd name="T22" fmla="*/ 91 w 254"/>
              <a:gd name="T23" fmla="*/ 102 h 104"/>
              <a:gd name="T24" fmla="*/ 91 w 254"/>
              <a:gd name="T25" fmla="*/ 102 h 104"/>
              <a:gd name="T26" fmla="*/ 93 w 254"/>
              <a:gd name="T27" fmla="*/ 102 h 104"/>
              <a:gd name="T28" fmla="*/ 93 w 254"/>
              <a:gd name="T29" fmla="*/ 85 h 104"/>
              <a:gd name="T30" fmla="*/ 88 w 254"/>
              <a:gd name="T31" fmla="*/ 84 h 104"/>
              <a:gd name="T32" fmla="*/ 103 w 254"/>
              <a:gd name="T33" fmla="*/ 75 h 104"/>
              <a:gd name="T34" fmla="*/ 175 w 254"/>
              <a:gd name="T35" fmla="*/ 72 h 104"/>
              <a:gd name="T36" fmla="*/ 178 w 254"/>
              <a:gd name="T37" fmla="*/ 59 h 104"/>
              <a:gd name="T38" fmla="*/ 178 w 254"/>
              <a:gd name="T39" fmla="*/ 48 h 104"/>
              <a:gd name="T40" fmla="*/ 252 w 254"/>
              <a:gd name="T41" fmla="*/ 20 h 104"/>
              <a:gd name="T42" fmla="*/ 81 w 254"/>
              <a:gd name="T43" fmla="*/ 65 h 104"/>
              <a:gd name="T44" fmla="*/ 63 w 254"/>
              <a:gd name="T45" fmla="*/ 58 h 104"/>
              <a:gd name="T46" fmla="*/ 59 w 254"/>
              <a:gd name="T47" fmla="*/ 47 h 104"/>
              <a:gd name="T48" fmla="*/ 81 w 254"/>
              <a:gd name="T49" fmla="*/ 65 h 104"/>
              <a:gd name="T50" fmla="*/ 174 w 254"/>
              <a:gd name="T51" fmla="*/ 68 h 104"/>
              <a:gd name="T52" fmla="*/ 104 w 254"/>
              <a:gd name="T53" fmla="*/ 71 h 104"/>
              <a:gd name="T54" fmla="*/ 86 w 254"/>
              <a:gd name="T55" fmla="*/ 54 h 104"/>
              <a:gd name="T56" fmla="*/ 138 w 254"/>
              <a:gd name="T57" fmla="*/ 63 h 104"/>
              <a:gd name="T58" fmla="*/ 174 w 254"/>
              <a:gd name="T59" fmla="*/ 60 h 104"/>
              <a:gd name="T60" fmla="*/ 131 w 254"/>
              <a:gd name="T61" fmla="*/ 61 h 104"/>
              <a:gd name="T62" fmla="*/ 98 w 254"/>
              <a:gd name="T63" fmla="*/ 32 h 104"/>
              <a:gd name="T64" fmla="*/ 115 w 254"/>
              <a:gd name="T65" fmla="*/ 23 h 104"/>
              <a:gd name="T66" fmla="*/ 82 w 254"/>
              <a:gd name="T67" fmla="*/ 48 h 104"/>
              <a:gd name="T68" fmla="*/ 96 w 254"/>
              <a:gd name="T69" fmla="*/ 7 h 104"/>
              <a:gd name="T70" fmla="*/ 169 w 254"/>
              <a:gd name="T71" fmla="*/ 16 h 104"/>
              <a:gd name="T72" fmla="*/ 131 w 254"/>
              <a:gd name="T73" fmla="*/ 61 h 104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254" h="104">
                <a:moveTo>
                  <a:pt x="253" y="17"/>
                </a:moveTo>
                <a:cubicBezTo>
                  <a:pt x="253" y="17"/>
                  <a:pt x="253" y="17"/>
                  <a:pt x="253" y="17"/>
                </a:cubicBezTo>
                <a:cubicBezTo>
                  <a:pt x="253" y="17"/>
                  <a:pt x="253" y="17"/>
                  <a:pt x="253" y="17"/>
                </a:cubicBezTo>
                <a:cubicBezTo>
                  <a:pt x="253" y="16"/>
                  <a:pt x="252" y="16"/>
                  <a:pt x="252" y="16"/>
                </a:cubicBezTo>
                <a:cubicBezTo>
                  <a:pt x="225" y="16"/>
                  <a:pt x="199" y="15"/>
                  <a:pt x="173" y="12"/>
                </a:cubicBezTo>
                <a:cubicBezTo>
                  <a:pt x="150" y="10"/>
                  <a:pt x="127" y="2"/>
                  <a:pt x="104" y="3"/>
                </a:cubicBezTo>
                <a:cubicBezTo>
                  <a:pt x="104" y="1"/>
                  <a:pt x="103" y="0"/>
                  <a:pt x="101" y="0"/>
                </a:cubicBezTo>
                <a:cubicBezTo>
                  <a:pt x="68" y="13"/>
                  <a:pt x="35" y="27"/>
                  <a:pt x="2" y="42"/>
                </a:cubicBezTo>
                <a:cubicBezTo>
                  <a:pt x="0" y="43"/>
                  <a:pt x="2" y="46"/>
                  <a:pt x="4" y="45"/>
                </a:cubicBezTo>
                <a:cubicBezTo>
                  <a:pt x="5" y="45"/>
                  <a:pt x="7" y="44"/>
                  <a:pt x="8" y="44"/>
                </a:cubicBezTo>
                <a:cubicBezTo>
                  <a:pt x="8" y="45"/>
                  <a:pt x="9" y="46"/>
                  <a:pt x="11" y="46"/>
                </a:cubicBezTo>
                <a:cubicBezTo>
                  <a:pt x="25" y="43"/>
                  <a:pt x="40" y="44"/>
                  <a:pt x="55" y="46"/>
                </a:cubicBezTo>
                <a:cubicBezTo>
                  <a:pt x="55" y="47"/>
                  <a:pt x="55" y="48"/>
                  <a:pt x="55" y="48"/>
                </a:cubicBezTo>
                <a:cubicBezTo>
                  <a:pt x="55" y="51"/>
                  <a:pt x="58" y="65"/>
                  <a:pt x="62" y="65"/>
                </a:cubicBezTo>
                <a:cubicBezTo>
                  <a:pt x="68" y="67"/>
                  <a:pt x="75" y="68"/>
                  <a:pt x="81" y="70"/>
                </a:cubicBezTo>
                <a:cubicBezTo>
                  <a:pt x="82" y="74"/>
                  <a:pt x="82" y="78"/>
                  <a:pt x="83" y="82"/>
                </a:cubicBezTo>
                <a:cubicBezTo>
                  <a:pt x="83" y="82"/>
                  <a:pt x="83" y="82"/>
                  <a:pt x="83" y="82"/>
                </a:cubicBezTo>
                <a:cubicBezTo>
                  <a:pt x="81" y="82"/>
                  <a:pt x="80" y="84"/>
                  <a:pt x="80" y="85"/>
                </a:cubicBezTo>
                <a:cubicBezTo>
                  <a:pt x="80" y="85"/>
                  <a:pt x="80" y="85"/>
                  <a:pt x="80" y="85"/>
                </a:cubicBezTo>
                <a:cubicBezTo>
                  <a:pt x="76" y="90"/>
                  <a:pt x="81" y="98"/>
                  <a:pt x="85" y="103"/>
                </a:cubicBezTo>
                <a:cubicBezTo>
                  <a:pt x="85" y="104"/>
                  <a:pt x="86" y="104"/>
                  <a:pt x="87" y="103"/>
                </a:cubicBezTo>
                <a:cubicBezTo>
                  <a:pt x="88" y="104"/>
                  <a:pt x="89" y="103"/>
                  <a:pt x="90" y="102"/>
                </a:cubicBezTo>
                <a:cubicBezTo>
                  <a:pt x="90" y="102"/>
                  <a:pt x="90" y="102"/>
                  <a:pt x="90" y="102"/>
                </a:cubicBezTo>
                <a:cubicBezTo>
                  <a:pt x="91" y="102"/>
                  <a:pt x="91" y="102"/>
                  <a:pt x="91" y="102"/>
                </a:cubicBezTo>
                <a:cubicBezTo>
                  <a:pt x="91" y="102"/>
                  <a:pt x="91" y="102"/>
                  <a:pt x="91" y="102"/>
                </a:cubicBezTo>
                <a:cubicBezTo>
                  <a:pt x="91" y="102"/>
                  <a:pt x="91" y="102"/>
                  <a:pt x="91" y="102"/>
                </a:cubicBezTo>
                <a:cubicBezTo>
                  <a:pt x="91" y="102"/>
                  <a:pt x="91" y="102"/>
                  <a:pt x="91" y="102"/>
                </a:cubicBezTo>
                <a:cubicBezTo>
                  <a:pt x="92" y="102"/>
                  <a:pt x="93" y="102"/>
                  <a:pt x="93" y="102"/>
                </a:cubicBezTo>
                <a:cubicBezTo>
                  <a:pt x="95" y="103"/>
                  <a:pt x="97" y="102"/>
                  <a:pt x="97" y="100"/>
                </a:cubicBezTo>
                <a:cubicBezTo>
                  <a:pt x="97" y="95"/>
                  <a:pt x="94" y="90"/>
                  <a:pt x="93" y="85"/>
                </a:cubicBezTo>
                <a:cubicBezTo>
                  <a:pt x="92" y="84"/>
                  <a:pt x="92" y="84"/>
                  <a:pt x="91" y="84"/>
                </a:cubicBezTo>
                <a:cubicBezTo>
                  <a:pt x="90" y="84"/>
                  <a:pt x="89" y="84"/>
                  <a:pt x="88" y="84"/>
                </a:cubicBezTo>
                <a:cubicBezTo>
                  <a:pt x="87" y="80"/>
                  <a:pt x="86" y="75"/>
                  <a:pt x="86" y="71"/>
                </a:cubicBezTo>
                <a:cubicBezTo>
                  <a:pt x="92" y="73"/>
                  <a:pt x="97" y="74"/>
                  <a:pt x="103" y="75"/>
                </a:cubicBezTo>
                <a:cubicBezTo>
                  <a:pt x="128" y="82"/>
                  <a:pt x="151" y="82"/>
                  <a:pt x="175" y="72"/>
                </a:cubicBezTo>
                <a:cubicBezTo>
                  <a:pt x="175" y="72"/>
                  <a:pt x="175" y="72"/>
                  <a:pt x="175" y="72"/>
                </a:cubicBezTo>
                <a:cubicBezTo>
                  <a:pt x="176" y="75"/>
                  <a:pt x="180" y="74"/>
                  <a:pt x="179" y="71"/>
                </a:cubicBezTo>
                <a:cubicBezTo>
                  <a:pt x="177" y="68"/>
                  <a:pt x="178" y="63"/>
                  <a:pt x="178" y="59"/>
                </a:cubicBezTo>
                <a:cubicBezTo>
                  <a:pt x="178" y="56"/>
                  <a:pt x="179" y="53"/>
                  <a:pt x="179" y="49"/>
                </a:cubicBezTo>
                <a:cubicBezTo>
                  <a:pt x="179" y="49"/>
                  <a:pt x="179" y="48"/>
                  <a:pt x="178" y="48"/>
                </a:cubicBezTo>
                <a:cubicBezTo>
                  <a:pt x="203" y="38"/>
                  <a:pt x="227" y="29"/>
                  <a:pt x="252" y="20"/>
                </a:cubicBezTo>
                <a:cubicBezTo>
                  <a:pt x="252" y="20"/>
                  <a:pt x="252" y="20"/>
                  <a:pt x="252" y="20"/>
                </a:cubicBezTo>
                <a:cubicBezTo>
                  <a:pt x="254" y="20"/>
                  <a:pt x="254" y="18"/>
                  <a:pt x="253" y="17"/>
                </a:cubicBezTo>
                <a:close/>
                <a:moveTo>
                  <a:pt x="81" y="65"/>
                </a:moveTo>
                <a:cubicBezTo>
                  <a:pt x="78" y="65"/>
                  <a:pt x="76" y="64"/>
                  <a:pt x="74" y="63"/>
                </a:cubicBezTo>
                <a:cubicBezTo>
                  <a:pt x="69" y="62"/>
                  <a:pt x="65" y="63"/>
                  <a:pt x="63" y="58"/>
                </a:cubicBezTo>
                <a:cubicBezTo>
                  <a:pt x="61" y="55"/>
                  <a:pt x="59" y="51"/>
                  <a:pt x="59" y="47"/>
                </a:cubicBezTo>
                <a:cubicBezTo>
                  <a:pt x="59" y="47"/>
                  <a:pt x="59" y="47"/>
                  <a:pt x="59" y="47"/>
                </a:cubicBezTo>
                <a:cubicBezTo>
                  <a:pt x="66" y="49"/>
                  <a:pt x="74" y="50"/>
                  <a:pt x="81" y="52"/>
                </a:cubicBezTo>
                <a:cubicBezTo>
                  <a:pt x="81" y="57"/>
                  <a:pt x="81" y="61"/>
                  <a:pt x="81" y="65"/>
                </a:cubicBezTo>
                <a:close/>
                <a:moveTo>
                  <a:pt x="174" y="60"/>
                </a:moveTo>
                <a:cubicBezTo>
                  <a:pt x="174" y="63"/>
                  <a:pt x="174" y="66"/>
                  <a:pt x="174" y="68"/>
                </a:cubicBezTo>
                <a:cubicBezTo>
                  <a:pt x="174" y="68"/>
                  <a:pt x="173" y="68"/>
                  <a:pt x="173" y="68"/>
                </a:cubicBezTo>
                <a:cubicBezTo>
                  <a:pt x="150" y="78"/>
                  <a:pt x="128" y="77"/>
                  <a:pt x="104" y="71"/>
                </a:cubicBezTo>
                <a:cubicBezTo>
                  <a:pt x="98" y="70"/>
                  <a:pt x="92" y="68"/>
                  <a:pt x="86" y="67"/>
                </a:cubicBezTo>
                <a:cubicBezTo>
                  <a:pt x="86" y="62"/>
                  <a:pt x="85" y="58"/>
                  <a:pt x="86" y="54"/>
                </a:cubicBezTo>
                <a:cubicBezTo>
                  <a:pt x="102" y="58"/>
                  <a:pt x="119" y="63"/>
                  <a:pt x="135" y="67"/>
                </a:cubicBezTo>
                <a:cubicBezTo>
                  <a:pt x="137" y="67"/>
                  <a:pt x="138" y="65"/>
                  <a:pt x="138" y="63"/>
                </a:cubicBezTo>
                <a:cubicBezTo>
                  <a:pt x="150" y="59"/>
                  <a:pt x="162" y="54"/>
                  <a:pt x="175" y="49"/>
                </a:cubicBezTo>
                <a:cubicBezTo>
                  <a:pt x="175" y="53"/>
                  <a:pt x="174" y="57"/>
                  <a:pt x="174" y="60"/>
                </a:cubicBezTo>
                <a:close/>
                <a:moveTo>
                  <a:pt x="131" y="61"/>
                </a:moveTo>
                <a:cubicBezTo>
                  <a:pt x="131" y="61"/>
                  <a:pt x="131" y="61"/>
                  <a:pt x="131" y="61"/>
                </a:cubicBezTo>
                <a:cubicBezTo>
                  <a:pt x="116" y="58"/>
                  <a:pt x="101" y="53"/>
                  <a:pt x="86" y="49"/>
                </a:cubicBezTo>
                <a:cubicBezTo>
                  <a:pt x="86" y="41"/>
                  <a:pt x="89" y="35"/>
                  <a:pt x="98" y="32"/>
                </a:cubicBezTo>
                <a:cubicBezTo>
                  <a:pt x="103" y="30"/>
                  <a:pt x="109" y="28"/>
                  <a:pt x="115" y="27"/>
                </a:cubicBezTo>
                <a:cubicBezTo>
                  <a:pt x="117" y="27"/>
                  <a:pt x="117" y="23"/>
                  <a:pt x="115" y="23"/>
                </a:cubicBezTo>
                <a:cubicBezTo>
                  <a:pt x="101" y="24"/>
                  <a:pt x="86" y="29"/>
                  <a:pt x="82" y="43"/>
                </a:cubicBezTo>
                <a:cubicBezTo>
                  <a:pt x="82" y="45"/>
                  <a:pt x="82" y="46"/>
                  <a:pt x="82" y="48"/>
                </a:cubicBezTo>
                <a:cubicBezTo>
                  <a:pt x="59" y="42"/>
                  <a:pt x="37" y="38"/>
                  <a:pt x="15" y="41"/>
                </a:cubicBezTo>
                <a:cubicBezTo>
                  <a:pt x="42" y="29"/>
                  <a:pt x="69" y="18"/>
                  <a:pt x="96" y="7"/>
                </a:cubicBezTo>
                <a:cubicBezTo>
                  <a:pt x="97" y="7"/>
                  <a:pt x="97" y="8"/>
                  <a:pt x="98" y="7"/>
                </a:cubicBezTo>
                <a:cubicBezTo>
                  <a:pt x="122" y="5"/>
                  <a:pt x="145" y="14"/>
                  <a:pt x="169" y="16"/>
                </a:cubicBezTo>
                <a:cubicBezTo>
                  <a:pt x="193" y="19"/>
                  <a:pt x="216" y="20"/>
                  <a:pt x="240" y="20"/>
                </a:cubicBezTo>
                <a:cubicBezTo>
                  <a:pt x="203" y="33"/>
                  <a:pt x="167" y="48"/>
                  <a:pt x="131" y="61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/>
</p:sldLayout>
</file>

<file path=ppt/slideLayouts/slideLayout4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下上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矩形 7"/>
          <p:cNvSpPr/>
          <p:nvPr userDrawn="1">
            <p:custDataLst>
              <p:tags r:id="rId1"/>
            </p:custDataLst>
          </p:nvPr>
        </p:nvSpPr>
        <p:spPr>
          <a:xfrm>
            <a:off x="0" y="5029201"/>
            <a:ext cx="12192000" cy="1828799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2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17" name="组合 16"/>
          <p:cNvGrpSpPr/>
          <p:nvPr userDrawn="1">
            <p:custDataLst>
              <p:tags r:id="rId3"/>
            </p:custDataLst>
          </p:nvPr>
        </p:nvGrpSpPr>
        <p:grpSpPr>
          <a:xfrm rot="1542815">
            <a:off x="11300870" y="5784321"/>
            <a:ext cx="679087" cy="993642"/>
            <a:chOff x="9396413" y="5789613"/>
            <a:chExt cx="733425" cy="1073150"/>
          </a:xfrm>
        </p:grpSpPr>
        <p:sp>
          <p:nvSpPr>
            <p:cNvPr id="18" name="Freeform 46"/>
            <p:cNvSpPr/>
            <p:nvPr>
              <p:custDataLst>
                <p:tags r:id="rId4"/>
              </p:custDataLst>
            </p:nvPr>
          </p:nvSpPr>
          <p:spPr bwMode="auto">
            <a:xfrm>
              <a:off x="9410701" y="6181725"/>
              <a:ext cx="77788" cy="57150"/>
            </a:xfrm>
            <a:custGeom>
              <a:gdLst>
                <a:gd name="T0" fmla="*/ 8 w 16"/>
                <a:gd name="T1" fmla="*/ 0 h 12"/>
                <a:gd name="T2" fmla="*/ 8 w 16"/>
                <a:gd name="T3" fmla="*/ 12 h 12"/>
                <a:gd name="T4" fmla="*/ 8 w 16"/>
                <a:gd name="T5" fmla="*/ 0 h 1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12">
                  <a:moveTo>
                    <a:pt x="8" y="0"/>
                  </a:moveTo>
                  <a:cubicBezTo>
                    <a:pt x="0" y="0"/>
                    <a:pt x="0" y="12"/>
                    <a:pt x="8" y="12"/>
                  </a:cubicBezTo>
                  <a:cubicBezTo>
                    <a:pt x="16" y="12"/>
                    <a:pt x="16" y="0"/>
                    <a:pt x="8" y="0"/>
                  </a:cubicBezTo>
                  <a:close/>
                </a:path>
              </a:pathLst>
            </a:custGeom>
            <a:solidFill>
              <a:srgbClr val="E6D2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47"/>
            <p:cNvSpPr/>
            <p:nvPr>
              <p:custDataLst>
                <p:tags r:id="rId5"/>
              </p:custDataLst>
            </p:nvPr>
          </p:nvSpPr>
          <p:spPr bwMode="auto">
            <a:xfrm>
              <a:off x="9647238" y="6122988"/>
              <a:ext cx="73025" cy="92075"/>
            </a:xfrm>
            <a:custGeom>
              <a:gdLst>
                <a:gd name="T0" fmla="*/ 11 w 15"/>
                <a:gd name="T1" fmla="*/ 3 h 19"/>
                <a:gd name="T2" fmla="*/ 3 w 15"/>
                <a:gd name="T3" fmla="*/ 3 h 19"/>
                <a:gd name="T4" fmla="*/ 2 w 15"/>
                <a:gd name="T5" fmla="*/ 11 h 19"/>
                <a:gd name="T6" fmla="*/ 2 w 15"/>
                <a:gd name="T7" fmla="*/ 11 h 19"/>
                <a:gd name="T8" fmla="*/ 3 w 15"/>
                <a:gd name="T9" fmla="*/ 11 h 19"/>
                <a:gd name="T10" fmla="*/ 3 w 15"/>
                <a:gd name="T11" fmla="*/ 11 h 19"/>
                <a:gd name="T12" fmla="*/ 3 w 15"/>
                <a:gd name="T13" fmla="*/ 12 h 19"/>
                <a:gd name="T14" fmla="*/ 3 w 15"/>
                <a:gd name="T15" fmla="*/ 13 h 19"/>
                <a:gd name="T16" fmla="*/ 3 w 15"/>
                <a:gd name="T17" fmla="*/ 13 h 19"/>
                <a:gd name="T18" fmla="*/ 9 w 15"/>
                <a:gd name="T19" fmla="*/ 19 h 19"/>
                <a:gd name="T20" fmla="*/ 15 w 15"/>
                <a:gd name="T21" fmla="*/ 13 h 19"/>
                <a:gd name="T22" fmla="*/ 11 w 15"/>
                <a:gd name="T23" fmla="*/ 3 h 1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5" h="19">
                  <a:moveTo>
                    <a:pt x="11" y="3"/>
                  </a:moveTo>
                  <a:cubicBezTo>
                    <a:pt x="9" y="0"/>
                    <a:pt x="5" y="1"/>
                    <a:pt x="3" y="3"/>
                  </a:cubicBezTo>
                  <a:cubicBezTo>
                    <a:pt x="0" y="5"/>
                    <a:pt x="1" y="8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2" y="11"/>
                    <a:pt x="3" y="11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6"/>
                    <a:pt x="6" y="19"/>
                    <a:pt x="9" y="19"/>
                  </a:cubicBezTo>
                  <a:cubicBezTo>
                    <a:pt x="12" y="19"/>
                    <a:pt x="15" y="16"/>
                    <a:pt x="15" y="13"/>
                  </a:cubicBezTo>
                  <a:cubicBezTo>
                    <a:pt x="15" y="9"/>
                    <a:pt x="14" y="6"/>
                    <a:pt x="11" y="3"/>
                  </a:cubicBezTo>
                  <a:close/>
                </a:path>
              </a:pathLst>
            </a:custGeom>
            <a:solidFill>
              <a:srgbClr val="E6D2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48"/>
            <p:cNvSpPr/>
            <p:nvPr>
              <p:custDataLst>
                <p:tags r:id="rId6"/>
              </p:custDataLst>
            </p:nvPr>
          </p:nvSpPr>
          <p:spPr bwMode="auto">
            <a:xfrm>
              <a:off x="9772651" y="6132513"/>
              <a:ext cx="96838" cy="141288"/>
            </a:xfrm>
            <a:custGeom>
              <a:gdLst>
                <a:gd name="T0" fmla="*/ 10 w 20"/>
                <a:gd name="T1" fmla="*/ 3 h 29"/>
                <a:gd name="T2" fmla="*/ 2 w 20"/>
                <a:gd name="T3" fmla="*/ 8 h 29"/>
                <a:gd name="T4" fmla="*/ 1 w 20"/>
                <a:gd name="T5" fmla="*/ 19 h 29"/>
                <a:gd name="T6" fmla="*/ 9 w 20"/>
                <a:gd name="T7" fmla="*/ 27 h 29"/>
                <a:gd name="T8" fmla="*/ 18 w 20"/>
                <a:gd name="T9" fmla="*/ 22 h 29"/>
                <a:gd name="T10" fmla="*/ 19 w 20"/>
                <a:gd name="T11" fmla="*/ 10 h 29"/>
                <a:gd name="T12" fmla="*/ 10 w 20"/>
                <a:gd name="T13" fmla="*/ 3 h 2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28">
                  <a:moveTo>
                    <a:pt x="10" y="3"/>
                  </a:moveTo>
                  <a:cubicBezTo>
                    <a:pt x="7" y="1"/>
                    <a:pt x="2" y="3"/>
                    <a:pt x="2" y="8"/>
                  </a:cubicBezTo>
                  <a:cubicBezTo>
                    <a:pt x="2" y="12"/>
                    <a:pt x="2" y="16"/>
                    <a:pt x="1" y="19"/>
                  </a:cubicBezTo>
                  <a:cubicBezTo>
                    <a:pt x="0" y="24"/>
                    <a:pt x="5" y="28"/>
                    <a:pt x="9" y="27"/>
                  </a:cubicBezTo>
                  <a:cubicBezTo>
                    <a:pt x="12" y="29"/>
                    <a:pt x="18" y="27"/>
                    <a:pt x="18" y="22"/>
                  </a:cubicBezTo>
                  <a:cubicBezTo>
                    <a:pt x="18" y="18"/>
                    <a:pt x="18" y="14"/>
                    <a:pt x="19" y="10"/>
                  </a:cubicBezTo>
                  <a:cubicBezTo>
                    <a:pt x="20" y="4"/>
                    <a:pt x="14" y="0"/>
                    <a:pt x="10" y="3"/>
                  </a:cubicBezTo>
                  <a:close/>
                </a:path>
              </a:pathLst>
            </a:custGeom>
            <a:solidFill>
              <a:srgbClr val="E6D2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Freeform 49"/>
            <p:cNvSpPr/>
            <p:nvPr>
              <p:custDataLst>
                <p:tags r:id="rId7"/>
              </p:custDataLst>
            </p:nvPr>
          </p:nvSpPr>
          <p:spPr bwMode="auto">
            <a:xfrm>
              <a:off x="9952038" y="6146800"/>
              <a:ext cx="106363" cy="96838"/>
            </a:xfrm>
            <a:custGeom>
              <a:gdLst>
                <a:gd name="T0" fmla="*/ 20 w 22"/>
                <a:gd name="T1" fmla="*/ 4 h 20"/>
                <a:gd name="T2" fmla="*/ 12 w 22"/>
                <a:gd name="T3" fmla="*/ 2 h 20"/>
                <a:gd name="T4" fmla="*/ 11 w 22"/>
                <a:gd name="T5" fmla="*/ 2 h 20"/>
                <a:gd name="T6" fmla="*/ 5 w 22"/>
                <a:gd name="T7" fmla="*/ 0 h 20"/>
                <a:gd name="T8" fmla="*/ 0 w 22"/>
                <a:gd name="T9" fmla="*/ 5 h 20"/>
                <a:gd name="T10" fmla="*/ 0 w 22"/>
                <a:gd name="T11" fmla="*/ 9 h 20"/>
                <a:gd name="T12" fmla="*/ 0 w 22"/>
                <a:gd name="T13" fmla="*/ 9 h 20"/>
                <a:gd name="T14" fmla="*/ 0 w 22"/>
                <a:gd name="T15" fmla="*/ 12 h 20"/>
                <a:gd name="T16" fmla="*/ 9 w 22"/>
                <a:gd name="T17" fmla="*/ 17 h 20"/>
                <a:gd name="T18" fmla="*/ 18 w 22"/>
                <a:gd name="T19" fmla="*/ 12 h 20"/>
                <a:gd name="T20" fmla="*/ 20 w 22"/>
                <a:gd name="T21" fmla="*/ 4 h 2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2" h="20">
                  <a:moveTo>
                    <a:pt x="20" y="4"/>
                  </a:moveTo>
                  <a:cubicBezTo>
                    <a:pt x="19" y="1"/>
                    <a:pt x="15" y="0"/>
                    <a:pt x="12" y="2"/>
                  </a:cubicBezTo>
                  <a:cubicBezTo>
                    <a:pt x="12" y="2"/>
                    <a:pt x="11" y="2"/>
                    <a:pt x="11" y="2"/>
                  </a:cubicBezTo>
                  <a:cubicBezTo>
                    <a:pt x="9" y="1"/>
                    <a:pt x="7" y="0"/>
                    <a:pt x="5" y="0"/>
                  </a:cubicBezTo>
                  <a:cubicBezTo>
                    <a:pt x="2" y="1"/>
                    <a:pt x="1" y="3"/>
                    <a:pt x="0" y="5"/>
                  </a:cubicBezTo>
                  <a:cubicBezTo>
                    <a:pt x="0" y="7"/>
                    <a:pt x="0" y="8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0"/>
                    <a:pt x="0" y="11"/>
                    <a:pt x="0" y="12"/>
                  </a:cubicBezTo>
                  <a:cubicBezTo>
                    <a:pt x="0" y="16"/>
                    <a:pt x="5" y="20"/>
                    <a:pt x="9" y="17"/>
                  </a:cubicBezTo>
                  <a:cubicBezTo>
                    <a:pt x="12" y="15"/>
                    <a:pt x="15" y="14"/>
                    <a:pt x="18" y="12"/>
                  </a:cubicBezTo>
                  <a:cubicBezTo>
                    <a:pt x="21" y="10"/>
                    <a:pt x="22" y="7"/>
                    <a:pt x="20" y="4"/>
                  </a:cubicBezTo>
                  <a:close/>
                </a:path>
              </a:pathLst>
            </a:custGeom>
            <a:solidFill>
              <a:srgbClr val="E6D2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Freeform 50"/>
            <p:cNvSpPr/>
            <p:nvPr>
              <p:custDataLst>
                <p:tags r:id="rId8"/>
              </p:custDataLst>
            </p:nvPr>
          </p:nvSpPr>
          <p:spPr bwMode="auto">
            <a:xfrm>
              <a:off x="9483726" y="6283325"/>
              <a:ext cx="468313" cy="579438"/>
            </a:xfrm>
            <a:custGeom>
              <a:gdLst>
                <a:gd name="T0" fmla="*/ 94 w 97"/>
                <a:gd name="T1" fmla="*/ 99 h 120"/>
                <a:gd name="T2" fmla="*/ 94 w 97"/>
                <a:gd name="T3" fmla="*/ 96 h 120"/>
                <a:gd name="T4" fmla="*/ 93 w 97"/>
                <a:gd name="T5" fmla="*/ 83 h 120"/>
                <a:gd name="T6" fmla="*/ 93 w 97"/>
                <a:gd name="T7" fmla="*/ 81 h 120"/>
                <a:gd name="T8" fmla="*/ 93 w 97"/>
                <a:gd name="T9" fmla="*/ 36 h 120"/>
                <a:gd name="T10" fmla="*/ 92 w 97"/>
                <a:gd name="T11" fmla="*/ 33 h 120"/>
                <a:gd name="T12" fmla="*/ 93 w 97"/>
                <a:gd name="T13" fmla="*/ 23 h 120"/>
                <a:gd name="T14" fmla="*/ 91 w 97"/>
                <a:gd name="T15" fmla="*/ 18 h 120"/>
                <a:gd name="T16" fmla="*/ 84 w 97"/>
                <a:gd name="T17" fmla="*/ 8 h 120"/>
                <a:gd name="T18" fmla="*/ 12 w 97"/>
                <a:gd name="T19" fmla="*/ 7 h 120"/>
                <a:gd name="T20" fmla="*/ 12 w 97"/>
                <a:gd name="T21" fmla="*/ 7 h 120"/>
                <a:gd name="T22" fmla="*/ 1 w 97"/>
                <a:gd name="T23" fmla="*/ 12 h 120"/>
                <a:gd name="T24" fmla="*/ 4 w 97"/>
                <a:gd name="T25" fmla="*/ 18 h 120"/>
                <a:gd name="T26" fmla="*/ 13 w 97"/>
                <a:gd name="T27" fmla="*/ 53 h 120"/>
                <a:gd name="T28" fmla="*/ 15 w 97"/>
                <a:gd name="T29" fmla="*/ 70 h 120"/>
                <a:gd name="T30" fmla="*/ 16 w 97"/>
                <a:gd name="T31" fmla="*/ 85 h 120"/>
                <a:gd name="T32" fmla="*/ 20 w 97"/>
                <a:gd name="T33" fmla="*/ 111 h 120"/>
                <a:gd name="T34" fmla="*/ 42 w 97"/>
                <a:gd name="T35" fmla="*/ 117 h 120"/>
                <a:gd name="T36" fmla="*/ 71 w 97"/>
                <a:gd name="T37" fmla="*/ 119 h 120"/>
                <a:gd name="T38" fmla="*/ 76 w 97"/>
                <a:gd name="T39" fmla="*/ 116 h 120"/>
                <a:gd name="T40" fmla="*/ 77 w 97"/>
                <a:gd name="T41" fmla="*/ 116 h 120"/>
                <a:gd name="T42" fmla="*/ 88 w 97"/>
                <a:gd name="T43" fmla="*/ 114 h 120"/>
                <a:gd name="T44" fmla="*/ 93 w 97"/>
                <a:gd name="T45" fmla="*/ 108 h 120"/>
                <a:gd name="T46" fmla="*/ 94 w 97"/>
                <a:gd name="T47" fmla="*/ 99 h 12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97" h="120">
                  <a:moveTo>
                    <a:pt x="94" y="99"/>
                  </a:moveTo>
                  <a:cubicBezTo>
                    <a:pt x="94" y="98"/>
                    <a:pt x="94" y="97"/>
                    <a:pt x="94" y="96"/>
                  </a:cubicBezTo>
                  <a:cubicBezTo>
                    <a:pt x="94" y="92"/>
                    <a:pt x="94" y="87"/>
                    <a:pt x="93" y="83"/>
                  </a:cubicBezTo>
                  <a:cubicBezTo>
                    <a:pt x="93" y="82"/>
                    <a:pt x="93" y="82"/>
                    <a:pt x="93" y="81"/>
                  </a:cubicBezTo>
                  <a:cubicBezTo>
                    <a:pt x="94" y="66"/>
                    <a:pt x="96" y="51"/>
                    <a:pt x="93" y="36"/>
                  </a:cubicBezTo>
                  <a:cubicBezTo>
                    <a:pt x="93" y="35"/>
                    <a:pt x="93" y="34"/>
                    <a:pt x="92" y="33"/>
                  </a:cubicBezTo>
                  <a:cubicBezTo>
                    <a:pt x="93" y="30"/>
                    <a:pt x="93" y="26"/>
                    <a:pt x="93" y="23"/>
                  </a:cubicBezTo>
                  <a:cubicBezTo>
                    <a:pt x="93" y="21"/>
                    <a:pt x="92" y="19"/>
                    <a:pt x="91" y="18"/>
                  </a:cubicBezTo>
                  <a:cubicBezTo>
                    <a:pt x="94" y="15"/>
                    <a:pt x="91" y="7"/>
                    <a:pt x="84" y="8"/>
                  </a:cubicBezTo>
                  <a:cubicBezTo>
                    <a:pt x="60" y="12"/>
                    <a:pt x="36" y="8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9" y="0"/>
                    <a:pt x="0" y="5"/>
                    <a:pt x="1" y="12"/>
                  </a:cubicBezTo>
                  <a:cubicBezTo>
                    <a:pt x="1" y="14"/>
                    <a:pt x="2" y="17"/>
                    <a:pt x="4" y="18"/>
                  </a:cubicBezTo>
                  <a:cubicBezTo>
                    <a:pt x="9" y="29"/>
                    <a:pt x="11" y="41"/>
                    <a:pt x="13" y="53"/>
                  </a:cubicBezTo>
                  <a:cubicBezTo>
                    <a:pt x="13" y="58"/>
                    <a:pt x="14" y="64"/>
                    <a:pt x="15" y="70"/>
                  </a:cubicBezTo>
                  <a:cubicBezTo>
                    <a:pt x="15" y="75"/>
                    <a:pt x="15" y="80"/>
                    <a:pt x="16" y="85"/>
                  </a:cubicBezTo>
                  <a:cubicBezTo>
                    <a:pt x="14" y="93"/>
                    <a:pt x="15" y="103"/>
                    <a:pt x="20" y="111"/>
                  </a:cubicBezTo>
                  <a:cubicBezTo>
                    <a:pt x="24" y="118"/>
                    <a:pt x="33" y="118"/>
                    <a:pt x="42" y="117"/>
                  </a:cubicBezTo>
                  <a:cubicBezTo>
                    <a:pt x="51" y="119"/>
                    <a:pt x="61" y="120"/>
                    <a:pt x="71" y="119"/>
                  </a:cubicBezTo>
                  <a:cubicBezTo>
                    <a:pt x="73" y="119"/>
                    <a:pt x="75" y="118"/>
                    <a:pt x="76" y="116"/>
                  </a:cubicBezTo>
                  <a:cubicBezTo>
                    <a:pt x="76" y="116"/>
                    <a:pt x="77" y="116"/>
                    <a:pt x="77" y="116"/>
                  </a:cubicBezTo>
                  <a:cubicBezTo>
                    <a:pt x="80" y="116"/>
                    <a:pt x="84" y="116"/>
                    <a:pt x="88" y="114"/>
                  </a:cubicBezTo>
                  <a:cubicBezTo>
                    <a:pt x="91" y="113"/>
                    <a:pt x="92" y="111"/>
                    <a:pt x="93" y="108"/>
                  </a:cubicBezTo>
                  <a:cubicBezTo>
                    <a:pt x="97" y="106"/>
                    <a:pt x="96" y="101"/>
                    <a:pt x="94" y="99"/>
                  </a:cubicBezTo>
                  <a:close/>
                </a:path>
              </a:pathLst>
            </a:custGeom>
            <a:solidFill>
              <a:srgbClr val="E6D2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188"/>
            <p:cNvSpPr>
              <a:spLocks noEditPoints="1"/>
            </p:cNvSpPr>
            <p:nvPr>
              <p:custDataLst>
                <p:tags r:id="rId9"/>
              </p:custDataLst>
            </p:nvPr>
          </p:nvSpPr>
          <p:spPr bwMode="auto">
            <a:xfrm>
              <a:off x="9396413" y="5789613"/>
              <a:ext cx="733425" cy="1068388"/>
            </a:xfrm>
            <a:custGeom>
              <a:gdLst>
                <a:gd name="T0" fmla="*/ 119 w 152"/>
                <a:gd name="T1" fmla="*/ 71 h 221"/>
                <a:gd name="T2" fmla="*/ 124 w 152"/>
                <a:gd name="T3" fmla="*/ 22 h 221"/>
                <a:gd name="T4" fmla="*/ 112 w 152"/>
                <a:gd name="T5" fmla="*/ 9 h 221"/>
                <a:gd name="T6" fmla="*/ 98 w 152"/>
                <a:gd name="T7" fmla="*/ 69 h 221"/>
                <a:gd name="T8" fmla="*/ 88 w 152"/>
                <a:gd name="T9" fmla="*/ 37 h 221"/>
                <a:gd name="T10" fmla="*/ 79 w 152"/>
                <a:gd name="T11" fmla="*/ 25 h 221"/>
                <a:gd name="T12" fmla="*/ 65 w 152"/>
                <a:gd name="T13" fmla="*/ 69 h 221"/>
                <a:gd name="T14" fmla="*/ 50 w 152"/>
                <a:gd name="T15" fmla="*/ 11 h 221"/>
                <a:gd name="T16" fmla="*/ 46 w 152"/>
                <a:gd name="T17" fmla="*/ 2 h 221"/>
                <a:gd name="T18" fmla="*/ 36 w 152"/>
                <a:gd name="T19" fmla="*/ 19 h 221"/>
                <a:gd name="T20" fmla="*/ 7 w 152"/>
                <a:gd name="T21" fmla="*/ 22 h 221"/>
                <a:gd name="T22" fmla="*/ 1 w 152"/>
                <a:gd name="T23" fmla="*/ 44 h 221"/>
                <a:gd name="T24" fmla="*/ 13 w 152"/>
                <a:gd name="T25" fmla="*/ 102 h 221"/>
                <a:gd name="T26" fmla="*/ 125 w 152"/>
                <a:gd name="T27" fmla="*/ 209 h 221"/>
                <a:gd name="T28" fmla="*/ 126 w 152"/>
                <a:gd name="T29" fmla="*/ 150 h 221"/>
                <a:gd name="T30" fmla="*/ 136 w 152"/>
                <a:gd name="T31" fmla="*/ 77 h 221"/>
                <a:gd name="T32" fmla="*/ 118 w 152"/>
                <a:gd name="T33" fmla="*/ 75 h 221"/>
                <a:gd name="T34" fmla="*/ 114 w 152"/>
                <a:gd name="T35" fmla="*/ 72 h 221"/>
                <a:gd name="T36" fmla="*/ 107 w 152"/>
                <a:gd name="T37" fmla="*/ 18 h 221"/>
                <a:gd name="T38" fmla="*/ 116 w 152"/>
                <a:gd name="T39" fmla="*/ 22 h 221"/>
                <a:gd name="T40" fmla="*/ 108 w 152"/>
                <a:gd name="T41" fmla="*/ 26 h 221"/>
                <a:gd name="T42" fmla="*/ 112 w 152"/>
                <a:gd name="T43" fmla="*/ 46 h 221"/>
                <a:gd name="T44" fmla="*/ 95 w 152"/>
                <a:gd name="T45" fmla="*/ 89 h 221"/>
                <a:gd name="T46" fmla="*/ 89 w 152"/>
                <a:gd name="T47" fmla="*/ 80 h 221"/>
                <a:gd name="T48" fmla="*/ 88 w 152"/>
                <a:gd name="T49" fmla="*/ 49 h 221"/>
                <a:gd name="T50" fmla="*/ 81 w 152"/>
                <a:gd name="T51" fmla="*/ 29 h 221"/>
                <a:gd name="T52" fmla="*/ 68 w 152"/>
                <a:gd name="T53" fmla="*/ 73 h 221"/>
                <a:gd name="T54" fmla="*/ 76 w 152"/>
                <a:gd name="T55" fmla="*/ 38 h 221"/>
                <a:gd name="T56" fmla="*/ 68 w 152"/>
                <a:gd name="T57" fmla="*/ 73 h 221"/>
                <a:gd name="T58" fmla="*/ 58 w 152"/>
                <a:gd name="T59" fmla="*/ 74 h 221"/>
                <a:gd name="T60" fmla="*/ 44 w 152"/>
                <a:gd name="T61" fmla="*/ 13 h 221"/>
                <a:gd name="T62" fmla="*/ 47 w 152"/>
                <a:gd name="T63" fmla="*/ 18 h 221"/>
                <a:gd name="T64" fmla="*/ 37 w 152"/>
                <a:gd name="T65" fmla="*/ 53 h 221"/>
                <a:gd name="T66" fmla="*/ 47 w 152"/>
                <a:gd name="T67" fmla="*/ 69 h 221"/>
                <a:gd name="T68" fmla="*/ 55 w 152"/>
                <a:gd name="T69" fmla="*/ 94 h 221"/>
                <a:gd name="T70" fmla="*/ 25 w 152"/>
                <a:gd name="T71" fmla="*/ 42 h 221"/>
                <a:gd name="T72" fmla="*/ 17 w 152"/>
                <a:gd name="T73" fmla="*/ 43 h 221"/>
                <a:gd name="T74" fmla="*/ 12 w 152"/>
                <a:gd name="T75" fmla="*/ 31 h 221"/>
                <a:gd name="T76" fmla="*/ 9 w 152"/>
                <a:gd name="T77" fmla="*/ 44 h 221"/>
                <a:gd name="T78" fmla="*/ 10 w 152"/>
                <a:gd name="T79" fmla="*/ 48 h 221"/>
                <a:gd name="T80" fmla="*/ 25 w 152"/>
                <a:gd name="T81" fmla="*/ 91 h 221"/>
                <a:gd name="T82" fmla="*/ 21 w 152"/>
                <a:gd name="T83" fmla="*/ 90 h 221"/>
                <a:gd name="T84" fmla="*/ 31 w 152"/>
                <a:gd name="T85" fmla="*/ 164 h 221"/>
                <a:gd name="T86" fmla="*/ 30 w 152"/>
                <a:gd name="T87" fmla="*/ 152 h 221"/>
                <a:gd name="T88" fmla="*/ 28 w 152"/>
                <a:gd name="T89" fmla="*/ 138 h 221"/>
                <a:gd name="T90" fmla="*/ 57 w 152"/>
                <a:gd name="T91" fmla="*/ 178 h 221"/>
                <a:gd name="T92" fmla="*/ 34 w 152"/>
                <a:gd name="T93" fmla="*/ 171 h 221"/>
                <a:gd name="T94" fmla="*/ 37 w 152"/>
                <a:gd name="T95" fmla="*/ 205 h 221"/>
                <a:gd name="T96" fmla="*/ 59 w 152"/>
                <a:gd name="T97" fmla="*/ 182 h 221"/>
                <a:gd name="T98" fmla="*/ 28 w 152"/>
                <a:gd name="T99" fmla="*/ 133 h 221"/>
                <a:gd name="T100" fmla="*/ 121 w 152"/>
                <a:gd name="T101" fmla="*/ 158 h 221"/>
                <a:gd name="T102" fmla="*/ 7 w 152"/>
                <a:gd name="T103" fmla="*/ 89 h 221"/>
                <a:gd name="T104" fmla="*/ 50 w 152"/>
                <a:gd name="T105" fmla="*/ 98 h 221"/>
                <a:gd name="T106" fmla="*/ 143 w 152"/>
                <a:gd name="T107" fmla="*/ 81 h 22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2" h="221">
                  <a:moveTo>
                    <a:pt x="142" y="76"/>
                  </a:moveTo>
                  <a:cubicBezTo>
                    <a:pt x="143" y="75"/>
                    <a:pt x="142" y="74"/>
                    <a:pt x="141" y="74"/>
                  </a:cubicBezTo>
                  <a:cubicBezTo>
                    <a:pt x="137" y="72"/>
                    <a:pt x="134" y="72"/>
                    <a:pt x="130" y="71"/>
                  </a:cubicBezTo>
                  <a:cubicBezTo>
                    <a:pt x="126" y="70"/>
                    <a:pt x="122" y="70"/>
                    <a:pt x="120" y="70"/>
                  </a:cubicBezTo>
                  <a:cubicBezTo>
                    <a:pt x="119" y="70"/>
                    <a:pt x="119" y="70"/>
                    <a:pt x="119" y="71"/>
                  </a:cubicBezTo>
                  <a:cubicBezTo>
                    <a:pt x="122" y="56"/>
                    <a:pt x="123" y="40"/>
                    <a:pt x="124" y="25"/>
                  </a:cubicBezTo>
                  <a:cubicBezTo>
                    <a:pt x="125" y="25"/>
                    <a:pt x="125" y="25"/>
                    <a:pt x="124" y="24"/>
                  </a:cubicBezTo>
                  <a:cubicBezTo>
                    <a:pt x="124" y="24"/>
                    <a:pt x="124" y="24"/>
                    <a:pt x="124" y="23"/>
                  </a:cubicBezTo>
                  <a:cubicBezTo>
                    <a:pt x="125" y="23"/>
                    <a:pt x="125" y="23"/>
                    <a:pt x="125" y="23"/>
                  </a:cubicBezTo>
                  <a:cubicBezTo>
                    <a:pt x="125" y="22"/>
                    <a:pt x="124" y="22"/>
                    <a:pt x="124" y="22"/>
                  </a:cubicBezTo>
                  <a:cubicBezTo>
                    <a:pt x="124" y="22"/>
                    <a:pt x="124" y="22"/>
                    <a:pt x="124" y="22"/>
                  </a:cubicBezTo>
                  <a:cubicBezTo>
                    <a:pt x="124" y="21"/>
                    <a:pt x="123" y="21"/>
                    <a:pt x="123" y="21"/>
                  </a:cubicBezTo>
                  <a:cubicBezTo>
                    <a:pt x="123" y="21"/>
                    <a:pt x="123" y="21"/>
                    <a:pt x="123" y="21"/>
                  </a:cubicBezTo>
                  <a:cubicBezTo>
                    <a:pt x="122" y="20"/>
                    <a:pt x="121" y="19"/>
                    <a:pt x="119" y="19"/>
                  </a:cubicBezTo>
                  <a:cubicBezTo>
                    <a:pt x="119" y="14"/>
                    <a:pt x="117" y="9"/>
                    <a:pt x="112" y="9"/>
                  </a:cubicBezTo>
                  <a:cubicBezTo>
                    <a:pt x="106" y="9"/>
                    <a:pt x="104" y="14"/>
                    <a:pt x="103" y="19"/>
                  </a:cubicBezTo>
                  <a:cubicBezTo>
                    <a:pt x="102" y="19"/>
                    <a:pt x="101" y="20"/>
                    <a:pt x="100" y="20"/>
                  </a:cubicBezTo>
                  <a:cubicBezTo>
                    <a:pt x="99" y="20"/>
                    <a:pt x="98" y="22"/>
                    <a:pt x="99" y="23"/>
                  </a:cubicBezTo>
                  <a:cubicBezTo>
                    <a:pt x="101" y="24"/>
                    <a:pt x="102" y="26"/>
                    <a:pt x="103" y="27"/>
                  </a:cubicBezTo>
                  <a:cubicBezTo>
                    <a:pt x="103" y="41"/>
                    <a:pt x="100" y="55"/>
                    <a:pt x="98" y="69"/>
                  </a:cubicBezTo>
                  <a:cubicBezTo>
                    <a:pt x="87" y="69"/>
                    <a:pt x="87" y="69"/>
                    <a:pt x="87" y="69"/>
                  </a:cubicBezTo>
                  <a:cubicBezTo>
                    <a:pt x="89" y="65"/>
                    <a:pt x="92" y="60"/>
                    <a:pt x="93" y="58"/>
                  </a:cubicBezTo>
                  <a:cubicBezTo>
                    <a:pt x="96" y="52"/>
                    <a:pt x="96" y="47"/>
                    <a:pt x="90" y="44"/>
                  </a:cubicBezTo>
                  <a:cubicBezTo>
                    <a:pt x="89" y="44"/>
                    <a:pt x="89" y="44"/>
                    <a:pt x="89" y="44"/>
                  </a:cubicBezTo>
                  <a:cubicBezTo>
                    <a:pt x="89" y="41"/>
                    <a:pt x="89" y="38"/>
                    <a:pt x="88" y="37"/>
                  </a:cubicBezTo>
                  <a:cubicBezTo>
                    <a:pt x="87" y="36"/>
                    <a:pt x="86" y="36"/>
                    <a:pt x="85" y="36"/>
                  </a:cubicBezTo>
                  <a:cubicBezTo>
                    <a:pt x="85" y="33"/>
                    <a:pt x="86" y="31"/>
                    <a:pt x="87" y="29"/>
                  </a:cubicBezTo>
                  <a:cubicBezTo>
                    <a:pt x="88" y="28"/>
                    <a:pt x="87" y="26"/>
                    <a:pt x="85" y="26"/>
                  </a:cubicBezTo>
                  <a:cubicBezTo>
                    <a:pt x="84" y="26"/>
                    <a:pt x="83" y="26"/>
                    <a:pt x="82" y="25"/>
                  </a:cubicBezTo>
                  <a:cubicBezTo>
                    <a:pt x="81" y="25"/>
                    <a:pt x="80" y="25"/>
                    <a:pt x="79" y="25"/>
                  </a:cubicBezTo>
                  <a:cubicBezTo>
                    <a:pt x="78" y="25"/>
                    <a:pt x="77" y="26"/>
                    <a:pt x="77" y="27"/>
                  </a:cubicBezTo>
                  <a:cubicBezTo>
                    <a:pt x="77" y="34"/>
                    <a:pt x="77" y="34"/>
                    <a:pt x="77" y="34"/>
                  </a:cubicBezTo>
                  <a:cubicBezTo>
                    <a:pt x="76" y="34"/>
                    <a:pt x="76" y="34"/>
                    <a:pt x="75" y="34"/>
                  </a:cubicBezTo>
                  <a:cubicBezTo>
                    <a:pt x="74" y="34"/>
                    <a:pt x="73" y="35"/>
                    <a:pt x="73" y="35"/>
                  </a:cubicBezTo>
                  <a:cubicBezTo>
                    <a:pt x="71" y="47"/>
                    <a:pt x="68" y="58"/>
                    <a:pt x="65" y="69"/>
                  </a:cubicBezTo>
                  <a:cubicBezTo>
                    <a:pt x="63" y="69"/>
                    <a:pt x="61" y="70"/>
                    <a:pt x="58" y="70"/>
                  </a:cubicBezTo>
                  <a:cubicBezTo>
                    <a:pt x="58" y="70"/>
                    <a:pt x="58" y="70"/>
                    <a:pt x="58" y="70"/>
                  </a:cubicBezTo>
                  <a:cubicBezTo>
                    <a:pt x="58" y="53"/>
                    <a:pt x="57" y="36"/>
                    <a:pt x="54" y="19"/>
                  </a:cubicBezTo>
                  <a:cubicBezTo>
                    <a:pt x="54" y="18"/>
                    <a:pt x="53" y="17"/>
                    <a:pt x="52" y="17"/>
                  </a:cubicBezTo>
                  <a:cubicBezTo>
                    <a:pt x="51" y="15"/>
                    <a:pt x="51" y="13"/>
                    <a:pt x="50" y="11"/>
                  </a:cubicBezTo>
                  <a:cubicBezTo>
                    <a:pt x="50" y="10"/>
                    <a:pt x="50" y="10"/>
                    <a:pt x="50" y="10"/>
                  </a:cubicBezTo>
                  <a:cubicBezTo>
                    <a:pt x="50" y="10"/>
                    <a:pt x="50" y="10"/>
                    <a:pt x="50" y="10"/>
                  </a:cubicBezTo>
                  <a:cubicBezTo>
                    <a:pt x="50" y="9"/>
                    <a:pt x="50" y="9"/>
                    <a:pt x="50" y="9"/>
                  </a:cubicBezTo>
                  <a:cubicBezTo>
                    <a:pt x="49" y="9"/>
                    <a:pt x="49" y="8"/>
                    <a:pt x="49" y="7"/>
                  </a:cubicBezTo>
                  <a:cubicBezTo>
                    <a:pt x="48" y="5"/>
                    <a:pt x="47" y="3"/>
                    <a:pt x="46" y="2"/>
                  </a:cubicBezTo>
                  <a:cubicBezTo>
                    <a:pt x="45" y="0"/>
                    <a:pt x="42" y="1"/>
                    <a:pt x="42" y="3"/>
                  </a:cubicBezTo>
                  <a:cubicBezTo>
                    <a:pt x="42" y="3"/>
                    <a:pt x="42" y="3"/>
                    <a:pt x="42" y="3"/>
                  </a:cubicBezTo>
                  <a:cubicBezTo>
                    <a:pt x="41" y="8"/>
                    <a:pt x="39" y="12"/>
                    <a:pt x="37" y="16"/>
                  </a:cubicBezTo>
                  <a:cubicBezTo>
                    <a:pt x="37" y="17"/>
                    <a:pt x="37" y="17"/>
                    <a:pt x="37" y="17"/>
                  </a:cubicBezTo>
                  <a:cubicBezTo>
                    <a:pt x="37" y="18"/>
                    <a:pt x="36" y="18"/>
                    <a:pt x="36" y="19"/>
                  </a:cubicBezTo>
                  <a:cubicBezTo>
                    <a:pt x="36" y="30"/>
                    <a:pt x="35" y="40"/>
                    <a:pt x="34" y="50"/>
                  </a:cubicBezTo>
                  <a:cubicBezTo>
                    <a:pt x="31" y="45"/>
                    <a:pt x="29" y="41"/>
                    <a:pt x="27" y="36"/>
                  </a:cubicBezTo>
                  <a:cubicBezTo>
                    <a:pt x="26" y="35"/>
                    <a:pt x="24" y="35"/>
                    <a:pt x="23" y="37"/>
                  </a:cubicBezTo>
                  <a:cubicBezTo>
                    <a:pt x="19" y="31"/>
                    <a:pt x="14" y="27"/>
                    <a:pt x="8" y="23"/>
                  </a:cubicBezTo>
                  <a:cubicBezTo>
                    <a:pt x="8" y="22"/>
                    <a:pt x="8" y="22"/>
                    <a:pt x="7" y="22"/>
                  </a:cubicBezTo>
                  <a:cubicBezTo>
                    <a:pt x="7" y="21"/>
                    <a:pt x="6" y="21"/>
                    <a:pt x="6" y="20"/>
                  </a:cubicBezTo>
                  <a:cubicBezTo>
                    <a:pt x="5" y="20"/>
                    <a:pt x="3" y="20"/>
                    <a:pt x="3" y="21"/>
                  </a:cubicBezTo>
                  <a:cubicBezTo>
                    <a:pt x="1" y="28"/>
                    <a:pt x="1" y="35"/>
                    <a:pt x="0" y="42"/>
                  </a:cubicBezTo>
                  <a:cubicBezTo>
                    <a:pt x="0" y="43"/>
                    <a:pt x="0" y="44"/>
                    <a:pt x="1" y="44"/>
                  </a:cubicBezTo>
                  <a:cubicBezTo>
                    <a:pt x="1" y="44"/>
                    <a:pt x="1" y="44"/>
                    <a:pt x="1" y="44"/>
                  </a:cubicBezTo>
                  <a:cubicBezTo>
                    <a:pt x="0" y="45"/>
                    <a:pt x="0" y="46"/>
                    <a:pt x="0" y="47"/>
                  </a:cubicBezTo>
                  <a:cubicBezTo>
                    <a:pt x="5" y="57"/>
                    <a:pt x="10" y="66"/>
                    <a:pt x="14" y="75"/>
                  </a:cubicBezTo>
                  <a:cubicBezTo>
                    <a:pt x="9" y="76"/>
                    <a:pt x="1" y="78"/>
                    <a:pt x="1" y="84"/>
                  </a:cubicBezTo>
                  <a:cubicBezTo>
                    <a:pt x="0" y="91"/>
                    <a:pt x="8" y="97"/>
                    <a:pt x="13" y="100"/>
                  </a:cubicBezTo>
                  <a:cubicBezTo>
                    <a:pt x="13" y="101"/>
                    <a:pt x="13" y="102"/>
                    <a:pt x="13" y="102"/>
                  </a:cubicBezTo>
                  <a:cubicBezTo>
                    <a:pt x="30" y="133"/>
                    <a:pt x="26" y="171"/>
                    <a:pt x="32" y="204"/>
                  </a:cubicBezTo>
                  <a:cubicBezTo>
                    <a:pt x="32" y="204"/>
                    <a:pt x="33" y="205"/>
                    <a:pt x="33" y="205"/>
                  </a:cubicBezTo>
                  <a:cubicBezTo>
                    <a:pt x="33" y="205"/>
                    <a:pt x="33" y="206"/>
                    <a:pt x="33" y="206"/>
                  </a:cubicBezTo>
                  <a:cubicBezTo>
                    <a:pt x="38" y="221"/>
                    <a:pt x="63" y="221"/>
                    <a:pt x="75" y="221"/>
                  </a:cubicBezTo>
                  <a:cubicBezTo>
                    <a:pt x="90" y="221"/>
                    <a:pt x="112" y="219"/>
                    <a:pt x="125" y="209"/>
                  </a:cubicBezTo>
                  <a:cubicBezTo>
                    <a:pt x="125" y="209"/>
                    <a:pt x="125" y="209"/>
                    <a:pt x="125" y="209"/>
                  </a:cubicBezTo>
                  <a:cubicBezTo>
                    <a:pt x="125" y="209"/>
                    <a:pt x="125" y="210"/>
                    <a:pt x="125" y="210"/>
                  </a:cubicBezTo>
                  <a:cubicBezTo>
                    <a:pt x="126" y="209"/>
                    <a:pt x="126" y="208"/>
                    <a:pt x="127" y="207"/>
                  </a:cubicBezTo>
                  <a:cubicBezTo>
                    <a:pt x="127" y="207"/>
                    <a:pt x="127" y="206"/>
                    <a:pt x="128" y="206"/>
                  </a:cubicBezTo>
                  <a:cubicBezTo>
                    <a:pt x="119" y="189"/>
                    <a:pt x="123" y="168"/>
                    <a:pt x="126" y="150"/>
                  </a:cubicBezTo>
                  <a:cubicBezTo>
                    <a:pt x="129" y="133"/>
                    <a:pt x="134" y="116"/>
                    <a:pt x="137" y="98"/>
                  </a:cubicBezTo>
                  <a:cubicBezTo>
                    <a:pt x="137" y="98"/>
                    <a:pt x="137" y="97"/>
                    <a:pt x="137" y="97"/>
                  </a:cubicBezTo>
                  <a:cubicBezTo>
                    <a:pt x="140" y="95"/>
                    <a:pt x="143" y="93"/>
                    <a:pt x="145" y="91"/>
                  </a:cubicBezTo>
                  <a:cubicBezTo>
                    <a:pt x="152" y="84"/>
                    <a:pt x="149" y="79"/>
                    <a:pt x="142" y="76"/>
                  </a:cubicBezTo>
                  <a:close/>
                  <a:moveTo>
                    <a:pt x="136" y="77"/>
                  </a:moveTo>
                  <a:cubicBezTo>
                    <a:pt x="137" y="77"/>
                    <a:pt x="137" y="77"/>
                    <a:pt x="138" y="77"/>
                  </a:cubicBezTo>
                  <a:cubicBezTo>
                    <a:pt x="132" y="85"/>
                    <a:pt x="123" y="90"/>
                    <a:pt x="112" y="92"/>
                  </a:cubicBezTo>
                  <a:cubicBezTo>
                    <a:pt x="112" y="92"/>
                    <a:pt x="112" y="91"/>
                    <a:pt x="112" y="90"/>
                  </a:cubicBezTo>
                  <a:cubicBezTo>
                    <a:pt x="112" y="90"/>
                    <a:pt x="113" y="90"/>
                    <a:pt x="113" y="89"/>
                  </a:cubicBezTo>
                  <a:cubicBezTo>
                    <a:pt x="115" y="85"/>
                    <a:pt x="116" y="80"/>
                    <a:pt x="118" y="75"/>
                  </a:cubicBezTo>
                  <a:cubicBezTo>
                    <a:pt x="124" y="75"/>
                    <a:pt x="130" y="75"/>
                    <a:pt x="136" y="77"/>
                  </a:cubicBezTo>
                  <a:close/>
                  <a:moveTo>
                    <a:pt x="117" y="26"/>
                  </a:moveTo>
                  <a:cubicBezTo>
                    <a:pt x="118" y="25"/>
                    <a:pt x="119" y="25"/>
                    <a:pt x="120" y="25"/>
                  </a:cubicBezTo>
                  <a:cubicBezTo>
                    <a:pt x="119" y="40"/>
                    <a:pt x="118" y="56"/>
                    <a:pt x="114" y="71"/>
                  </a:cubicBezTo>
                  <a:cubicBezTo>
                    <a:pt x="114" y="71"/>
                    <a:pt x="114" y="72"/>
                    <a:pt x="114" y="72"/>
                  </a:cubicBezTo>
                  <a:cubicBezTo>
                    <a:pt x="115" y="57"/>
                    <a:pt x="117" y="41"/>
                    <a:pt x="117" y="26"/>
                  </a:cubicBezTo>
                  <a:cubicBezTo>
                    <a:pt x="117" y="26"/>
                    <a:pt x="117" y="26"/>
                    <a:pt x="117" y="26"/>
                  </a:cubicBezTo>
                  <a:close/>
                  <a:moveTo>
                    <a:pt x="112" y="13"/>
                  </a:moveTo>
                  <a:cubicBezTo>
                    <a:pt x="114" y="12"/>
                    <a:pt x="115" y="15"/>
                    <a:pt x="115" y="17"/>
                  </a:cubicBezTo>
                  <a:cubicBezTo>
                    <a:pt x="113" y="17"/>
                    <a:pt x="110" y="18"/>
                    <a:pt x="107" y="18"/>
                  </a:cubicBezTo>
                  <a:cubicBezTo>
                    <a:pt x="108" y="16"/>
                    <a:pt x="109" y="13"/>
                    <a:pt x="112" y="13"/>
                  </a:cubicBezTo>
                  <a:close/>
                  <a:moveTo>
                    <a:pt x="106" y="22"/>
                  </a:moveTo>
                  <a:cubicBezTo>
                    <a:pt x="109" y="21"/>
                    <a:pt x="113" y="21"/>
                    <a:pt x="116" y="21"/>
                  </a:cubicBezTo>
                  <a:cubicBezTo>
                    <a:pt x="116" y="21"/>
                    <a:pt x="116" y="22"/>
                    <a:pt x="116" y="22"/>
                  </a:cubicBezTo>
                  <a:cubicBezTo>
                    <a:pt x="116" y="22"/>
                    <a:pt x="116" y="22"/>
                    <a:pt x="116" y="22"/>
                  </a:cubicBezTo>
                  <a:cubicBezTo>
                    <a:pt x="112" y="22"/>
                    <a:pt x="109" y="22"/>
                    <a:pt x="106" y="22"/>
                  </a:cubicBezTo>
                  <a:cubicBezTo>
                    <a:pt x="106" y="22"/>
                    <a:pt x="106" y="22"/>
                    <a:pt x="106" y="22"/>
                  </a:cubicBezTo>
                  <a:close/>
                  <a:moveTo>
                    <a:pt x="99" y="91"/>
                  </a:moveTo>
                  <a:cubicBezTo>
                    <a:pt x="100" y="70"/>
                    <a:pt x="106" y="50"/>
                    <a:pt x="106" y="29"/>
                  </a:cubicBezTo>
                  <a:cubicBezTo>
                    <a:pt x="107" y="28"/>
                    <a:pt x="108" y="27"/>
                    <a:pt x="108" y="26"/>
                  </a:cubicBezTo>
                  <a:cubicBezTo>
                    <a:pt x="108" y="26"/>
                    <a:pt x="109" y="26"/>
                    <a:pt x="109" y="26"/>
                  </a:cubicBezTo>
                  <a:cubicBezTo>
                    <a:pt x="109" y="26"/>
                    <a:pt x="109" y="27"/>
                    <a:pt x="109" y="27"/>
                  </a:cubicBezTo>
                  <a:cubicBezTo>
                    <a:pt x="110" y="49"/>
                    <a:pt x="103" y="70"/>
                    <a:pt x="101" y="91"/>
                  </a:cubicBezTo>
                  <a:cubicBezTo>
                    <a:pt x="101" y="94"/>
                    <a:pt x="105" y="94"/>
                    <a:pt x="105" y="91"/>
                  </a:cubicBezTo>
                  <a:cubicBezTo>
                    <a:pt x="107" y="76"/>
                    <a:pt x="110" y="61"/>
                    <a:pt x="112" y="46"/>
                  </a:cubicBezTo>
                  <a:cubicBezTo>
                    <a:pt x="111" y="62"/>
                    <a:pt x="109" y="77"/>
                    <a:pt x="108" y="93"/>
                  </a:cubicBezTo>
                  <a:cubicBezTo>
                    <a:pt x="105" y="94"/>
                    <a:pt x="102" y="94"/>
                    <a:pt x="99" y="94"/>
                  </a:cubicBezTo>
                  <a:lnTo>
                    <a:pt x="99" y="91"/>
                  </a:lnTo>
                  <a:close/>
                  <a:moveTo>
                    <a:pt x="97" y="73"/>
                  </a:moveTo>
                  <a:cubicBezTo>
                    <a:pt x="96" y="78"/>
                    <a:pt x="96" y="84"/>
                    <a:pt x="95" y="89"/>
                  </a:cubicBezTo>
                  <a:cubicBezTo>
                    <a:pt x="95" y="89"/>
                    <a:pt x="95" y="90"/>
                    <a:pt x="95" y="90"/>
                  </a:cubicBezTo>
                  <a:cubicBezTo>
                    <a:pt x="95" y="95"/>
                    <a:pt x="95" y="95"/>
                    <a:pt x="95" y="95"/>
                  </a:cubicBezTo>
                  <a:cubicBezTo>
                    <a:pt x="90" y="95"/>
                    <a:pt x="84" y="95"/>
                    <a:pt x="80" y="95"/>
                  </a:cubicBezTo>
                  <a:cubicBezTo>
                    <a:pt x="80" y="89"/>
                    <a:pt x="81" y="82"/>
                    <a:pt x="82" y="76"/>
                  </a:cubicBezTo>
                  <a:cubicBezTo>
                    <a:pt x="83" y="78"/>
                    <a:pt x="85" y="79"/>
                    <a:pt x="89" y="80"/>
                  </a:cubicBezTo>
                  <a:cubicBezTo>
                    <a:pt x="91" y="81"/>
                    <a:pt x="92" y="77"/>
                    <a:pt x="90" y="77"/>
                  </a:cubicBezTo>
                  <a:cubicBezTo>
                    <a:pt x="87" y="76"/>
                    <a:pt x="86" y="74"/>
                    <a:pt x="86" y="72"/>
                  </a:cubicBezTo>
                  <a:cubicBezTo>
                    <a:pt x="86" y="73"/>
                    <a:pt x="86" y="73"/>
                    <a:pt x="87" y="73"/>
                  </a:cubicBezTo>
                  <a:lnTo>
                    <a:pt x="97" y="73"/>
                  </a:lnTo>
                  <a:close/>
                  <a:moveTo>
                    <a:pt x="88" y="49"/>
                  </a:moveTo>
                  <a:cubicBezTo>
                    <a:pt x="88" y="49"/>
                    <a:pt x="88" y="49"/>
                    <a:pt x="88" y="48"/>
                  </a:cubicBezTo>
                  <a:cubicBezTo>
                    <a:pt x="88" y="48"/>
                    <a:pt x="89" y="48"/>
                    <a:pt x="89" y="48"/>
                  </a:cubicBezTo>
                  <a:cubicBezTo>
                    <a:pt x="94" y="50"/>
                    <a:pt x="89" y="57"/>
                    <a:pt x="85" y="64"/>
                  </a:cubicBezTo>
                  <a:cubicBezTo>
                    <a:pt x="86" y="59"/>
                    <a:pt x="88" y="54"/>
                    <a:pt x="88" y="49"/>
                  </a:cubicBezTo>
                  <a:close/>
                  <a:moveTo>
                    <a:pt x="81" y="29"/>
                  </a:moveTo>
                  <a:cubicBezTo>
                    <a:pt x="81" y="29"/>
                    <a:pt x="82" y="29"/>
                    <a:pt x="83" y="30"/>
                  </a:cubicBezTo>
                  <a:cubicBezTo>
                    <a:pt x="82" y="31"/>
                    <a:pt x="82" y="33"/>
                    <a:pt x="81" y="35"/>
                  </a:cubicBezTo>
                  <a:cubicBezTo>
                    <a:pt x="81" y="35"/>
                    <a:pt x="81" y="35"/>
                    <a:pt x="81" y="35"/>
                  </a:cubicBezTo>
                  <a:lnTo>
                    <a:pt x="81" y="29"/>
                  </a:lnTo>
                  <a:close/>
                  <a:moveTo>
                    <a:pt x="68" y="73"/>
                  </a:moveTo>
                  <a:cubicBezTo>
                    <a:pt x="68" y="73"/>
                    <a:pt x="68" y="73"/>
                    <a:pt x="69" y="73"/>
                  </a:cubicBezTo>
                  <a:cubicBezTo>
                    <a:pt x="71" y="73"/>
                    <a:pt x="71" y="69"/>
                    <a:pt x="69" y="69"/>
                  </a:cubicBezTo>
                  <a:cubicBezTo>
                    <a:pt x="70" y="67"/>
                    <a:pt x="70" y="65"/>
                    <a:pt x="71" y="63"/>
                  </a:cubicBezTo>
                  <a:cubicBezTo>
                    <a:pt x="73" y="57"/>
                    <a:pt x="74" y="52"/>
                    <a:pt x="75" y="46"/>
                  </a:cubicBezTo>
                  <a:cubicBezTo>
                    <a:pt x="75" y="46"/>
                    <a:pt x="77" y="38"/>
                    <a:pt x="76" y="38"/>
                  </a:cubicBezTo>
                  <a:cubicBezTo>
                    <a:pt x="79" y="38"/>
                    <a:pt x="81" y="39"/>
                    <a:pt x="84" y="39"/>
                  </a:cubicBezTo>
                  <a:cubicBezTo>
                    <a:pt x="89" y="41"/>
                    <a:pt x="76" y="87"/>
                    <a:pt x="76" y="95"/>
                  </a:cubicBezTo>
                  <a:cubicBezTo>
                    <a:pt x="72" y="95"/>
                    <a:pt x="68" y="95"/>
                    <a:pt x="64" y="95"/>
                  </a:cubicBezTo>
                  <a:cubicBezTo>
                    <a:pt x="63" y="95"/>
                    <a:pt x="62" y="95"/>
                    <a:pt x="61" y="94"/>
                  </a:cubicBezTo>
                  <a:cubicBezTo>
                    <a:pt x="63" y="87"/>
                    <a:pt x="65" y="80"/>
                    <a:pt x="68" y="73"/>
                  </a:cubicBezTo>
                  <a:close/>
                  <a:moveTo>
                    <a:pt x="58" y="74"/>
                  </a:moveTo>
                  <a:cubicBezTo>
                    <a:pt x="60" y="74"/>
                    <a:pt x="62" y="74"/>
                    <a:pt x="64" y="73"/>
                  </a:cubicBezTo>
                  <a:cubicBezTo>
                    <a:pt x="62" y="78"/>
                    <a:pt x="60" y="83"/>
                    <a:pt x="59" y="88"/>
                  </a:cubicBezTo>
                  <a:cubicBezTo>
                    <a:pt x="59" y="83"/>
                    <a:pt x="58" y="79"/>
                    <a:pt x="58" y="74"/>
                  </a:cubicBezTo>
                  <a:cubicBezTo>
                    <a:pt x="58" y="74"/>
                    <a:pt x="58" y="74"/>
                    <a:pt x="58" y="74"/>
                  </a:cubicBezTo>
                  <a:close/>
                  <a:moveTo>
                    <a:pt x="41" y="17"/>
                  </a:moveTo>
                  <a:cubicBezTo>
                    <a:pt x="42" y="15"/>
                    <a:pt x="42" y="14"/>
                    <a:pt x="43" y="12"/>
                  </a:cubicBezTo>
                  <a:cubicBezTo>
                    <a:pt x="43" y="12"/>
                    <a:pt x="44" y="12"/>
                    <a:pt x="44" y="12"/>
                  </a:cubicBezTo>
                  <a:cubicBezTo>
                    <a:pt x="44" y="12"/>
                    <a:pt x="44" y="12"/>
                    <a:pt x="44" y="13"/>
                  </a:cubicBezTo>
                  <a:cubicBezTo>
                    <a:pt x="44" y="13"/>
                    <a:pt x="44" y="13"/>
                    <a:pt x="44" y="13"/>
                  </a:cubicBezTo>
                  <a:cubicBezTo>
                    <a:pt x="44" y="13"/>
                    <a:pt x="45" y="14"/>
                    <a:pt x="46" y="14"/>
                  </a:cubicBezTo>
                  <a:cubicBezTo>
                    <a:pt x="46" y="14"/>
                    <a:pt x="46" y="14"/>
                    <a:pt x="46" y="14"/>
                  </a:cubicBezTo>
                  <a:cubicBezTo>
                    <a:pt x="47" y="16"/>
                    <a:pt x="48" y="17"/>
                    <a:pt x="48" y="19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8" y="20"/>
                    <a:pt x="48" y="19"/>
                    <a:pt x="47" y="18"/>
                  </a:cubicBezTo>
                  <a:cubicBezTo>
                    <a:pt x="46" y="16"/>
                    <a:pt x="43" y="18"/>
                    <a:pt x="44" y="20"/>
                  </a:cubicBezTo>
                  <a:cubicBezTo>
                    <a:pt x="44" y="20"/>
                    <a:pt x="43" y="21"/>
                    <a:pt x="43" y="22"/>
                  </a:cubicBezTo>
                  <a:cubicBezTo>
                    <a:pt x="42" y="21"/>
                    <a:pt x="41" y="20"/>
                    <a:pt x="40" y="18"/>
                  </a:cubicBezTo>
                  <a:cubicBezTo>
                    <a:pt x="40" y="18"/>
                    <a:pt x="41" y="18"/>
                    <a:pt x="41" y="17"/>
                  </a:cubicBezTo>
                  <a:close/>
                  <a:moveTo>
                    <a:pt x="37" y="53"/>
                  </a:moveTo>
                  <a:cubicBezTo>
                    <a:pt x="38" y="43"/>
                    <a:pt x="39" y="34"/>
                    <a:pt x="40" y="25"/>
                  </a:cubicBezTo>
                  <a:cubicBezTo>
                    <a:pt x="40" y="25"/>
                    <a:pt x="41" y="26"/>
                    <a:pt x="42" y="27"/>
                  </a:cubicBezTo>
                  <a:cubicBezTo>
                    <a:pt x="42" y="28"/>
                    <a:pt x="43" y="28"/>
                    <a:pt x="43" y="27"/>
                  </a:cubicBezTo>
                  <a:cubicBezTo>
                    <a:pt x="43" y="42"/>
                    <a:pt x="41" y="56"/>
                    <a:pt x="44" y="70"/>
                  </a:cubicBezTo>
                  <a:cubicBezTo>
                    <a:pt x="44" y="72"/>
                    <a:pt x="48" y="71"/>
                    <a:pt x="47" y="69"/>
                  </a:cubicBezTo>
                  <a:cubicBezTo>
                    <a:pt x="45" y="55"/>
                    <a:pt x="47" y="41"/>
                    <a:pt x="47" y="27"/>
                  </a:cubicBezTo>
                  <a:cubicBezTo>
                    <a:pt x="47" y="28"/>
                    <a:pt x="48" y="28"/>
                    <a:pt x="48" y="28"/>
                  </a:cubicBezTo>
                  <a:cubicBezTo>
                    <a:pt x="49" y="30"/>
                    <a:pt x="51" y="29"/>
                    <a:pt x="51" y="27"/>
                  </a:cubicBezTo>
                  <a:cubicBezTo>
                    <a:pt x="54" y="49"/>
                    <a:pt x="54" y="72"/>
                    <a:pt x="55" y="94"/>
                  </a:cubicBezTo>
                  <a:cubicBezTo>
                    <a:pt x="55" y="94"/>
                    <a:pt x="55" y="94"/>
                    <a:pt x="55" y="94"/>
                  </a:cubicBezTo>
                  <a:cubicBezTo>
                    <a:pt x="55" y="94"/>
                    <a:pt x="55" y="94"/>
                    <a:pt x="54" y="94"/>
                  </a:cubicBezTo>
                  <a:cubicBezTo>
                    <a:pt x="48" y="81"/>
                    <a:pt x="42" y="68"/>
                    <a:pt x="36" y="54"/>
                  </a:cubicBezTo>
                  <a:cubicBezTo>
                    <a:pt x="36" y="54"/>
                    <a:pt x="37" y="54"/>
                    <a:pt x="37" y="53"/>
                  </a:cubicBezTo>
                  <a:close/>
                  <a:moveTo>
                    <a:pt x="24" y="43"/>
                  </a:moveTo>
                  <a:cubicBezTo>
                    <a:pt x="24" y="43"/>
                    <a:pt x="25" y="43"/>
                    <a:pt x="25" y="42"/>
                  </a:cubicBezTo>
                  <a:cubicBezTo>
                    <a:pt x="34" y="59"/>
                    <a:pt x="42" y="77"/>
                    <a:pt x="50" y="94"/>
                  </a:cubicBezTo>
                  <a:cubicBezTo>
                    <a:pt x="47" y="94"/>
                    <a:pt x="45" y="94"/>
                    <a:pt x="42" y="94"/>
                  </a:cubicBezTo>
                  <a:cubicBezTo>
                    <a:pt x="42" y="93"/>
                    <a:pt x="42" y="92"/>
                    <a:pt x="41" y="92"/>
                  </a:cubicBezTo>
                  <a:cubicBezTo>
                    <a:pt x="34" y="90"/>
                    <a:pt x="28" y="71"/>
                    <a:pt x="26" y="65"/>
                  </a:cubicBezTo>
                  <a:cubicBezTo>
                    <a:pt x="23" y="58"/>
                    <a:pt x="20" y="50"/>
                    <a:pt x="17" y="43"/>
                  </a:cubicBezTo>
                  <a:cubicBezTo>
                    <a:pt x="19" y="43"/>
                    <a:pt x="21" y="43"/>
                    <a:pt x="24" y="43"/>
                  </a:cubicBezTo>
                  <a:close/>
                  <a:moveTo>
                    <a:pt x="6" y="33"/>
                  </a:moveTo>
                  <a:cubicBezTo>
                    <a:pt x="6" y="33"/>
                    <a:pt x="6" y="33"/>
                    <a:pt x="6" y="33"/>
                  </a:cubicBezTo>
                  <a:cubicBezTo>
                    <a:pt x="7" y="33"/>
                    <a:pt x="9" y="32"/>
                    <a:pt x="11" y="31"/>
                  </a:cubicBezTo>
                  <a:cubicBezTo>
                    <a:pt x="11" y="31"/>
                    <a:pt x="12" y="31"/>
                    <a:pt x="12" y="31"/>
                  </a:cubicBezTo>
                  <a:cubicBezTo>
                    <a:pt x="15" y="33"/>
                    <a:pt x="18" y="36"/>
                    <a:pt x="20" y="39"/>
                  </a:cubicBezTo>
                  <a:cubicBezTo>
                    <a:pt x="18" y="39"/>
                    <a:pt x="16" y="39"/>
                    <a:pt x="14" y="38"/>
                  </a:cubicBezTo>
                  <a:cubicBezTo>
                    <a:pt x="14" y="38"/>
                    <a:pt x="14" y="38"/>
                    <a:pt x="13" y="38"/>
                  </a:cubicBezTo>
                  <a:cubicBezTo>
                    <a:pt x="13" y="38"/>
                    <a:pt x="12" y="38"/>
                    <a:pt x="12" y="39"/>
                  </a:cubicBezTo>
                  <a:cubicBezTo>
                    <a:pt x="11" y="40"/>
                    <a:pt x="10" y="44"/>
                    <a:pt x="9" y="44"/>
                  </a:cubicBezTo>
                  <a:cubicBezTo>
                    <a:pt x="7" y="44"/>
                    <a:pt x="5" y="43"/>
                    <a:pt x="4" y="42"/>
                  </a:cubicBezTo>
                  <a:cubicBezTo>
                    <a:pt x="4" y="42"/>
                    <a:pt x="4" y="42"/>
                    <a:pt x="4" y="42"/>
                  </a:cubicBezTo>
                  <a:cubicBezTo>
                    <a:pt x="5" y="39"/>
                    <a:pt x="5" y="36"/>
                    <a:pt x="6" y="33"/>
                  </a:cubicBezTo>
                  <a:close/>
                  <a:moveTo>
                    <a:pt x="4" y="46"/>
                  </a:moveTo>
                  <a:cubicBezTo>
                    <a:pt x="6" y="47"/>
                    <a:pt x="8" y="48"/>
                    <a:pt x="10" y="48"/>
                  </a:cubicBezTo>
                  <a:cubicBezTo>
                    <a:pt x="12" y="48"/>
                    <a:pt x="13" y="46"/>
                    <a:pt x="14" y="45"/>
                  </a:cubicBezTo>
                  <a:cubicBezTo>
                    <a:pt x="18" y="54"/>
                    <a:pt x="21" y="63"/>
                    <a:pt x="25" y="73"/>
                  </a:cubicBezTo>
                  <a:cubicBezTo>
                    <a:pt x="27" y="78"/>
                    <a:pt x="30" y="88"/>
                    <a:pt x="36" y="93"/>
                  </a:cubicBezTo>
                  <a:cubicBezTo>
                    <a:pt x="34" y="93"/>
                    <a:pt x="33" y="93"/>
                    <a:pt x="32" y="92"/>
                  </a:cubicBezTo>
                  <a:cubicBezTo>
                    <a:pt x="29" y="92"/>
                    <a:pt x="27" y="92"/>
                    <a:pt x="25" y="91"/>
                  </a:cubicBezTo>
                  <a:cubicBezTo>
                    <a:pt x="19" y="76"/>
                    <a:pt x="12" y="61"/>
                    <a:pt x="4" y="46"/>
                  </a:cubicBezTo>
                  <a:close/>
                  <a:moveTo>
                    <a:pt x="14" y="82"/>
                  </a:moveTo>
                  <a:cubicBezTo>
                    <a:pt x="15" y="81"/>
                    <a:pt x="15" y="80"/>
                    <a:pt x="15" y="79"/>
                  </a:cubicBezTo>
                  <a:cubicBezTo>
                    <a:pt x="15" y="79"/>
                    <a:pt x="16" y="79"/>
                    <a:pt x="16" y="79"/>
                  </a:cubicBezTo>
                  <a:cubicBezTo>
                    <a:pt x="18" y="83"/>
                    <a:pt x="19" y="86"/>
                    <a:pt x="21" y="90"/>
                  </a:cubicBezTo>
                  <a:cubicBezTo>
                    <a:pt x="20" y="90"/>
                    <a:pt x="18" y="90"/>
                    <a:pt x="17" y="89"/>
                  </a:cubicBezTo>
                  <a:cubicBezTo>
                    <a:pt x="14" y="89"/>
                    <a:pt x="12" y="88"/>
                    <a:pt x="9" y="86"/>
                  </a:cubicBezTo>
                  <a:cubicBezTo>
                    <a:pt x="4" y="84"/>
                    <a:pt x="12" y="82"/>
                    <a:pt x="14" y="82"/>
                  </a:cubicBezTo>
                  <a:close/>
                  <a:moveTo>
                    <a:pt x="32" y="170"/>
                  </a:moveTo>
                  <a:cubicBezTo>
                    <a:pt x="32" y="168"/>
                    <a:pt x="31" y="166"/>
                    <a:pt x="31" y="164"/>
                  </a:cubicBezTo>
                  <a:cubicBezTo>
                    <a:pt x="50" y="168"/>
                    <a:pt x="68" y="168"/>
                    <a:pt x="86" y="162"/>
                  </a:cubicBezTo>
                  <a:cubicBezTo>
                    <a:pt x="88" y="162"/>
                    <a:pt x="87" y="158"/>
                    <a:pt x="85" y="159"/>
                  </a:cubicBezTo>
                  <a:cubicBezTo>
                    <a:pt x="67" y="164"/>
                    <a:pt x="50" y="164"/>
                    <a:pt x="32" y="160"/>
                  </a:cubicBezTo>
                  <a:cubicBezTo>
                    <a:pt x="32" y="160"/>
                    <a:pt x="31" y="160"/>
                    <a:pt x="31" y="160"/>
                  </a:cubicBezTo>
                  <a:cubicBezTo>
                    <a:pt x="31" y="157"/>
                    <a:pt x="30" y="155"/>
                    <a:pt x="30" y="152"/>
                  </a:cubicBezTo>
                  <a:cubicBezTo>
                    <a:pt x="49" y="156"/>
                    <a:pt x="67" y="158"/>
                    <a:pt x="86" y="153"/>
                  </a:cubicBezTo>
                  <a:cubicBezTo>
                    <a:pt x="88" y="153"/>
                    <a:pt x="87" y="149"/>
                    <a:pt x="85" y="150"/>
                  </a:cubicBezTo>
                  <a:cubicBezTo>
                    <a:pt x="66" y="154"/>
                    <a:pt x="49" y="152"/>
                    <a:pt x="31" y="148"/>
                  </a:cubicBezTo>
                  <a:cubicBezTo>
                    <a:pt x="30" y="148"/>
                    <a:pt x="30" y="148"/>
                    <a:pt x="30" y="148"/>
                  </a:cubicBezTo>
                  <a:cubicBezTo>
                    <a:pt x="29" y="145"/>
                    <a:pt x="29" y="141"/>
                    <a:pt x="28" y="138"/>
                  </a:cubicBezTo>
                  <a:cubicBezTo>
                    <a:pt x="50" y="145"/>
                    <a:pt x="74" y="146"/>
                    <a:pt x="95" y="138"/>
                  </a:cubicBezTo>
                  <a:cubicBezTo>
                    <a:pt x="96" y="149"/>
                    <a:pt x="96" y="161"/>
                    <a:pt x="97" y="172"/>
                  </a:cubicBezTo>
                  <a:cubicBezTo>
                    <a:pt x="97" y="176"/>
                    <a:pt x="96" y="175"/>
                    <a:pt x="93" y="176"/>
                  </a:cubicBezTo>
                  <a:cubicBezTo>
                    <a:pt x="88" y="177"/>
                    <a:pt x="84" y="177"/>
                    <a:pt x="80" y="178"/>
                  </a:cubicBezTo>
                  <a:cubicBezTo>
                    <a:pt x="72" y="179"/>
                    <a:pt x="65" y="179"/>
                    <a:pt x="57" y="178"/>
                  </a:cubicBezTo>
                  <a:cubicBezTo>
                    <a:pt x="54" y="178"/>
                    <a:pt x="45" y="178"/>
                    <a:pt x="40" y="176"/>
                  </a:cubicBezTo>
                  <a:cubicBezTo>
                    <a:pt x="41" y="175"/>
                    <a:pt x="41" y="173"/>
                    <a:pt x="39" y="173"/>
                  </a:cubicBezTo>
                  <a:cubicBezTo>
                    <a:pt x="38" y="173"/>
                    <a:pt x="38" y="173"/>
                    <a:pt x="37" y="172"/>
                  </a:cubicBezTo>
                  <a:cubicBezTo>
                    <a:pt x="36" y="172"/>
                    <a:pt x="36" y="172"/>
                    <a:pt x="35" y="172"/>
                  </a:cubicBezTo>
                  <a:cubicBezTo>
                    <a:pt x="35" y="171"/>
                    <a:pt x="34" y="171"/>
                    <a:pt x="34" y="171"/>
                  </a:cubicBezTo>
                  <a:cubicBezTo>
                    <a:pt x="33" y="170"/>
                    <a:pt x="33" y="170"/>
                    <a:pt x="32" y="170"/>
                  </a:cubicBezTo>
                  <a:close/>
                  <a:moveTo>
                    <a:pt x="121" y="158"/>
                  </a:moveTo>
                  <a:cubicBezTo>
                    <a:pt x="118" y="173"/>
                    <a:pt x="117" y="190"/>
                    <a:pt x="123" y="205"/>
                  </a:cubicBezTo>
                  <a:cubicBezTo>
                    <a:pt x="112" y="215"/>
                    <a:pt x="92" y="216"/>
                    <a:pt x="79" y="217"/>
                  </a:cubicBezTo>
                  <a:cubicBezTo>
                    <a:pt x="68" y="217"/>
                    <a:pt x="41" y="218"/>
                    <a:pt x="37" y="205"/>
                  </a:cubicBezTo>
                  <a:cubicBezTo>
                    <a:pt x="37" y="204"/>
                    <a:pt x="36" y="204"/>
                    <a:pt x="36" y="204"/>
                  </a:cubicBezTo>
                  <a:cubicBezTo>
                    <a:pt x="36" y="203"/>
                    <a:pt x="36" y="203"/>
                    <a:pt x="36" y="202"/>
                  </a:cubicBezTo>
                  <a:cubicBezTo>
                    <a:pt x="34" y="193"/>
                    <a:pt x="33" y="184"/>
                    <a:pt x="32" y="174"/>
                  </a:cubicBezTo>
                  <a:cubicBezTo>
                    <a:pt x="33" y="175"/>
                    <a:pt x="33" y="175"/>
                    <a:pt x="34" y="175"/>
                  </a:cubicBezTo>
                  <a:cubicBezTo>
                    <a:pt x="37" y="183"/>
                    <a:pt x="53" y="182"/>
                    <a:pt x="59" y="182"/>
                  </a:cubicBezTo>
                  <a:cubicBezTo>
                    <a:pt x="72" y="183"/>
                    <a:pt x="87" y="183"/>
                    <a:pt x="100" y="178"/>
                  </a:cubicBezTo>
                  <a:cubicBezTo>
                    <a:pt x="101" y="178"/>
                    <a:pt x="101" y="177"/>
                    <a:pt x="101" y="176"/>
                  </a:cubicBezTo>
                  <a:cubicBezTo>
                    <a:pt x="100" y="162"/>
                    <a:pt x="100" y="149"/>
                    <a:pt x="99" y="135"/>
                  </a:cubicBezTo>
                  <a:cubicBezTo>
                    <a:pt x="99" y="133"/>
                    <a:pt x="97" y="133"/>
                    <a:pt x="96" y="133"/>
                  </a:cubicBezTo>
                  <a:cubicBezTo>
                    <a:pt x="75" y="143"/>
                    <a:pt x="49" y="141"/>
                    <a:pt x="28" y="133"/>
                  </a:cubicBezTo>
                  <a:cubicBezTo>
                    <a:pt x="26" y="123"/>
                    <a:pt x="23" y="112"/>
                    <a:pt x="18" y="103"/>
                  </a:cubicBezTo>
                  <a:cubicBezTo>
                    <a:pt x="26" y="107"/>
                    <a:pt x="34" y="109"/>
                    <a:pt x="44" y="110"/>
                  </a:cubicBezTo>
                  <a:cubicBezTo>
                    <a:pt x="63" y="111"/>
                    <a:pt x="81" y="111"/>
                    <a:pt x="100" y="109"/>
                  </a:cubicBezTo>
                  <a:cubicBezTo>
                    <a:pt x="110" y="108"/>
                    <a:pt x="123" y="105"/>
                    <a:pt x="133" y="99"/>
                  </a:cubicBezTo>
                  <a:cubicBezTo>
                    <a:pt x="130" y="119"/>
                    <a:pt x="124" y="138"/>
                    <a:pt x="121" y="158"/>
                  </a:cubicBezTo>
                  <a:close/>
                  <a:moveTo>
                    <a:pt x="134" y="94"/>
                  </a:moveTo>
                  <a:cubicBezTo>
                    <a:pt x="124" y="100"/>
                    <a:pt x="112" y="104"/>
                    <a:pt x="100" y="105"/>
                  </a:cubicBezTo>
                  <a:cubicBezTo>
                    <a:pt x="78" y="107"/>
                    <a:pt x="54" y="108"/>
                    <a:pt x="33" y="104"/>
                  </a:cubicBezTo>
                  <a:cubicBezTo>
                    <a:pt x="26" y="103"/>
                    <a:pt x="19" y="100"/>
                    <a:pt x="14" y="96"/>
                  </a:cubicBezTo>
                  <a:cubicBezTo>
                    <a:pt x="11" y="94"/>
                    <a:pt x="9" y="92"/>
                    <a:pt x="7" y="89"/>
                  </a:cubicBezTo>
                  <a:cubicBezTo>
                    <a:pt x="8" y="90"/>
                    <a:pt x="9" y="91"/>
                    <a:pt x="11" y="92"/>
                  </a:cubicBezTo>
                  <a:cubicBezTo>
                    <a:pt x="15" y="93"/>
                    <a:pt x="19" y="94"/>
                    <a:pt x="23" y="95"/>
                  </a:cubicBezTo>
                  <a:cubicBezTo>
                    <a:pt x="23" y="95"/>
                    <a:pt x="23" y="95"/>
                    <a:pt x="23" y="96"/>
                  </a:cubicBezTo>
                  <a:cubicBezTo>
                    <a:pt x="24" y="97"/>
                    <a:pt x="26" y="97"/>
                    <a:pt x="27" y="96"/>
                  </a:cubicBezTo>
                  <a:cubicBezTo>
                    <a:pt x="35" y="97"/>
                    <a:pt x="42" y="97"/>
                    <a:pt x="50" y="98"/>
                  </a:cubicBezTo>
                  <a:cubicBezTo>
                    <a:pt x="51" y="98"/>
                    <a:pt x="51" y="98"/>
                    <a:pt x="52" y="98"/>
                  </a:cubicBezTo>
                  <a:cubicBezTo>
                    <a:pt x="53" y="98"/>
                    <a:pt x="53" y="98"/>
                    <a:pt x="54" y="98"/>
                  </a:cubicBezTo>
                  <a:cubicBezTo>
                    <a:pt x="71" y="99"/>
                    <a:pt x="88" y="99"/>
                    <a:pt x="105" y="97"/>
                  </a:cubicBezTo>
                  <a:cubicBezTo>
                    <a:pt x="118" y="95"/>
                    <a:pt x="133" y="90"/>
                    <a:pt x="141" y="79"/>
                  </a:cubicBezTo>
                  <a:cubicBezTo>
                    <a:pt x="142" y="80"/>
                    <a:pt x="143" y="80"/>
                    <a:pt x="143" y="81"/>
                  </a:cubicBezTo>
                  <a:cubicBezTo>
                    <a:pt x="149" y="86"/>
                    <a:pt x="138" y="92"/>
                    <a:pt x="134" y="94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7" name="Freeform 158"/>
          <p:cNvSpPr>
            <a:spLocks noEditPoints="1"/>
          </p:cNvSpPr>
          <p:nvPr userDrawn="1">
            <p:custDataLst>
              <p:tags r:id="rId10"/>
            </p:custDataLst>
          </p:nvPr>
        </p:nvSpPr>
        <p:spPr bwMode="auto">
          <a:xfrm>
            <a:off x="331301" y="250607"/>
            <a:ext cx="525397" cy="878129"/>
          </a:xfrm>
          <a:custGeom>
            <a:gdLst>
              <a:gd name="T0" fmla="*/ 131 w 140"/>
              <a:gd name="T1" fmla="*/ 196 h 234"/>
              <a:gd name="T2" fmla="*/ 57 w 140"/>
              <a:gd name="T3" fmla="*/ 83 h 234"/>
              <a:gd name="T4" fmla="*/ 75 w 140"/>
              <a:gd name="T5" fmla="*/ 81 h 234"/>
              <a:gd name="T6" fmla="*/ 70 w 140"/>
              <a:gd name="T7" fmla="*/ 41 h 234"/>
              <a:gd name="T8" fmla="*/ 39 w 140"/>
              <a:gd name="T9" fmla="*/ 36 h 234"/>
              <a:gd name="T10" fmla="*/ 14 w 140"/>
              <a:gd name="T11" fmla="*/ 29 h 234"/>
              <a:gd name="T12" fmla="*/ 20 w 140"/>
              <a:gd name="T13" fmla="*/ 67 h 234"/>
              <a:gd name="T14" fmla="*/ 0 w 140"/>
              <a:gd name="T15" fmla="*/ 63 h 234"/>
              <a:gd name="T16" fmla="*/ 4 w 140"/>
              <a:gd name="T17" fmla="*/ 86 h 234"/>
              <a:gd name="T18" fmla="*/ 7 w 140"/>
              <a:gd name="T19" fmla="*/ 101 h 234"/>
              <a:gd name="T20" fmla="*/ 22 w 140"/>
              <a:gd name="T21" fmla="*/ 96 h 234"/>
              <a:gd name="T22" fmla="*/ 24 w 140"/>
              <a:gd name="T23" fmla="*/ 158 h 234"/>
              <a:gd name="T24" fmla="*/ 11 w 140"/>
              <a:gd name="T25" fmla="*/ 226 h 234"/>
              <a:gd name="T26" fmla="*/ 19 w 140"/>
              <a:gd name="T27" fmla="*/ 232 h 234"/>
              <a:gd name="T28" fmla="*/ 22 w 140"/>
              <a:gd name="T29" fmla="*/ 233 h 234"/>
              <a:gd name="T30" fmla="*/ 50 w 140"/>
              <a:gd name="T31" fmla="*/ 233 h 234"/>
              <a:gd name="T32" fmla="*/ 132 w 140"/>
              <a:gd name="T33" fmla="*/ 198 h 234"/>
              <a:gd name="T34" fmla="*/ 17 w 140"/>
              <a:gd name="T35" fmla="*/ 14 h 234"/>
              <a:gd name="T36" fmla="*/ 42 w 140"/>
              <a:gd name="T37" fmla="*/ 69 h 234"/>
              <a:gd name="T38" fmla="*/ 37 w 140"/>
              <a:gd name="T39" fmla="*/ 70 h 234"/>
              <a:gd name="T40" fmla="*/ 31 w 140"/>
              <a:gd name="T41" fmla="*/ 70 h 234"/>
              <a:gd name="T42" fmla="*/ 122 w 140"/>
              <a:gd name="T43" fmla="*/ 203 h 234"/>
              <a:gd name="T44" fmla="*/ 112 w 140"/>
              <a:gd name="T45" fmla="*/ 210 h 234"/>
              <a:gd name="T46" fmla="*/ 51 w 140"/>
              <a:gd name="T47" fmla="*/ 226 h 234"/>
              <a:gd name="T48" fmla="*/ 21 w 140"/>
              <a:gd name="T49" fmla="*/ 226 h 234"/>
              <a:gd name="T50" fmla="*/ 61 w 140"/>
              <a:gd name="T51" fmla="*/ 210 h 234"/>
              <a:gd name="T52" fmla="*/ 82 w 140"/>
              <a:gd name="T53" fmla="*/ 203 h 234"/>
              <a:gd name="T54" fmla="*/ 109 w 140"/>
              <a:gd name="T55" fmla="*/ 197 h 234"/>
              <a:gd name="T56" fmla="*/ 65 w 140"/>
              <a:gd name="T57" fmla="*/ 208 h 234"/>
              <a:gd name="T58" fmla="*/ 78 w 140"/>
              <a:gd name="T59" fmla="*/ 204 h 234"/>
              <a:gd name="T60" fmla="*/ 65 w 140"/>
              <a:gd name="T61" fmla="*/ 208 h 234"/>
              <a:gd name="T62" fmla="*/ 115 w 140"/>
              <a:gd name="T63" fmla="*/ 193 h 234"/>
              <a:gd name="T64" fmla="*/ 15 w 140"/>
              <a:gd name="T65" fmla="*/ 223 h 234"/>
              <a:gd name="T66" fmla="*/ 14 w 140"/>
              <a:gd name="T67" fmla="*/ 224 h 234"/>
              <a:gd name="T68" fmla="*/ 28 w 140"/>
              <a:gd name="T69" fmla="*/ 156 h 234"/>
              <a:gd name="T70" fmla="*/ 30 w 140"/>
              <a:gd name="T71" fmla="*/ 90 h 234"/>
              <a:gd name="T72" fmla="*/ 34 w 140"/>
              <a:gd name="T73" fmla="*/ 86 h 234"/>
              <a:gd name="T74" fmla="*/ 35 w 140"/>
              <a:gd name="T75" fmla="*/ 86 h 234"/>
              <a:gd name="T76" fmla="*/ 33 w 140"/>
              <a:gd name="T77" fmla="*/ 105 h 234"/>
              <a:gd name="T78" fmla="*/ 46 w 140"/>
              <a:gd name="T79" fmla="*/ 106 h 234"/>
              <a:gd name="T80" fmla="*/ 52 w 140"/>
              <a:gd name="T81" fmla="*/ 129 h 234"/>
              <a:gd name="T82" fmla="*/ 65 w 140"/>
              <a:gd name="T83" fmla="*/ 120 h 234"/>
              <a:gd name="T84" fmla="*/ 86 w 140"/>
              <a:gd name="T85" fmla="*/ 145 h 234"/>
              <a:gd name="T86" fmla="*/ 88 w 140"/>
              <a:gd name="T87" fmla="*/ 148 h 234"/>
              <a:gd name="T88" fmla="*/ 115 w 140"/>
              <a:gd name="T89" fmla="*/ 193 h 234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40" h="234">
                <a:moveTo>
                  <a:pt x="132" y="198"/>
                </a:moveTo>
                <a:cubicBezTo>
                  <a:pt x="132" y="197"/>
                  <a:pt x="131" y="197"/>
                  <a:pt x="131" y="196"/>
                </a:cubicBezTo>
                <a:cubicBezTo>
                  <a:pt x="124" y="173"/>
                  <a:pt x="114" y="151"/>
                  <a:pt x="89" y="144"/>
                </a:cubicBezTo>
                <a:cubicBezTo>
                  <a:pt x="86" y="133"/>
                  <a:pt x="73" y="97"/>
                  <a:pt x="57" y="83"/>
                </a:cubicBezTo>
                <a:cubicBezTo>
                  <a:pt x="63" y="84"/>
                  <a:pt x="68" y="84"/>
                  <a:pt x="74" y="83"/>
                </a:cubicBezTo>
                <a:cubicBezTo>
                  <a:pt x="75" y="83"/>
                  <a:pt x="75" y="82"/>
                  <a:pt x="75" y="81"/>
                </a:cubicBezTo>
                <a:cubicBezTo>
                  <a:pt x="76" y="68"/>
                  <a:pt x="77" y="55"/>
                  <a:pt x="73" y="42"/>
                </a:cubicBezTo>
                <a:cubicBezTo>
                  <a:pt x="72" y="41"/>
                  <a:pt x="71" y="41"/>
                  <a:pt x="70" y="41"/>
                </a:cubicBezTo>
                <a:cubicBezTo>
                  <a:pt x="59" y="45"/>
                  <a:pt x="51" y="55"/>
                  <a:pt x="44" y="66"/>
                </a:cubicBezTo>
                <a:cubicBezTo>
                  <a:pt x="42" y="56"/>
                  <a:pt x="41" y="46"/>
                  <a:pt x="39" y="36"/>
                </a:cubicBezTo>
                <a:cubicBezTo>
                  <a:pt x="37" y="29"/>
                  <a:pt x="33" y="5"/>
                  <a:pt x="23" y="3"/>
                </a:cubicBezTo>
                <a:cubicBezTo>
                  <a:pt x="11" y="0"/>
                  <a:pt x="13" y="23"/>
                  <a:pt x="14" y="29"/>
                </a:cubicBezTo>
                <a:cubicBezTo>
                  <a:pt x="17" y="42"/>
                  <a:pt x="21" y="56"/>
                  <a:pt x="26" y="69"/>
                </a:cubicBezTo>
                <a:cubicBezTo>
                  <a:pt x="24" y="68"/>
                  <a:pt x="22" y="68"/>
                  <a:pt x="20" y="67"/>
                </a:cubicBezTo>
                <a:cubicBezTo>
                  <a:pt x="15" y="65"/>
                  <a:pt x="9" y="62"/>
                  <a:pt x="2" y="61"/>
                </a:cubicBezTo>
                <a:cubicBezTo>
                  <a:pt x="1" y="61"/>
                  <a:pt x="0" y="62"/>
                  <a:pt x="0" y="63"/>
                </a:cubicBezTo>
                <a:cubicBezTo>
                  <a:pt x="1" y="69"/>
                  <a:pt x="1" y="76"/>
                  <a:pt x="3" y="82"/>
                </a:cubicBezTo>
                <a:cubicBezTo>
                  <a:pt x="4" y="83"/>
                  <a:pt x="4" y="85"/>
                  <a:pt x="4" y="86"/>
                </a:cubicBezTo>
                <a:cubicBezTo>
                  <a:pt x="5" y="88"/>
                  <a:pt x="5" y="90"/>
                  <a:pt x="6" y="91"/>
                </a:cubicBezTo>
                <a:cubicBezTo>
                  <a:pt x="6" y="94"/>
                  <a:pt x="6" y="98"/>
                  <a:pt x="7" y="101"/>
                </a:cubicBezTo>
                <a:cubicBezTo>
                  <a:pt x="7" y="102"/>
                  <a:pt x="8" y="102"/>
                  <a:pt x="9" y="102"/>
                </a:cubicBezTo>
                <a:cubicBezTo>
                  <a:pt x="14" y="101"/>
                  <a:pt x="18" y="99"/>
                  <a:pt x="22" y="96"/>
                </a:cubicBezTo>
                <a:cubicBezTo>
                  <a:pt x="19" y="103"/>
                  <a:pt x="18" y="111"/>
                  <a:pt x="18" y="118"/>
                </a:cubicBezTo>
                <a:cubicBezTo>
                  <a:pt x="18" y="131"/>
                  <a:pt x="19" y="145"/>
                  <a:pt x="24" y="158"/>
                </a:cubicBezTo>
                <a:cubicBezTo>
                  <a:pt x="18" y="180"/>
                  <a:pt x="11" y="202"/>
                  <a:pt x="10" y="225"/>
                </a:cubicBezTo>
                <a:cubicBezTo>
                  <a:pt x="10" y="226"/>
                  <a:pt x="11" y="226"/>
                  <a:pt x="11" y="226"/>
                </a:cubicBezTo>
                <a:cubicBezTo>
                  <a:pt x="10" y="227"/>
                  <a:pt x="10" y="229"/>
                  <a:pt x="11" y="229"/>
                </a:cubicBezTo>
                <a:cubicBezTo>
                  <a:pt x="14" y="230"/>
                  <a:pt x="17" y="231"/>
                  <a:pt x="19" y="232"/>
                </a:cubicBezTo>
                <a:cubicBezTo>
                  <a:pt x="20" y="232"/>
                  <a:pt x="20" y="232"/>
                  <a:pt x="20" y="232"/>
                </a:cubicBezTo>
                <a:cubicBezTo>
                  <a:pt x="21" y="232"/>
                  <a:pt x="21" y="232"/>
                  <a:pt x="22" y="233"/>
                </a:cubicBezTo>
                <a:cubicBezTo>
                  <a:pt x="22" y="233"/>
                  <a:pt x="23" y="233"/>
                  <a:pt x="23" y="233"/>
                </a:cubicBezTo>
                <a:cubicBezTo>
                  <a:pt x="32" y="234"/>
                  <a:pt x="41" y="234"/>
                  <a:pt x="50" y="233"/>
                </a:cubicBezTo>
                <a:cubicBezTo>
                  <a:pt x="58" y="231"/>
                  <a:pt x="67" y="230"/>
                  <a:pt x="75" y="227"/>
                </a:cubicBezTo>
                <a:cubicBezTo>
                  <a:pt x="108" y="223"/>
                  <a:pt x="140" y="214"/>
                  <a:pt x="132" y="198"/>
                </a:cubicBezTo>
                <a:close/>
                <a:moveTo>
                  <a:pt x="20" y="38"/>
                </a:moveTo>
                <a:cubicBezTo>
                  <a:pt x="18" y="30"/>
                  <a:pt x="16" y="22"/>
                  <a:pt x="17" y="14"/>
                </a:cubicBezTo>
                <a:cubicBezTo>
                  <a:pt x="17" y="8"/>
                  <a:pt x="22" y="4"/>
                  <a:pt x="26" y="10"/>
                </a:cubicBezTo>
                <a:cubicBezTo>
                  <a:pt x="36" y="28"/>
                  <a:pt x="37" y="50"/>
                  <a:pt x="42" y="69"/>
                </a:cubicBezTo>
                <a:cubicBezTo>
                  <a:pt x="41" y="69"/>
                  <a:pt x="40" y="69"/>
                  <a:pt x="39" y="69"/>
                </a:cubicBezTo>
                <a:cubicBezTo>
                  <a:pt x="39" y="70"/>
                  <a:pt x="38" y="70"/>
                  <a:pt x="37" y="70"/>
                </a:cubicBezTo>
                <a:cubicBezTo>
                  <a:pt x="36" y="71"/>
                  <a:pt x="35" y="71"/>
                  <a:pt x="34" y="71"/>
                </a:cubicBezTo>
                <a:cubicBezTo>
                  <a:pt x="33" y="71"/>
                  <a:pt x="32" y="71"/>
                  <a:pt x="31" y="70"/>
                </a:cubicBezTo>
                <a:cubicBezTo>
                  <a:pt x="27" y="60"/>
                  <a:pt x="23" y="49"/>
                  <a:pt x="20" y="38"/>
                </a:cubicBezTo>
                <a:close/>
                <a:moveTo>
                  <a:pt x="122" y="203"/>
                </a:moveTo>
                <a:cubicBezTo>
                  <a:pt x="121" y="203"/>
                  <a:pt x="121" y="204"/>
                  <a:pt x="121" y="204"/>
                </a:cubicBezTo>
                <a:cubicBezTo>
                  <a:pt x="118" y="206"/>
                  <a:pt x="115" y="208"/>
                  <a:pt x="112" y="210"/>
                </a:cubicBezTo>
                <a:cubicBezTo>
                  <a:pt x="100" y="216"/>
                  <a:pt x="84" y="219"/>
                  <a:pt x="72" y="222"/>
                </a:cubicBezTo>
                <a:cubicBezTo>
                  <a:pt x="65" y="223"/>
                  <a:pt x="58" y="225"/>
                  <a:pt x="51" y="226"/>
                </a:cubicBezTo>
                <a:cubicBezTo>
                  <a:pt x="48" y="226"/>
                  <a:pt x="46" y="226"/>
                  <a:pt x="43" y="227"/>
                </a:cubicBezTo>
                <a:cubicBezTo>
                  <a:pt x="36" y="227"/>
                  <a:pt x="28" y="227"/>
                  <a:pt x="21" y="226"/>
                </a:cubicBezTo>
                <a:cubicBezTo>
                  <a:pt x="30" y="222"/>
                  <a:pt x="39" y="218"/>
                  <a:pt x="48" y="214"/>
                </a:cubicBezTo>
                <a:cubicBezTo>
                  <a:pt x="53" y="212"/>
                  <a:pt x="57" y="211"/>
                  <a:pt x="61" y="210"/>
                </a:cubicBezTo>
                <a:cubicBezTo>
                  <a:pt x="62" y="215"/>
                  <a:pt x="69" y="218"/>
                  <a:pt x="74" y="218"/>
                </a:cubicBezTo>
                <a:cubicBezTo>
                  <a:pt x="82" y="217"/>
                  <a:pt x="84" y="210"/>
                  <a:pt x="82" y="203"/>
                </a:cubicBezTo>
                <a:cubicBezTo>
                  <a:pt x="88" y="202"/>
                  <a:pt x="94" y="200"/>
                  <a:pt x="100" y="199"/>
                </a:cubicBezTo>
                <a:cubicBezTo>
                  <a:pt x="103" y="198"/>
                  <a:pt x="106" y="197"/>
                  <a:pt x="109" y="197"/>
                </a:cubicBezTo>
                <a:cubicBezTo>
                  <a:pt x="115" y="197"/>
                  <a:pt x="125" y="199"/>
                  <a:pt x="122" y="203"/>
                </a:cubicBezTo>
                <a:close/>
                <a:moveTo>
                  <a:pt x="65" y="208"/>
                </a:moveTo>
                <a:cubicBezTo>
                  <a:pt x="65" y="208"/>
                  <a:pt x="66" y="208"/>
                  <a:pt x="66" y="208"/>
                </a:cubicBezTo>
                <a:cubicBezTo>
                  <a:pt x="70" y="207"/>
                  <a:pt x="74" y="205"/>
                  <a:pt x="78" y="204"/>
                </a:cubicBezTo>
                <a:cubicBezTo>
                  <a:pt x="80" y="209"/>
                  <a:pt x="79" y="214"/>
                  <a:pt x="73" y="214"/>
                </a:cubicBezTo>
                <a:cubicBezTo>
                  <a:pt x="70" y="214"/>
                  <a:pt x="65" y="212"/>
                  <a:pt x="65" y="208"/>
                </a:cubicBezTo>
                <a:cubicBezTo>
                  <a:pt x="65" y="208"/>
                  <a:pt x="65" y="208"/>
                  <a:pt x="65" y="208"/>
                </a:cubicBezTo>
                <a:close/>
                <a:moveTo>
                  <a:pt x="115" y="193"/>
                </a:moveTo>
                <a:cubicBezTo>
                  <a:pt x="104" y="190"/>
                  <a:pt x="89" y="194"/>
                  <a:pt x="80" y="197"/>
                </a:cubicBezTo>
                <a:cubicBezTo>
                  <a:pt x="58" y="203"/>
                  <a:pt x="36" y="213"/>
                  <a:pt x="15" y="223"/>
                </a:cubicBezTo>
                <a:cubicBezTo>
                  <a:pt x="15" y="223"/>
                  <a:pt x="15" y="224"/>
                  <a:pt x="14" y="224"/>
                </a:cubicBezTo>
                <a:cubicBezTo>
                  <a:pt x="14" y="224"/>
                  <a:pt x="14" y="224"/>
                  <a:pt x="14" y="224"/>
                </a:cubicBezTo>
                <a:cubicBezTo>
                  <a:pt x="15" y="201"/>
                  <a:pt x="22" y="180"/>
                  <a:pt x="28" y="158"/>
                </a:cubicBezTo>
                <a:cubicBezTo>
                  <a:pt x="28" y="157"/>
                  <a:pt x="28" y="157"/>
                  <a:pt x="28" y="156"/>
                </a:cubicBezTo>
                <a:cubicBezTo>
                  <a:pt x="24" y="146"/>
                  <a:pt x="22" y="134"/>
                  <a:pt x="22" y="122"/>
                </a:cubicBezTo>
                <a:cubicBezTo>
                  <a:pt x="22" y="112"/>
                  <a:pt x="22" y="98"/>
                  <a:pt x="30" y="90"/>
                </a:cubicBezTo>
                <a:cubicBezTo>
                  <a:pt x="31" y="89"/>
                  <a:pt x="33" y="88"/>
                  <a:pt x="34" y="87"/>
                </a:cubicBezTo>
                <a:cubicBezTo>
                  <a:pt x="34" y="86"/>
                  <a:pt x="34" y="86"/>
                  <a:pt x="34" y="86"/>
                </a:cubicBezTo>
                <a:cubicBezTo>
                  <a:pt x="34" y="86"/>
                  <a:pt x="34" y="86"/>
                  <a:pt x="34" y="86"/>
                </a:cubicBezTo>
                <a:cubicBezTo>
                  <a:pt x="35" y="86"/>
                  <a:pt x="35" y="86"/>
                  <a:pt x="35" y="86"/>
                </a:cubicBezTo>
                <a:cubicBezTo>
                  <a:pt x="35" y="86"/>
                  <a:pt x="35" y="86"/>
                  <a:pt x="36" y="85"/>
                </a:cubicBezTo>
                <a:cubicBezTo>
                  <a:pt x="35" y="92"/>
                  <a:pt x="35" y="98"/>
                  <a:pt x="33" y="105"/>
                </a:cubicBezTo>
                <a:cubicBezTo>
                  <a:pt x="33" y="106"/>
                  <a:pt x="34" y="107"/>
                  <a:pt x="35" y="107"/>
                </a:cubicBezTo>
                <a:cubicBezTo>
                  <a:pt x="39" y="107"/>
                  <a:pt x="42" y="107"/>
                  <a:pt x="46" y="106"/>
                </a:cubicBezTo>
                <a:cubicBezTo>
                  <a:pt x="47" y="113"/>
                  <a:pt x="47" y="120"/>
                  <a:pt x="49" y="127"/>
                </a:cubicBezTo>
                <a:cubicBezTo>
                  <a:pt x="49" y="129"/>
                  <a:pt x="50" y="129"/>
                  <a:pt x="52" y="129"/>
                </a:cubicBezTo>
                <a:cubicBezTo>
                  <a:pt x="56" y="126"/>
                  <a:pt x="60" y="124"/>
                  <a:pt x="64" y="122"/>
                </a:cubicBezTo>
                <a:cubicBezTo>
                  <a:pt x="65" y="122"/>
                  <a:pt x="65" y="121"/>
                  <a:pt x="65" y="120"/>
                </a:cubicBezTo>
                <a:cubicBezTo>
                  <a:pt x="62" y="111"/>
                  <a:pt x="61" y="97"/>
                  <a:pt x="56" y="87"/>
                </a:cubicBezTo>
                <a:cubicBezTo>
                  <a:pt x="70" y="101"/>
                  <a:pt x="83" y="136"/>
                  <a:pt x="86" y="145"/>
                </a:cubicBezTo>
                <a:cubicBezTo>
                  <a:pt x="86" y="146"/>
                  <a:pt x="86" y="146"/>
                  <a:pt x="87" y="147"/>
                </a:cubicBezTo>
                <a:cubicBezTo>
                  <a:pt x="87" y="147"/>
                  <a:pt x="88" y="148"/>
                  <a:pt x="88" y="148"/>
                </a:cubicBezTo>
                <a:cubicBezTo>
                  <a:pt x="110" y="154"/>
                  <a:pt x="120" y="173"/>
                  <a:pt x="126" y="194"/>
                </a:cubicBezTo>
                <a:cubicBezTo>
                  <a:pt x="122" y="193"/>
                  <a:pt x="118" y="193"/>
                  <a:pt x="115" y="193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11"/>
            </p:custDataLst>
          </p:nvPr>
        </p:nvSpPr>
        <p:spPr>
          <a:xfrm>
            <a:off x="604800" y="669600"/>
            <a:ext cx="10976400" cy="565200"/>
          </a:xfrm>
        </p:spPr>
        <p:txBody>
          <a:bodyPr anchor="ctr"/>
          <a:lstStyle>
            <a:lvl1pPr algn="ctr"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2022/3/22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4"/>
            </p:custDataLst>
          </p:nvPr>
        </p:nvSpPr>
        <p:spPr>
          <a:xfrm>
            <a:off x="604837" y="1681200"/>
            <a:ext cx="10990800" cy="3211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15"/>
            </p:custDataLst>
          </p:nvPr>
        </p:nvSpPr>
        <p:spPr>
          <a:xfrm>
            <a:off x="594000" y="5180400"/>
            <a:ext cx="11001600" cy="10116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grpSp>
        <p:nvGrpSpPr>
          <p:cNvPr id="28" name="组合 27"/>
          <p:cNvGrpSpPr/>
          <p:nvPr userDrawn="1">
            <p:custDataLst>
              <p:tags r:id="rId16"/>
            </p:custDataLst>
          </p:nvPr>
        </p:nvGrpSpPr>
        <p:grpSpPr>
          <a:xfrm>
            <a:off x="8609781" y="156931"/>
            <a:ext cx="3582219" cy="104775"/>
            <a:chOff x="8609781" y="156931"/>
            <a:chExt cx="3582219" cy="104775"/>
          </a:xfrm>
        </p:grpSpPr>
        <p:cxnSp>
          <p:nvCxnSpPr>
            <p:cNvPr id="29" name="直接连接符 28"/>
            <p:cNvCxnSpPr/>
            <p:nvPr userDrawn="1">
              <p:custDataLst>
                <p:tags r:id="rId17"/>
              </p:custDataLst>
            </p:nvPr>
          </p:nvCxnSpPr>
          <p:spPr>
            <a:xfrm>
              <a:off x="8609781" y="156931"/>
              <a:ext cx="3582219" cy="0"/>
            </a:xfrm>
            <a:prstGeom prst="line">
              <a:avLst/>
            </a:prstGeom>
            <a:ln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/>
            <p:cNvCxnSpPr/>
            <p:nvPr userDrawn="1">
              <p:custDataLst>
                <p:tags r:id="rId18"/>
              </p:custDataLst>
            </p:nvPr>
          </p:nvCxnSpPr>
          <p:spPr>
            <a:xfrm>
              <a:off x="10029825" y="261706"/>
              <a:ext cx="2162175" cy="0"/>
            </a:xfrm>
            <a:prstGeom prst="line">
              <a:avLst/>
            </a:prstGeom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/>
  <p:timing/>
</p:sldLayout>
</file>

<file path=ppt/slideLayouts/slideLayout4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导航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579600" y="237600"/>
            <a:ext cx="11037600" cy="441964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2022/3/22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6"/>
            </p:custDataLst>
          </p:nvPr>
        </p:nvSpPr>
        <p:spPr>
          <a:xfrm>
            <a:off x="579600" y="1663200"/>
            <a:ext cx="5342400" cy="28944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7"/>
            </p:custDataLst>
          </p:nvPr>
        </p:nvSpPr>
        <p:spPr>
          <a:xfrm>
            <a:off x="6242400" y="1663200"/>
            <a:ext cx="5367600" cy="28944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8"/>
            </p:custDataLst>
          </p:nvPr>
        </p:nvSpPr>
        <p:spPr>
          <a:xfrm>
            <a:off x="572400" y="4816800"/>
            <a:ext cx="5342400" cy="781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9"/>
            </p:custDataLst>
          </p:nvPr>
        </p:nvSpPr>
        <p:spPr>
          <a:xfrm>
            <a:off x="6253200" y="4813200"/>
            <a:ext cx="5367600" cy="781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grpSp>
        <p:nvGrpSpPr>
          <p:cNvPr id="12" name="组合 11"/>
          <p:cNvGrpSpPr/>
          <p:nvPr userDrawn="1">
            <p:custDataLst>
              <p:tags r:id="rId10"/>
            </p:custDataLst>
          </p:nvPr>
        </p:nvGrpSpPr>
        <p:grpSpPr>
          <a:xfrm>
            <a:off x="11256930" y="77493"/>
            <a:ext cx="814980" cy="759414"/>
            <a:chOff x="3683001" y="1643063"/>
            <a:chExt cx="1047750" cy="976313"/>
          </a:xfrm>
        </p:grpSpPr>
        <p:sp>
          <p:nvSpPr>
            <p:cNvPr id="14" name="Freeform 12"/>
            <p:cNvSpPr>
              <a:spLocks noEditPoints="1"/>
            </p:cNvSpPr>
            <p:nvPr>
              <p:custDataLst>
                <p:tags r:id="rId11"/>
              </p:custDataLst>
            </p:nvPr>
          </p:nvSpPr>
          <p:spPr bwMode="auto">
            <a:xfrm>
              <a:off x="3683001" y="1647825"/>
              <a:ext cx="985838" cy="768350"/>
            </a:xfrm>
            <a:custGeom>
              <a:gdLst>
                <a:gd name="T0" fmla="*/ 204 w 204"/>
                <a:gd name="T1" fmla="*/ 129 h 159"/>
                <a:gd name="T2" fmla="*/ 192 w 204"/>
                <a:gd name="T3" fmla="*/ 95 h 159"/>
                <a:gd name="T4" fmla="*/ 189 w 204"/>
                <a:gd name="T5" fmla="*/ 93 h 159"/>
                <a:gd name="T6" fmla="*/ 189 w 204"/>
                <a:gd name="T7" fmla="*/ 90 h 159"/>
                <a:gd name="T8" fmla="*/ 188 w 204"/>
                <a:gd name="T9" fmla="*/ 88 h 159"/>
                <a:gd name="T10" fmla="*/ 175 w 204"/>
                <a:gd name="T11" fmla="*/ 60 h 159"/>
                <a:gd name="T12" fmla="*/ 174 w 204"/>
                <a:gd name="T13" fmla="*/ 58 h 159"/>
                <a:gd name="T14" fmla="*/ 169 w 204"/>
                <a:gd name="T15" fmla="*/ 57 h 159"/>
                <a:gd name="T16" fmla="*/ 169 w 204"/>
                <a:gd name="T17" fmla="*/ 56 h 159"/>
                <a:gd name="T18" fmla="*/ 164 w 204"/>
                <a:gd name="T19" fmla="*/ 50 h 159"/>
                <a:gd name="T20" fmla="*/ 120 w 204"/>
                <a:gd name="T21" fmla="*/ 20 h 159"/>
                <a:gd name="T22" fmla="*/ 93 w 204"/>
                <a:gd name="T23" fmla="*/ 2 h 159"/>
                <a:gd name="T24" fmla="*/ 88 w 204"/>
                <a:gd name="T25" fmla="*/ 8 h 159"/>
                <a:gd name="T26" fmla="*/ 86 w 204"/>
                <a:gd name="T27" fmla="*/ 11 h 159"/>
                <a:gd name="T28" fmla="*/ 86 w 204"/>
                <a:gd name="T29" fmla="*/ 13 h 159"/>
                <a:gd name="T30" fmla="*/ 85 w 204"/>
                <a:gd name="T31" fmla="*/ 14 h 159"/>
                <a:gd name="T32" fmla="*/ 79 w 204"/>
                <a:gd name="T33" fmla="*/ 27 h 159"/>
                <a:gd name="T34" fmla="*/ 79 w 204"/>
                <a:gd name="T35" fmla="*/ 29 h 159"/>
                <a:gd name="T36" fmla="*/ 70 w 204"/>
                <a:gd name="T37" fmla="*/ 46 h 159"/>
                <a:gd name="T38" fmla="*/ 60 w 204"/>
                <a:gd name="T39" fmla="*/ 66 h 159"/>
                <a:gd name="T40" fmla="*/ 50 w 204"/>
                <a:gd name="T41" fmla="*/ 77 h 159"/>
                <a:gd name="T42" fmla="*/ 50 w 204"/>
                <a:gd name="T43" fmla="*/ 83 h 159"/>
                <a:gd name="T44" fmla="*/ 52 w 204"/>
                <a:gd name="T45" fmla="*/ 85 h 159"/>
                <a:gd name="T46" fmla="*/ 55 w 204"/>
                <a:gd name="T47" fmla="*/ 87 h 159"/>
                <a:gd name="T48" fmla="*/ 52 w 204"/>
                <a:gd name="T49" fmla="*/ 91 h 159"/>
                <a:gd name="T50" fmla="*/ 53 w 204"/>
                <a:gd name="T51" fmla="*/ 94 h 159"/>
                <a:gd name="T52" fmla="*/ 53 w 204"/>
                <a:gd name="T53" fmla="*/ 95 h 159"/>
                <a:gd name="T54" fmla="*/ 55 w 204"/>
                <a:gd name="T55" fmla="*/ 98 h 159"/>
                <a:gd name="T56" fmla="*/ 58 w 204"/>
                <a:gd name="T57" fmla="*/ 100 h 159"/>
                <a:gd name="T58" fmla="*/ 67 w 204"/>
                <a:gd name="T59" fmla="*/ 100 h 159"/>
                <a:gd name="T60" fmla="*/ 87 w 204"/>
                <a:gd name="T61" fmla="*/ 101 h 159"/>
                <a:gd name="T62" fmla="*/ 130 w 204"/>
                <a:gd name="T63" fmla="*/ 98 h 159"/>
                <a:gd name="T64" fmla="*/ 130 w 204"/>
                <a:gd name="T65" fmla="*/ 98 h 159"/>
                <a:gd name="T66" fmla="*/ 73 w 204"/>
                <a:gd name="T67" fmla="*/ 148 h 159"/>
                <a:gd name="T68" fmla="*/ 9 w 204"/>
                <a:gd name="T69" fmla="*/ 110 h 159"/>
                <a:gd name="T70" fmla="*/ 4 w 204"/>
                <a:gd name="T71" fmla="*/ 115 h 159"/>
                <a:gd name="T72" fmla="*/ 77 w 204"/>
                <a:gd name="T73" fmla="*/ 156 h 159"/>
                <a:gd name="T74" fmla="*/ 131 w 204"/>
                <a:gd name="T75" fmla="*/ 109 h 159"/>
                <a:gd name="T76" fmla="*/ 139 w 204"/>
                <a:gd name="T77" fmla="*/ 133 h 159"/>
                <a:gd name="T78" fmla="*/ 138 w 204"/>
                <a:gd name="T79" fmla="*/ 135 h 159"/>
                <a:gd name="T80" fmla="*/ 142 w 204"/>
                <a:gd name="T81" fmla="*/ 151 h 159"/>
                <a:gd name="T82" fmla="*/ 142 w 204"/>
                <a:gd name="T83" fmla="*/ 154 h 159"/>
                <a:gd name="T84" fmla="*/ 146 w 204"/>
                <a:gd name="T85" fmla="*/ 158 h 159"/>
                <a:gd name="T86" fmla="*/ 157 w 204"/>
                <a:gd name="T87" fmla="*/ 157 h 159"/>
                <a:gd name="T88" fmla="*/ 159 w 204"/>
                <a:gd name="T89" fmla="*/ 158 h 159"/>
                <a:gd name="T90" fmla="*/ 182 w 204"/>
                <a:gd name="T91" fmla="*/ 155 h 159"/>
                <a:gd name="T92" fmla="*/ 186 w 204"/>
                <a:gd name="T93" fmla="*/ 155 h 159"/>
                <a:gd name="T94" fmla="*/ 189 w 204"/>
                <a:gd name="T95" fmla="*/ 153 h 159"/>
                <a:gd name="T96" fmla="*/ 193 w 204"/>
                <a:gd name="T97" fmla="*/ 152 h 159"/>
                <a:gd name="T98" fmla="*/ 196 w 204"/>
                <a:gd name="T99" fmla="*/ 150 h 159"/>
                <a:gd name="T100" fmla="*/ 198 w 204"/>
                <a:gd name="T101" fmla="*/ 148 h 159"/>
                <a:gd name="T102" fmla="*/ 204 w 204"/>
                <a:gd name="T103" fmla="*/ 136 h 159"/>
                <a:gd name="T104" fmla="*/ 203 w 204"/>
                <a:gd name="T105" fmla="*/ 133 h 159"/>
                <a:gd name="T106" fmla="*/ 204 w 204"/>
                <a:gd name="T107" fmla="*/ 129 h 159"/>
                <a:gd name="T108" fmla="*/ 136 w 204"/>
                <a:gd name="T109" fmla="*/ 59 h 159"/>
                <a:gd name="T110" fmla="*/ 131 w 204"/>
                <a:gd name="T111" fmla="*/ 77 h 159"/>
                <a:gd name="T112" fmla="*/ 136 w 204"/>
                <a:gd name="T113" fmla="*/ 59 h 15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04" h="159">
                  <a:moveTo>
                    <a:pt x="204" y="129"/>
                  </a:moveTo>
                  <a:cubicBezTo>
                    <a:pt x="201" y="117"/>
                    <a:pt x="197" y="106"/>
                    <a:pt x="192" y="95"/>
                  </a:cubicBezTo>
                  <a:cubicBezTo>
                    <a:pt x="191" y="94"/>
                    <a:pt x="190" y="93"/>
                    <a:pt x="189" y="93"/>
                  </a:cubicBezTo>
                  <a:cubicBezTo>
                    <a:pt x="190" y="92"/>
                    <a:pt x="190" y="91"/>
                    <a:pt x="189" y="90"/>
                  </a:cubicBezTo>
                  <a:cubicBezTo>
                    <a:pt x="189" y="89"/>
                    <a:pt x="188" y="89"/>
                    <a:pt x="188" y="88"/>
                  </a:cubicBezTo>
                  <a:cubicBezTo>
                    <a:pt x="185" y="78"/>
                    <a:pt x="182" y="68"/>
                    <a:pt x="175" y="60"/>
                  </a:cubicBezTo>
                  <a:cubicBezTo>
                    <a:pt x="175" y="60"/>
                    <a:pt x="174" y="59"/>
                    <a:pt x="174" y="58"/>
                  </a:cubicBezTo>
                  <a:cubicBezTo>
                    <a:pt x="173" y="57"/>
                    <a:pt x="171" y="56"/>
                    <a:pt x="169" y="57"/>
                  </a:cubicBezTo>
                  <a:cubicBezTo>
                    <a:pt x="169" y="57"/>
                    <a:pt x="169" y="56"/>
                    <a:pt x="169" y="56"/>
                  </a:cubicBezTo>
                  <a:cubicBezTo>
                    <a:pt x="168" y="54"/>
                    <a:pt x="166" y="52"/>
                    <a:pt x="164" y="50"/>
                  </a:cubicBezTo>
                  <a:cubicBezTo>
                    <a:pt x="155" y="35"/>
                    <a:pt x="136" y="26"/>
                    <a:pt x="120" y="20"/>
                  </a:cubicBezTo>
                  <a:cubicBezTo>
                    <a:pt x="112" y="14"/>
                    <a:pt x="103" y="8"/>
                    <a:pt x="93" y="2"/>
                  </a:cubicBezTo>
                  <a:cubicBezTo>
                    <a:pt x="89" y="0"/>
                    <a:pt x="85" y="5"/>
                    <a:pt x="88" y="8"/>
                  </a:cubicBezTo>
                  <a:cubicBezTo>
                    <a:pt x="87" y="9"/>
                    <a:pt x="86" y="10"/>
                    <a:pt x="86" y="11"/>
                  </a:cubicBezTo>
                  <a:cubicBezTo>
                    <a:pt x="86" y="13"/>
                    <a:pt x="86" y="13"/>
                    <a:pt x="86" y="13"/>
                  </a:cubicBezTo>
                  <a:cubicBezTo>
                    <a:pt x="86" y="13"/>
                    <a:pt x="85" y="14"/>
                    <a:pt x="85" y="14"/>
                  </a:cubicBezTo>
                  <a:cubicBezTo>
                    <a:pt x="82" y="19"/>
                    <a:pt x="80" y="22"/>
                    <a:pt x="79" y="27"/>
                  </a:cubicBezTo>
                  <a:cubicBezTo>
                    <a:pt x="79" y="28"/>
                    <a:pt x="79" y="28"/>
                    <a:pt x="79" y="29"/>
                  </a:cubicBezTo>
                  <a:cubicBezTo>
                    <a:pt x="75" y="34"/>
                    <a:pt x="72" y="40"/>
                    <a:pt x="70" y="46"/>
                  </a:cubicBezTo>
                  <a:cubicBezTo>
                    <a:pt x="66" y="52"/>
                    <a:pt x="62" y="59"/>
                    <a:pt x="60" y="66"/>
                  </a:cubicBezTo>
                  <a:cubicBezTo>
                    <a:pt x="56" y="70"/>
                    <a:pt x="53" y="73"/>
                    <a:pt x="50" y="77"/>
                  </a:cubicBezTo>
                  <a:cubicBezTo>
                    <a:pt x="48" y="79"/>
                    <a:pt x="48" y="82"/>
                    <a:pt x="50" y="83"/>
                  </a:cubicBezTo>
                  <a:cubicBezTo>
                    <a:pt x="50" y="84"/>
                    <a:pt x="51" y="85"/>
                    <a:pt x="52" y="85"/>
                  </a:cubicBezTo>
                  <a:cubicBezTo>
                    <a:pt x="53" y="86"/>
                    <a:pt x="54" y="87"/>
                    <a:pt x="55" y="87"/>
                  </a:cubicBezTo>
                  <a:cubicBezTo>
                    <a:pt x="53" y="87"/>
                    <a:pt x="51" y="89"/>
                    <a:pt x="52" y="91"/>
                  </a:cubicBezTo>
                  <a:cubicBezTo>
                    <a:pt x="52" y="92"/>
                    <a:pt x="52" y="93"/>
                    <a:pt x="53" y="94"/>
                  </a:cubicBezTo>
                  <a:cubicBezTo>
                    <a:pt x="53" y="94"/>
                    <a:pt x="53" y="95"/>
                    <a:pt x="53" y="95"/>
                  </a:cubicBezTo>
                  <a:cubicBezTo>
                    <a:pt x="54" y="96"/>
                    <a:pt x="54" y="97"/>
                    <a:pt x="55" y="98"/>
                  </a:cubicBezTo>
                  <a:cubicBezTo>
                    <a:pt x="55" y="100"/>
                    <a:pt x="57" y="100"/>
                    <a:pt x="58" y="100"/>
                  </a:cubicBezTo>
                  <a:cubicBezTo>
                    <a:pt x="67" y="100"/>
                    <a:pt x="67" y="100"/>
                    <a:pt x="67" y="100"/>
                  </a:cubicBezTo>
                  <a:cubicBezTo>
                    <a:pt x="74" y="102"/>
                    <a:pt x="81" y="102"/>
                    <a:pt x="87" y="101"/>
                  </a:cubicBezTo>
                  <a:cubicBezTo>
                    <a:pt x="101" y="103"/>
                    <a:pt x="116" y="101"/>
                    <a:pt x="130" y="98"/>
                  </a:cubicBezTo>
                  <a:cubicBezTo>
                    <a:pt x="130" y="98"/>
                    <a:pt x="130" y="98"/>
                    <a:pt x="130" y="98"/>
                  </a:cubicBezTo>
                  <a:cubicBezTo>
                    <a:pt x="113" y="116"/>
                    <a:pt x="102" y="153"/>
                    <a:pt x="73" y="148"/>
                  </a:cubicBezTo>
                  <a:cubicBezTo>
                    <a:pt x="49" y="144"/>
                    <a:pt x="24" y="128"/>
                    <a:pt x="9" y="110"/>
                  </a:cubicBezTo>
                  <a:cubicBezTo>
                    <a:pt x="6" y="105"/>
                    <a:pt x="0" y="111"/>
                    <a:pt x="4" y="115"/>
                  </a:cubicBezTo>
                  <a:cubicBezTo>
                    <a:pt x="20" y="136"/>
                    <a:pt x="50" y="154"/>
                    <a:pt x="77" y="156"/>
                  </a:cubicBezTo>
                  <a:cubicBezTo>
                    <a:pt x="105" y="159"/>
                    <a:pt x="115" y="128"/>
                    <a:pt x="131" y="109"/>
                  </a:cubicBezTo>
                  <a:cubicBezTo>
                    <a:pt x="133" y="117"/>
                    <a:pt x="136" y="125"/>
                    <a:pt x="139" y="133"/>
                  </a:cubicBezTo>
                  <a:cubicBezTo>
                    <a:pt x="138" y="134"/>
                    <a:pt x="138" y="134"/>
                    <a:pt x="138" y="135"/>
                  </a:cubicBezTo>
                  <a:cubicBezTo>
                    <a:pt x="139" y="141"/>
                    <a:pt x="141" y="146"/>
                    <a:pt x="142" y="151"/>
                  </a:cubicBezTo>
                  <a:cubicBezTo>
                    <a:pt x="142" y="152"/>
                    <a:pt x="142" y="153"/>
                    <a:pt x="142" y="154"/>
                  </a:cubicBezTo>
                  <a:cubicBezTo>
                    <a:pt x="142" y="157"/>
                    <a:pt x="144" y="158"/>
                    <a:pt x="146" y="158"/>
                  </a:cubicBezTo>
                  <a:cubicBezTo>
                    <a:pt x="150" y="158"/>
                    <a:pt x="153" y="158"/>
                    <a:pt x="157" y="157"/>
                  </a:cubicBezTo>
                  <a:cubicBezTo>
                    <a:pt x="157" y="157"/>
                    <a:pt x="158" y="158"/>
                    <a:pt x="159" y="158"/>
                  </a:cubicBezTo>
                  <a:cubicBezTo>
                    <a:pt x="167" y="158"/>
                    <a:pt x="175" y="158"/>
                    <a:pt x="182" y="155"/>
                  </a:cubicBezTo>
                  <a:cubicBezTo>
                    <a:pt x="183" y="156"/>
                    <a:pt x="184" y="156"/>
                    <a:pt x="186" y="155"/>
                  </a:cubicBezTo>
                  <a:cubicBezTo>
                    <a:pt x="187" y="155"/>
                    <a:pt x="188" y="154"/>
                    <a:pt x="189" y="153"/>
                  </a:cubicBezTo>
                  <a:cubicBezTo>
                    <a:pt x="191" y="154"/>
                    <a:pt x="192" y="154"/>
                    <a:pt x="193" y="152"/>
                  </a:cubicBezTo>
                  <a:cubicBezTo>
                    <a:pt x="194" y="152"/>
                    <a:pt x="195" y="151"/>
                    <a:pt x="196" y="150"/>
                  </a:cubicBezTo>
                  <a:cubicBezTo>
                    <a:pt x="197" y="150"/>
                    <a:pt x="198" y="149"/>
                    <a:pt x="198" y="148"/>
                  </a:cubicBezTo>
                  <a:cubicBezTo>
                    <a:pt x="202" y="144"/>
                    <a:pt x="204" y="141"/>
                    <a:pt x="204" y="136"/>
                  </a:cubicBezTo>
                  <a:cubicBezTo>
                    <a:pt x="204" y="135"/>
                    <a:pt x="203" y="134"/>
                    <a:pt x="203" y="133"/>
                  </a:cubicBezTo>
                  <a:cubicBezTo>
                    <a:pt x="203" y="132"/>
                    <a:pt x="204" y="131"/>
                    <a:pt x="204" y="129"/>
                  </a:cubicBezTo>
                  <a:close/>
                  <a:moveTo>
                    <a:pt x="136" y="59"/>
                  </a:moveTo>
                  <a:cubicBezTo>
                    <a:pt x="135" y="65"/>
                    <a:pt x="133" y="71"/>
                    <a:pt x="131" y="77"/>
                  </a:cubicBezTo>
                  <a:cubicBezTo>
                    <a:pt x="133" y="71"/>
                    <a:pt x="135" y="65"/>
                    <a:pt x="136" y="59"/>
                  </a:cubicBezTo>
                  <a:close/>
                </a:path>
              </a:pathLst>
            </a:custGeom>
            <a:solidFill>
              <a:srgbClr val="E6D2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Freeform 189"/>
            <p:cNvSpPr>
              <a:spLocks noEditPoints="1"/>
            </p:cNvSpPr>
            <p:nvPr>
              <p:custDataLst>
                <p:tags r:id="rId12"/>
              </p:custDataLst>
            </p:nvPr>
          </p:nvSpPr>
          <p:spPr bwMode="auto">
            <a:xfrm>
              <a:off x="3683001" y="1643063"/>
              <a:ext cx="1047750" cy="976313"/>
            </a:xfrm>
            <a:custGeom>
              <a:gdLst>
                <a:gd name="T0" fmla="*/ 181 w 217"/>
                <a:gd name="T1" fmla="*/ 65 h 202"/>
                <a:gd name="T2" fmla="*/ 90 w 217"/>
                <a:gd name="T3" fmla="*/ 0 h 202"/>
                <a:gd name="T4" fmla="*/ 46 w 217"/>
                <a:gd name="T5" fmla="*/ 79 h 202"/>
                <a:gd name="T6" fmla="*/ 47 w 217"/>
                <a:gd name="T7" fmla="*/ 84 h 202"/>
                <a:gd name="T8" fmla="*/ 5 w 217"/>
                <a:gd name="T9" fmla="*/ 102 h 202"/>
                <a:gd name="T10" fmla="*/ 0 w 217"/>
                <a:gd name="T11" fmla="*/ 105 h 202"/>
                <a:gd name="T12" fmla="*/ 6 w 217"/>
                <a:gd name="T13" fmla="*/ 196 h 202"/>
                <a:gd name="T14" fmla="*/ 82 w 217"/>
                <a:gd name="T15" fmla="*/ 188 h 202"/>
                <a:gd name="T16" fmla="*/ 142 w 217"/>
                <a:gd name="T17" fmla="*/ 179 h 202"/>
                <a:gd name="T18" fmla="*/ 181 w 217"/>
                <a:gd name="T19" fmla="*/ 160 h 202"/>
                <a:gd name="T20" fmla="*/ 185 w 217"/>
                <a:gd name="T21" fmla="*/ 66 h 202"/>
                <a:gd name="T22" fmla="*/ 204 w 217"/>
                <a:gd name="T23" fmla="*/ 138 h 202"/>
                <a:gd name="T24" fmla="*/ 141 w 217"/>
                <a:gd name="T25" fmla="*/ 121 h 202"/>
                <a:gd name="T26" fmla="*/ 182 w 217"/>
                <a:gd name="T27" fmla="*/ 70 h 202"/>
                <a:gd name="T28" fmla="*/ 49 w 217"/>
                <a:gd name="T29" fmla="*/ 82 h 202"/>
                <a:gd name="T30" fmla="*/ 90 w 217"/>
                <a:gd name="T31" fmla="*/ 5 h 202"/>
                <a:gd name="T32" fmla="*/ 178 w 217"/>
                <a:gd name="T33" fmla="*/ 67 h 202"/>
                <a:gd name="T34" fmla="*/ 135 w 217"/>
                <a:gd name="T35" fmla="*/ 94 h 202"/>
                <a:gd name="T36" fmla="*/ 130 w 217"/>
                <a:gd name="T37" fmla="*/ 92 h 202"/>
                <a:gd name="T38" fmla="*/ 81 w 217"/>
                <a:gd name="T39" fmla="*/ 96 h 202"/>
                <a:gd name="T40" fmla="*/ 52 w 217"/>
                <a:gd name="T41" fmla="*/ 87 h 202"/>
                <a:gd name="T42" fmla="*/ 55 w 217"/>
                <a:gd name="T43" fmla="*/ 101 h 202"/>
                <a:gd name="T44" fmla="*/ 52 w 217"/>
                <a:gd name="T45" fmla="*/ 87 h 202"/>
                <a:gd name="T46" fmla="*/ 106 w 217"/>
                <a:gd name="T47" fmla="*/ 126 h 202"/>
                <a:gd name="T48" fmla="*/ 40 w 217"/>
                <a:gd name="T49" fmla="*/ 132 h 202"/>
                <a:gd name="T50" fmla="*/ 130 w 217"/>
                <a:gd name="T51" fmla="*/ 96 h 202"/>
                <a:gd name="T52" fmla="*/ 6 w 217"/>
                <a:gd name="T53" fmla="*/ 155 h 202"/>
                <a:gd name="T54" fmla="*/ 41 w 217"/>
                <a:gd name="T55" fmla="*/ 136 h 202"/>
                <a:gd name="T56" fmla="*/ 9 w 217"/>
                <a:gd name="T57" fmla="*/ 192 h 202"/>
                <a:gd name="T58" fmla="*/ 122 w 217"/>
                <a:gd name="T59" fmla="*/ 182 h 202"/>
                <a:gd name="T60" fmla="*/ 44 w 217"/>
                <a:gd name="T61" fmla="*/ 192 h 202"/>
                <a:gd name="T62" fmla="*/ 53 w 217"/>
                <a:gd name="T63" fmla="*/ 143 h 202"/>
                <a:gd name="T64" fmla="*/ 100 w 217"/>
                <a:gd name="T65" fmla="*/ 141 h 202"/>
                <a:gd name="T66" fmla="*/ 122 w 217"/>
                <a:gd name="T67" fmla="*/ 182 h 202"/>
                <a:gd name="T68" fmla="*/ 139 w 217"/>
                <a:gd name="T69" fmla="*/ 175 h 202"/>
                <a:gd name="T70" fmla="*/ 105 w 217"/>
                <a:gd name="T71" fmla="*/ 135 h 202"/>
                <a:gd name="T72" fmla="*/ 135 w 217"/>
                <a:gd name="T73" fmla="*/ 133 h 202"/>
                <a:gd name="T74" fmla="*/ 144 w 217"/>
                <a:gd name="T75" fmla="*/ 159 h 202"/>
                <a:gd name="T76" fmla="*/ 141 w 217"/>
                <a:gd name="T77" fmla="*/ 150 h 202"/>
                <a:gd name="T78" fmla="*/ 140 w 217"/>
                <a:gd name="T79" fmla="*/ 126 h 202"/>
                <a:gd name="T80" fmla="*/ 144 w 217"/>
                <a:gd name="T81" fmla="*/ 159 h 20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6" h="201">
                  <a:moveTo>
                    <a:pt x="185" y="66"/>
                  </a:moveTo>
                  <a:cubicBezTo>
                    <a:pt x="185" y="63"/>
                    <a:pt x="182" y="63"/>
                    <a:pt x="181" y="65"/>
                  </a:cubicBezTo>
                  <a:cubicBezTo>
                    <a:pt x="181" y="65"/>
                    <a:pt x="181" y="65"/>
                    <a:pt x="181" y="65"/>
                  </a:cubicBezTo>
                  <a:cubicBezTo>
                    <a:pt x="162" y="34"/>
                    <a:pt x="121" y="16"/>
                    <a:pt x="90" y="0"/>
                  </a:cubicBezTo>
                  <a:cubicBezTo>
                    <a:pt x="89" y="0"/>
                    <a:pt x="88" y="0"/>
                    <a:pt x="87" y="1"/>
                  </a:cubicBezTo>
                  <a:cubicBezTo>
                    <a:pt x="75" y="28"/>
                    <a:pt x="64" y="56"/>
                    <a:pt x="46" y="79"/>
                  </a:cubicBezTo>
                  <a:cubicBezTo>
                    <a:pt x="45" y="81"/>
                    <a:pt x="45" y="82"/>
                    <a:pt x="46" y="83"/>
                  </a:cubicBezTo>
                  <a:cubicBezTo>
                    <a:pt x="46" y="83"/>
                    <a:pt x="46" y="84"/>
                    <a:pt x="47" y="84"/>
                  </a:cubicBezTo>
                  <a:cubicBezTo>
                    <a:pt x="50" y="89"/>
                    <a:pt x="50" y="95"/>
                    <a:pt x="51" y="101"/>
                  </a:cubicBezTo>
                  <a:cubicBezTo>
                    <a:pt x="36" y="102"/>
                    <a:pt x="20" y="102"/>
                    <a:pt x="5" y="102"/>
                  </a:cubicBezTo>
                  <a:cubicBezTo>
                    <a:pt x="4" y="102"/>
                    <a:pt x="3" y="103"/>
                    <a:pt x="3" y="103"/>
                  </a:cubicBezTo>
                  <a:cubicBezTo>
                    <a:pt x="2" y="103"/>
                    <a:pt x="0" y="103"/>
                    <a:pt x="0" y="105"/>
                  </a:cubicBezTo>
                  <a:cubicBezTo>
                    <a:pt x="1" y="124"/>
                    <a:pt x="1" y="143"/>
                    <a:pt x="2" y="162"/>
                  </a:cubicBezTo>
                  <a:cubicBezTo>
                    <a:pt x="2" y="172"/>
                    <a:pt x="1" y="187"/>
                    <a:pt x="6" y="196"/>
                  </a:cubicBezTo>
                  <a:cubicBezTo>
                    <a:pt x="9" y="202"/>
                    <a:pt x="23" y="199"/>
                    <a:pt x="27" y="198"/>
                  </a:cubicBezTo>
                  <a:cubicBezTo>
                    <a:pt x="46" y="197"/>
                    <a:pt x="64" y="192"/>
                    <a:pt x="82" y="188"/>
                  </a:cubicBezTo>
                  <a:cubicBezTo>
                    <a:pt x="97" y="186"/>
                    <a:pt x="111" y="186"/>
                    <a:pt x="125" y="185"/>
                  </a:cubicBezTo>
                  <a:cubicBezTo>
                    <a:pt x="131" y="185"/>
                    <a:pt x="138" y="184"/>
                    <a:pt x="142" y="179"/>
                  </a:cubicBezTo>
                  <a:cubicBezTo>
                    <a:pt x="145" y="174"/>
                    <a:pt x="145" y="169"/>
                    <a:pt x="144" y="163"/>
                  </a:cubicBezTo>
                  <a:cubicBezTo>
                    <a:pt x="156" y="161"/>
                    <a:pt x="169" y="162"/>
                    <a:pt x="181" y="160"/>
                  </a:cubicBezTo>
                  <a:cubicBezTo>
                    <a:pt x="190" y="159"/>
                    <a:pt x="201" y="157"/>
                    <a:pt x="205" y="148"/>
                  </a:cubicBezTo>
                  <a:cubicBezTo>
                    <a:pt x="217" y="121"/>
                    <a:pt x="187" y="92"/>
                    <a:pt x="185" y="66"/>
                  </a:cubicBezTo>
                  <a:close/>
                  <a:moveTo>
                    <a:pt x="182" y="70"/>
                  </a:moveTo>
                  <a:cubicBezTo>
                    <a:pt x="186" y="93"/>
                    <a:pt x="204" y="113"/>
                    <a:pt x="204" y="138"/>
                  </a:cubicBezTo>
                  <a:cubicBezTo>
                    <a:pt x="204" y="140"/>
                    <a:pt x="203" y="143"/>
                    <a:pt x="202" y="144"/>
                  </a:cubicBezTo>
                  <a:cubicBezTo>
                    <a:pt x="187" y="131"/>
                    <a:pt x="163" y="112"/>
                    <a:pt x="141" y="121"/>
                  </a:cubicBezTo>
                  <a:cubicBezTo>
                    <a:pt x="154" y="104"/>
                    <a:pt x="164" y="83"/>
                    <a:pt x="181" y="70"/>
                  </a:cubicBezTo>
                  <a:cubicBezTo>
                    <a:pt x="181" y="70"/>
                    <a:pt x="181" y="70"/>
                    <a:pt x="182" y="70"/>
                  </a:cubicBezTo>
                  <a:close/>
                  <a:moveTo>
                    <a:pt x="50" y="82"/>
                  </a:moveTo>
                  <a:cubicBezTo>
                    <a:pt x="50" y="81"/>
                    <a:pt x="49" y="82"/>
                    <a:pt x="49" y="82"/>
                  </a:cubicBezTo>
                  <a:cubicBezTo>
                    <a:pt x="49" y="82"/>
                    <a:pt x="49" y="82"/>
                    <a:pt x="49" y="82"/>
                  </a:cubicBezTo>
                  <a:cubicBezTo>
                    <a:pt x="67" y="59"/>
                    <a:pt x="78" y="31"/>
                    <a:pt x="90" y="5"/>
                  </a:cubicBezTo>
                  <a:cubicBezTo>
                    <a:pt x="106" y="12"/>
                    <a:pt x="121" y="21"/>
                    <a:pt x="136" y="30"/>
                  </a:cubicBezTo>
                  <a:cubicBezTo>
                    <a:pt x="152" y="40"/>
                    <a:pt x="168" y="51"/>
                    <a:pt x="178" y="67"/>
                  </a:cubicBezTo>
                  <a:cubicBezTo>
                    <a:pt x="160" y="82"/>
                    <a:pt x="151" y="103"/>
                    <a:pt x="137" y="120"/>
                  </a:cubicBezTo>
                  <a:cubicBezTo>
                    <a:pt x="136" y="111"/>
                    <a:pt x="135" y="102"/>
                    <a:pt x="135" y="94"/>
                  </a:cubicBezTo>
                  <a:cubicBezTo>
                    <a:pt x="135" y="92"/>
                    <a:pt x="133" y="91"/>
                    <a:pt x="132" y="92"/>
                  </a:cubicBezTo>
                  <a:cubicBezTo>
                    <a:pt x="132" y="92"/>
                    <a:pt x="131" y="92"/>
                    <a:pt x="130" y="92"/>
                  </a:cubicBezTo>
                  <a:cubicBezTo>
                    <a:pt x="114" y="95"/>
                    <a:pt x="98" y="97"/>
                    <a:pt x="81" y="99"/>
                  </a:cubicBezTo>
                  <a:cubicBezTo>
                    <a:pt x="82" y="98"/>
                    <a:pt x="82" y="96"/>
                    <a:pt x="81" y="96"/>
                  </a:cubicBezTo>
                  <a:cubicBezTo>
                    <a:pt x="70" y="92"/>
                    <a:pt x="61" y="86"/>
                    <a:pt x="50" y="82"/>
                  </a:cubicBezTo>
                  <a:close/>
                  <a:moveTo>
                    <a:pt x="52" y="87"/>
                  </a:moveTo>
                  <a:cubicBezTo>
                    <a:pt x="61" y="91"/>
                    <a:pt x="70" y="95"/>
                    <a:pt x="79" y="99"/>
                  </a:cubicBezTo>
                  <a:cubicBezTo>
                    <a:pt x="71" y="100"/>
                    <a:pt x="63" y="100"/>
                    <a:pt x="55" y="101"/>
                  </a:cubicBezTo>
                  <a:cubicBezTo>
                    <a:pt x="55" y="101"/>
                    <a:pt x="55" y="101"/>
                    <a:pt x="55" y="101"/>
                  </a:cubicBezTo>
                  <a:cubicBezTo>
                    <a:pt x="54" y="96"/>
                    <a:pt x="54" y="91"/>
                    <a:pt x="52" y="87"/>
                  </a:cubicBezTo>
                  <a:close/>
                  <a:moveTo>
                    <a:pt x="130" y="96"/>
                  </a:moveTo>
                  <a:cubicBezTo>
                    <a:pt x="124" y="107"/>
                    <a:pt x="114" y="116"/>
                    <a:pt x="106" y="126"/>
                  </a:cubicBezTo>
                  <a:cubicBezTo>
                    <a:pt x="99" y="135"/>
                    <a:pt x="93" y="148"/>
                    <a:pt x="80" y="147"/>
                  </a:cubicBezTo>
                  <a:cubicBezTo>
                    <a:pt x="67" y="147"/>
                    <a:pt x="52" y="138"/>
                    <a:pt x="40" y="132"/>
                  </a:cubicBezTo>
                  <a:cubicBezTo>
                    <a:pt x="27" y="125"/>
                    <a:pt x="15" y="117"/>
                    <a:pt x="6" y="106"/>
                  </a:cubicBezTo>
                  <a:cubicBezTo>
                    <a:pt x="47" y="106"/>
                    <a:pt x="89" y="104"/>
                    <a:pt x="130" y="96"/>
                  </a:cubicBezTo>
                  <a:close/>
                  <a:moveTo>
                    <a:pt x="9" y="192"/>
                  </a:moveTo>
                  <a:cubicBezTo>
                    <a:pt x="5" y="181"/>
                    <a:pt x="6" y="167"/>
                    <a:pt x="6" y="155"/>
                  </a:cubicBezTo>
                  <a:cubicBezTo>
                    <a:pt x="5" y="140"/>
                    <a:pt x="5" y="125"/>
                    <a:pt x="4" y="110"/>
                  </a:cubicBezTo>
                  <a:cubicBezTo>
                    <a:pt x="14" y="121"/>
                    <a:pt x="28" y="129"/>
                    <a:pt x="41" y="136"/>
                  </a:cubicBezTo>
                  <a:cubicBezTo>
                    <a:pt x="43" y="138"/>
                    <a:pt x="46" y="139"/>
                    <a:pt x="49" y="141"/>
                  </a:cubicBezTo>
                  <a:cubicBezTo>
                    <a:pt x="33" y="156"/>
                    <a:pt x="20" y="174"/>
                    <a:pt x="9" y="192"/>
                  </a:cubicBezTo>
                  <a:cubicBezTo>
                    <a:pt x="9" y="192"/>
                    <a:pt x="9" y="192"/>
                    <a:pt x="9" y="192"/>
                  </a:cubicBezTo>
                  <a:close/>
                  <a:moveTo>
                    <a:pt x="122" y="182"/>
                  </a:moveTo>
                  <a:cubicBezTo>
                    <a:pt x="112" y="182"/>
                    <a:pt x="102" y="181"/>
                    <a:pt x="92" y="183"/>
                  </a:cubicBezTo>
                  <a:cubicBezTo>
                    <a:pt x="76" y="185"/>
                    <a:pt x="60" y="189"/>
                    <a:pt x="44" y="192"/>
                  </a:cubicBezTo>
                  <a:cubicBezTo>
                    <a:pt x="40" y="193"/>
                    <a:pt x="20" y="198"/>
                    <a:pt x="12" y="195"/>
                  </a:cubicBezTo>
                  <a:cubicBezTo>
                    <a:pt x="24" y="176"/>
                    <a:pt x="37" y="158"/>
                    <a:pt x="53" y="143"/>
                  </a:cubicBezTo>
                  <a:cubicBezTo>
                    <a:pt x="62" y="147"/>
                    <a:pt x="72" y="151"/>
                    <a:pt x="82" y="151"/>
                  </a:cubicBezTo>
                  <a:cubicBezTo>
                    <a:pt x="90" y="151"/>
                    <a:pt x="95" y="147"/>
                    <a:pt x="100" y="141"/>
                  </a:cubicBezTo>
                  <a:cubicBezTo>
                    <a:pt x="114" y="151"/>
                    <a:pt x="125" y="165"/>
                    <a:pt x="137" y="178"/>
                  </a:cubicBezTo>
                  <a:cubicBezTo>
                    <a:pt x="133" y="181"/>
                    <a:pt x="127" y="181"/>
                    <a:pt x="122" y="182"/>
                  </a:cubicBezTo>
                  <a:close/>
                  <a:moveTo>
                    <a:pt x="140" y="171"/>
                  </a:moveTo>
                  <a:cubicBezTo>
                    <a:pt x="140" y="173"/>
                    <a:pt x="140" y="174"/>
                    <a:pt x="139" y="175"/>
                  </a:cubicBezTo>
                  <a:cubicBezTo>
                    <a:pt x="127" y="162"/>
                    <a:pt x="116" y="148"/>
                    <a:pt x="102" y="138"/>
                  </a:cubicBezTo>
                  <a:cubicBezTo>
                    <a:pt x="103" y="137"/>
                    <a:pt x="104" y="136"/>
                    <a:pt x="105" y="135"/>
                  </a:cubicBezTo>
                  <a:cubicBezTo>
                    <a:pt x="113" y="123"/>
                    <a:pt x="124" y="113"/>
                    <a:pt x="132" y="101"/>
                  </a:cubicBezTo>
                  <a:cubicBezTo>
                    <a:pt x="132" y="111"/>
                    <a:pt x="133" y="122"/>
                    <a:pt x="135" y="133"/>
                  </a:cubicBezTo>
                  <a:cubicBezTo>
                    <a:pt x="136" y="145"/>
                    <a:pt x="141" y="159"/>
                    <a:pt x="140" y="171"/>
                  </a:cubicBezTo>
                  <a:close/>
                  <a:moveTo>
                    <a:pt x="144" y="159"/>
                  </a:moveTo>
                  <a:cubicBezTo>
                    <a:pt x="143" y="159"/>
                    <a:pt x="143" y="159"/>
                    <a:pt x="143" y="159"/>
                  </a:cubicBezTo>
                  <a:cubicBezTo>
                    <a:pt x="142" y="156"/>
                    <a:pt x="142" y="153"/>
                    <a:pt x="141" y="150"/>
                  </a:cubicBezTo>
                  <a:cubicBezTo>
                    <a:pt x="140" y="142"/>
                    <a:pt x="138" y="134"/>
                    <a:pt x="137" y="126"/>
                  </a:cubicBezTo>
                  <a:cubicBezTo>
                    <a:pt x="138" y="126"/>
                    <a:pt x="139" y="126"/>
                    <a:pt x="140" y="126"/>
                  </a:cubicBezTo>
                  <a:cubicBezTo>
                    <a:pt x="160" y="114"/>
                    <a:pt x="185" y="134"/>
                    <a:pt x="200" y="148"/>
                  </a:cubicBezTo>
                  <a:cubicBezTo>
                    <a:pt x="190" y="161"/>
                    <a:pt x="158" y="157"/>
                    <a:pt x="144" y="159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" name="Freeform 190"/>
            <p:cNvSpPr/>
            <p:nvPr>
              <p:custDataLst>
                <p:tags r:id="rId13"/>
              </p:custDataLst>
            </p:nvPr>
          </p:nvSpPr>
          <p:spPr bwMode="auto">
            <a:xfrm>
              <a:off x="4117976" y="1831975"/>
              <a:ext cx="153988" cy="177800"/>
            </a:xfrm>
            <a:custGeom>
              <a:gdLst>
                <a:gd name="T0" fmla="*/ 31 w 32"/>
                <a:gd name="T1" fmla="*/ 14 h 37"/>
                <a:gd name="T2" fmla="*/ 30 w 32"/>
                <a:gd name="T3" fmla="*/ 8 h 37"/>
                <a:gd name="T4" fmla="*/ 15 w 32"/>
                <a:gd name="T5" fmla="*/ 13 h 37"/>
                <a:gd name="T6" fmla="*/ 8 w 32"/>
                <a:gd name="T7" fmla="*/ 7 h 37"/>
                <a:gd name="T8" fmla="*/ 5 w 32"/>
                <a:gd name="T9" fmla="*/ 6 h 37"/>
                <a:gd name="T10" fmla="*/ 2 w 32"/>
                <a:gd name="T11" fmla="*/ 6 h 37"/>
                <a:gd name="T12" fmla="*/ 3 w 32"/>
                <a:gd name="T13" fmla="*/ 23 h 37"/>
                <a:gd name="T14" fmla="*/ 11 w 32"/>
                <a:gd name="T15" fmla="*/ 32 h 37"/>
                <a:gd name="T16" fmla="*/ 16 w 32"/>
                <a:gd name="T17" fmla="*/ 36 h 37"/>
                <a:gd name="T18" fmla="*/ 18 w 32"/>
                <a:gd name="T19" fmla="*/ 33 h 37"/>
                <a:gd name="T20" fmla="*/ 19 w 32"/>
                <a:gd name="T21" fmla="*/ 32 h 37"/>
                <a:gd name="T22" fmla="*/ 23 w 32"/>
                <a:gd name="T23" fmla="*/ 27 h 37"/>
                <a:gd name="T24" fmla="*/ 31 w 32"/>
                <a:gd name="T25" fmla="*/ 17 h 37"/>
                <a:gd name="T26" fmla="*/ 31 w 32"/>
                <a:gd name="T27" fmla="*/ 14 h 3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2" h="37">
                  <a:moveTo>
                    <a:pt x="31" y="14"/>
                  </a:moveTo>
                  <a:cubicBezTo>
                    <a:pt x="32" y="12"/>
                    <a:pt x="31" y="10"/>
                    <a:pt x="30" y="8"/>
                  </a:cubicBezTo>
                  <a:cubicBezTo>
                    <a:pt x="26" y="0"/>
                    <a:pt x="19" y="7"/>
                    <a:pt x="15" y="13"/>
                  </a:cubicBezTo>
                  <a:cubicBezTo>
                    <a:pt x="14" y="9"/>
                    <a:pt x="11" y="5"/>
                    <a:pt x="8" y="7"/>
                  </a:cubicBezTo>
                  <a:cubicBezTo>
                    <a:pt x="7" y="7"/>
                    <a:pt x="6" y="6"/>
                    <a:pt x="5" y="6"/>
                  </a:cubicBezTo>
                  <a:cubicBezTo>
                    <a:pt x="4" y="5"/>
                    <a:pt x="3" y="6"/>
                    <a:pt x="2" y="6"/>
                  </a:cubicBezTo>
                  <a:cubicBezTo>
                    <a:pt x="0" y="12"/>
                    <a:pt x="1" y="18"/>
                    <a:pt x="3" y="23"/>
                  </a:cubicBezTo>
                  <a:cubicBezTo>
                    <a:pt x="4" y="27"/>
                    <a:pt x="7" y="31"/>
                    <a:pt x="11" y="32"/>
                  </a:cubicBezTo>
                  <a:cubicBezTo>
                    <a:pt x="13" y="34"/>
                    <a:pt x="14" y="35"/>
                    <a:pt x="16" y="36"/>
                  </a:cubicBezTo>
                  <a:cubicBezTo>
                    <a:pt x="18" y="37"/>
                    <a:pt x="19" y="34"/>
                    <a:pt x="18" y="33"/>
                  </a:cubicBezTo>
                  <a:cubicBezTo>
                    <a:pt x="18" y="33"/>
                    <a:pt x="19" y="32"/>
                    <a:pt x="19" y="32"/>
                  </a:cubicBezTo>
                  <a:cubicBezTo>
                    <a:pt x="20" y="30"/>
                    <a:pt x="21" y="28"/>
                    <a:pt x="23" y="27"/>
                  </a:cubicBezTo>
                  <a:cubicBezTo>
                    <a:pt x="27" y="24"/>
                    <a:pt x="30" y="21"/>
                    <a:pt x="31" y="17"/>
                  </a:cubicBezTo>
                  <a:cubicBezTo>
                    <a:pt x="32" y="16"/>
                    <a:pt x="32" y="15"/>
                    <a:pt x="31" y="14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7" name="组合 16"/>
          <p:cNvGrpSpPr/>
          <p:nvPr userDrawn="1">
            <p:custDataLst>
              <p:tags r:id="rId14"/>
            </p:custDataLst>
          </p:nvPr>
        </p:nvGrpSpPr>
        <p:grpSpPr>
          <a:xfrm>
            <a:off x="150286" y="6260232"/>
            <a:ext cx="685800" cy="406401"/>
            <a:chOff x="8131176" y="2759075"/>
            <a:chExt cx="685800" cy="406401"/>
          </a:xfrm>
        </p:grpSpPr>
        <p:sp>
          <p:nvSpPr>
            <p:cNvPr id="18" name="Freeform 159"/>
            <p:cNvSpPr/>
            <p:nvPr>
              <p:custDataLst>
                <p:tags r:id="rId15"/>
              </p:custDataLst>
            </p:nvPr>
          </p:nvSpPr>
          <p:spPr bwMode="auto">
            <a:xfrm>
              <a:off x="8131176" y="2855913"/>
              <a:ext cx="153988" cy="309563"/>
            </a:xfrm>
            <a:custGeom>
              <a:gdLst>
                <a:gd name="T0" fmla="*/ 29 w 32"/>
                <a:gd name="T1" fmla="*/ 56 h 64"/>
                <a:gd name="T2" fmla="*/ 21 w 32"/>
                <a:gd name="T3" fmla="*/ 58 h 64"/>
                <a:gd name="T4" fmla="*/ 22 w 32"/>
                <a:gd name="T5" fmla="*/ 56 h 64"/>
                <a:gd name="T6" fmla="*/ 16 w 32"/>
                <a:gd name="T7" fmla="*/ 30 h 64"/>
                <a:gd name="T8" fmla="*/ 12 w 32"/>
                <a:gd name="T9" fmla="*/ 3 h 64"/>
                <a:gd name="T10" fmla="*/ 8 w 32"/>
                <a:gd name="T11" fmla="*/ 4 h 64"/>
                <a:gd name="T12" fmla="*/ 9 w 32"/>
                <a:gd name="T13" fmla="*/ 6 h 64"/>
                <a:gd name="T14" fmla="*/ 0 w 32"/>
                <a:gd name="T15" fmla="*/ 39 h 64"/>
                <a:gd name="T16" fmla="*/ 4 w 32"/>
                <a:gd name="T17" fmla="*/ 40 h 64"/>
                <a:gd name="T18" fmla="*/ 11 w 32"/>
                <a:gd name="T19" fmla="*/ 21 h 64"/>
                <a:gd name="T20" fmla="*/ 12 w 32"/>
                <a:gd name="T21" fmla="*/ 35 h 64"/>
                <a:gd name="T22" fmla="*/ 18 w 32"/>
                <a:gd name="T23" fmla="*/ 57 h 64"/>
                <a:gd name="T24" fmla="*/ 20 w 32"/>
                <a:gd name="T25" fmla="*/ 58 h 64"/>
                <a:gd name="T26" fmla="*/ 13 w 32"/>
                <a:gd name="T27" fmla="*/ 60 h 64"/>
                <a:gd name="T28" fmla="*/ 14 w 32"/>
                <a:gd name="T29" fmla="*/ 63 h 64"/>
                <a:gd name="T30" fmla="*/ 30 w 32"/>
                <a:gd name="T31" fmla="*/ 60 h 64"/>
                <a:gd name="T32" fmla="*/ 29 w 32"/>
                <a:gd name="T33" fmla="*/ 56 h 6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2" h="64">
                  <a:moveTo>
                    <a:pt x="29" y="56"/>
                  </a:moveTo>
                  <a:cubicBezTo>
                    <a:pt x="26" y="57"/>
                    <a:pt x="24" y="57"/>
                    <a:pt x="21" y="58"/>
                  </a:cubicBezTo>
                  <a:cubicBezTo>
                    <a:pt x="22" y="57"/>
                    <a:pt x="22" y="56"/>
                    <a:pt x="22" y="56"/>
                  </a:cubicBezTo>
                  <a:cubicBezTo>
                    <a:pt x="17" y="49"/>
                    <a:pt x="17" y="38"/>
                    <a:pt x="16" y="30"/>
                  </a:cubicBezTo>
                  <a:cubicBezTo>
                    <a:pt x="15" y="21"/>
                    <a:pt x="14" y="11"/>
                    <a:pt x="12" y="3"/>
                  </a:cubicBezTo>
                  <a:cubicBezTo>
                    <a:pt x="11" y="0"/>
                    <a:pt x="7" y="1"/>
                    <a:pt x="8" y="4"/>
                  </a:cubicBezTo>
                  <a:cubicBezTo>
                    <a:pt x="8" y="4"/>
                    <a:pt x="8" y="5"/>
                    <a:pt x="9" y="6"/>
                  </a:cubicBezTo>
                  <a:cubicBezTo>
                    <a:pt x="10" y="17"/>
                    <a:pt x="4" y="29"/>
                    <a:pt x="0" y="39"/>
                  </a:cubicBezTo>
                  <a:cubicBezTo>
                    <a:pt x="0" y="42"/>
                    <a:pt x="3" y="43"/>
                    <a:pt x="4" y="40"/>
                  </a:cubicBezTo>
                  <a:cubicBezTo>
                    <a:pt x="6" y="34"/>
                    <a:pt x="9" y="27"/>
                    <a:pt x="11" y="21"/>
                  </a:cubicBezTo>
                  <a:cubicBezTo>
                    <a:pt x="11" y="25"/>
                    <a:pt x="12" y="30"/>
                    <a:pt x="12" y="35"/>
                  </a:cubicBezTo>
                  <a:cubicBezTo>
                    <a:pt x="13" y="42"/>
                    <a:pt x="14" y="51"/>
                    <a:pt x="18" y="57"/>
                  </a:cubicBezTo>
                  <a:cubicBezTo>
                    <a:pt x="19" y="58"/>
                    <a:pt x="19" y="58"/>
                    <a:pt x="20" y="58"/>
                  </a:cubicBezTo>
                  <a:cubicBezTo>
                    <a:pt x="18" y="59"/>
                    <a:pt x="15" y="59"/>
                    <a:pt x="13" y="60"/>
                  </a:cubicBezTo>
                  <a:cubicBezTo>
                    <a:pt x="11" y="60"/>
                    <a:pt x="12" y="64"/>
                    <a:pt x="14" y="63"/>
                  </a:cubicBezTo>
                  <a:cubicBezTo>
                    <a:pt x="19" y="62"/>
                    <a:pt x="25" y="61"/>
                    <a:pt x="30" y="60"/>
                  </a:cubicBezTo>
                  <a:cubicBezTo>
                    <a:pt x="32" y="59"/>
                    <a:pt x="31" y="55"/>
                    <a:pt x="29" y="56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160"/>
            <p:cNvSpPr/>
            <p:nvPr>
              <p:custDataLst>
                <p:tags r:id="rId16"/>
              </p:custDataLst>
            </p:nvPr>
          </p:nvSpPr>
          <p:spPr bwMode="auto">
            <a:xfrm>
              <a:off x="8251826" y="2933700"/>
              <a:ext cx="125413" cy="130175"/>
            </a:xfrm>
            <a:custGeom>
              <a:gdLst>
                <a:gd name="T0" fmla="*/ 23 w 26"/>
                <a:gd name="T1" fmla="*/ 9 h 27"/>
                <a:gd name="T2" fmla="*/ 14 w 26"/>
                <a:gd name="T3" fmla="*/ 12 h 27"/>
                <a:gd name="T4" fmla="*/ 9 w 26"/>
                <a:gd name="T5" fmla="*/ 3 h 27"/>
                <a:gd name="T6" fmla="*/ 6 w 26"/>
                <a:gd name="T7" fmla="*/ 5 h 27"/>
                <a:gd name="T8" fmla="*/ 10 w 26"/>
                <a:gd name="T9" fmla="*/ 13 h 27"/>
                <a:gd name="T10" fmla="*/ 2 w 26"/>
                <a:gd name="T11" fmla="*/ 17 h 27"/>
                <a:gd name="T12" fmla="*/ 4 w 26"/>
                <a:gd name="T13" fmla="*/ 21 h 27"/>
                <a:gd name="T14" fmla="*/ 11 w 26"/>
                <a:gd name="T15" fmla="*/ 17 h 27"/>
                <a:gd name="T16" fmla="*/ 15 w 26"/>
                <a:gd name="T17" fmla="*/ 25 h 27"/>
                <a:gd name="T18" fmla="*/ 18 w 26"/>
                <a:gd name="T19" fmla="*/ 23 h 27"/>
                <a:gd name="T20" fmla="*/ 15 w 26"/>
                <a:gd name="T21" fmla="*/ 15 h 27"/>
                <a:gd name="T22" fmla="*/ 24 w 26"/>
                <a:gd name="T23" fmla="*/ 13 h 27"/>
                <a:gd name="T24" fmla="*/ 23 w 26"/>
                <a:gd name="T25" fmla="*/ 9 h 2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6" h="27">
                  <a:moveTo>
                    <a:pt x="23" y="9"/>
                  </a:moveTo>
                  <a:cubicBezTo>
                    <a:pt x="19" y="10"/>
                    <a:pt x="16" y="11"/>
                    <a:pt x="14" y="12"/>
                  </a:cubicBezTo>
                  <a:cubicBezTo>
                    <a:pt x="12" y="9"/>
                    <a:pt x="11" y="6"/>
                    <a:pt x="9" y="3"/>
                  </a:cubicBezTo>
                  <a:cubicBezTo>
                    <a:pt x="8" y="0"/>
                    <a:pt x="5" y="2"/>
                    <a:pt x="6" y="5"/>
                  </a:cubicBezTo>
                  <a:cubicBezTo>
                    <a:pt x="8" y="7"/>
                    <a:pt x="9" y="10"/>
                    <a:pt x="10" y="13"/>
                  </a:cubicBezTo>
                  <a:cubicBezTo>
                    <a:pt x="7" y="14"/>
                    <a:pt x="4" y="16"/>
                    <a:pt x="2" y="17"/>
                  </a:cubicBezTo>
                  <a:cubicBezTo>
                    <a:pt x="0" y="18"/>
                    <a:pt x="2" y="22"/>
                    <a:pt x="4" y="21"/>
                  </a:cubicBezTo>
                  <a:cubicBezTo>
                    <a:pt x="6" y="19"/>
                    <a:pt x="9" y="18"/>
                    <a:pt x="11" y="17"/>
                  </a:cubicBezTo>
                  <a:cubicBezTo>
                    <a:pt x="13" y="19"/>
                    <a:pt x="14" y="22"/>
                    <a:pt x="15" y="25"/>
                  </a:cubicBezTo>
                  <a:cubicBezTo>
                    <a:pt x="16" y="27"/>
                    <a:pt x="19" y="25"/>
                    <a:pt x="18" y="23"/>
                  </a:cubicBezTo>
                  <a:cubicBezTo>
                    <a:pt x="17" y="21"/>
                    <a:pt x="16" y="18"/>
                    <a:pt x="15" y="15"/>
                  </a:cubicBezTo>
                  <a:cubicBezTo>
                    <a:pt x="18" y="14"/>
                    <a:pt x="21" y="14"/>
                    <a:pt x="24" y="13"/>
                  </a:cubicBezTo>
                  <a:cubicBezTo>
                    <a:pt x="26" y="13"/>
                    <a:pt x="25" y="9"/>
                    <a:pt x="23" y="9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161"/>
            <p:cNvSpPr/>
            <p:nvPr>
              <p:custDataLst>
                <p:tags r:id="rId17"/>
              </p:custDataLst>
            </p:nvPr>
          </p:nvSpPr>
          <p:spPr bwMode="auto">
            <a:xfrm>
              <a:off x="8334376" y="2778125"/>
              <a:ext cx="192088" cy="328613"/>
            </a:xfrm>
            <a:custGeom>
              <a:gdLst>
                <a:gd name="T0" fmla="*/ 36 w 40"/>
                <a:gd name="T1" fmla="*/ 59 h 68"/>
                <a:gd name="T2" fmla="*/ 16 w 40"/>
                <a:gd name="T3" fmla="*/ 59 h 68"/>
                <a:gd name="T4" fmla="*/ 27 w 40"/>
                <a:gd name="T5" fmla="*/ 39 h 68"/>
                <a:gd name="T6" fmla="*/ 32 w 40"/>
                <a:gd name="T7" fmla="*/ 15 h 68"/>
                <a:gd name="T8" fmla="*/ 12 w 40"/>
                <a:gd name="T9" fmla="*/ 28 h 68"/>
                <a:gd name="T10" fmla="*/ 15 w 40"/>
                <a:gd name="T11" fmla="*/ 25 h 68"/>
                <a:gd name="T12" fmla="*/ 29 w 40"/>
                <a:gd name="T13" fmla="*/ 19 h 68"/>
                <a:gd name="T14" fmla="*/ 23 w 40"/>
                <a:gd name="T15" fmla="*/ 37 h 68"/>
                <a:gd name="T16" fmla="*/ 9 w 40"/>
                <a:gd name="T17" fmla="*/ 64 h 68"/>
                <a:gd name="T18" fmla="*/ 13 w 40"/>
                <a:gd name="T19" fmla="*/ 66 h 68"/>
                <a:gd name="T20" fmla="*/ 37 w 40"/>
                <a:gd name="T21" fmla="*/ 63 h 68"/>
                <a:gd name="T22" fmla="*/ 36 w 40"/>
                <a:gd name="T23" fmla="*/ 59 h 6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0" h="68">
                  <a:moveTo>
                    <a:pt x="36" y="59"/>
                  </a:moveTo>
                  <a:cubicBezTo>
                    <a:pt x="28" y="61"/>
                    <a:pt x="22" y="57"/>
                    <a:pt x="16" y="59"/>
                  </a:cubicBezTo>
                  <a:cubicBezTo>
                    <a:pt x="19" y="52"/>
                    <a:pt x="23" y="46"/>
                    <a:pt x="27" y="39"/>
                  </a:cubicBezTo>
                  <a:cubicBezTo>
                    <a:pt x="30" y="32"/>
                    <a:pt x="35" y="23"/>
                    <a:pt x="32" y="15"/>
                  </a:cubicBezTo>
                  <a:cubicBezTo>
                    <a:pt x="28" y="0"/>
                    <a:pt x="0" y="15"/>
                    <a:pt x="12" y="28"/>
                  </a:cubicBezTo>
                  <a:cubicBezTo>
                    <a:pt x="14" y="30"/>
                    <a:pt x="17" y="27"/>
                    <a:pt x="15" y="25"/>
                  </a:cubicBezTo>
                  <a:cubicBezTo>
                    <a:pt x="7" y="17"/>
                    <a:pt x="29" y="6"/>
                    <a:pt x="29" y="19"/>
                  </a:cubicBezTo>
                  <a:cubicBezTo>
                    <a:pt x="29" y="25"/>
                    <a:pt x="26" y="31"/>
                    <a:pt x="23" y="37"/>
                  </a:cubicBezTo>
                  <a:cubicBezTo>
                    <a:pt x="19" y="46"/>
                    <a:pt x="13" y="55"/>
                    <a:pt x="9" y="64"/>
                  </a:cubicBezTo>
                  <a:cubicBezTo>
                    <a:pt x="9" y="66"/>
                    <a:pt x="11" y="68"/>
                    <a:pt x="13" y="66"/>
                  </a:cubicBezTo>
                  <a:cubicBezTo>
                    <a:pt x="20" y="58"/>
                    <a:pt x="28" y="65"/>
                    <a:pt x="37" y="63"/>
                  </a:cubicBezTo>
                  <a:cubicBezTo>
                    <a:pt x="40" y="62"/>
                    <a:pt x="39" y="59"/>
                    <a:pt x="36" y="59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Freeform 162"/>
            <p:cNvSpPr/>
            <p:nvPr>
              <p:custDataLst>
                <p:tags r:id="rId18"/>
              </p:custDataLst>
            </p:nvPr>
          </p:nvSpPr>
          <p:spPr bwMode="auto">
            <a:xfrm>
              <a:off x="8526463" y="2900363"/>
              <a:ext cx="101600" cy="42863"/>
            </a:xfrm>
            <a:custGeom>
              <a:gdLst>
                <a:gd name="T0" fmla="*/ 18 w 21"/>
                <a:gd name="T1" fmla="*/ 1 h 9"/>
                <a:gd name="T2" fmla="*/ 3 w 21"/>
                <a:gd name="T3" fmla="*/ 5 h 9"/>
                <a:gd name="T4" fmla="*/ 4 w 21"/>
                <a:gd name="T5" fmla="*/ 9 h 9"/>
                <a:gd name="T6" fmla="*/ 19 w 21"/>
                <a:gd name="T7" fmla="*/ 5 h 9"/>
                <a:gd name="T8" fmla="*/ 18 w 21"/>
                <a:gd name="T9" fmla="*/ 1 h 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9">
                  <a:moveTo>
                    <a:pt x="18" y="1"/>
                  </a:moveTo>
                  <a:cubicBezTo>
                    <a:pt x="13" y="3"/>
                    <a:pt x="8" y="4"/>
                    <a:pt x="3" y="5"/>
                  </a:cubicBezTo>
                  <a:cubicBezTo>
                    <a:pt x="0" y="5"/>
                    <a:pt x="1" y="9"/>
                    <a:pt x="4" y="9"/>
                  </a:cubicBezTo>
                  <a:cubicBezTo>
                    <a:pt x="9" y="7"/>
                    <a:pt x="14" y="6"/>
                    <a:pt x="19" y="5"/>
                  </a:cubicBezTo>
                  <a:cubicBezTo>
                    <a:pt x="21" y="4"/>
                    <a:pt x="20" y="0"/>
                    <a:pt x="18" y="1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Freeform 163"/>
            <p:cNvSpPr/>
            <p:nvPr>
              <p:custDataLst>
                <p:tags r:id="rId19"/>
              </p:custDataLst>
            </p:nvPr>
          </p:nvSpPr>
          <p:spPr bwMode="auto">
            <a:xfrm>
              <a:off x="8521701" y="2924175"/>
              <a:ext cx="111125" cy="57150"/>
            </a:xfrm>
            <a:custGeom>
              <a:gdLst>
                <a:gd name="T0" fmla="*/ 20 w 23"/>
                <a:gd name="T1" fmla="*/ 1 h 12"/>
                <a:gd name="T2" fmla="*/ 2 w 23"/>
                <a:gd name="T3" fmla="*/ 8 h 12"/>
                <a:gd name="T4" fmla="*/ 3 w 23"/>
                <a:gd name="T5" fmla="*/ 11 h 12"/>
                <a:gd name="T6" fmla="*/ 21 w 23"/>
                <a:gd name="T7" fmla="*/ 5 h 12"/>
                <a:gd name="T8" fmla="*/ 20 w 23"/>
                <a:gd name="T9" fmla="*/ 1 h 1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12">
                  <a:moveTo>
                    <a:pt x="20" y="1"/>
                  </a:moveTo>
                  <a:cubicBezTo>
                    <a:pt x="14" y="4"/>
                    <a:pt x="8" y="6"/>
                    <a:pt x="2" y="8"/>
                  </a:cubicBezTo>
                  <a:cubicBezTo>
                    <a:pt x="0" y="8"/>
                    <a:pt x="1" y="12"/>
                    <a:pt x="3" y="11"/>
                  </a:cubicBezTo>
                  <a:cubicBezTo>
                    <a:pt x="9" y="10"/>
                    <a:pt x="15" y="7"/>
                    <a:pt x="21" y="5"/>
                  </a:cubicBezTo>
                  <a:cubicBezTo>
                    <a:pt x="23" y="4"/>
                    <a:pt x="22" y="0"/>
                    <a:pt x="20" y="1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164"/>
            <p:cNvSpPr/>
            <p:nvPr>
              <p:custDataLst>
                <p:tags r:id="rId20"/>
              </p:custDataLst>
            </p:nvPr>
          </p:nvSpPr>
          <p:spPr bwMode="auto">
            <a:xfrm>
              <a:off x="8632826" y="2759075"/>
              <a:ext cx="184150" cy="261938"/>
            </a:xfrm>
            <a:custGeom>
              <a:gdLst>
                <a:gd name="T0" fmla="*/ 16 w 38"/>
                <a:gd name="T1" fmla="*/ 14 h 54"/>
                <a:gd name="T2" fmla="*/ 21 w 38"/>
                <a:gd name="T3" fmla="*/ 4 h 54"/>
                <a:gd name="T4" fmla="*/ 18 w 38"/>
                <a:gd name="T5" fmla="*/ 1 h 54"/>
                <a:gd name="T6" fmla="*/ 5 w 38"/>
                <a:gd name="T7" fmla="*/ 6 h 54"/>
                <a:gd name="T8" fmla="*/ 6 w 38"/>
                <a:gd name="T9" fmla="*/ 10 h 54"/>
                <a:gd name="T10" fmla="*/ 15 w 38"/>
                <a:gd name="T11" fmla="*/ 7 h 54"/>
                <a:gd name="T12" fmla="*/ 10 w 38"/>
                <a:gd name="T13" fmla="*/ 20 h 54"/>
                <a:gd name="T14" fmla="*/ 13 w 38"/>
                <a:gd name="T15" fmla="*/ 22 h 54"/>
                <a:gd name="T16" fmla="*/ 29 w 38"/>
                <a:gd name="T17" fmla="*/ 38 h 54"/>
                <a:gd name="T18" fmla="*/ 20 w 38"/>
                <a:gd name="T19" fmla="*/ 48 h 54"/>
                <a:gd name="T20" fmla="*/ 6 w 38"/>
                <a:gd name="T21" fmla="*/ 48 h 54"/>
                <a:gd name="T22" fmla="*/ 2 w 38"/>
                <a:gd name="T23" fmla="*/ 47 h 54"/>
                <a:gd name="T24" fmla="*/ 11 w 38"/>
                <a:gd name="T25" fmla="*/ 54 h 54"/>
                <a:gd name="T26" fmla="*/ 32 w 38"/>
                <a:gd name="T27" fmla="*/ 41 h 54"/>
                <a:gd name="T28" fmla="*/ 16 w 38"/>
                <a:gd name="T29" fmla="*/ 14 h 5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8" h="54">
                  <a:moveTo>
                    <a:pt x="16" y="14"/>
                  </a:moveTo>
                  <a:cubicBezTo>
                    <a:pt x="18" y="11"/>
                    <a:pt x="19" y="7"/>
                    <a:pt x="21" y="4"/>
                  </a:cubicBezTo>
                  <a:cubicBezTo>
                    <a:pt x="22" y="2"/>
                    <a:pt x="20" y="0"/>
                    <a:pt x="18" y="1"/>
                  </a:cubicBezTo>
                  <a:cubicBezTo>
                    <a:pt x="14" y="5"/>
                    <a:pt x="9" y="5"/>
                    <a:pt x="5" y="6"/>
                  </a:cubicBezTo>
                  <a:cubicBezTo>
                    <a:pt x="2" y="6"/>
                    <a:pt x="3" y="10"/>
                    <a:pt x="6" y="10"/>
                  </a:cubicBezTo>
                  <a:cubicBezTo>
                    <a:pt x="9" y="9"/>
                    <a:pt x="12" y="8"/>
                    <a:pt x="15" y="7"/>
                  </a:cubicBezTo>
                  <a:cubicBezTo>
                    <a:pt x="13" y="11"/>
                    <a:pt x="11" y="16"/>
                    <a:pt x="10" y="20"/>
                  </a:cubicBezTo>
                  <a:cubicBezTo>
                    <a:pt x="9" y="22"/>
                    <a:pt x="12" y="23"/>
                    <a:pt x="13" y="22"/>
                  </a:cubicBezTo>
                  <a:cubicBezTo>
                    <a:pt x="24" y="8"/>
                    <a:pt x="32" y="27"/>
                    <a:pt x="29" y="38"/>
                  </a:cubicBezTo>
                  <a:cubicBezTo>
                    <a:pt x="28" y="42"/>
                    <a:pt x="24" y="45"/>
                    <a:pt x="20" y="48"/>
                  </a:cubicBezTo>
                  <a:cubicBezTo>
                    <a:pt x="18" y="48"/>
                    <a:pt x="4" y="53"/>
                    <a:pt x="6" y="48"/>
                  </a:cubicBezTo>
                  <a:cubicBezTo>
                    <a:pt x="7" y="45"/>
                    <a:pt x="3" y="44"/>
                    <a:pt x="2" y="47"/>
                  </a:cubicBezTo>
                  <a:cubicBezTo>
                    <a:pt x="0" y="53"/>
                    <a:pt x="6" y="54"/>
                    <a:pt x="11" y="54"/>
                  </a:cubicBezTo>
                  <a:cubicBezTo>
                    <a:pt x="19" y="54"/>
                    <a:pt x="29" y="48"/>
                    <a:pt x="32" y="41"/>
                  </a:cubicBezTo>
                  <a:cubicBezTo>
                    <a:pt x="38" y="28"/>
                    <a:pt x="28" y="9"/>
                    <a:pt x="16" y="14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</p:spTree>
  </p:cSld>
  <p:clrMapOvr>
    <a:masterClrMapping/>
  </p:clrMapOvr>
  <p:transition/>
  <p:timing/>
</p:sldLayout>
</file>

<file path=ppt/slideLayouts/slideLayout4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腰带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/>
          <p:cNvSpPr/>
          <p:nvPr userDrawn="1">
            <p:custDataLst>
              <p:tags r:id="rId1"/>
            </p:custDataLst>
          </p:nvPr>
        </p:nvSpPr>
        <p:spPr>
          <a:xfrm>
            <a:off x="0" y="959224"/>
            <a:ext cx="12192000" cy="4939553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grpSp>
        <p:nvGrpSpPr>
          <p:cNvPr id="16" name="组合 15"/>
          <p:cNvGrpSpPr/>
          <p:nvPr userDrawn="1">
            <p:custDataLst>
              <p:tags r:id="rId2"/>
            </p:custDataLst>
          </p:nvPr>
        </p:nvGrpSpPr>
        <p:grpSpPr>
          <a:xfrm rot="21280376" flipH="1">
            <a:off x="10549393" y="4931735"/>
            <a:ext cx="1522413" cy="1000125"/>
            <a:chOff x="9088196" y="3234360"/>
            <a:chExt cx="1522413" cy="1000125"/>
          </a:xfrm>
        </p:grpSpPr>
        <p:sp>
          <p:nvSpPr>
            <p:cNvPr id="17" name="Freeform 52"/>
            <p:cNvSpPr/>
            <p:nvPr>
              <p:custDataLst>
                <p:tags r:id="rId3"/>
              </p:custDataLst>
            </p:nvPr>
          </p:nvSpPr>
          <p:spPr bwMode="auto">
            <a:xfrm>
              <a:off x="9600959" y="3345485"/>
              <a:ext cx="222250" cy="338138"/>
            </a:xfrm>
            <a:custGeom>
              <a:gdLst>
                <a:gd name="T0" fmla="*/ 41 w 46"/>
                <a:gd name="T1" fmla="*/ 23 h 70"/>
                <a:gd name="T2" fmla="*/ 26 w 46"/>
                <a:gd name="T3" fmla="*/ 5 h 70"/>
                <a:gd name="T4" fmla="*/ 14 w 46"/>
                <a:gd name="T5" fmla="*/ 6 h 70"/>
                <a:gd name="T6" fmla="*/ 1 w 46"/>
                <a:gd name="T7" fmla="*/ 35 h 70"/>
                <a:gd name="T8" fmla="*/ 2 w 46"/>
                <a:gd name="T9" fmla="*/ 39 h 70"/>
                <a:gd name="T10" fmla="*/ 3 w 46"/>
                <a:gd name="T11" fmla="*/ 48 h 70"/>
                <a:gd name="T12" fmla="*/ 1 w 46"/>
                <a:gd name="T13" fmla="*/ 61 h 70"/>
                <a:gd name="T14" fmla="*/ 7 w 46"/>
                <a:gd name="T15" fmla="*/ 69 h 70"/>
                <a:gd name="T16" fmla="*/ 35 w 46"/>
                <a:gd name="T17" fmla="*/ 64 h 70"/>
                <a:gd name="T18" fmla="*/ 40 w 46"/>
                <a:gd name="T19" fmla="*/ 60 h 70"/>
                <a:gd name="T20" fmla="*/ 40 w 46"/>
                <a:gd name="T21" fmla="*/ 58 h 70"/>
                <a:gd name="T22" fmla="*/ 41 w 46"/>
                <a:gd name="T23" fmla="*/ 23 h 7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6" h="70">
                  <a:moveTo>
                    <a:pt x="41" y="23"/>
                  </a:moveTo>
                  <a:cubicBezTo>
                    <a:pt x="39" y="15"/>
                    <a:pt x="34" y="7"/>
                    <a:pt x="26" y="5"/>
                  </a:cubicBezTo>
                  <a:cubicBezTo>
                    <a:pt x="22" y="0"/>
                    <a:pt x="18" y="2"/>
                    <a:pt x="14" y="6"/>
                  </a:cubicBezTo>
                  <a:cubicBezTo>
                    <a:pt x="5" y="11"/>
                    <a:pt x="2" y="26"/>
                    <a:pt x="1" y="35"/>
                  </a:cubicBezTo>
                  <a:cubicBezTo>
                    <a:pt x="1" y="37"/>
                    <a:pt x="1" y="38"/>
                    <a:pt x="2" y="39"/>
                  </a:cubicBezTo>
                  <a:cubicBezTo>
                    <a:pt x="2" y="42"/>
                    <a:pt x="2" y="45"/>
                    <a:pt x="3" y="48"/>
                  </a:cubicBezTo>
                  <a:cubicBezTo>
                    <a:pt x="2" y="53"/>
                    <a:pt x="2" y="57"/>
                    <a:pt x="1" y="61"/>
                  </a:cubicBezTo>
                  <a:cubicBezTo>
                    <a:pt x="0" y="66"/>
                    <a:pt x="3" y="68"/>
                    <a:pt x="7" y="69"/>
                  </a:cubicBezTo>
                  <a:cubicBezTo>
                    <a:pt x="17" y="70"/>
                    <a:pt x="28" y="70"/>
                    <a:pt x="35" y="64"/>
                  </a:cubicBezTo>
                  <a:cubicBezTo>
                    <a:pt x="37" y="63"/>
                    <a:pt x="39" y="62"/>
                    <a:pt x="40" y="60"/>
                  </a:cubicBezTo>
                  <a:cubicBezTo>
                    <a:pt x="40" y="59"/>
                    <a:pt x="40" y="59"/>
                    <a:pt x="40" y="58"/>
                  </a:cubicBezTo>
                  <a:cubicBezTo>
                    <a:pt x="46" y="48"/>
                    <a:pt x="44" y="34"/>
                    <a:pt x="41" y="23"/>
                  </a:cubicBezTo>
                  <a:close/>
                </a:path>
              </a:pathLst>
            </a:custGeom>
            <a:solidFill>
              <a:srgbClr val="E6D2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Freeform 53"/>
            <p:cNvSpPr/>
            <p:nvPr>
              <p:custDataLst>
                <p:tags r:id="rId4"/>
              </p:custDataLst>
            </p:nvPr>
          </p:nvSpPr>
          <p:spPr bwMode="auto">
            <a:xfrm>
              <a:off x="9875596" y="3321673"/>
              <a:ext cx="188913" cy="338138"/>
            </a:xfrm>
            <a:custGeom>
              <a:gdLst>
                <a:gd name="T0" fmla="*/ 36 w 39"/>
                <a:gd name="T1" fmla="*/ 33 h 70"/>
                <a:gd name="T2" fmla="*/ 25 w 39"/>
                <a:gd name="T3" fmla="*/ 5 h 70"/>
                <a:gd name="T4" fmla="*/ 6 w 39"/>
                <a:gd name="T5" fmla="*/ 17 h 70"/>
                <a:gd name="T6" fmla="*/ 8 w 39"/>
                <a:gd name="T7" fmla="*/ 64 h 70"/>
                <a:gd name="T8" fmla="*/ 20 w 39"/>
                <a:gd name="T9" fmla="*/ 64 h 70"/>
                <a:gd name="T10" fmla="*/ 34 w 39"/>
                <a:gd name="T11" fmla="*/ 67 h 70"/>
                <a:gd name="T12" fmla="*/ 38 w 39"/>
                <a:gd name="T13" fmla="*/ 63 h 70"/>
                <a:gd name="T14" fmla="*/ 36 w 39"/>
                <a:gd name="T15" fmla="*/ 33 h 7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" h="70">
                  <a:moveTo>
                    <a:pt x="36" y="33"/>
                  </a:moveTo>
                  <a:cubicBezTo>
                    <a:pt x="35" y="24"/>
                    <a:pt x="33" y="10"/>
                    <a:pt x="25" y="5"/>
                  </a:cubicBezTo>
                  <a:cubicBezTo>
                    <a:pt x="16" y="0"/>
                    <a:pt x="9" y="10"/>
                    <a:pt x="6" y="17"/>
                  </a:cubicBezTo>
                  <a:cubicBezTo>
                    <a:pt x="0" y="31"/>
                    <a:pt x="5" y="50"/>
                    <a:pt x="8" y="64"/>
                  </a:cubicBezTo>
                  <a:cubicBezTo>
                    <a:pt x="10" y="70"/>
                    <a:pt x="18" y="69"/>
                    <a:pt x="20" y="64"/>
                  </a:cubicBezTo>
                  <a:cubicBezTo>
                    <a:pt x="22" y="67"/>
                    <a:pt x="27" y="68"/>
                    <a:pt x="34" y="67"/>
                  </a:cubicBezTo>
                  <a:cubicBezTo>
                    <a:pt x="35" y="66"/>
                    <a:pt x="38" y="64"/>
                    <a:pt x="38" y="63"/>
                  </a:cubicBezTo>
                  <a:cubicBezTo>
                    <a:pt x="39" y="53"/>
                    <a:pt x="38" y="42"/>
                    <a:pt x="36" y="33"/>
                  </a:cubicBezTo>
                  <a:close/>
                </a:path>
              </a:pathLst>
            </a:custGeom>
            <a:solidFill>
              <a:srgbClr val="E6D2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54"/>
            <p:cNvSpPr/>
            <p:nvPr>
              <p:custDataLst>
                <p:tags r:id="rId5"/>
              </p:custDataLst>
            </p:nvPr>
          </p:nvSpPr>
          <p:spPr bwMode="auto">
            <a:xfrm>
              <a:off x="10151821" y="3340723"/>
              <a:ext cx="265113" cy="319088"/>
            </a:xfrm>
            <a:custGeom>
              <a:gdLst>
                <a:gd name="T0" fmla="*/ 46 w 55"/>
                <a:gd name="T1" fmla="*/ 50 h 66"/>
                <a:gd name="T2" fmla="*/ 31 w 55"/>
                <a:gd name="T3" fmla="*/ 6 h 66"/>
                <a:gd name="T4" fmla="*/ 7 w 55"/>
                <a:gd name="T5" fmla="*/ 15 h 66"/>
                <a:gd name="T6" fmla="*/ 8 w 55"/>
                <a:gd name="T7" fmla="*/ 61 h 66"/>
                <a:gd name="T8" fmla="*/ 17 w 55"/>
                <a:gd name="T9" fmla="*/ 64 h 66"/>
                <a:gd name="T10" fmla="*/ 18 w 55"/>
                <a:gd name="T11" fmla="*/ 65 h 66"/>
                <a:gd name="T12" fmla="*/ 20 w 55"/>
                <a:gd name="T13" fmla="*/ 65 h 66"/>
                <a:gd name="T14" fmla="*/ 27 w 55"/>
                <a:gd name="T15" fmla="*/ 64 h 66"/>
                <a:gd name="T16" fmla="*/ 33 w 55"/>
                <a:gd name="T17" fmla="*/ 64 h 66"/>
                <a:gd name="T18" fmla="*/ 48 w 55"/>
                <a:gd name="T19" fmla="*/ 62 h 66"/>
                <a:gd name="T20" fmla="*/ 46 w 55"/>
                <a:gd name="T21" fmla="*/ 50 h 6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5" h="66">
                  <a:moveTo>
                    <a:pt x="46" y="50"/>
                  </a:moveTo>
                  <a:cubicBezTo>
                    <a:pt x="50" y="35"/>
                    <a:pt x="41" y="13"/>
                    <a:pt x="31" y="6"/>
                  </a:cubicBezTo>
                  <a:cubicBezTo>
                    <a:pt x="22" y="0"/>
                    <a:pt x="12" y="6"/>
                    <a:pt x="7" y="15"/>
                  </a:cubicBezTo>
                  <a:cubicBezTo>
                    <a:pt x="0" y="28"/>
                    <a:pt x="5" y="47"/>
                    <a:pt x="8" y="61"/>
                  </a:cubicBezTo>
                  <a:cubicBezTo>
                    <a:pt x="9" y="65"/>
                    <a:pt x="14" y="66"/>
                    <a:pt x="17" y="64"/>
                  </a:cubicBezTo>
                  <a:cubicBezTo>
                    <a:pt x="17" y="64"/>
                    <a:pt x="18" y="65"/>
                    <a:pt x="18" y="65"/>
                  </a:cubicBezTo>
                  <a:cubicBezTo>
                    <a:pt x="19" y="65"/>
                    <a:pt x="19" y="65"/>
                    <a:pt x="20" y="65"/>
                  </a:cubicBezTo>
                  <a:cubicBezTo>
                    <a:pt x="22" y="66"/>
                    <a:pt x="25" y="66"/>
                    <a:pt x="27" y="64"/>
                  </a:cubicBezTo>
                  <a:cubicBezTo>
                    <a:pt x="29" y="64"/>
                    <a:pt x="31" y="64"/>
                    <a:pt x="33" y="64"/>
                  </a:cubicBezTo>
                  <a:cubicBezTo>
                    <a:pt x="38" y="63"/>
                    <a:pt x="43" y="62"/>
                    <a:pt x="48" y="62"/>
                  </a:cubicBezTo>
                  <a:cubicBezTo>
                    <a:pt x="55" y="61"/>
                    <a:pt x="52" y="51"/>
                    <a:pt x="46" y="50"/>
                  </a:cubicBezTo>
                  <a:close/>
                </a:path>
              </a:pathLst>
            </a:custGeom>
            <a:solidFill>
              <a:srgbClr val="E6D2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55"/>
            <p:cNvSpPr/>
            <p:nvPr>
              <p:custDataLst>
                <p:tags r:id="rId6"/>
              </p:custDataLst>
            </p:nvPr>
          </p:nvSpPr>
          <p:spPr bwMode="auto">
            <a:xfrm>
              <a:off x="9185034" y="3737598"/>
              <a:ext cx="280988" cy="411163"/>
            </a:xfrm>
            <a:custGeom>
              <a:gdLst>
                <a:gd name="T0" fmla="*/ 47 w 58"/>
                <a:gd name="T1" fmla="*/ 72 h 85"/>
                <a:gd name="T2" fmla="*/ 28 w 58"/>
                <a:gd name="T3" fmla="*/ 66 h 85"/>
                <a:gd name="T4" fmla="*/ 24 w 58"/>
                <a:gd name="T5" fmla="*/ 11 h 85"/>
                <a:gd name="T6" fmla="*/ 17 w 58"/>
                <a:gd name="T7" fmla="*/ 2 h 85"/>
                <a:gd name="T8" fmla="*/ 7 w 58"/>
                <a:gd name="T9" fmla="*/ 49 h 85"/>
                <a:gd name="T10" fmla="*/ 22 w 58"/>
                <a:gd name="T11" fmla="*/ 77 h 85"/>
                <a:gd name="T12" fmla="*/ 39 w 58"/>
                <a:gd name="T13" fmla="*/ 85 h 85"/>
                <a:gd name="T14" fmla="*/ 41 w 58"/>
                <a:gd name="T15" fmla="*/ 85 h 85"/>
                <a:gd name="T16" fmla="*/ 51 w 58"/>
                <a:gd name="T17" fmla="*/ 84 h 85"/>
                <a:gd name="T18" fmla="*/ 47 w 58"/>
                <a:gd name="T19" fmla="*/ 72 h 8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7" h="85">
                  <a:moveTo>
                    <a:pt x="47" y="72"/>
                  </a:moveTo>
                  <a:cubicBezTo>
                    <a:pt x="39" y="74"/>
                    <a:pt x="33" y="71"/>
                    <a:pt x="28" y="66"/>
                  </a:cubicBezTo>
                  <a:cubicBezTo>
                    <a:pt x="18" y="52"/>
                    <a:pt x="19" y="21"/>
                    <a:pt x="24" y="11"/>
                  </a:cubicBezTo>
                  <a:cubicBezTo>
                    <a:pt x="26" y="7"/>
                    <a:pt x="23" y="0"/>
                    <a:pt x="17" y="2"/>
                  </a:cubicBezTo>
                  <a:cubicBezTo>
                    <a:pt x="0" y="9"/>
                    <a:pt x="3" y="35"/>
                    <a:pt x="7" y="49"/>
                  </a:cubicBezTo>
                  <a:cubicBezTo>
                    <a:pt x="9" y="60"/>
                    <a:pt x="14" y="70"/>
                    <a:pt x="22" y="77"/>
                  </a:cubicBezTo>
                  <a:cubicBezTo>
                    <a:pt x="26" y="81"/>
                    <a:pt x="32" y="85"/>
                    <a:pt x="39" y="85"/>
                  </a:cubicBezTo>
                  <a:cubicBezTo>
                    <a:pt x="40" y="85"/>
                    <a:pt x="41" y="85"/>
                    <a:pt x="41" y="85"/>
                  </a:cubicBezTo>
                  <a:cubicBezTo>
                    <a:pt x="44" y="85"/>
                    <a:pt x="47" y="85"/>
                    <a:pt x="51" y="84"/>
                  </a:cubicBezTo>
                  <a:cubicBezTo>
                    <a:pt x="58" y="82"/>
                    <a:pt x="55" y="70"/>
                    <a:pt x="47" y="72"/>
                  </a:cubicBezTo>
                  <a:close/>
                </a:path>
              </a:pathLst>
            </a:custGeom>
            <a:solidFill>
              <a:srgbClr val="E6D2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Freeform 56"/>
            <p:cNvSpPr/>
            <p:nvPr>
              <p:custDataLst>
                <p:tags r:id="rId7"/>
              </p:custDataLst>
            </p:nvPr>
          </p:nvSpPr>
          <p:spPr bwMode="auto">
            <a:xfrm>
              <a:off x="9672396" y="3997948"/>
              <a:ext cx="468313" cy="111125"/>
            </a:xfrm>
            <a:custGeom>
              <a:gdLst>
                <a:gd name="T0" fmla="*/ 86 w 97"/>
                <a:gd name="T1" fmla="*/ 1 h 23"/>
                <a:gd name="T2" fmla="*/ 7 w 97"/>
                <a:gd name="T3" fmla="*/ 10 h 23"/>
                <a:gd name="T4" fmla="*/ 11 w 97"/>
                <a:gd name="T5" fmla="*/ 22 h 23"/>
                <a:gd name="T6" fmla="*/ 90 w 97"/>
                <a:gd name="T7" fmla="*/ 13 h 23"/>
                <a:gd name="T8" fmla="*/ 86 w 97"/>
                <a:gd name="T9" fmla="*/ 1 h 2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7" h="23">
                  <a:moveTo>
                    <a:pt x="86" y="1"/>
                  </a:moveTo>
                  <a:cubicBezTo>
                    <a:pt x="60" y="5"/>
                    <a:pt x="34" y="6"/>
                    <a:pt x="7" y="10"/>
                  </a:cubicBezTo>
                  <a:cubicBezTo>
                    <a:pt x="0" y="12"/>
                    <a:pt x="3" y="23"/>
                    <a:pt x="11" y="22"/>
                  </a:cubicBezTo>
                  <a:cubicBezTo>
                    <a:pt x="37" y="17"/>
                    <a:pt x="63" y="17"/>
                    <a:pt x="90" y="13"/>
                  </a:cubicBezTo>
                  <a:cubicBezTo>
                    <a:pt x="97" y="12"/>
                    <a:pt x="94" y="0"/>
                    <a:pt x="86" y="1"/>
                  </a:cubicBezTo>
                  <a:close/>
                </a:path>
              </a:pathLst>
            </a:custGeom>
            <a:solidFill>
              <a:srgbClr val="E6D2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Freeform 57"/>
            <p:cNvSpPr/>
            <p:nvPr>
              <p:custDataLst>
                <p:tags r:id="rId8"/>
              </p:custDataLst>
            </p:nvPr>
          </p:nvSpPr>
          <p:spPr bwMode="auto">
            <a:xfrm>
              <a:off x="10362959" y="3891585"/>
              <a:ext cx="193675" cy="141288"/>
            </a:xfrm>
            <a:custGeom>
              <a:gdLst>
                <a:gd name="T0" fmla="*/ 39 w 40"/>
                <a:gd name="T1" fmla="*/ 8 h 29"/>
                <a:gd name="T2" fmla="*/ 27 w 40"/>
                <a:gd name="T3" fmla="*/ 8 h 29"/>
                <a:gd name="T4" fmla="*/ 23 w 40"/>
                <a:gd name="T5" fmla="*/ 16 h 29"/>
                <a:gd name="T6" fmla="*/ 8 w 40"/>
                <a:gd name="T7" fmla="*/ 16 h 29"/>
                <a:gd name="T8" fmla="*/ 8 w 40"/>
                <a:gd name="T9" fmla="*/ 28 h 29"/>
                <a:gd name="T10" fmla="*/ 29 w 40"/>
                <a:gd name="T11" fmla="*/ 26 h 29"/>
                <a:gd name="T12" fmla="*/ 39 w 40"/>
                <a:gd name="T13" fmla="*/ 8 h 2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" h="28">
                  <a:moveTo>
                    <a:pt x="39" y="8"/>
                  </a:moveTo>
                  <a:cubicBezTo>
                    <a:pt x="38" y="0"/>
                    <a:pt x="26" y="0"/>
                    <a:pt x="27" y="8"/>
                  </a:cubicBezTo>
                  <a:cubicBezTo>
                    <a:pt x="27" y="13"/>
                    <a:pt x="27" y="15"/>
                    <a:pt x="23" y="16"/>
                  </a:cubicBezTo>
                  <a:cubicBezTo>
                    <a:pt x="18" y="17"/>
                    <a:pt x="13" y="16"/>
                    <a:pt x="8" y="16"/>
                  </a:cubicBezTo>
                  <a:cubicBezTo>
                    <a:pt x="0" y="16"/>
                    <a:pt x="0" y="28"/>
                    <a:pt x="8" y="28"/>
                  </a:cubicBezTo>
                  <a:cubicBezTo>
                    <a:pt x="15" y="28"/>
                    <a:pt x="23" y="29"/>
                    <a:pt x="29" y="26"/>
                  </a:cubicBezTo>
                  <a:cubicBezTo>
                    <a:pt x="37" y="23"/>
                    <a:pt x="40" y="16"/>
                    <a:pt x="39" y="8"/>
                  </a:cubicBezTo>
                  <a:close/>
                </a:path>
              </a:pathLst>
            </a:custGeom>
            <a:solidFill>
              <a:srgbClr val="E6D2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142"/>
            <p:cNvSpPr>
              <a:spLocks noEditPoints="1"/>
            </p:cNvSpPr>
            <p:nvPr>
              <p:custDataLst>
                <p:tags r:id="rId9"/>
              </p:custDataLst>
            </p:nvPr>
          </p:nvSpPr>
          <p:spPr bwMode="auto">
            <a:xfrm>
              <a:off x="9199321" y="3234360"/>
              <a:ext cx="1411288" cy="1000125"/>
            </a:xfrm>
            <a:custGeom>
              <a:gdLst>
                <a:gd name="T0" fmla="*/ 282 w 292"/>
                <a:gd name="T1" fmla="*/ 138 h 207"/>
                <a:gd name="T2" fmla="*/ 200 w 292"/>
                <a:gd name="T3" fmla="*/ 2 h 207"/>
                <a:gd name="T4" fmla="*/ 71 w 292"/>
                <a:gd name="T5" fmla="*/ 83 h 207"/>
                <a:gd name="T6" fmla="*/ 2 w 292"/>
                <a:gd name="T7" fmla="*/ 130 h 207"/>
                <a:gd name="T8" fmla="*/ 39 w 292"/>
                <a:gd name="T9" fmla="*/ 190 h 207"/>
                <a:gd name="T10" fmla="*/ 53 w 292"/>
                <a:gd name="T11" fmla="*/ 187 h 207"/>
                <a:gd name="T12" fmla="*/ 58 w 292"/>
                <a:gd name="T13" fmla="*/ 181 h 207"/>
                <a:gd name="T14" fmla="*/ 101 w 292"/>
                <a:gd name="T15" fmla="*/ 178 h 207"/>
                <a:gd name="T16" fmla="*/ 100 w 292"/>
                <a:gd name="T17" fmla="*/ 182 h 207"/>
                <a:gd name="T18" fmla="*/ 193 w 292"/>
                <a:gd name="T19" fmla="*/ 170 h 207"/>
                <a:gd name="T20" fmla="*/ 195 w 292"/>
                <a:gd name="T21" fmla="*/ 166 h 207"/>
                <a:gd name="T22" fmla="*/ 239 w 292"/>
                <a:gd name="T23" fmla="*/ 163 h 207"/>
                <a:gd name="T24" fmla="*/ 243 w 292"/>
                <a:gd name="T25" fmla="*/ 167 h 207"/>
                <a:gd name="T26" fmla="*/ 245 w 292"/>
                <a:gd name="T27" fmla="*/ 167 h 207"/>
                <a:gd name="T28" fmla="*/ 283 w 292"/>
                <a:gd name="T29" fmla="*/ 153 h 207"/>
                <a:gd name="T30" fmla="*/ 52 w 292"/>
                <a:gd name="T31" fmla="*/ 178 h 207"/>
                <a:gd name="T32" fmla="*/ 59 w 292"/>
                <a:gd name="T33" fmla="*/ 178 h 207"/>
                <a:gd name="T34" fmla="*/ 66 w 292"/>
                <a:gd name="T35" fmla="*/ 163 h 207"/>
                <a:gd name="T36" fmla="*/ 62 w 292"/>
                <a:gd name="T37" fmla="*/ 172 h 207"/>
                <a:gd name="T38" fmla="*/ 72 w 292"/>
                <a:gd name="T39" fmla="*/ 166 h 207"/>
                <a:gd name="T40" fmla="*/ 83 w 292"/>
                <a:gd name="T41" fmla="*/ 160 h 207"/>
                <a:gd name="T42" fmla="*/ 85 w 292"/>
                <a:gd name="T43" fmla="*/ 166 h 207"/>
                <a:gd name="T44" fmla="*/ 92 w 292"/>
                <a:gd name="T45" fmla="*/ 171 h 207"/>
                <a:gd name="T46" fmla="*/ 98 w 292"/>
                <a:gd name="T47" fmla="*/ 170 h 207"/>
                <a:gd name="T48" fmla="*/ 199 w 292"/>
                <a:gd name="T49" fmla="*/ 162 h 207"/>
                <a:gd name="T50" fmla="*/ 201 w 292"/>
                <a:gd name="T51" fmla="*/ 157 h 207"/>
                <a:gd name="T52" fmla="*/ 209 w 292"/>
                <a:gd name="T53" fmla="*/ 149 h 207"/>
                <a:gd name="T54" fmla="*/ 209 w 292"/>
                <a:gd name="T55" fmla="*/ 146 h 207"/>
                <a:gd name="T56" fmla="*/ 219 w 292"/>
                <a:gd name="T57" fmla="*/ 146 h 207"/>
                <a:gd name="T58" fmla="*/ 210 w 292"/>
                <a:gd name="T59" fmla="*/ 146 h 207"/>
                <a:gd name="T60" fmla="*/ 233 w 292"/>
                <a:gd name="T61" fmla="*/ 151 h 207"/>
                <a:gd name="T62" fmla="*/ 236 w 292"/>
                <a:gd name="T63" fmla="*/ 147 h 207"/>
                <a:gd name="T64" fmla="*/ 233 w 292"/>
                <a:gd name="T65" fmla="*/ 151 h 207"/>
                <a:gd name="T66" fmla="*/ 235 w 292"/>
                <a:gd name="T67" fmla="*/ 154 h 207"/>
                <a:gd name="T68" fmla="*/ 243 w 292"/>
                <a:gd name="T69" fmla="*/ 160 h 207"/>
                <a:gd name="T70" fmla="*/ 246 w 292"/>
                <a:gd name="T71" fmla="*/ 164 h 207"/>
                <a:gd name="T72" fmla="*/ 104 w 292"/>
                <a:gd name="T73" fmla="*/ 179 h 207"/>
                <a:gd name="T74" fmla="*/ 104 w 292"/>
                <a:gd name="T75" fmla="*/ 175 h 207"/>
                <a:gd name="T76" fmla="*/ 84 w 292"/>
                <a:gd name="T77" fmla="*/ 157 h 207"/>
                <a:gd name="T78" fmla="*/ 53 w 292"/>
                <a:gd name="T79" fmla="*/ 168 h 207"/>
                <a:gd name="T80" fmla="*/ 13 w 292"/>
                <a:gd name="T81" fmla="*/ 177 h 207"/>
                <a:gd name="T82" fmla="*/ 4 w 292"/>
                <a:gd name="T83" fmla="*/ 124 h 207"/>
                <a:gd name="T84" fmla="*/ 4 w 292"/>
                <a:gd name="T85" fmla="*/ 121 h 207"/>
                <a:gd name="T86" fmla="*/ 34 w 292"/>
                <a:gd name="T87" fmla="*/ 107 h 207"/>
                <a:gd name="T88" fmla="*/ 77 w 292"/>
                <a:gd name="T89" fmla="*/ 40 h 207"/>
                <a:gd name="T90" fmla="*/ 257 w 292"/>
                <a:gd name="T91" fmla="*/ 28 h 207"/>
                <a:gd name="T92" fmla="*/ 273 w 292"/>
                <a:gd name="T93" fmla="*/ 162 h 207"/>
                <a:gd name="T94" fmla="*/ 283 w 292"/>
                <a:gd name="T95" fmla="*/ 145 h 20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92" h="206">
                  <a:moveTo>
                    <a:pt x="291" y="146"/>
                  </a:moveTo>
                  <a:cubicBezTo>
                    <a:pt x="290" y="142"/>
                    <a:pt x="286" y="141"/>
                    <a:pt x="282" y="142"/>
                  </a:cubicBezTo>
                  <a:cubicBezTo>
                    <a:pt x="282" y="140"/>
                    <a:pt x="282" y="139"/>
                    <a:pt x="282" y="138"/>
                  </a:cubicBezTo>
                  <a:cubicBezTo>
                    <a:pt x="280" y="118"/>
                    <a:pt x="278" y="98"/>
                    <a:pt x="275" y="78"/>
                  </a:cubicBezTo>
                  <a:cubicBezTo>
                    <a:pt x="273" y="63"/>
                    <a:pt x="271" y="44"/>
                    <a:pt x="263" y="30"/>
                  </a:cubicBezTo>
                  <a:cubicBezTo>
                    <a:pt x="250" y="10"/>
                    <a:pt x="222" y="4"/>
                    <a:pt x="200" y="2"/>
                  </a:cubicBezTo>
                  <a:cubicBezTo>
                    <a:pt x="174" y="0"/>
                    <a:pt x="147" y="2"/>
                    <a:pt x="121" y="6"/>
                  </a:cubicBezTo>
                  <a:cubicBezTo>
                    <a:pt x="100" y="10"/>
                    <a:pt x="68" y="16"/>
                    <a:pt x="75" y="45"/>
                  </a:cubicBezTo>
                  <a:cubicBezTo>
                    <a:pt x="75" y="58"/>
                    <a:pt x="75" y="71"/>
                    <a:pt x="71" y="83"/>
                  </a:cubicBezTo>
                  <a:cubicBezTo>
                    <a:pt x="65" y="98"/>
                    <a:pt x="51" y="103"/>
                    <a:pt x="36" y="104"/>
                  </a:cubicBezTo>
                  <a:cubicBezTo>
                    <a:pt x="27" y="104"/>
                    <a:pt x="6" y="96"/>
                    <a:pt x="2" y="111"/>
                  </a:cubicBezTo>
                  <a:cubicBezTo>
                    <a:pt x="0" y="117"/>
                    <a:pt x="2" y="124"/>
                    <a:pt x="2" y="130"/>
                  </a:cubicBezTo>
                  <a:cubicBezTo>
                    <a:pt x="3" y="138"/>
                    <a:pt x="3" y="145"/>
                    <a:pt x="4" y="152"/>
                  </a:cubicBezTo>
                  <a:cubicBezTo>
                    <a:pt x="5" y="164"/>
                    <a:pt x="7" y="178"/>
                    <a:pt x="18" y="186"/>
                  </a:cubicBezTo>
                  <a:cubicBezTo>
                    <a:pt x="23" y="190"/>
                    <a:pt x="32" y="190"/>
                    <a:pt x="39" y="190"/>
                  </a:cubicBezTo>
                  <a:cubicBezTo>
                    <a:pt x="43" y="190"/>
                    <a:pt x="48" y="189"/>
                    <a:pt x="52" y="189"/>
                  </a:cubicBezTo>
                  <a:cubicBezTo>
                    <a:pt x="52" y="188"/>
                    <a:pt x="52" y="187"/>
                    <a:pt x="52" y="186"/>
                  </a:cubicBezTo>
                  <a:cubicBezTo>
                    <a:pt x="52" y="187"/>
                    <a:pt x="52" y="187"/>
                    <a:pt x="53" y="187"/>
                  </a:cubicBezTo>
                  <a:cubicBezTo>
                    <a:pt x="54" y="189"/>
                    <a:pt x="56" y="187"/>
                    <a:pt x="55" y="185"/>
                  </a:cubicBezTo>
                  <a:cubicBezTo>
                    <a:pt x="53" y="184"/>
                    <a:pt x="53" y="182"/>
                    <a:pt x="52" y="181"/>
                  </a:cubicBezTo>
                  <a:cubicBezTo>
                    <a:pt x="58" y="181"/>
                    <a:pt x="58" y="181"/>
                    <a:pt x="58" y="181"/>
                  </a:cubicBezTo>
                  <a:cubicBezTo>
                    <a:pt x="55" y="193"/>
                    <a:pt x="62" y="207"/>
                    <a:pt x="78" y="207"/>
                  </a:cubicBezTo>
                  <a:cubicBezTo>
                    <a:pt x="95" y="207"/>
                    <a:pt x="101" y="191"/>
                    <a:pt x="97" y="179"/>
                  </a:cubicBezTo>
                  <a:cubicBezTo>
                    <a:pt x="98" y="179"/>
                    <a:pt x="100" y="179"/>
                    <a:pt x="101" y="178"/>
                  </a:cubicBezTo>
                  <a:cubicBezTo>
                    <a:pt x="101" y="179"/>
                    <a:pt x="101" y="179"/>
                    <a:pt x="101" y="179"/>
                  </a:cubicBezTo>
                  <a:cubicBezTo>
                    <a:pt x="100" y="179"/>
                    <a:pt x="100" y="180"/>
                    <a:pt x="99" y="180"/>
                  </a:cubicBezTo>
                  <a:cubicBezTo>
                    <a:pt x="99" y="180"/>
                    <a:pt x="100" y="181"/>
                    <a:pt x="100" y="182"/>
                  </a:cubicBezTo>
                  <a:cubicBezTo>
                    <a:pt x="112" y="181"/>
                    <a:pt x="124" y="180"/>
                    <a:pt x="135" y="178"/>
                  </a:cubicBezTo>
                  <a:cubicBezTo>
                    <a:pt x="155" y="175"/>
                    <a:pt x="174" y="173"/>
                    <a:pt x="193" y="171"/>
                  </a:cubicBezTo>
                  <a:cubicBezTo>
                    <a:pt x="193" y="171"/>
                    <a:pt x="193" y="170"/>
                    <a:pt x="193" y="170"/>
                  </a:cubicBezTo>
                  <a:cubicBezTo>
                    <a:pt x="193" y="170"/>
                    <a:pt x="193" y="170"/>
                    <a:pt x="193" y="169"/>
                  </a:cubicBezTo>
                  <a:cubicBezTo>
                    <a:pt x="193" y="168"/>
                    <a:pt x="193" y="167"/>
                    <a:pt x="194" y="166"/>
                  </a:cubicBezTo>
                  <a:cubicBezTo>
                    <a:pt x="194" y="166"/>
                    <a:pt x="194" y="166"/>
                    <a:pt x="195" y="166"/>
                  </a:cubicBezTo>
                  <a:cubicBezTo>
                    <a:pt x="196" y="165"/>
                    <a:pt x="197" y="165"/>
                    <a:pt x="199" y="165"/>
                  </a:cubicBezTo>
                  <a:cubicBezTo>
                    <a:pt x="198" y="176"/>
                    <a:pt x="205" y="188"/>
                    <a:pt x="219" y="188"/>
                  </a:cubicBezTo>
                  <a:cubicBezTo>
                    <a:pt x="234" y="188"/>
                    <a:pt x="241" y="175"/>
                    <a:pt x="239" y="163"/>
                  </a:cubicBezTo>
                  <a:cubicBezTo>
                    <a:pt x="240" y="163"/>
                    <a:pt x="242" y="163"/>
                    <a:pt x="243" y="163"/>
                  </a:cubicBezTo>
                  <a:cubicBezTo>
                    <a:pt x="243" y="164"/>
                    <a:pt x="243" y="165"/>
                    <a:pt x="242" y="166"/>
                  </a:cubicBezTo>
                  <a:cubicBezTo>
                    <a:pt x="242" y="166"/>
                    <a:pt x="243" y="167"/>
                    <a:pt x="243" y="167"/>
                  </a:cubicBezTo>
                  <a:cubicBezTo>
                    <a:pt x="243" y="167"/>
                    <a:pt x="243" y="167"/>
                    <a:pt x="243" y="167"/>
                  </a:cubicBezTo>
                  <a:cubicBezTo>
                    <a:pt x="243" y="167"/>
                    <a:pt x="243" y="167"/>
                    <a:pt x="243" y="167"/>
                  </a:cubicBezTo>
                  <a:cubicBezTo>
                    <a:pt x="244" y="168"/>
                    <a:pt x="245" y="168"/>
                    <a:pt x="245" y="167"/>
                  </a:cubicBezTo>
                  <a:cubicBezTo>
                    <a:pt x="254" y="167"/>
                    <a:pt x="263" y="166"/>
                    <a:pt x="273" y="165"/>
                  </a:cubicBezTo>
                  <a:cubicBezTo>
                    <a:pt x="279" y="165"/>
                    <a:pt x="281" y="159"/>
                    <a:pt x="282" y="152"/>
                  </a:cubicBezTo>
                  <a:cubicBezTo>
                    <a:pt x="282" y="153"/>
                    <a:pt x="283" y="153"/>
                    <a:pt x="283" y="153"/>
                  </a:cubicBezTo>
                  <a:cubicBezTo>
                    <a:pt x="287" y="152"/>
                    <a:pt x="292" y="150"/>
                    <a:pt x="291" y="146"/>
                  </a:cubicBezTo>
                  <a:close/>
                  <a:moveTo>
                    <a:pt x="59" y="178"/>
                  </a:moveTo>
                  <a:cubicBezTo>
                    <a:pt x="52" y="178"/>
                    <a:pt x="52" y="178"/>
                    <a:pt x="52" y="178"/>
                  </a:cubicBezTo>
                  <a:cubicBezTo>
                    <a:pt x="52" y="175"/>
                    <a:pt x="53" y="173"/>
                    <a:pt x="55" y="171"/>
                  </a:cubicBezTo>
                  <a:cubicBezTo>
                    <a:pt x="57" y="172"/>
                    <a:pt x="59" y="173"/>
                    <a:pt x="60" y="175"/>
                  </a:cubicBezTo>
                  <a:cubicBezTo>
                    <a:pt x="60" y="176"/>
                    <a:pt x="59" y="177"/>
                    <a:pt x="59" y="178"/>
                  </a:cubicBezTo>
                  <a:close/>
                  <a:moveTo>
                    <a:pt x="62" y="172"/>
                  </a:moveTo>
                  <a:cubicBezTo>
                    <a:pt x="60" y="171"/>
                    <a:pt x="59" y="170"/>
                    <a:pt x="57" y="169"/>
                  </a:cubicBezTo>
                  <a:cubicBezTo>
                    <a:pt x="60" y="166"/>
                    <a:pt x="63" y="164"/>
                    <a:pt x="66" y="163"/>
                  </a:cubicBezTo>
                  <a:cubicBezTo>
                    <a:pt x="66" y="163"/>
                    <a:pt x="66" y="163"/>
                    <a:pt x="66" y="163"/>
                  </a:cubicBezTo>
                  <a:cubicBezTo>
                    <a:pt x="67" y="164"/>
                    <a:pt x="68" y="166"/>
                    <a:pt x="69" y="167"/>
                  </a:cubicBezTo>
                  <a:cubicBezTo>
                    <a:pt x="66" y="168"/>
                    <a:pt x="64" y="170"/>
                    <a:pt x="62" y="172"/>
                  </a:cubicBezTo>
                  <a:close/>
                  <a:moveTo>
                    <a:pt x="82" y="166"/>
                  </a:moveTo>
                  <a:cubicBezTo>
                    <a:pt x="81" y="165"/>
                    <a:pt x="79" y="165"/>
                    <a:pt x="78" y="165"/>
                  </a:cubicBezTo>
                  <a:cubicBezTo>
                    <a:pt x="76" y="165"/>
                    <a:pt x="74" y="165"/>
                    <a:pt x="72" y="166"/>
                  </a:cubicBezTo>
                  <a:cubicBezTo>
                    <a:pt x="71" y="165"/>
                    <a:pt x="70" y="163"/>
                    <a:pt x="69" y="162"/>
                  </a:cubicBezTo>
                  <a:cubicBezTo>
                    <a:pt x="70" y="161"/>
                    <a:pt x="70" y="161"/>
                    <a:pt x="71" y="161"/>
                  </a:cubicBezTo>
                  <a:cubicBezTo>
                    <a:pt x="75" y="160"/>
                    <a:pt x="79" y="159"/>
                    <a:pt x="83" y="160"/>
                  </a:cubicBezTo>
                  <a:cubicBezTo>
                    <a:pt x="82" y="162"/>
                    <a:pt x="82" y="164"/>
                    <a:pt x="82" y="166"/>
                  </a:cubicBezTo>
                  <a:close/>
                  <a:moveTo>
                    <a:pt x="92" y="171"/>
                  </a:moveTo>
                  <a:cubicBezTo>
                    <a:pt x="90" y="169"/>
                    <a:pt x="88" y="167"/>
                    <a:pt x="85" y="166"/>
                  </a:cubicBezTo>
                  <a:cubicBezTo>
                    <a:pt x="85" y="164"/>
                    <a:pt x="85" y="162"/>
                    <a:pt x="86" y="160"/>
                  </a:cubicBezTo>
                  <a:cubicBezTo>
                    <a:pt x="90" y="161"/>
                    <a:pt x="94" y="164"/>
                    <a:pt x="97" y="167"/>
                  </a:cubicBezTo>
                  <a:cubicBezTo>
                    <a:pt x="95" y="168"/>
                    <a:pt x="93" y="170"/>
                    <a:pt x="92" y="171"/>
                  </a:cubicBezTo>
                  <a:close/>
                  <a:moveTo>
                    <a:pt x="95" y="176"/>
                  </a:moveTo>
                  <a:cubicBezTo>
                    <a:pt x="95" y="175"/>
                    <a:pt x="94" y="174"/>
                    <a:pt x="94" y="173"/>
                  </a:cubicBezTo>
                  <a:cubicBezTo>
                    <a:pt x="95" y="172"/>
                    <a:pt x="97" y="171"/>
                    <a:pt x="98" y="170"/>
                  </a:cubicBezTo>
                  <a:cubicBezTo>
                    <a:pt x="99" y="172"/>
                    <a:pt x="100" y="174"/>
                    <a:pt x="100" y="176"/>
                  </a:cubicBezTo>
                  <a:cubicBezTo>
                    <a:pt x="99" y="176"/>
                    <a:pt x="97" y="176"/>
                    <a:pt x="95" y="176"/>
                  </a:cubicBezTo>
                  <a:close/>
                  <a:moveTo>
                    <a:pt x="199" y="162"/>
                  </a:moveTo>
                  <a:cubicBezTo>
                    <a:pt x="197" y="162"/>
                    <a:pt x="196" y="162"/>
                    <a:pt x="194" y="163"/>
                  </a:cubicBezTo>
                  <a:cubicBezTo>
                    <a:pt x="195" y="160"/>
                    <a:pt x="196" y="158"/>
                    <a:pt x="197" y="156"/>
                  </a:cubicBezTo>
                  <a:cubicBezTo>
                    <a:pt x="198" y="156"/>
                    <a:pt x="200" y="157"/>
                    <a:pt x="201" y="157"/>
                  </a:cubicBezTo>
                  <a:cubicBezTo>
                    <a:pt x="200" y="159"/>
                    <a:pt x="199" y="161"/>
                    <a:pt x="199" y="162"/>
                  </a:cubicBezTo>
                  <a:close/>
                  <a:moveTo>
                    <a:pt x="209" y="148"/>
                  </a:moveTo>
                  <a:cubicBezTo>
                    <a:pt x="209" y="148"/>
                    <a:pt x="209" y="148"/>
                    <a:pt x="209" y="149"/>
                  </a:cubicBezTo>
                  <a:cubicBezTo>
                    <a:pt x="206" y="150"/>
                    <a:pt x="204" y="152"/>
                    <a:pt x="202" y="155"/>
                  </a:cubicBezTo>
                  <a:cubicBezTo>
                    <a:pt x="201" y="154"/>
                    <a:pt x="200" y="154"/>
                    <a:pt x="199" y="153"/>
                  </a:cubicBezTo>
                  <a:cubicBezTo>
                    <a:pt x="202" y="150"/>
                    <a:pt x="205" y="148"/>
                    <a:pt x="209" y="146"/>
                  </a:cubicBezTo>
                  <a:cubicBezTo>
                    <a:pt x="208" y="147"/>
                    <a:pt x="208" y="147"/>
                    <a:pt x="209" y="148"/>
                  </a:cubicBezTo>
                  <a:close/>
                  <a:moveTo>
                    <a:pt x="223" y="147"/>
                  </a:moveTo>
                  <a:cubicBezTo>
                    <a:pt x="222" y="146"/>
                    <a:pt x="220" y="146"/>
                    <a:pt x="219" y="146"/>
                  </a:cubicBezTo>
                  <a:cubicBezTo>
                    <a:pt x="216" y="146"/>
                    <a:pt x="214" y="147"/>
                    <a:pt x="212" y="147"/>
                  </a:cubicBezTo>
                  <a:cubicBezTo>
                    <a:pt x="212" y="147"/>
                    <a:pt x="211" y="147"/>
                    <a:pt x="211" y="146"/>
                  </a:cubicBezTo>
                  <a:cubicBezTo>
                    <a:pt x="211" y="146"/>
                    <a:pt x="210" y="146"/>
                    <a:pt x="210" y="146"/>
                  </a:cubicBezTo>
                  <a:cubicBezTo>
                    <a:pt x="214" y="144"/>
                    <a:pt x="219" y="143"/>
                    <a:pt x="223" y="143"/>
                  </a:cubicBezTo>
                  <a:cubicBezTo>
                    <a:pt x="223" y="144"/>
                    <a:pt x="223" y="145"/>
                    <a:pt x="223" y="147"/>
                  </a:cubicBezTo>
                  <a:close/>
                  <a:moveTo>
                    <a:pt x="233" y="151"/>
                  </a:moveTo>
                  <a:cubicBezTo>
                    <a:pt x="231" y="150"/>
                    <a:pt x="229" y="148"/>
                    <a:pt x="226" y="147"/>
                  </a:cubicBezTo>
                  <a:cubicBezTo>
                    <a:pt x="226" y="146"/>
                    <a:pt x="226" y="145"/>
                    <a:pt x="226" y="144"/>
                  </a:cubicBezTo>
                  <a:cubicBezTo>
                    <a:pt x="230" y="144"/>
                    <a:pt x="233" y="145"/>
                    <a:pt x="236" y="147"/>
                  </a:cubicBezTo>
                  <a:cubicBezTo>
                    <a:pt x="235" y="147"/>
                    <a:pt x="235" y="147"/>
                    <a:pt x="235" y="147"/>
                  </a:cubicBezTo>
                  <a:cubicBezTo>
                    <a:pt x="235" y="148"/>
                    <a:pt x="235" y="149"/>
                    <a:pt x="234" y="149"/>
                  </a:cubicBezTo>
                  <a:cubicBezTo>
                    <a:pt x="234" y="150"/>
                    <a:pt x="233" y="151"/>
                    <a:pt x="233" y="151"/>
                  </a:cubicBezTo>
                  <a:close/>
                  <a:moveTo>
                    <a:pt x="243" y="160"/>
                  </a:moveTo>
                  <a:cubicBezTo>
                    <a:pt x="241" y="160"/>
                    <a:pt x="240" y="160"/>
                    <a:pt x="238" y="160"/>
                  </a:cubicBezTo>
                  <a:cubicBezTo>
                    <a:pt x="237" y="158"/>
                    <a:pt x="236" y="156"/>
                    <a:pt x="235" y="154"/>
                  </a:cubicBezTo>
                  <a:cubicBezTo>
                    <a:pt x="236" y="152"/>
                    <a:pt x="238" y="151"/>
                    <a:pt x="238" y="149"/>
                  </a:cubicBezTo>
                  <a:cubicBezTo>
                    <a:pt x="241" y="151"/>
                    <a:pt x="243" y="155"/>
                    <a:pt x="243" y="160"/>
                  </a:cubicBezTo>
                  <a:cubicBezTo>
                    <a:pt x="243" y="160"/>
                    <a:pt x="243" y="160"/>
                    <a:pt x="243" y="160"/>
                  </a:cubicBezTo>
                  <a:close/>
                  <a:moveTo>
                    <a:pt x="273" y="162"/>
                  </a:moveTo>
                  <a:cubicBezTo>
                    <a:pt x="270" y="163"/>
                    <a:pt x="267" y="162"/>
                    <a:pt x="264" y="163"/>
                  </a:cubicBezTo>
                  <a:cubicBezTo>
                    <a:pt x="258" y="163"/>
                    <a:pt x="252" y="163"/>
                    <a:pt x="246" y="164"/>
                  </a:cubicBezTo>
                  <a:cubicBezTo>
                    <a:pt x="250" y="130"/>
                    <a:pt x="191" y="134"/>
                    <a:pt x="190" y="168"/>
                  </a:cubicBezTo>
                  <a:cubicBezTo>
                    <a:pt x="184" y="169"/>
                    <a:pt x="178" y="169"/>
                    <a:pt x="172" y="170"/>
                  </a:cubicBezTo>
                  <a:cubicBezTo>
                    <a:pt x="149" y="172"/>
                    <a:pt x="127" y="177"/>
                    <a:pt x="104" y="179"/>
                  </a:cubicBezTo>
                  <a:cubicBezTo>
                    <a:pt x="104" y="179"/>
                    <a:pt x="104" y="178"/>
                    <a:pt x="104" y="178"/>
                  </a:cubicBezTo>
                  <a:cubicBezTo>
                    <a:pt x="104" y="178"/>
                    <a:pt x="105" y="178"/>
                    <a:pt x="105" y="178"/>
                  </a:cubicBezTo>
                  <a:cubicBezTo>
                    <a:pt x="107" y="177"/>
                    <a:pt x="106" y="174"/>
                    <a:pt x="104" y="175"/>
                  </a:cubicBezTo>
                  <a:cubicBezTo>
                    <a:pt x="104" y="175"/>
                    <a:pt x="104" y="175"/>
                    <a:pt x="103" y="175"/>
                  </a:cubicBezTo>
                  <a:cubicBezTo>
                    <a:pt x="101" y="165"/>
                    <a:pt x="95" y="159"/>
                    <a:pt x="86" y="157"/>
                  </a:cubicBezTo>
                  <a:cubicBezTo>
                    <a:pt x="86" y="157"/>
                    <a:pt x="84" y="157"/>
                    <a:pt x="84" y="157"/>
                  </a:cubicBezTo>
                  <a:cubicBezTo>
                    <a:pt x="80" y="156"/>
                    <a:pt x="75" y="157"/>
                    <a:pt x="70" y="158"/>
                  </a:cubicBezTo>
                  <a:cubicBezTo>
                    <a:pt x="65" y="160"/>
                    <a:pt x="58" y="163"/>
                    <a:pt x="54" y="168"/>
                  </a:cubicBezTo>
                  <a:cubicBezTo>
                    <a:pt x="54" y="168"/>
                    <a:pt x="53" y="168"/>
                    <a:pt x="53" y="168"/>
                  </a:cubicBezTo>
                  <a:cubicBezTo>
                    <a:pt x="49" y="173"/>
                    <a:pt x="47" y="179"/>
                    <a:pt x="51" y="186"/>
                  </a:cubicBezTo>
                  <a:cubicBezTo>
                    <a:pt x="47" y="186"/>
                    <a:pt x="43" y="187"/>
                    <a:pt x="39" y="187"/>
                  </a:cubicBezTo>
                  <a:cubicBezTo>
                    <a:pt x="29" y="187"/>
                    <a:pt x="19" y="186"/>
                    <a:pt x="13" y="177"/>
                  </a:cubicBezTo>
                  <a:cubicBezTo>
                    <a:pt x="9" y="170"/>
                    <a:pt x="8" y="160"/>
                    <a:pt x="7" y="152"/>
                  </a:cubicBezTo>
                  <a:cubicBezTo>
                    <a:pt x="6" y="146"/>
                    <a:pt x="6" y="139"/>
                    <a:pt x="6" y="132"/>
                  </a:cubicBezTo>
                  <a:cubicBezTo>
                    <a:pt x="5" y="130"/>
                    <a:pt x="5" y="127"/>
                    <a:pt x="4" y="124"/>
                  </a:cubicBezTo>
                  <a:cubicBezTo>
                    <a:pt x="14" y="126"/>
                    <a:pt x="23" y="116"/>
                    <a:pt x="20" y="107"/>
                  </a:cubicBezTo>
                  <a:cubicBezTo>
                    <a:pt x="19" y="105"/>
                    <a:pt x="17" y="106"/>
                    <a:pt x="17" y="108"/>
                  </a:cubicBezTo>
                  <a:cubicBezTo>
                    <a:pt x="19" y="115"/>
                    <a:pt x="12" y="123"/>
                    <a:pt x="4" y="121"/>
                  </a:cubicBezTo>
                  <a:cubicBezTo>
                    <a:pt x="4" y="114"/>
                    <a:pt x="5" y="108"/>
                    <a:pt x="11" y="106"/>
                  </a:cubicBezTo>
                  <a:cubicBezTo>
                    <a:pt x="14" y="104"/>
                    <a:pt x="19" y="106"/>
                    <a:pt x="23" y="106"/>
                  </a:cubicBezTo>
                  <a:cubicBezTo>
                    <a:pt x="27" y="107"/>
                    <a:pt x="30" y="107"/>
                    <a:pt x="34" y="107"/>
                  </a:cubicBezTo>
                  <a:cubicBezTo>
                    <a:pt x="41" y="107"/>
                    <a:pt x="49" y="106"/>
                    <a:pt x="56" y="103"/>
                  </a:cubicBezTo>
                  <a:cubicBezTo>
                    <a:pt x="79" y="93"/>
                    <a:pt x="78" y="62"/>
                    <a:pt x="78" y="41"/>
                  </a:cubicBezTo>
                  <a:cubicBezTo>
                    <a:pt x="78" y="40"/>
                    <a:pt x="78" y="40"/>
                    <a:pt x="77" y="40"/>
                  </a:cubicBezTo>
                  <a:cubicBezTo>
                    <a:pt x="75" y="12"/>
                    <a:pt x="119" y="9"/>
                    <a:pt x="139" y="7"/>
                  </a:cubicBezTo>
                  <a:cubicBezTo>
                    <a:pt x="167" y="4"/>
                    <a:pt x="197" y="2"/>
                    <a:pt x="224" y="9"/>
                  </a:cubicBezTo>
                  <a:cubicBezTo>
                    <a:pt x="236" y="13"/>
                    <a:pt x="249" y="18"/>
                    <a:pt x="257" y="28"/>
                  </a:cubicBezTo>
                  <a:cubicBezTo>
                    <a:pt x="269" y="41"/>
                    <a:pt x="270" y="64"/>
                    <a:pt x="273" y="81"/>
                  </a:cubicBezTo>
                  <a:cubicBezTo>
                    <a:pt x="275" y="101"/>
                    <a:pt x="277" y="121"/>
                    <a:pt x="279" y="141"/>
                  </a:cubicBezTo>
                  <a:cubicBezTo>
                    <a:pt x="280" y="146"/>
                    <a:pt x="281" y="160"/>
                    <a:pt x="273" y="162"/>
                  </a:cubicBezTo>
                  <a:close/>
                  <a:moveTo>
                    <a:pt x="283" y="150"/>
                  </a:moveTo>
                  <a:cubicBezTo>
                    <a:pt x="283" y="150"/>
                    <a:pt x="283" y="150"/>
                    <a:pt x="282" y="150"/>
                  </a:cubicBezTo>
                  <a:cubicBezTo>
                    <a:pt x="283" y="148"/>
                    <a:pt x="283" y="146"/>
                    <a:pt x="283" y="145"/>
                  </a:cubicBezTo>
                  <a:cubicBezTo>
                    <a:pt x="284" y="144"/>
                    <a:pt x="287" y="144"/>
                    <a:pt x="288" y="146"/>
                  </a:cubicBezTo>
                  <a:cubicBezTo>
                    <a:pt x="289" y="149"/>
                    <a:pt x="285" y="150"/>
                    <a:pt x="283" y="150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Freeform 143"/>
            <p:cNvSpPr/>
            <p:nvPr>
              <p:custDataLst>
                <p:tags r:id="rId10"/>
              </p:custDataLst>
            </p:nvPr>
          </p:nvSpPr>
          <p:spPr bwMode="auto">
            <a:xfrm>
              <a:off x="9092959" y="3742360"/>
              <a:ext cx="92075" cy="52388"/>
            </a:xfrm>
            <a:custGeom>
              <a:gdLst>
                <a:gd name="T0" fmla="*/ 17 w 19"/>
                <a:gd name="T1" fmla="*/ 7 h 11"/>
                <a:gd name="T2" fmla="*/ 3 w 19"/>
                <a:gd name="T3" fmla="*/ 1 h 11"/>
                <a:gd name="T4" fmla="*/ 2 w 19"/>
                <a:gd name="T5" fmla="*/ 4 h 11"/>
                <a:gd name="T6" fmla="*/ 16 w 19"/>
                <a:gd name="T7" fmla="*/ 9 h 11"/>
                <a:gd name="T8" fmla="*/ 17 w 19"/>
                <a:gd name="T9" fmla="*/ 7 h 1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1">
                  <a:moveTo>
                    <a:pt x="17" y="7"/>
                  </a:moveTo>
                  <a:cubicBezTo>
                    <a:pt x="13" y="4"/>
                    <a:pt x="8" y="2"/>
                    <a:pt x="3" y="1"/>
                  </a:cubicBezTo>
                  <a:cubicBezTo>
                    <a:pt x="1" y="0"/>
                    <a:pt x="0" y="3"/>
                    <a:pt x="2" y="4"/>
                  </a:cubicBezTo>
                  <a:cubicBezTo>
                    <a:pt x="7" y="5"/>
                    <a:pt x="12" y="6"/>
                    <a:pt x="16" y="9"/>
                  </a:cubicBezTo>
                  <a:cubicBezTo>
                    <a:pt x="17" y="11"/>
                    <a:pt x="19" y="8"/>
                    <a:pt x="17" y="7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Freeform 144"/>
            <p:cNvSpPr/>
            <p:nvPr>
              <p:custDataLst>
                <p:tags r:id="rId11"/>
              </p:custDataLst>
            </p:nvPr>
          </p:nvSpPr>
          <p:spPr bwMode="auto">
            <a:xfrm>
              <a:off x="9088196" y="3789985"/>
              <a:ext cx="77788" cy="14288"/>
            </a:xfrm>
            <a:custGeom>
              <a:gdLst>
                <a:gd name="T0" fmla="*/ 14 w 16"/>
                <a:gd name="T1" fmla="*/ 0 h 3"/>
                <a:gd name="T2" fmla="*/ 1 w 16"/>
                <a:gd name="T3" fmla="*/ 0 h 3"/>
                <a:gd name="T4" fmla="*/ 1 w 16"/>
                <a:gd name="T5" fmla="*/ 3 h 3"/>
                <a:gd name="T6" fmla="*/ 14 w 16"/>
                <a:gd name="T7" fmla="*/ 3 h 3"/>
                <a:gd name="T8" fmla="*/ 14 w 16"/>
                <a:gd name="T9" fmla="*/ 0 h 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3">
                  <a:moveTo>
                    <a:pt x="14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3"/>
                    <a:pt x="1" y="3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6" y="3"/>
                    <a:pt x="16" y="0"/>
                    <a:pt x="14" y="0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Freeform 145"/>
            <p:cNvSpPr/>
            <p:nvPr>
              <p:custDataLst>
                <p:tags r:id="rId12"/>
              </p:custDataLst>
            </p:nvPr>
          </p:nvSpPr>
          <p:spPr bwMode="auto">
            <a:xfrm>
              <a:off x="9118359" y="3810623"/>
              <a:ext cx="52388" cy="47625"/>
            </a:xfrm>
            <a:custGeom>
              <a:gdLst>
                <a:gd name="T0" fmla="*/ 8 w 11"/>
                <a:gd name="T1" fmla="*/ 1 h 10"/>
                <a:gd name="T2" fmla="*/ 1 w 11"/>
                <a:gd name="T3" fmla="*/ 6 h 10"/>
                <a:gd name="T4" fmla="*/ 4 w 11"/>
                <a:gd name="T5" fmla="*/ 8 h 10"/>
                <a:gd name="T6" fmla="*/ 9 w 11"/>
                <a:gd name="T7" fmla="*/ 3 h 10"/>
                <a:gd name="T8" fmla="*/ 8 w 11"/>
                <a:gd name="T9" fmla="*/ 1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0">
                  <a:moveTo>
                    <a:pt x="8" y="1"/>
                  </a:moveTo>
                  <a:cubicBezTo>
                    <a:pt x="5" y="2"/>
                    <a:pt x="3" y="4"/>
                    <a:pt x="1" y="6"/>
                  </a:cubicBezTo>
                  <a:cubicBezTo>
                    <a:pt x="0" y="7"/>
                    <a:pt x="2" y="10"/>
                    <a:pt x="4" y="8"/>
                  </a:cubicBezTo>
                  <a:cubicBezTo>
                    <a:pt x="5" y="6"/>
                    <a:pt x="7" y="5"/>
                    <a:pt x="9" y="3"/>
                  </a:cubicBezTo>
                  <a:cubicBezTo>
                    <a:pt x="11" y="3"/>
                    <a:pt x="9" y="0"/>
                    <a:pt x="8" y="1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Freeform 146"/>
            <p:cNvSpPr>
              <a:spLocks noEditPoints="1"/>
            </p:cNvSpPr>
            <p:nvPr>
              <p:custDataLst>
                <p:tags r:id="rId13"/>
              </p:custDataLst>
            </p:nvPr>
          </p:nvSpPr>
          <p:spPr bwMode="auto">
            <a:xfrm>
              <a:off x="9591434" y="3312148"/>
              <a:ext cx="255588" cy="392113"/>
            </a:xfrm>
            <a:custGeom>
              <a:gdLst>
                <a:gd name="T0" fmla="*/ 46 w 53"/>
                <a:gd name="T1" fmla="*/ 22 h 81"/>
                <a:gd name="T2" fmla="*/ 17 w 53"/>
                <a:gd name="T3" fmla="*/ 7 h 81"/>
                <a:gd name="T4" fmla="*/ 1 w 53"/>
                <a:gd name="T5" fmla="*/ 39 h 81"/>
                <a:gd name="T6" fmla="*/ 4 w 53"/>
                <a:gd name="T7" fmla="*/ 77 h 81"/>
                <a:gd name="T8" fmla="*/ 7 w 53"/>
                <a:gd name="T9" fmla="*/ 77 h 81"/>
                <a:gd name="T10" fmla="*/ 6 w 53"/>
                <a:gd name="T11" fmla="*/ 75 h 81"/>
                <a:gd name="T12" fmla="*/ 7 w 53"/>
                <a:gd name="T13" fmla="*/ 75 h 81"/>
                <a:gd name="T14" fmla="*/ 44 w 53"/>
                <a:gd name="T15" fmla="*/ 72 h 81"/>
                <a:gd name="T16" fmla="*/ 45 w 53"/>
                <a:gd name="T17" fmla="*/ 71 h 81"/>
                <a:gd name="T18" fmla="*/ 36 w 53"/>
                <a:gd name="T19" fmla="*/ 74 h 81"/>
                <a:gd name="T20" fmla="*/ 9 w 53"/>
                <a:gd name="T21" fmla="*/ 75 h 81"/>
                <a:gd name="T22" fmla="*/ 8 w 53"/>
                <a:gd name="T23" fmla="*/ 78 h 81"/>
                <a:gd name="T24" fmla="*/ 47 w 53"/>
                <a:gd name="T25" fmla="*/ 75 h 81"/>
                <a:gd name="T26" fmla="*/ 48 w 53"/>
                <a:gd name="T27" fmla="*/ 73 h 81"/>
                <a:gd name="T28" fmla="*/ 46 w 53"/>
                <a:gd name="T29" fmla="*/ 22 h 81"/>
                <a:gd name="T30" fmla="*/ 46 w 53"/>
                <a:gd name="T31" fmla="*/ 57 h 81"/>
                <a:gd name="T32" fmla="*/ 46 w 53"/>
                <a:gd name="T33" fmla="*/ 69 h 81"/>
                <a:gd name="T34" fmla="*/ 45 w 53"/>
                <a:gd name="T35" fmla="*/ 70 h 81"/>
                <a:gd name="T36" fmla="*/ 43 w 53"/>
                <a:gd name="T37" fmla="*/ 69 h 81"/>
                <a:gd name="T38" fmla="*/ 7 w 53"/>
                <a:gd name="T39" fmla="*/ 72 h 81"/>
                <a:gd name="T40" fmla="*/ 6 w 53"/>
                <a:gd name="T41" fmla="*/ 72 h 81"/>
                <a:gd name="T42" fmla="*/ 29 w 53"/>
                <a:gd name="T43" fmla="*/ 9 h 81"/>
                <a:gd name="T44" fmla="*/ 46 w 53"/>
                <a:gd name="T45" fmla="*/ 57 h 8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2" h="81">
                  <a:moveTo>
                    <a:pt x="46" y="22"/>
                  </a:moveTo>
                  <a:cubicBezTo>
                    <a:pt x="41" y="12"/>
                    <a:pt x="29" y="0"/>
                    <a:pt x="17" y="7"/>
                  </a:cubicBezTo>
                  <a:cubicBezTo>
                    <a:pt x="4" y="13"/>
                    <a:pt x="2" y="26"/>
                    <a:pt x="1" y="39"/>
                  </a:cubicBezTo>
                  <a:cubicBezTo>
                    <a:pt x="0" y="51"/>
                    <a:pt x="0" y="66"/>
                    <a:pt x="4" y="77"/>
                  </a:cubicBezTo>
                  <a:cubicBezTo>
                    <a:pt x="5" y="79"/>
                    <a:pt x="8" y="78"/>
                    <a:pt x="7" y="77"/>
                  </a:cubicBezTo>
                  <a:cubicBezTo>
                    <a:pt x="7" y="76"/>
                    <a:pt x="7" y="75"/>
                    <a:pt x="6" y="75"/>
                  </a:cubicBezTo>
                  <a:cubicBezTo>
                    <a:pt x="6" y="75"/>
                    <a:pt x="7" y="75"/>
                    <a:pt x="7" y="75"/>
                  </a:cubicBezTo>
                  <a:cubicBezTo>
                    <a:pt x="19" y="74"/>
                    <a:pt x="32" y="74"/>
                    <a:pt x="44" y="72"/>
                  </a:cubicBezTo>
                  <a:cubicBezTo>
                    <a:pt x="44" y="71"/>
                    <a:pt x="44" y="71"/>
                    <a:pt x="45" y="71"/>
                  </a:cubicBezTo>
                  <a:cubicBezTo>
                    <a:pt x="43" y="73"/>
                    <a:pt x="39" y="73"/>
                    <a:pt x="36" y="74"/>
                  </a:cubicBezTo>
                  <a:cubicBezTo>
                    <a:pt x="27" y="75"/>
                    <a:pt x="17" y="77"/>
                    <a:pt x="9" y="75"/>
                  </a:cubicBezTo>
                  <a:cubicBezTo>
                    <a:pt x="7" y="74"/>
                    <a:pt x="6" y="77"/>
                    <a:pt x="8" y="78"/>
                  </a:cubicBezTo>
                  <a:cubicBezTo>
                    <a:pt x="20" y="81"/>
                    <a:pt x="35" y="77"/>
                    <a:pt x="47" y="75"/>
                  </a:cubicBezTo>
                  <a:cubicBezTo>
                    <a:pt x="48" y="74"/>
                    <a:pt x="48" y="74"/>
                    <a:pt x="48" y="73"/>
                  </a:cubicBezTo>
                  <a:cubicBezTo>
                    <a:pt x="49" y="57"/>
                    <a:pt x="53" y="38"/>
                    <a:pt x="46" y="22"/>
                  </a:cubicBezTo>
                  <a:close/>
                  <a:moveTo>
                    <a:pt x="46" y="57"/>
                  </a:moveTo>
                  <a:cubicBezTo>
                    <a:pt x="46" y="61"/>
                    <a:pt x="46" y="65"/>
                    <a:pt x="46" y="69"/>
                  </a:cubicBezTo>
                  <a:cubicBezTo>
                    <a:pt x="46" y="69"/>
                    <a:pt x="45" y="70"/>
                    <a:pt x="45" y="70"/>
                  </a:cubicBezTo>
                  <a:cubicBezTo>
                    <a:pt x="45" y="69"/>
                    <a:pt x="44" y="68"/>
                    <a:pt x="43" y="69"/>
                  </a:cubicBezTo>
                  <a:cubicBezTo>
                    <a:pt x="31" y="71"/>
                    <a:pt x="19" y="71"/>
                    <a:pt x="7" y="72"/>
                  </a:cubicBezTo>
                  <a:cubicBezTo>
                    <a:pt x="6" y="72"/>
                    <a:pt x="6" y="72"/>
                    <a:pt x="6" y="72"/>
                  </a:cubicBezTo>
                  <a:cubicBezTo>
                    <a:pt x="0" y="51"/>
                    <a:pt x="0" y="1"/>
                    <a:pt x="29" y="9"/>
                  </a:cubicBezTo>
                  <a:cubicBezTo>
                    <a:pt x="48" y="14"/>
                    <a:pt x="47" y="42"/>
                    <a:pt x="46" y="57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Freeform 147"/>
            <p:cNvSpPr>
              <a:spLocks noEditPoints="1"/>
            </p:cNvSpPr>
            <p:nvPr>
              <p:custDataLst>
                <p:tags r:id="rId14"/>
              </p:custDataLst>
            </p:nvPr>
          </p:nvSpPr>
          <p:spPr bwMode="auto">
            <a:xfrm>
              <a:off x="9851784" y="3278810"/>
              <a:ext cx="236538" cy="395288"/>
            </a:xfrm>
            <a:custGeom>
              <a:gdLst>
                <a:gd name="T0" fmla="*/ 29 w 49"/>
                <a:gd name="T1" fmla="*/ 11 h 82"/>
                <a:gd name="T2" fmla="*/ 11 w 49"/>
                <a:gd name="T3" fmla="*/ 73 h 82"/>
                <a:gd name="T4" fmla="*/ 12 w 49"/>
                <a:gd name="T5" fmla="*/ 76 h 82"/>
                <a:gd name="T6" fmla="*/ 12 w 49"/>
                <a:gd name="T7" fmla="*/ 78 h 82"/>
                <a:gd name="T8" fmla="*/ 15 w 49"/>
                <a:gd name="T9" fmla="*/ 78 h 82"/>
                <a:gd name="T10" fmla="*/ 41 w 49"/>
                <a:gd name="T11" fmla="*/ 80 h 82"/>
                <a:gd name="T12" fmla="*/ 47 w 49"/>
                <a:gd name="T13" fmla="*/ 63 h 82"/>
                <a:gd name="T14" fmla="*/ 29 w 49"/>
                <a:gd name="T15" fmla="*/ 11 h 82"/>
                <a:gd name="T16" fmla="*/ 17 w 49"/>
                <a:gd name="T17" fmla="*/ 76 h 82"/>
                <a:gd name="T18" fmla="*/ 37 w 49"/>
                <a:gd name="T19" fmla="*/ 76 h 82"/>
                <a:gd name="T20" fmla="*/ 39 w 49"/>
                <a:gd name="T21" fmla="*/ 77 h 82"/>
                <a:gd name="T22" fmla="*/ 41 w 49"/>
                <a:gd name="T23" fmla="*/ 77 h 82"/>
                <a:gd name="T24" fmla="*/ 17 w 49"/>
                <a:gd name="T25" fmla="*/ 76 h 82"/>
                <a:gd name="T26" fmla="*/ 42 w 49"/>
                <a:gd name="T27" fmla="*/ 74 h 82"/>
                <a:gd name="T28" fmla="*/ 42 w 49"/>
                <a:gd name="T29" fmla="*/ 74 h 82"/>
                <a:gd name="T30" fmla="*/ 41 w 49"/>
                <a:gd name="T31" fmla="*/ 74 h 82"/>
                <a:gd name="T32" fmla="*/ 40 w 49"/>
                <a:gd name="T33" fmla="*/ 73 h 82"/>
                <a:gd name="T34" fmla="*/ 14 w 49"/>
                <a:gd name="T35" fmla="*/ 73 h 82"/>
                <a:gd name="T36" fmla="*/ 11 w 49"/>
                <a:gd name="T37" fmla="*/ 45 h 82"/>
                <a:gd name="T38" fmla="*/ 22 w 49"/>
                <a:gd name="T39" fmla="*/ 13 h 82"/>
                <a:gd name="T40" fmla="*/ 45 w 49"/>
                <a:gd name="T41" fmla="*/ 53 h 82"/>
                <a:gd name="T42" fmla="*/ 42 w 49"/>
                <a:gd name="T43" fmla="*/ 74 h 8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9" h="82">
                  <a:moveTo>
                    <a:pt x="29" y="11"/>
                  </a:moveTo>
                  <a:cubicBezTo>
                    <a:pt x="0" y="0"/>
                    <a:pt x="7" y="52"/>
                    <a:pt x="11" y="73"/>
                  </a:cubicBezTo>
                  <a:cubicBezTo>
                    <a:pt x="10" y="73"/>
                    <a:pt x="10" y="75"/>
                    <a:pt x="12" y="76"/>
                  </a:cubicBezTo>
                  <a:cubicBezTo>
                    <a:pt x="12" y="77"/>
                    <a:pt x="12" y="78"/>
                    <a:pt x="12" y="78"/>
                  </a:cubicBezTo>
                  <a:cubicBezTo>
                    <a:pt x="13" y="80"/>
                    <a:pt x="15" y="80"/>
                    <a:pt x="15" y="78"/>
                  </a:cubicBezTo>
                  <a:cubicBezTo>
                    <a:pt x="22" y="82"/>
                    <a:pt x="33" y="82"/>
                    <a:pt x="41" y="80"/>
                  </a:cubicBezTo>
                  <a:cubicBezTo>
                    <a:pt x="47" y="79"/>
                    <a:pt x="47" y="68"/>
                    <a:pt x="47" y="63"/>
                  </a:cubicBezTo>
                  <a:cubicBezTo>
                    <a:pt x="49" y="46"/>
                    <a:pt x="49" y="18"/>
                    <a:pt x="29" y="11"/>
                  </a:cubicBezTo>
                  <a:close/>
                  <a:moveTo>
                    <a:pt x="17" y="76"/>
                  </a:moveTo>
                  <a:cubicBezTo>
                    <a:pt x="37" y="76"/>
                    <a:pt x="37" y="76"/>
                    <a:pt x="37" y="76"/>
                  </a:cubicBezTo>
                  <a:cubicBezTo>
                    <a:pt x="38" y="76"/>
                    <a:pt x="38" y="77"/>
                    <a:pt x="39" y="77"/>
                  </a:cubicBezTo>
                  <a:cubicBezTo>
                    <a:pt x="41" y="77"/>
                    <a:pt x="41" y="77"/>
                    <a:pt x="41" y="77"/>
                  </a:cubicBezTo>
                  <a:cubicBezTo>
                    <a:pt x="38" y="81"/>
                    <a:pt x="23" y="78"/>
                    <a:pt x="17" y="76"/>
                  </a:cubicBezTo>
                  <a:close/>
                  <a:moveTo>
                    <a:pt x="42" y="74"/>
                  </a:moveTo>
                  <a:cubicBezTo>
                    <a:pt x="42" y="74"/>
                    <a:pt x="42" y="74"/>
                    <a:pt x="42" y="74"/>
                  </a:cubicBezTo>
                  <a:cubicBezTo>
                    <a:pt x="41" y="74"/>
                    <a:pt x="41" y="74"/>
                    <a:pt x="41" y="74"/>
                  </a:cubicBezTo>
                  <a:cubicBezTo>
                    <a:pt x="41" y="73"/>
                    <a:pt x="41" y="73"/>
                    <a:pt x="40" y="73"/>
                  </a:cubicBezTo>
                  <a:cubicBezTo>
                    <a:pt x="14" y="73"/>
                    <a:pt x="14" y="73"/>
                    <a:pt x="14" y="73"/>
                  </a:cubicBezTo>
                  <a:cubicBezTo>
                    <a:pt x="12" y="63"/>
                    <a:pt x="11" y="54"/>
                    <a:pt x="11" y="45"/>
                  </a:cubicBezTo>
                  <a:cubicBezTo>
                    <a:pt x="10" y="35"/>
                    <a:pt x="9" y="14"/>
                    <a:pt x="22" y="13"/>
                  </a:cubicBezTo>
                  <a:cubicBezTo>
                    <a:pt x="43" y="11"/>
                    <a:pt x="45" y="39"/>
                    <a:pt x="45" y="53"/>
                  </a:cubicBezTo>
                  <a:cubicBezTo>
                    <a:pt x="45" y="60"/>
                    <a:pt x="44" y="67"/>
                    <a:pt x="42" y="74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Freeform 148"/>
            <p:cNvSpPr>
              <a:spLocks noEditPoints="1"/>
            </p:cNvSpPr>
            <p:nvPr>
              <p:custDataLst>
                <p:tags r:id="rId15"/>
              </p:custDataLst>
            </p:nvPr>
          </p:nvSpPr>
          <p:spPr bwMode="auto">
            <a:xfrm>
              <a:off x="10121659" y="3297860"/>
              <a:ext cx="285750" cy="376238"/>
            </a:xfrm>
            <a:custGeom>
              <a:gdLst>
                <a:gd name="T0" fmla="*/ 57 w 59"/>
                <a:gd name="T1" fmla="*/ 56 h 78"/>
                <a:gd name="T2" fmla="*/ 49 w 59"/>
                <a:gd name="T3" fmla="*/ 28 h 78"/>
                <a:gd name="T4" fmla="*/ 17 w 59"/>
                <a:gd name="T5" fmla="*/ 13 h 78"/>
                <a:gd name="T6" fmla="*/ 12 w 59"/>
                <a:gd name="T7" fmla="*/ 74 h 78"/>
                <a:gd name="T8" fmla="*/ 15 w 59"/>
                <a:gd name="T9" fmla="*/ 75 h 78"/>
                <a:gd name="T10" fmla="*/ 30 w 59"/>
                <a:gd name="T11" fmla="*/ 77 h 78"/>
                <a:gd name="T12" fmla="*/ 52 w 59"/>
                <a:gd name="T13" fmla="*/ 73 h 78"/>
                <a:gd name="T14" fmla="*/ 57 w 59"/>
                <a:gd name="T15" fmla="*/ 56 h 78"/>
                <a:gd name="T16" fmla="*/ 51 w 59"/>
                <a:gd name="T17" fmla="*/ 70 h 78"/>
                <a:gd name="T18" fmla="*/ 34 w 59"/>
                <a:gd name="T19" fmla="*/ 74 h 78"/>
                <a:gd name="T20" fmla="*/ 18 w 59"/>
                <a:gd name="T21" fmla="*/ 73 h 78"/>
                <a:gd name="T22" fmla="*/ 50 w 59"/>
                <a:gd name="T23" fmla="*/ 70 h 78"/>
                <a:gd name="T24" fmla="*/ 50 w 59"/>
                <a:gd name="T25" fmla="*/ 67 h 78"/>
                <a:gd name="T26" fmla="*/ 14 w 59"/>
                <a:gd name="T27" fmla="*/ 71 h 78"/>
                <a:gd name="T28" fmla="*/ 14 w 59"/>
                <a:gd name="T29" fmla="*/ 71 h 78"/>
                <a:gd name="T30" fmla="*/ 14 w 59"/>
                <a:gd name="T31" fmla="*/ 22 h 78"/>
                <a:gd name="T32" fmla="*/ 32 w 59"/>
                <a:gd name="T33" fmla="*/ 11 h 78"/>
                <a:gd name="T34" fmla="*/ 47 w 59"/>
                <a:gd name="T35" fmla="*/ 31 h 78"/>
                <a:gd name="T36" fmla="*/ 51 w 59"/>
                <a:gd name="T37" fmla="*/ 70 h 7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9" h="78">
                  <a:moveTo>
                    <a:pt x="57" y="56"/>
                  </a:moveTo>
                  <a:cubicBezTo>
                    <a:pt x="56" y="46"/>
                    <a:pt x="52" y="37"/>
                    <a:pt x="49" y="28"/>
                  </a:cubicBezTo>
                  <a:cubicBezTo>
                    <a:pt x="44" y="14"/>
                    <a:pt x="31" y="0"/>
                    <a:pt x="17" y="13"/>
                  </a:cubicBezTo>
                  <a:cubicBezTo>
                    <a:pt x="0" y="28"/>
                    <a:pt x="5" y="56"/>
                    <a:pt x="12" y="74"/>
                  </a:cubicBezTo>
                  <a:cubicBezTo>
                    <a:pt x="13" y="76"/>
                    <a:pt x="15" y="76"/>
                    <a:pt x="15" y="75"/>
                  </a:cubicBezTo>
                  <a:cubicBezTo>
                    <a:pt x="19" y="78"/>
                    <a:pt x="26" y="77"/>
                    <a:pt x="30" y="77"/>
                  </a:cubicBezTo>
                  <a:cubicBezTo>
                    <a:pt x="37" y="77"/>
                    <a:pt x="46" y="77"/>
                    <a:pt x="52" y="73"/>
                  </a:cubicBezTo>
                  <a:cubicBezTo>
                    <a:pt x="58" y="69"/>
                    <a:pt x="57" y="61"/>
                    <a:pt x="57" y="56"/>
                  </a:cubicBezTo>
                  <a:close/>
                  <a:moveTo>
                    <a:pt x="51" y="70"/>
                  </a:moveTo>
                  <a:cubicBezTo>
                    <a:pt x="48" y="74"/>
                    <a:pt x="39" y="74"/>
                    <a:pt x="34" y="74"/>
                  </a:cubicBezTo>
                  <a:cubicBezTo>
                    <a:pt x="30" y="74"/>
                    <a:pt x="22" y="75"/>
                    <a:pt x="18" y="73"/>
                  </a:cubicBezTo>
                  <a:cubicBezTo>
                    <a:pt x="29" y="71"/>
                    <a:pt x="40" y="72"/>
                    <a:pt x="50" y="70"/>
                  </a:cubicBezTo>
                  <a:cubicBezTo>
                    <a:pt x="52" y="69"/>
                    <a:pt x="51" y="66"/>
                    <a:pt x="50" y="67"/>
                  </a:cubicBezTo>
                  <a:cubicBezTo>
                    <a:pt x="38" y="69"/>
                    <a:pt x="26" y="68"/>
                    <a:pt x="14" y="71"/>
                  </a:cubicBezTo>
                  <a:cubicBezTo>
                    <a:pt x="14" y="71"/>
                    <a:pt x="14" y="71"/>
                    <a:pt x="14" y="71"/>
                  </a:cubicBezTo>
                  <a:cubicBezTo>
                    <a:pt x="9" y="55"/>
                    <a:pt x="6" y="37"/>
                    <a:pt x="14" y="22"/>
                  </a:cubicBezTo>
                  <a:cubicBezTo>
                    <a:pt x="17" y="15"/>
                    <a:pt x="24" y="9"/>
                    <a:pt x="32" y="11"/>
                  </a:cubicBezTo>
                  <a:cubicBezTo>
                    <a:pt x="41" y="13"/>
                    <a:pt x="45" y="24"/>
                    <a:pt x="47" y="31"/>
                  </a:cubicBezTo>
                  <a:cubicBezTo>
                    <a:pt x="51" y="41"/>
                    <a:pt x="59" y="61"/>
                    <a:pt x="51" y="70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Freeform 149"/>
            <p:cNvSpPr/>
            <p:nvPr>
              <p:custDataLst>
                <p:tags r:id="rId16"/>
              </p:custDataLst>
            </p:nvPr>
          </p:nvSpPr>
          <p:spPr bwMode="auto">
            <a:xfrm>
              <a:off x="9551746" y="3770935"/>
              <a:ext cx="87313" cy="77788"/>
            </a:xfrm>
            <a:custGeom>
              <a:gdLst>
                <a:gd name="T0" fmla="*/ 16 w 18"/>
                <a:gd name="T1" fmla="*/ 10 h 16"/>
                <a:gd name="T2" fmla="*/ 6 w 18"/>
                <a:gd name="T3" fmla="*/ 4 h 16"/>
                <a:gd name="T4" fmla="*/ 12 w 18"/>
                <a:gd name="T5" fmla="*/ 5 h 16"/>
                <a:gd name="T6" fmla="*/ 13 w 18"/>
                <a:gd name="T7" fmla="*/ 2 h 16"/>
                <a:gd name="T8" fmla="*/ 8 w 18"/>
                <a:gd name="T9" fmla="*/ 0 h 16"/>
                <a:gd name="T10" fmla="*/ 3 w 18"/>
                <a:gd name="T11" fmla="*/ 3 h 16"/>
                <a:gd name="T12" fmla="*/ 3 w 18"/>
                <a:gd name="T13" fmla="*/ 5 h 16"/>
                <a:gd name="T14" fmla="*/ 12 w 18"/>
                <a:gd name="T15" fmla="*/ 11 h 16"/>
                <a:gd name="T16" fmla="*/ 3 w 18"/>
                <a:gd name="T17" fmla="*/ 11 h 16"/>
                <a:gd name="T18" fmla="*/ 2 w 18"/>
                <a:gd name="T19" fmla="*/ 13 h 16"/>
                <a:gd name="T20" fmla="*/ 16 w 18"/>
                <a:gd name="T21" fmla="*/ 12 h 16"/>
                <a:gd name="T22" fmla="*/ 16 w 18"/>
                <a:gd name="T23" fmla="*/ 10 h 1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8" h="16">
                  <a:moveTo>
                    <a:pt x="16" y="10"/>
                  </a:moveTo>
                  <a:cubicBezTo>
                    <a:pt x="13" y="8"/>
                    <a:pt x="10" y="6"/>
                    <a:pt x="6" y="4"/>
                  </a:cubicBezTo>
                  <a:cubicBezTo>
                    <a:pt x="8" y="3"/>
                    <a:pt x="10" y="4"/>
                    <a:pt x="12" y="5"/>
                  </a:cubicBezTo>
                  <a:cubicBezTo>
                    <a:pt x="14" y="5"/>
                    <a:pt x="15" y="2"/>
                    <a:pt x="13" y="2"/>
                  </a:cubicBezTo>
                  <a:cubicBezTo>
                    <a:pt x="11" y="1"/>
                    <a:pt x="10" y="0"/>
                    <a:pt x="8" y="0"/>
                  </a:cubicBezTo>
                  <a:cubicBezTo>
                    <a:pt x="6" y="0"/>
                    <a:pt x="4" y="2"/>
                    <a:pt x="3" y="3"/>
                  </a:cubicBezTo>
                  <a:cubicBezTo>
                    <a:pt x="2" y="4"/>
                    <a:pt x="2" y="5"/>
                    <a:pt x="3" y="5"/>
                  </a:cubicBezTo>
                  <a:cubicBezTo>
                    <a:pt x="6" y="7"/>
                    <a:pt x="9" y="9"/>
                    <a:pt x="12" y="11"/>
                  </a:cubicBezTo>
                  <a:cubicBezTo>
                    <a:pt x="9" y="12"/>
                    <a:pt x="6" y="12"/>
                    <a:pt x="3" y="11"/>
                  </a:cubicBezTo>
                  <a:cubicBezTo>
                    <a:pt x="2" y="10"/>
                    <a:pt x="0" y="13"/>
                    <a:pt x="2" y="13"/>
                  </a:cubicBezTo>
                  <a:cubicBezTo>
                    <a:pt x="7" y="16"/>
                    <a:pt x="12" y="15"/>
                    <a:pt x="16" y="12"/>
                  </a:cubicBezTo>
                  <a:cubicBezTo>
                    <a:pt x="18" y="12"/>
                    <a:pt x="17" y="10"/>
                    <a:pt x="16" y="10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" name="Freeform 150"/>
            <p:cNvSpPr/>
            <p:nvPr>
              <p:custDataLst>
                <p:tags r:id="rId17"/>
              </p:custDataLst>
            </p:nvPr>
          </p:nvSpPr>
          <p:spPr bwMode="auto">
            <a:xfrm>
              <a:off x="9639059" y="3775698"/>
              <a:ext cx="77788" cy="63500"/>
            </a:xfrm>
            <a:custGeom>
              <a:gdLst>
                <a:gd name="T0" fmla="*/ 13 w 16"/>
                <a:gd name="T1" fmla="*/ 8 h 13"/>
                <a:gd name="T2" fmla="*/ 3 w 16"/>
                <a:gd name="T3" fmla="*/ 6 h 13"/>
                <a:gd name="T4" fmla="*/ 4 w 16"/>
                <a:gd name="T5" fmla="*/ 4 h 13"/>
                <a:gd name="T6" fmla="*/ 4 w 16"/>
                <a:gd name="T7" fmla="*/ 4 h 13"/>
                <a:gd name="T8" fmla="*/ 6 w 16"/>
                <a:gd name="T9" fmla="*/ 4 h 13"/>
                <a:gd name="T10" fmla="*/ 7 w 16"/>
                <a:gd name="T11" fmla="*/ 1 h 13"/>
                <a:gd name="T12" fmla="*/ 1 w 16"/>
                <a:gd name="T13" fmla="*/ 2 h 13"/>
                <a:gd name="T14" fmla="*/ 0 w 16"/>
                <a:gd name="T15" fmla="*/ 7 h 13"/>
                <a:gd name="T16" fmla="*/ 14 w 16"/>
                <a:gd name="T17" fmla="*/ 11 h 13"/>
                <a:gd name="T18" fmla="*/ 13 w 16"/>
                <a:gd name="T19" fmla="*/ 8 h 1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" h="13">
                  <a:moveTo>
                    <a:pt x="13" y="8"/>
                  </a:moveTo>
                  <a:cubicBezTo>
                    <a:pt x="10" y="9"/>
                    <a:pt x="5" y="10"/>
                    <a:pt x="3" y="6"/>
                  </a:cubicBezTo>
                  <a:cubicBezTo>
                    <a:pt x="3" y="6"/>
                    <a:pt x="3" y="5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5" y="3"/>
                    <a:pt x="6" y="3"/>
                    <a:pt x="6" y="4"/>
                  </a:cubicBezTo>
                  <a:cubicBezTo>
                    <a:pt x="8" y="4"/>
                    <a:pt x="9" y="1"/>
                    <a:pt x="7" y="1"/>
                  </a:cubicBezTo>
                  <a:cubicBezTo>
                    <a:pt x="5" y="0"/>
                    <a:pt x="3" y="0"/>
                    <a:pt x="1" y="2"/>
                  </a:cubicBezTo>
                  <a:cubicBezTo>
                    <a:pt x="0" y="3"/>
                    <a:pt x="0" y="5"/>
                    <a:pt x="0" y="7"/>
                  </a:cubicBezTo>
                  <a:cubicBezTo>
                    <a:pt x="2" y="13"/>
                    <a:pt x="10" y="12"/>
                    <a:pt x="14" y="11"/>
                  </a:cubicBezTo>
                  <a:cubicBezTo>
                    <a:pt x="16" y="10"/>
                    <a:pt x="15" y="7"/>
                    <a:pt x="13" y="8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" name="Freeform 151"/>
            <p:cNvSpPr/>
            <p:nvPr>
              <p:custDataLst>
                <p:tags r:id="rId18"/>
              </p:custDataLst>
            </p:nvPr>
          </p:nvSpPr>
          <p:spPr bwMode="auto">
            <a:xfrm>
              <a:off x="9702559" y="3756648"/>
              <a:ext cx="61913" cy="87313"/>
            </a:xfrm>
            <a:custGeom>
              <a:gdLst>
                <a:gd name="T0" fmla="*/ 6 w 13"/>
                <a:gd name="T1" fmla="*/ 4 h 18"/>
                <a:gd name="T2" fmla="*/ 4 w 13"/>
                <a:gd name="T3" fmla="*/ 5 h 18"/>
                <a:gd name="T4" fmla="*/ 4 w 13"/>
                <a:gd name="T5" fmla="*/ 5 h 18"/>
                <a:gd name="T6" fmla="*/ 3 w 13"/>
                <a:gd name="T7" fmla="*/ 2 h 18"/>
                <a:gd name="T8" fmla="*/ 0 w 13"/>
                <a:gd name="T9" fmla="*/ 3 h 18"/>
                <a:gd name="T10" fmla="*/ 2 w 13"/>
                <a:gd name="T11" fmla="*/ 12 h 18"/>
                <a:gd name="T12" fmla="*/ 5 w 13"/>
                <a:gd name="T13" fmla="*/ 12 h 18"/>
                <a:gd name="T14" fmla="*/ 7 w 13"/>
                <a:gd name="T15" fmla="*/ 7 h 18"/>
                <a:gd name="T16" fmla="*/ 9 w 13"/>
                <a:gd name="T17" fmla="*/ 16 h 18"/>
                <a:gd name="T18" fmla="*/ 12 w 13"/>
                <a:gd name="T19" fmla="*/ 17 h 18"/>
                <a:gd name="T20" fmla="*/ 6 w 13"/>
                <a:gd name="T21" fmla="*/ 4 h 1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" h="18">
                  <a:moveTo>
                    <a:pt x="6" y="4"/>
                  </a:moveTo>
                  <a:cubicBezTo>
                    <a:pt x="5" y="3"/>
                    <a:pt x="4" y="4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4"/>
                    <a:pt x="4" y="3"/>
                    <a:pt x="3" y="2"/>
                  </a:cubicBezTo>
                  <a:cubicBezTo>
                    <a:pt x="3" y="0"/>
                    <a:pt x="0" y="1"/>
                    <a:pt x="0" y="3"/>
                  </a:cubicBezTo>
                  <a:cubicBezTo>
                    <a:pt x="1" y="6"/>
                    <a:pt x="2" y="9"/>
                    <a:pt x="2" y="12"/>
                  </a:cubicBezTo>
                  <a:cubicBezTo>
                    <a:pt x="2" y="14"/>
                    <a:pt x="5" y="14"/>
                    <a:pt x="5" y="12"/>
                  </a:cubicBezTo>
                  <a:cubicBezTo>
                    <a:pt x="5" y="10"/>
                    <a:pt x="6" y="9"/>
                    <a:pt x="7" y="7"/>
                  </a:cubicBezTo>
                  <a:cubicBezTo>
                    <a:pt x="9" y="9"/>
                    <a:pt x="10" y="12"/>
                    <a:pt x="9" y="16"/>
                  </a:cubicBezTo>
                  <a:cubicBezTo>
                    <a:pt x="9" y="18"/>
                    <a:pt x="12" y="18"/>
                    <a:pt x="12" y="17"/>
                  </a:cubicBezTo>
                  <a:cubicBezTo>
                    <a:pt x="13" y="11"/>
                    <a:pt x="12" y="6"/>
                    <a:pt x="6" y="4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" name="Freeform 152"/>
            <p:cNvSpPr>
              <a:spLocks noEditPoints="1"/>
            </p:cNvSpPr>
            <p:nvPr>
              <p:custDataLst>
                <p:tags r:id="rId19"/>
              </p:custDataLst>
            </p:nvPr>
          </p:nvSpPr>
          <p:spPr bwMode="auto">
            <a:xfrm>
              <a:off x="9769234" y="3775698"/>
              <a:ext cx="106363" cy="68263"/>
            </a:xfrm>
            <a:custGeom>
              <a:gdLst>
                <a:gd name="T0" fmla="*/ 21 w 22"/>
                <a:gd name="T1" fmla="*/ 4 h 14"/>
                <a:gd name="T2" fmla="*/ 10 w 22"/>
                <a:gd name="T3" fmla="*/ 2 h 14"/>
                <a:gd name="T4" fmla="*/ 9 w 22"/>
                <a:gd name="T5" fmla="*/ 2 h 14"/>
                <a:gd name="T6" fmla="*/ 4 w 22"/>
                <a:gd name="T7" fmla="*/ 3 h 14"/>
                <a:gd name="T8" fmla="*/ 3 w 22"/>
                <a:gd name="T9" fmla="*/ 3 h 14"/>
                <a:gd name="T10" fmla="*/ 1 w 22"/>
                <a:gd name="T11" fmla="*/ 4 h 14"/>
                <a:gd name="T12" fmla="*/ 2 w 22"/>
                <a:gd name="T13" fmla="*/ 7 h 14"/>
                <a:gd name="T14" fmla="*/ 3 w 22"/>
                <a:gd name="T15" fmla="*/ 12 h 14"/>
                <a:gd name="T16" fmla="*/ 9 w 22"/>
                <a:gd name="T17" fmla="*/ 9 h 14"/>
                <a:gd name="T18" fmla="*/ 11 w 22"/>
                <a:gd name="T19" fmla="*/ 6 h 14"/>
                <a:gd name="T20" fmla="*/ 11 w 22"/>
                <a:gd name="T21" fmla="*/ 10 h 14"/>
                <a:gd name="T22" fmla="*/ 12 w 22"/>
                <a:gd name="T23" fmla="*/ 12 h 14"/>
                <a:gd name="T24" fmla="*/ 18 w 22"/>
                <a:gd name="T25" fmla="*/ 11 h 14"/>
                <a:gd name="T26" fmla="*/ 21 w 22"/>
                <a:gd name="T27" fmla="*/ 4 h 14"/>
                <a:gd name="T28" fmla="*/ 8 w 22"/>
                <a:gd name="T29" fmla="*/ 5 h 14"/>
                <a:gd name="T30" fmla="*/ 8 w 22"/>
                <a:gd name="T31" fmla="*/ 6 h 14"/>
                <a:gd name="T32" fmla="*/ 8 w 22"/>
                <a:gd name="T33" fmla="*/ 6 h 14"/>
                <a:gd name="T34" fmla="*/ 7 w 22"/>
                <a:gd name="T35" fmla="*/ 7 h 14"/>
                <a:gd name="T36" fmla="*/ 7 w 22"/>
                <a:gd name="T37" fmla="*/ 7 h 14"/>
                <a:gd name="T38" fmla="*/ 5 w 22"/>
                <a:gd name="T39" fmla="*/ 9 h 14"/>
                <a:gd name="T40" fmla="*/ 5 w 22"/>
                <a:gd name="T41" fmla="*/ 9 h 14"/>
                <a:gd name="T42" fmla="*/ 5 w 22"/>
                <a:gd name="T43" fmla="*/ 9 h 14"/>
                <a:gd name="T44" fmla="*/ 4 w 22"/>
                <a:gd name="T45" fmla="*/ 9 h 14"/>
                <a:gd name="T46" fmla="*/ 5 w 22"/>
                <a:gd name="T47" fmla="*/ 6 h 14"/>
                <a:gd name="T48" fmla="*/ 7 w 22"/>
                <a:gd name="T49" fmla="*/ 5 h 14"/>
                <a:gd name="T50" fmla="*/ 8 w 22"/>
                <a:gd name="T51" fmla="*/ 5 h 14"/>
                <a:gd name="T52" fmla="*/ 8 w 22"/>
                <a:gd name="T53" fmla="*/ 5 h 14"/>
                <a:gd name="T54" fmla="*/ 8 w 22"/>
                <a:gd name="T55" fmla="*/ 5 h 14"/>
                <a:gd name="T56" fmla="*/ 18 w 22"/>
                <a:gd name="T57" fmla="*/ 7 h 14"/>
                <a:gd name="T58" fmla="*/ 17 w 22"/>
                <a:gd name="T59" fmla="*/ 9 h 14"/>
                <a:gd name="T60" fmla="*/ 16 w 22"/>
                <a:gd name="T61" fmla="*/ 9 h 14"/>
                <a:gd name="T62" fmla="*/ 15 w 22"/>
                <a:gd name="T63" fmla="*/ 10 h 14"/>
                <a:gd name="T64" fmla="*/ 15 w 22"/>
                <a:gd name="T65" fmla="*/ 10 h 14"/>
                <a:gd name="T66" fmla="*/ 14 w 22"/>
                <a:gd name="T67" fmla="*/ 10 h 14"/>
                <a:gd name="T68" fmla="*/ 14 w 22"/>
                <a:gd name="T69" fmla="*/ 10 h 14"/>
                <a:gd name="T70" fmla="*/ 14 w 22"/>
                <a:gd name="T71" fmla="*/ 10 h 14"/>
                <a:gd name="T72" fmla="*/ 14 w 22"/>
                <a:gd name="T73" fmla="*/ 10 h 14"/>
                <a:gd name="T74" fmla="*/ 14 w 22"/>
                <a:gd name="T75" fmla="*/ 7 h 14"/>
                <a:gd name="T76" fmla="*/ 14 w 22"/>
                <a:gd name="T77" fmla="*/ 6 h 14"/>
                <a:gd name="T78" fmla="*/ 15 w 22"/>
                <a:gd name="T79" fmla="*/ 5 h 14"/>
                <a:gd name="T80" fmla="*/ 16 w 22"/>
                <a:gd name="T81" fmla="*/ 4 h 14"/>
                <a:gd name="T82" fmla="*/ 16 w 22"/>
                <a:gd name="T83" fmla="*/ 4 h 14"/>
                <a:gd name="T84" fmla="*/ 18 w 22"/>
                <a:gd name="T85" fmla="*/ 5 h 14"/>
                <a:gd name="T86" fmla="*/ 18 w 22"/>
                <a:gd name="T87" fmla="*/ 6 h 14"/>
                <a:gd name="T88" fmla="*/ 18 w 22"/>
                <a:gd name="T89" fmla="*/ 6 h 14"/>
                <a:gd name="T90" fmla="*/ 18 w 22"/>
                <a:gd name="T91" fmla="*/ 7 h 1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2" h="14">
                  <a:moveTo>
                    <a:pt x="21" y="4"/>
                  </a:moveTo>
                  <a:cubicBezTo>
                    <a:pt x="20" y="0"/>
                    <a:pt x="14" y="1"/>
                    <a:pt x="10" y="2"/>
                  </a:cubicBezTo>
                  <a:cubicBezTo>
                    <a:pt x="10" y="2"/>
                    <a:pt x="10" y="2"/>
                    <a:pt x="9" y="2"/>
                  </a:cubicBezTo>
                  <a:cubicBezTo>
                    <a:pt x="8" y="2"/>
                    <a:pt x="6" y="2"/>
                    <a:pt x="4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2" y="3"/>
                    <a:pt x="2" y="4"/>
                    <a:pt x="1" y="4"/>
                  </a:cubicBezTo>
                  <a:cubicBezTo>
                    <a:pt x="0" y="4"/>
                    <a:pt x="0" y="7"/>
                    <a:pt x="2" y="7"/>
                  </a:cubicBezTo>
                  <a:cubicBezTo>
                    <a:pt x="1" y="9"/>
                    <a:pt x="1" y="11"/>
                    <a:pt x="3" y="12"/>
                  </a:cubicBezTo>
                  <a:cubicBezTo>
                    <a:pt x="5" y="13"/>
                    <a:pt x="8" y="11"/>
                    <a:pt x="9" y="9"/>
                  </a:cubicBezTo>
                  <a:cubicBezTo>
                    <a:pt x="10" y="9"/>
                    <a:pt x="10" y="8"/>
                    <a:pt x="11" y="6"/>
                  </a:cubicBezTo>
                  <a:cubicBezTo>
                    <a:pt x="11" y="7"/>
                    <a:pt x="11" y="8"/>
                    <a:pt x="11" y="10"/>
                  </a:cubicBezTo>
                  <a:cubicBezTo>
                    <a:pt x="11" y="10"/>
                    <a:pt x="11" y="11"/>
                    <a:pt x="12" y="12"/>
                  </a:cubicBezTo>
                  <a:cubicBezTo>
                    <a:pt x="13" y="14"/>
                    <a:pt x="17" y="13"/>
                    <a:pt x="18" y="11"/>
                  </a:cubicBezTo>
                  <a:cubicBezTo>
                    <a:pt x="20" y="10"/>
                    <a:pt x="22" y="7"/>
                    <a:pt x="21" y="4"/>
                  </a:cubicBezTo>
                  <a:close/>
                  <a:moveTo>
                    <a:pt x="8" y="5"/>
                  </a:moveTo>
                  <a:cubicBezTo>
                    <a:pt x="8" y="5"/>
                    <a:pt x="8" y="5"/>
                    <a:pt x="8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6" y="8"/>
                    <a:pt x="6" y="9"/>
                    <a:pt x="5" y="9"/>
                  </a:cubicBezTo>
                  <a:cubicBezTo>
                    <a:pt x="5" y="9"/>
                    <a:pt x="4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8"/>
                    <a:pt x="5" y="7"/>
                    <a:pt x="5" y="6"/>
                  </a:cubicBezTo>
                  <a:cubicBezTo>
                    <a:pt x="6" y="5"/>
                    <a:pt x="6" y="5"/>
                    <a:pt x="7" y="5"/>
                  </a:cubicBezTo>
                  <a:cubicBezTo>
                    <a:pt x="7" y="5"/>
                    <a:pt x="8" y="5"/>
                    <a:pt x="8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5"/>
                    <a:pt x="8" y="5"/>
                    <a:pt x="8" y="5"/>
                  </a:cubicBezTo>
                  <a:close/>
                  <a:moveTo>
                    <a:pt x="18" y="7"/>
                  </a:moveTo>
                  <a:cubicBezTo>
                    <a:pt x="18" y="7"/>
                    <a:pt x="17" y="8"/>
                    <a:pt x="17" y="9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6" y="10"/>
                    <a:pt x="16" y="10"/>
                    <a:pt x="15" y="10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5" y="10"/>
                    <a:pt x="15" y="10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9"/>
                    <a:pt x="14" y="8"/>
                    <a:pt x="14" y="7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14" y="6"/>
                    <a:pt x="15" y="6"/>
                    <a:pt x="15" y="5"/>
                  </a:cubicBezTo>
                  <a:cubicBezTo>
                    <a:pt x="16" y="5"/>
                    <a:pt x="16" y="5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7" y="5"/>
                    <a:pt x="18" y="5"/>
                    <a:pt x="18" y="5"/>
                  </a:cubicBezTo>
                  <a:cubicBezTo>
                    <a:pt x="18" y="5"/>
                    <a:pt x="18" y="5"/>
                    <a:pt x="18" y="6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8" y="6"/>
                    <a:pt x="18" y="7"/>
                    <a:pt x="18" y="7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" name="Freeform 153"/>
            <p:cNvSpPr/>
            <p:nvPr>
              <p:custDataLst>
                <p:tags r:id="rId20"/>
              </p:custDataLst>
            </p:nvPr>
          </p:nvSpPr>
          <p:spPr bwMode="auto">
            <a:xfrm>
              <a:off x="9885121" y="3737598"/>
              <a:ext cx="77788" cy="87313"/>
            </a:xfrm>
            <a:custGeom>
              <a:gdLst>
                <a:gd name="T0" fmla="*/ 13 w 16"/>
                <a:gd name="T1" fmla="*/ 14 h 18"/>
                <a:gd name="T2" fmla="*/ 4 w 16"/>
                <a:gd name="T3" fmla="*/ 15 h 18"/>
                <a:gd name="T4" fmla="*/ 4 w 16"/>
                <a:gd name="T5" fmla="*/ 2 h 18"/>
                <a:gd name="T6" fmla="*/ 1 w 16"/>
                <a:gd name="T7" fmla="*/ 2 h 18"/>
                <a:gd name="T8" fmla="*/ 0 w 16"/>
                <a:gd name="T9" fmla="*/ 16 h 18"/>
                <a:gd name="T10" fmla="*/ 2 w 16"/>
                <a:gd name="T11" fmla="*/ 18 h 18"/>
                <a:gd name="T12" fmla="*/ 14 w 16"/>
                <a:gd name="T13" fmla="*/ 17 h 18"/>
                <a:gd name="T14" fmla="*/ 13 w 16"/>
                <a:gd name="T15" fmla="*/ 14 h 1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" h="18">
                  <a:moveTo>
                    <a:pt x="13" y="14"/>
                  </a:moveTo>
                  <a:cubicBezTo>
                    <a:pt x="10" y="15"/>
                    <a:pt x="7" y="15"/>
                    <a:pt x="4" y="15"/>
                  </a:cubicBezTo>
                  <a:cubicBezTo>
                    <a:pt x="4" y="11"/>
                    <a:pt x="4" y="6"/>
                    <a:pt x="4" y="2"/>
                  </a:cubicBezTo>
                  <a:cubicBezTo>
                    <a:pt x="4" y="0"/>
                    <a:pt x="1" y="0"/>
                    <a:pt x="1" y="2"/>
                  </a:cubicBezTo>
                  <a:cubicBezTo>
                    <a:pt x="1" y="7"/>
                    <a:pt x="1" y="11"/>
                    <a:pt x="0" y="16"/>
                  </a:cubicBezTo>
                  <a:cubicBezTo>
                    <a:pt x="0" y="17"/>
                    <a:pt x="1" y="18"/>
                    <a:pt x="2" y="18"/>
                  </a:cubicBezTo>
                  <a:cubicBezTo>
                    <a:pt x="6" y="18"/>
                    <a:pt x="10" y="18"/>
                    <a:pt x="14" y="17"/>
                  </a:cubicBezTo>
                  <a:cubicBezTo>
                    <a:pt x="16" y="16"/>
                    <a:pt x="15" y="13"/>
                    <a:pt x="13" y="14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" name="Freeform 154"/>
            <p:cNvSpPr>
              <a:spLocks noEditPoints="1"/>
            </p:cNvSpPr>
            <p:nvPr>
              <p:custDataLst>
                <p:tags r:id="rId21"/>
              </p:custDataLst>
            </p:nvPr>
          </p:nvSpPr>
          <p:spPr bwMode="auto">
            <a:xfrm>
              <a:off x="9986721" y="3747123"/>
              <a:ext cx="68263" cy="87313"/>
            </a:xfrm>
            <a:custGeom>
              <a:gdLst>
                <a:gd name="T0" fmla="*/ 14 w 14"/>
                <a:gd name="T1" fmla="*/ 10 h 18"/>
                <a:gd name="T2" fmla="*/ 10 w 14"/>
                <a:gd name="T3" fmla="*/ 7 h 18"/>
                <a:gd name="T4" fmla="*/ 6 w 14"/>
                <a:gd name="T5" fmla="*/ 9 h 18"/>
                <a:gd name="T6" fmla="*/ 4 w 14"/>
                <a:gd name="T7" fmla="*/ 2 h 18"/>
                <a:gd name="T8" fmla="*/ 1 w 14"/>
                <a:gd name="T9" fmla="*/ 3 h 18"/>
                <a:gd name="T10" fmla="*/ 3 w 14"/>
                <a:gd name="T11" fmla="*/ 13 h 18"/>
                <a:gd name="T12" fmla="*/ 2 w 14"/>
                <a:gd name="T13" fmla="*/ 15 h 18"/>
                <a:gd name="T14" fmla="*/ 12 w 14"/>
                <a:gd name="T15" fmla="*/ 16 h 18"/>
                <a:gd name="T16" fmla="*/ 14 w 14"/>
                <a:gd name="T17" fmla="*/ 10 h 18"/>
                <a:gd name="T18" fmla="*/ 7 w 14"/>
                <a:gd name="T19" fmla="*/ 14 h 18"/>
                <a:gd name="T20" fmla="*/ 10 w 14"/>
                <a:gd name="T21" fmla="*/ 10 h 18"/>
                <a:gd name="T22" fmla="*/ 11 w 14"/>
                <a:gd name="T23" fmla="*/ 11 h 18"/>
                <a:gd name="T24" fmla="*/ 7 w 14"/>
                <a:gd name="T25" fmla="*/ 14 h 1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" h="18">
                  <a:moveTo>
                    <a:pt x="14" y="10"/>
                  </a:moveTo>
                  <a:cubicBezTo>
                    <a:pt x="14" y="8"/>
                    <a:pt x="12" y="7"/>
                    <a:pt x="10" y="7"/>
                  </a:cubicBezTo>
                  <a:cubicBezTo>
                    <a:pt x="8" y="7"/>
                    <a:pt x="7" y="8"/>
                    <a:pt x="6" y="9"/>
                  </a:cubicBezTo>
                  <a:cubicBezTo>
                    <a:pt x="5" y="7"/>
                    <a:pt x="5" y="4"/>
                    <a:pt x="4" y="2"/>
                  </a:cubicBezTo>
                  <a:cubicBezTo>
                    <a:pt x="4" y="0"/>
                    <a:pt x="1" y="1"/>
                    <a:pt x="1" y="3"/>
                  </a:cubicBezTo>
                  <a:cubicBezTo>
                    <a:pt x="2" y="6"/>
                    <a:pt x="3" y="9"/>
                    <a:pt x="3" y="13"/>
                  </a:cubicBezTo>
                  <a:cubicBezTo>
                    <a:pt x="2" y="12"/>
                    <a:pt x="0" y="15"/>
                    <a:pt x="2" y="15"/>
                  </a:cubicBezTo>
                  <a:cubicBezTo>
                    <a:pt x="5" y="17"/>
                    <a:pt x="9" y="18"/>
                    <a:pt x="12" y="16"/>
                  </a:cubicBezTo>
                  <a:cubicBezTo>
                    <a:pt x="14" y="15"/>
                    <a:pt x="14" y="13"/>
                    <a:pt x="14" y="10"/>
                  </a:cubicBezTo>
                  <a:close/>
                  <a:moveTo>
                    <a:pt x="7" y="14"/>
                  </a:moveTo>
                  <a:cubicBezTo>
                    <a:pt x="7" y="12"/>
                    <a:pt x="8" y="10"/>
                    <a:pt x="10" y="10"/>
                  </a:cubicBezTo>
                  <a:cubicBezTo>
                    <a:pt x="10" y="9"/>
                    <a:pt x="11" y="10"/>
                    <a:pt x="11" y="11"/>
                  </a:cubicBezTo>
                  <a:cubicBezTo>
                    <a:pt x="12" y="14"/>
                    <a:pt x="9" y="14"/>
                    <a:pt x="7" y="14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" name="Freeform 155"/>
            <p:cNvSpPr/>
            <p:nvPr>
              <p:custDataLst>
                <p:tags r:id="rId22"/>
              </p:custDataLst>
            </p:nvPr>
          </p:nvSpPr>
          <p:spPr bwMode="auto">
            <a:xfrm>
              <a:off x="10054984" y="3761410"/>
              <a:ext cx="71438" cy="68263"/>
            </a:xfrm>
            <a:custGeom>
              <a:gdLst>
                <a:gd name="T0" fmla="*/ 13 w 15"/>
                <a:gd name="T1" fmla="*/ 2 h 14"/>
                <a:gd name="T2" fmla="*/ 10 w 15"/>
                <a:gd name="T3" fmla="*/ 3 h 14"/>
                <a:gd name="T4" fmla="*/ 10 w 15"/>
                <a:gd name="T5" fmla="*/ 10 h 14"/>
                <a:gd name="T6" fmla="*/ 9 w 15"/>
                <a:gd name="T7" fmla="*/ 11 h 14"/>
                <a:gd name="T8" fmla="*/ 9 w 15"/>
                <a:gd name="T9" fmla="*/ 11 h 14"/>
                <a:gd name="T10" fmla="*/ 9 w 15"/>
                <a:gd name="T11" fmla="*/ 11 h 14"/>
                <a:gd name="T12" fmla="*/ 9 w 15"/>
                <a:gd name="T13" fmla="*/ 11 h 14"/>
                <a:gd name="T14" fmla="*/ 8 w 15"/>
                <a:gd name="T15" fmla="*/ 11 h 14"/>
                <a:gd name="T16" fmla="*/ 8 w 15"/>
                <a:gd name="T17" fmla="*/ 11 h 14"/>
                <a:gd name="T18" fmla="*/ 5 w 15"/>
                <a:gd name="T19" fmla="*/ 8 h 14"/>
                <a:gd name="T20" fmla="*/ 6 w 15"/>
                <a:gd name="T21" fmla="*/ 5 h 14"/>
                <a:gd name="T22" fmla="*/ 4 w 15"/>
                <a:gd name="T23" fmla="*/ 3 h 14"/>
                <a:gd name="T24" fmla="*/ 7 w 15"/>
                <a:gd name="T25" fmla="*/ 14 h 14"/>
                <a:gd name="T26" fmla="*/ 13 w 15"/>
                <a:gd name="T27" fmla="*/ 12 h 14"/>
                <a:gd name="T28" fmla="*/ 13 w 15"/>
                <a:gd name="T29" fmla="*/ 2 h 1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5" h="14">
                  <a:moveTo>
                    <a:pt x="13" y="2"/>
                  </a:moveTo>
                  <a:cubicBezTo>
                    <a:pt x="13" y="0"/>
                    <a:pt x="10" y="1"/>
                    <a:pt x="10" y="3"/>
                  </a:cubicBezTo>
                  <a:cubicBezTo>
                    <a:pt x="11" y="5"/>
                    <a:pt x="12" y="8"/>
                    <a:pt x="10" y="10"/>
                  </a:cubicBezTo>
                  <a:cubicBezTo>
                    <a:pt x="10" y="11"/>
                    <a:pt x="10" y="11"/>
                    <a:pt x="9" y="11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9" y="11"/>
                    <a:pt x="8" y="11"/>
                    <a:pt x="8" y="11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7" y="10"/>
                    <a:pt x="6" y="9"/>
                    <a:pt x="5" y="8"/>
                  </a:cubicBezTo>
                  <a:cubicBezTo>
                    <a:pt x="4" y="7"/>
                    <a:pt x="5" y="6"/>
                    <a:pt x="6" y="5"/>
                  </a:cubicBezTo>
                  <a:cubicBezTo>
                    <a:pt x="7" y="4"/>
                    <a:pt x="6" y="2"/>
                    <a:pt x="4" y="3"/>
                  </a:cubicBezTo>
                  <a:cubicBezTo>
                    <a:pt x="0" y="6"/>
                    <a:pt x="2" y="12"/>
                    <a:pt x="7" y="14"/>
                  </a:cubicBezTo>
                  <a:cubicBezTo>
                    <a:pt x="9" y="14"/>
                    <a:pt x="11" y="14"/>
                    <a:pt x="13" y="12"/>
                  </a:cubicBezTo>
                  <a:cubicBezTo>
                    <a:pt x="15" y="9"/>
                    <a:pt x="14" y="5"/>
                    <a:pt x="13" y="2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" name="Freeform 156"/>
            <p:cNvSpPr/>
            <p:nvPr>
              <p:custDataLst>
                <p:tags r:id="rId23"/>
              </p:custDataLst>
            </p:nvPr>
          </p:nvSpPr>
          <p:spPr bwMode="auto">
            <a:xfrm>
              <a:off x="10131184" y="3761410"/>
              <a:ext cx="73025" cy="77788"/>
            </a:xfrm>
            <a:custGeom>
              <a:gdLst>
                <a:gd name="T0" fmla="*/ 14 w 15"/>
                <a:gd name="T1" fmla="*/ 11 h 16"/>
                <a:gd name="T2" fmla="*/ 7 w 15"/>
                <a:gd name="T3" fmla="*/ 5 h 16"/>
                <a:gd name="T4" fmla="*/ 6 w 15"/>
                <a:gd name="T5" fmla="*/ 4 h 16"/>
                <a:gd name="T6" fmla="*/ 9 w 15"/>
                <a:gd name="T7" fmla="*/ 5 h 16"/>
                <a:gd name="T8" fmla="*/ 11 w 15"/>
                <a:gd name="T9" fmla="*/ 3 h 16"/>
                <a:gd name="T10" fmla="*/ 5 w 15"/>
                <a:gd name="T11" fmla="*/ 1 h 16"/>
                <a:gd name="T12" fmla="*/ 3 w 15"/>
                <a:gd name="T13" fmla="*/ 4 h 16"/>
                <a:gd name="T14" fmla="*/ 9 w 15"/>
                <a:gd name="T15" fmla="*/ 12 h 16"/>
                <a:gd name="T16" fmla="*/ 4 w 15"/>
                <a:gd name="T17" fmla="*/ 10 h 16"/>
                <a:gd name="T18" fmla="*/ 2 w 15"/>
                <a:gd name="T19" fmla="*/ 12 h 16"/>
                <a:gd name="T20" fmla="*/ 14 w 15"/>
                <a:gd name="T21" fmla="*/ 13 h 16"/>
                <a:gd name="T22" fmla="*/ 14 w 15"/>
                <a:gd name="T23" fmla="*/ 11 h 1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5" h="16">
                  <a:moveTo>
                    <a:pt x="14" y="11"/>
                  </a:moveTo>
                  <a:cubicBezTo>
                    <a:pt x="11" y="10"/>
                    <a:pt x="8" y="8"/>
                    <a:pt x="7" y="5"/>
                  </a:cubicBezTo>
                  <a:cubicBezTo>
                    <a:pt x="7" y="5"/>
                    <a:pt x="7" y="4"/>
                    <a:pt x="6" y="4"/>
                  </a:cubicBezTo>
                  <a:cubicBezTo>
                    <a:pt x="7" y="4"/>
                    <a:pt x="9" y="5"/>
                    <a:pt x="9" y="5"/>
                  </a:cubicBezTo>
                  <a:cubicBezTo>
                    <a:pt x="11" y="7"/>
                    <a:pt x="12" y="4"/>
                    <a:pt x="11" y="3"/>
                  </a:cubicBezTo>
                  <a:cubicBezTo>
                    <a:pt x="9" y="2"/>
                    <a:pt x="7" y="0"/>
                    <a:pt x="5" y="1"/>
                  </a:cubicBezTo>
                  <a:cubicBezTo>
                    <a:pt x="4" y="1"/>
                    <a:pt x="3" y="2"/>
                    <a:pt x="3" y="4"/>
                  </a:cubicBezTo>
                  <a:cubicBezTo>
                    <a:pt x="4" y="7"/>
                    <a:pt x="6" y="10"/>
                    <a:pt x="9" y="12"/>
                  </a:cubicBezTo>
                  <a:cubicBezTo>
                    <a:pt x="7" y="12"/>
                    <a:pt x="6" y="12"/>
                    <a:pt x="4" y="10"/>
                  </a:cubicBezTo>
                  <a:cubicBezTo>
                    <a:pt x="3" y="9"/>
                    <a:pt x="0" y="11"/>
                    <a:pt x="2" y="12"/>
                  </a:cubicBezTo>
                  <a:cubicBezTo>
                    <a:pt x="5" y="16"/>
                    <a:pt x="9" y="16"/>
                    <a:pt x="14" y="13"/>
                  </a:cubicBezTo>
                  <a:cubicBezTo>
                    <a:pt x="15" y="13"/>
                    <a:pt x="15" y="11"/>
                    <a:pt x="14" y="11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41" name="组合 40"/>
          <p:cNvGrpSpPr/>
          <p:nvPr userDrawn="1">
            <p:custDataLst>
              <p:tags r:id="rId24"/>
            </p:custDataLst>
          </p:nvPr>
        </p:nvGrpSpPr>
        <p:grpSpPr>
          <a:xfrm rot="1742706">
            <a:off x="219256" y="1076237"/>
            <a:ext cx="581054" cy="791330"/>
            <a:chOff x="3629026" y="3021013"/>
            <a:chExt cx="908050" cy="1236662"/>
          </a:xfrm>
        </p:grpSpPr>
        <p:sp>
          <p:nvSpPr>
            <p:cNvPr id="42" name="Freeform 15"/>
            <p:cNvSpPr/>
            <p:nvPr>
              <p:custDataLst>
                <p:tags r:id="rId25"/>
              </p:custDataLst>
            </p:nvPr>
          </p:nvSpPr>
          <p:spPr bwMode="auto">
            <a:xfrm>
              <a:off x="3678238" y="3063875"/>
              <a:ext cx="815975" cy="1193800"/>
            </a:xfrm>
            <a:custGeom>
              <a:gdLst>
                <a:gd name="T0" fmla="*/ 168 w 169"/>
                <a:gd name="T1" fmla="*/ 220 h 247"/>
                <a:gd name="T2" fmla="*/ 166 w 169"/>
                <a:gd name="T3" fmla="*/ 215 h 247"/>
                <a:gd name="T4" fmla="*/ 158 w 169"/>
                <a:gd name="T5" fmla="*/ 208 h 247"/>
                <a:gd name="T6" fmla="*/ 29 w 169"/>
                <a:gd name="T7" fmla="*/ 206 h 247"/>
                <a:gd name="T8" fmla="*/ 28 w 169"/>
                <a:gd name="T9" fmla="*/ 131 h 247"/>
                <a:gd name="T10" fmla="*/ 21 w 169"/>
                <a:gd name="T11" fmla="*/ 14 h 247"/>
                <a:gd name="T12" fmla="*/ 5 w 169"/>
                <a:gd name="T13" fmla="*/ 10 h 247"/>
                <a:gd name="T14" fmla="*/ 10 w 169"/>
                <a:gd name="T15" fmla="*/ 118 h 247"/>
                <a:gd name="T16" fmla="*/ 13 w 169"/>
                <a:gd name="T17" fmla="*/ 229 h 247"/>
                <a:gd name="T18" fmla="*/ 13 w 169"/>
                <a:gd name="T19" fmla="*/ 231 h 247"/>
                <a:gd name="T20" fmla="*/ 21 w 169"/>
                <a:gd name="T21" fmla="*/ 238 h 247"/>
                <a:gd name="T22" fmla="*/ 118 w 169"/>
                <a:gd name="T23" fmla="*/ 240 h 247"/>
                <a:gd name="T24" fmla="*/ 163 w 169"/>
                <a:gd name="T25" fmla="*/ 229 h 247"/>
                <a:gd name="T26" fmla="*/ 168 w 169"/>
                <a:gd name="T27" fmla="*/ 220 h 24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9" h="246">
                  <a:moveTo>
                    <a:pt x="168" y="220"/>
                  </a:moveTo>
                  <a:cubicBezTo>
                    <a:pt x="167" y="218"/>
                    <a:pt x="166" y="216"/>
                    <a:pt x="166" y="215"/>
                  </a:cubicBezTo>
                  <a:cubicBezTo>
                    <a:pt x="165" y="211"/>
                    <a:pt x="163" y="208"/>
                    <a:pt x="158" y="208"/>
                  </a:cubicBezTo>
                  <a:cubicBezTo>
                    <a:pt x="115" y="211"/>
                    <a:pt x="72" y="202"/>
                    <a:pt x="29" y="206"/>
                  </a:cubicBezTo>
                  <a:cubicBezTo>
                    <a:pt x="30" y="181"/>
                    <a:pt x="30" y="156"/>
                    <a:pt x="28" y="131"/>
                  </a:cubicBezTo>
                  <a:cubicBezTo>
                    <a:pt x="24" y="91"/>
                    <a:pt x="15" y="54"/>
                    <a:pt x="21" y="14"/>
                  </a:cubicBezTo>
                  <a:cubicBezTo>
                    <a:pt x="22" y="4"/>
                    <a:pt x="7" y="0"/>
                    <a:pt x="5" y="10"/>
                  </a:cubicBezTo>
                  <a:cubicBezTo>
                    <a:pt x="0" y="46"/>
                    <a:pt x="4" y="82"/>
                    <a:pt x="10" y="118"/>
                  </a:cubicBezTo>
                  <a:cubicBezTo>
                    <a:pt x="17" y="154"/>
                    <a:pt x="13" y="192"/>
                    <a:pt x="13" y="229"/>
                  </a:cubicBezTo>
                  <a:cubicBezTo>
                    <a:pt x="13" y="230"/>
                    <a:pt x="13" y="230"/>
                    <a:pt x="13" y="231"/>
                  </a:cubicBezTo>
                  <a:cubicBezTo>
                    <a:pt x="13" y="236"/>
                    <a:pt x="18" y="239"/>
                    <a:pt x="21" y="238"/>
                  </a:cubicBezTo>
                  <a:cubicBezTo>
                    <a:pt x="52" y="247"/>
                    <a:pt x="87" y="239"/>
                    <a:pt x="118" y="240"/>
                  </a:cubicBezTo>
                  <a:cubicBezTo>
                    <a:pt x="130" y="240"/>
                    <a:pt x="154" y="240"/>
                    <a:pt x="163" y="229"/>
                  </a:cubicBezTo>
                  <a:cubicBezTo>
                    <a:pt x="167" y="228"/>
                    <a:pt x="169" y="224"/>
                    <a:pt x="168" y="220"/>
                  </a:cubicBezTo>
                  <a:close/>
                </a:path>
              </a:pathLst>
            </a:custGeom>
            <a:solidFill>
              <a:srgbClr val="E6D2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" name="Freeform 180"/>
            <p:cNvSpPr/>
            <p:nvPr>
              <p:custDataLst>
                <p:tags r:id="rId26"/>
              </p:custDataLst>
            </p:nvPr>
          </p:nvSpPr>
          <p:spPr bwMode="auto">
            <a:xfrm>
              <a:off x="3629026" y="3021013"/>
              <a:ext cx="908050" cy="1217613"/>
            </a:xfrm>
            <a:custGeom>
              <a:gdLst>
                <a:gd name="T0" fmla="*/ 179 w 188"/>
                <a:gd name="T1" fmla="*/ 9 h 252"/>
                <a:gd name="T2" fmla="*/ 176 w 188"/>
                <a:gd name="T3" fmla="*/ 6 h 252"/>
                <a:gd name="T4" fmla="*/ 12 w 188"/>
                <a:gd name="T5" fmla="*/ 12 h 252"/>
                <a:gd name="T6" fmla="*/ 10 w 188"/>
                <a:gd name="T7" fmla="*/ 15 h 252"/>
                <a:gd name="T8" fmla="*/ 6 w 188"/>
                <a:gd name="T9" fmla="*/ 30 h 252"/>
                <a:gd name="T10" fmla="*/ 11 w 188"/>
                <a:gd name="T11" fmla="*/ 39 h 252"/>
                <a:gd name="T12" fmla="*/ 6 w 188"/>
                <a:gd name="T13" fmla="*/ 49 h 252"/>
                <a:gd name="T14" fmla="*/ 13 w 188"/>
                <a:gd name="T15" fmla="*/ 58 h 252"/>
                <a:gd name="T16" fmla="*/ 6 w 188"/>
                <a:gd name="T17" fmla="*/ 68 h 252"/>
                <a:gd name="T18" fmla="*/ 14 w 188"/>
                <a:gd name="T19" fmla="*/ 77 h 252"/>
                <a:gd name="T20" fmla="*/ 8 w 188"/>
                <a:gd name="T21" fmla="*/ 88 h 252"/>
                <a:gd name="T22" fmla="*/ 15 w 188"/>
                <a:gd name="T23" fmla="*/ 97 h 252"/>
                <a:gd name="T24" fmla="*/ 12 w 188"/>
                <a:gd name="T25" fmla="*/ 108 h 252"/>
                <a:gd name="T26" fmla="*/ 17 w 188"/>
                <a:gd name="T27" fmla="*/ 119 h 252"/>
                <a:gd name="T28" fmla="*/ 11 w 188"/>
                <a:gd name="T29" fmla="*/ 131 h 252"/>
                <a:gd name="T30" fmla="*/ 18 w 188"/>
                <a:gd name="T31" fmla="*/ 141 h 252"/>
                <a:gd name="T32" fmla="*/ 14 w 188"/>
                <a:gd name="T33" fmla="*/ 151 h 252"/>
                <a:gd name="T34" fmla="*/ 18 w 188"/>
                <a:gd name="T35" fmla="*/ 159 h 252"/>
                <a:gd name="T36" fmla="*/ 12 w 188"/>
                <a:gd name="T37" fmla="*/ 175 h 252"/>
                <a:gd name="T38" fmla="*/ 19 w 188"/>
                <a:gd name="T39" fmla="*/ 184 h 252"/>
                <a:gd name="T40" fmla="*/ 14 w 188"/>
                <a:gd name="T41" fmla="*/ 202 h 252"/>
                <a:gd name="T42" fmla="*/ 20 w 188"/>
                <a:gd name="T43" fmla="*/ 211 h 252"/>
                <a:gd name="T44" fmla="*/ 12 w 188"/>
                <a:gd name="T45" fmla="*/ 224 h 252"/>
                <a:gd name="T46" fmla="*/ 19 w 188"/>
                <a:gd name="T47" fmla="*/ 233 h 252"/>
                <a:gd name="T48" fmla="*/ 23 w 188"/>
                <a:gd name="T49" fmla="*/ 249 h 252"/>
                <a:gd name="T50" fmla="*/ 26 w 188"/>
                <a:gd name="T51" fmla="*/ 233 h 252"/>
                <a:gd name="T52" fmla="*/ 24 w 188"/>
                <a:gd name="T53" fmla="*/ 224 h 252"/>
                <a:gd name="T54" fmla="*/ 30 w 188"/>
                <a:gd name="T55" fmla="*/ 211 h 252"/>
                <a:gd name="T56" fmla="*/ 24 w 188"/>
                <a:gd name="T57" fmla="*/ 202 h 252"/>
                <a:gd name="T58" fmla="*/ 27 w 188"/>
                <a:gd name="T59" fmla="*/ 184 h 252"/>
                <a:gd name="T60" fmla="*/ 23 w 188"/>
                <a:gd name="T61" fmla="*/ 175 h 252"/>
                <a:gd name="T62" fmla="*/ 28 w 188"/>
                <a:gd name="T63" fmla="*/ 160 h 252"/>
                <a:gd name="T64" fmla="*/ 23 w 188"/>
                <a:gd name="T65" fmla="*/ 150 h 252"/>
                <a:gd name="T66" fmla="*/ 23 w 188"/>
                <a:gd name="T67" fmla="*/ 142 h 252"/>
                <a:gd name="T68" fmla="*/ 22 w 188"/>
                <a:gd name="T69" fmla="*/ 132 h 252"/>
                <a:gd name="T70" fmla="*/ 24 w 188"/>
                <a:gd name="T71" fmla="*/ 119 h 252"/>
                <a:gd name="T72" fmla="*/ 21 w 188"/>
                <a:gd name="T73" fmla="*/ 110 h 252"/>
                <a:gd name="T74" fmla="*/ 22 w 188"/>
                <a:gd name="T75" fmla="*/ 98 h 252"/>
                <a:gd name="T76" fmla="*/ 19 w 188"/>
                <a:gd name="T77" fmla="*/ 89 h 252"/>
                <a:gd name="T78" fmla="*/ 24 w 188"/>
                <a:gd name="T79" fmla="*/ 76 h 252"/>
                <a:gd name="T80" fmla="*/ 18 w 188"/>
                <a:gd name="T81" fmla="*/ 67 h 252"/>
                <a:gd name="T82" fmla="*/ 24 w 188"/>
                <a:gd name="T83" fmla="*/ 58 h 252"/>
                <a:gd name="T84" fmla="*/ 17 w 188"/>
                <a:gd name="T85" fmla="*/ 49 h 252"/>
                <a:gd name="T86" fmla="*/ 21 w 188"/>
                <a:gd name="T87" fmla="*/ 39 h 252"/>
                <a:gd name="T88" fmla="*/ 15 w 188"/>
                <a:gd name="T89" fmla="*/ 30 h 252"/>
                <a:gd name="T90" fmla="*/ 93 w 188"/>
                <a:gd name="T91" fmla="*/ 5 h 252"/>
                <a:gd name="T92" fmla="*/ 175 w 188"/>
                <a:gd name="T93" fmla="*/ 146 h 252"/>
                <a:gd name="T94" fmla="*/ 175 w 188"/>
                <a:gd name="T95" fmla="*/ 240 h 252"/>
                <a:gd name="T96" fmla="*/ 179 w 188"/>
                <a:gd name="T97" fmla="*/ 148 h 25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88" h="251">
                  <a:moveTo>
                    <a:pt x="179" y="148"/>
                  </a:moveTo>
                  <a:cubicBezTo>
                    <a:pt x="176" y="102"/>
                    <a:pt x="179" y="55"/>
                    <a:pt x="179" y="9"/>
                  </a:cubicBezTo>
                  <a:cubicBezTo>
                    <a:pt x="179" y="7"/>
                    <a:pt x="177" y="6"/>
                    <a:pt x="176" y="7"/>
                  </a:cubicBezTo>
                  <a:cubicBezTo>
                    <a:pt x="176" y="7"/>
                    <a:pt x="176" y="6"/>
                    <a:pt x="176" y="6"/>
                  </a:cubicBezTo>
                  <a:cubicBezTo>
                    <a:pt x="148" y="1"/>
                    <a:pt x="120" y="0"/>
                    <a:pt x="93" y="0"/>
                  </a:cubicBezTo>
                  <a:cubicBezTo>
                    <a:pt x="66" y="1"/>
                    <a:pt x="37" y="4"/>
                    <a:pt x="12" y="12"/>
                  </a:cubicBezTo>
                  <a:cubicBezTo>
                    <a:pt x="12" y="12"/>
                    <a:pt x="12" y="13"/>
                    <a:pt x="11" y="13"/>
                  </a:cubicBezTo>
                  <a:cubicBezTo>
                    <a:pt x="11" y="13"/>
                    <a:pt x="10" y="13"/>
                    <a:pt x="10" y="15"/>
                  </a:cubicBezTo>
                  <a:cubicBezTo>
                    <a:pt x="10" y="20"/>
                    <a:pt x="11" y="25"/>
                    <a:pt x="11" y="30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0" y="30"/>
                    <a:pt x="0" y="39"/>
                    <a:pt x="6" y="39"/>
                  </a:cubicBezTo>
                  <a:cubicBezTo>
                    <a:pt x="11" y="39"/>
                    <a:pt x="11" y="39"/>
                    <a:pt x="11" y="39"/>
                  </a:cubicBezTo>
                  <a:cubicBezTo>
                    <a:pt x="12" y="42"/>
                    <a:pt x="12" y="46"/>
                    <a:pt x="12" y="49"/>
                  </a:cubicBezTo>
                  <a:cubicBezTo>
                    <a:pt x="6" y="49"/>
                    <a:pt x="6" y="49"/>
                    <a:pt x="6" y="49"/>
                  </a:cubicBezTo>
                  <a:cubicBezTo>
                    <a:pt x="0" y="49"/>
                    <a:pt x="0" y="58"/>
                    <a:pt x="6" y="58"/>
                  </a:cubicBezTo>
                  <a:cubicBezTo>
                    <a:pt x="13" y="58"/>
                    <a:pt x="13" y="58"/>
                    <a:pt x="13" y="58"/>
                  </a:cubicBezTo>
                  <a:cubicBezTo>
                    <a:pt x="13" y="61"/>
                    <a:pt x="13" y="65"/>
                    <a:pt x="13" y="68"/>
                  </a:cubicBezTo>
                  <a:cubicBezTo>
                    <a:pt x="11" y="68"/>
                    <a:pt x="9" y="68"/>
                    <a:pt x="6" y="68"/>
                  </a:cubicBezTo>
                  <a:cubicBezTo>
                    <a:pt x="0" y="69"/>
                    <a:pt x="0" y="78"/>
                    <a:pt x="6" y="77"/>
                  </a:cubicBezTo>
                  <a:cubicBezTo>
                    <a:pt x="9" y="77"/>
                    <a:pt x="11" y="77"/>
                    <a:pt x="14" y="77"/>
                  </a:cubicBezTo>
                  <a:cubicBezTo>
                    <a:pt x="14" y="81"/>
                    <a:pt x="14" y="84"/>
                    <a:pt x="15" y="88"/>
                  </a:cubicBezTo>
                  <a:cubicBezTo>
                    <a:pt x="12" y="88"/>
                    <a:pt x="10" y="88"/>
                    <a:pt x="8" y="88"/>
                  </a:cubicBezTo>
                  <a:cubicBezTo>
                    <a:pt x="2" y="88"/>
                    <a:pt x="2" y="97"/>
                    <a:pt x="8" y="97"/>
                  </a:cubicBezTo>
                  <a:cubicBezTo>
                    <a:pt x="10" y="97"/>
                    <a:pt x="13" y="97"/>
                    <a:pt x="15" y="97"/>
                  </a:cubicBezTo>
                  <a:cubicBezTo>
                    <a:pt x="16" y="101"/>
                    <a:pt x="16" y="105"/>
                    <a:pt x="16" y="110"/>
                  </a:cubicBezTo>
                  <a:cubicBezTo>
                    <a:pt x="14" y="109"/>
                    <a:pt x="13" y="109"/>
                    <a:pt x="12" y="108"/>
                  </a:cubicBezTo>
                  <a:cubicBezTo>
                    <a:pt x="7" y="105"/>
                    <a:pt x="2" y="113"/>
                    <a:pt x="7" y="116"/>
                  </a:cubicBezTo>
                  <a:cubicBezTo>
                    <a:pt x="10" y="118"/>
                    <a:pt x="13" y="118"/>
                    <a:pt x="17" y="119"/>
                  </a:cubicBezTo>
                  <a:cubicBezTo>
                    <a:pt x="17" y="123"/>
                    <a:pt x="17" y="127"/>
                    <a:pt x="17" y="131"/>
                  </a:cubicBezTo>
                  <a:cubicBezTo>
                    <a:pt x="15" y="131"/>
                    <a:pt x="13" y="131"/>
                    <a:pt x="11" y="131"/>
                  </a:cubicBezTo>
                  <a:cubicBezTo>
                    <a:pt x="5" y="131"/>
                    <a:pt x="5" y="140"/>
                    <a:pt x="11" y="140"/>
                  </a:cubicBezTo>
                  <a:cubicBezTo>
                    <a:pt x="13" y="140"/>
                    <a:pt x="15" y="140"/>
                    <a:pt x="18" y="141"/>
                  </a:cubicBezTo>
                  <a:cubicBezTo>
                    <a:pt x="18" y="144"/>
                    <a:pt x="18" y="147"/>
                    <a:pt x="18" y="150"/>
                  </a:cubicBezTo>
                  <a:cubicBezTo>
                    <a:pt x="17" y="150"/>
                    <a:pt x="15" y="150"/>
                    <a:pt x="14" y="151"/>
                  </a:cubicBezTo>
                  <a:cubicBezTo>
                    <a:pt x="9" y="153"/>
                    <a:pt x="11" y="161"/>
                    <a:pt x="16" y="160"/>
                  </a:cubicBezTo>
                  <a:cubicBezTo>
                    <a:pt x="17" y="159"/>
                    <a:pt x="18" y="159"/>
                    <a:pt x="18" y="159"/>
                  </a:cubicBezTo>
                  <a:cubicBezTo>
                    <a:pt x="19" y="164"/>
                    <a:pt x="19" y="169"/>
                    <a:pt x="19" y="175"/>
                  </a:cubicBezTo>
                  <a:cubicBezTo>
                    <a:pt x="12" y="175"/>
                    <a:pt x="12" y="175"/>
                    <a:pt x="12" y="175"/>
                  </a:cubicBezTo>
                  <a:cubicBezTo>
                    <a:pt x="6" y="175"/>
                    <a:pt x="6" y="184"/>
                    <a:pt x="12" y="184"/>
                  </a:cubicBezTo>
                  <a:cubicBezTo>
                    <a:pt x="19" y="184"/>
                    <a:pt x="19" y="184"/>
                    <a:pt x="19" y="184"/>
                  </a:cubicBezTo>
                  <a:cubicBezTo>
                    <a:pt x="19" y="190"/>
                    <a:pt x="19" y="196"/>
                    <a:pt x="19" y="202"/>
                  </a:cubicBezTo>
                  <a:cubicBezTo>
                    <a:pt x="14" y="202"/>
                    <a:pt x="14" y="202"/>
                    <a:pt x="14" y="202"/>
                  </a:cubicBezTo>
                  <a:cubicBezTo>
                    <a:pt x="8" y="202"/>
                    <a:pt x="8" y="211"/>
                    <a:pt x="14" y="211"/>
                  </a:cubicBezTo>
                  <a:cubicBezTo>
                    <a:pt x="20" y="211"/>
                    <a:pt x="20" y="211"/>
                    <a:pt x="20" y="211"/>
                  </a:cubicBezTo>
                  <a:cubicBezTo>
                    <a:pt x="20" y="215"/>
                    <a:pt x="20" y="219"/>
                    <a:pt x="19" y="224"/>
                  </a:cubicBezTo>
                  <a:cubicBezTo>
                    <a:pt x="12" y="224"/>
                    <a:pt x="12" y="224"/>
                    <a:pt x="12" y="224"/>
                  </a:cubicBezTo>
                  <a:cubicBezTo>
                    <a:pt x="6" y="224"/>
                    <a:pt x="6" y="233"/>
                    <a:pt x="12" y="233"/>
                  </a:cubicBezTo>
                  <a:cubicBezTo>
                    <a:pt x="19" y="233"/>
                    <a:pt x="19" y="233"/>
                    <a:pt x="19" y="233"/>
                  </a:cubicBezTo>
                  <a:cubicBezTo>
                    <a:pt x="19" y="238"/>
                    <a:pt x="19" y="244"/>
                    <a:pt x="19" y="249"/>
                  </a:cubicBezTo>
                  <a:cubicBezTo>
                    <a:pt x="19" y="252"/>
                    <a:pt x="23" y="252"/>
                    <a:pt x="23" y="249"/>
                  </a:cubicBezTo>
                  <a:cubicBezTo>
                    <a:pt x="24" y="244"/>
                    <a:pt x="24" y="238"/>
                    <a:pt x="24" y="233"/>
                  </a:cubicBezTo>
                  <a:cubicBezTo>
                    <a:pt x="26" y="233"/>
                    <a:pt x="26" y="233"/>
                    <a:pt x="26" y="233"/>
                  </a:cubicBezTo>
                  <a:cubicBezTo>
                    <a:pt x="32" y="233"/>
                    <a:pt x="32" y="224"/>
                    <a:pt x="26" y="224"/>
                  </a:cubicBezTo>
                  <a:cubicBezTo>
                    <a:pt x="24" y="224"/>
                    <a:pt x="24" y="224"/>
                    <a:pt x="24" y="224"/>
                  </a:cubicBezTo>
                  <a:cubicBezTo>
                    <a:pt x="24" y="219"/>
                    <a:pt x="24" y="215"/>
                    <a:pt x="24" y="211"/>
                  </a:cubicBezTo>
                  <a:cubicBezTo>
                    <a:pt x="30" y="211"/>
                    <a:pt x="30" y="211"/>
                    <a:pt x="30" y="211"/>
                  </a:cubicBezTo>
                  <a:cubicBezTo>
                    <a:pt x="36" y="211"/>
                    <a:pt x="36" y="202"/>
                    <a:pt x="30" y="202"/>
                  </a:cubicBezTo>
                  <a:cubicBezTo>
                    <a:pt x="24" y="202"/>
                    <a:pt x="24" y="202"/>
                    <a:pt x="24" y="202"/>
                  </a:cubicBezTo>
                  <a:cubicBezTo>
                    <a:pt x="24" y="196"/>
                    <a:pt x="24" y="190"/>
                    <a:pt x="24" y="184"/>
                  </a:cubicBezTo>
                  <a:cubicBezTo>
                    <a:pt x="27" y="184"/>
                    <a:pt x="27" y="184"/>
                    <a:pt x="27" y="184"/>
                  </a:cubicBezTo>
                  <a:cubicBezTo>
                    <a:pt x="33" y="184"/>
                    <a:pt x="33" y="175"/>
                    <a:pt x="27" y="175"/>
                  </a:cubicBezTo>
                  <a:cubicBezTo>
                    <a:pt x="23" y="175"/>
                    <a:pt x="23" y="175"/>
                    <a:pt x="23" y="175"/>
                  </a:cubicBezTo>
                  <a:cubicBezTo>
                    <a:pt x="23" y="169"/>
                    <a:pt x="23" y="164"/>
                    <a:pt x="23" y="159"/>
                  </a:cubicBezTo>
                  <a:cubicBezTo>
                    <a:pt x="24" y="159"/>
                    <a:pt x="26" y="159"/>
                    <a:pt x="28" y="160"/>
                  </a:cubicBezTo>
                  <a:cubicBezTo>
                    <a:pt x="33" y="161"/>
                    <a:pt x="35" y="153"/>
                    <a:pt x="30" y="151"/>
                  </a:cubicBezTo>
                  <a:cubicBezTo>
                    <a:pt x="27" y="150"/>
                    <a:pt x="25" y="150"/>
                    <a:pt x="23" y="150"/>
                  </a:cubicBezTo>
                  <a:cubicBezTo>
                    <a:pt x="22" y="147"/>
                    <a:pt x="22" y="144"/>
                    <a:pt x="22" y="141"/>
                  </a:cubicBezTo>
                  <a:cubicBezTo>
                    <a:pt x="22" y="141"/>
                    <a:pt x="23" y="141"/>
                    <a:pt x="23" y="142"/>
                  </a:cubicBezTo>
                  <a:cubicBezTo>
                    <a:pt x="29" y="143"/>
                    <a:pt x="31" y="135"/>
                    <a:pt x="25" y="133"/>
                  </a:cubicBezTo>
                  <a:cubicBezTo>
                    <a:pt x="24" y="133"/>
                    <a:pt x="23" y="132"/>
                    <a:pt x="22" y="132"/>
                  </a:cubicBezTo>
                  <a:cubicBezTo>
                    <a:pt x="22" y="128"/>
                    <a:pt x="21" y="124"/>
                    <a:pt x="21" y="119"/>
                  </a:cubicBezTo>
                  <a:cubicBezTo>
                    <a:pt x="22" y="119"/>
                    <a:pt x="23" y="119"/>
                    <a:pt x="24" y="119"/>
                  </a:cubicBezTo>
                  <a:cubicBezTo>
                    <a:pt x="30" y="119"/>
                    <a:pt x="30" y="110"/>
                    <a:pt x="24" y="110"/>
                  </a:cubicBezTo>
                  <a:cubicBezTo>
                    <a:pt x="23" y="110"/>
                    <a:pt x="22" y="110"/>
                    <a:pt x="21" y="110"/>
                  </a:cubicBezTo>
                  <a:cubicBezTo>
                    <a:pt x="20" y="106"/>
                    <a:pt x="20" y="102"/>
                    <a:pt x="20" y="98"/>
                  </a:cubicBezTo>
                  <a:cubicBezTo>
                    <a:pt x="20" y="98"/>
                    <a:pt x="21" y="98"/>
                    <a:pt x="22" y="98"/>
                  </a:cubicBezTo>
                  <a:cubicBezTo>
                    <a:pt x="27" y="100"/>
                    <a:pt x="29" y="91"/>
                    <a:pt x="24" y="90"/>
                  </a:cubicBezTo>
                  <a:cubicBezTo>
                    <a:pt x="22" y="89"/>
                    <a:pt x="21" y="89"/>
                    <a:pt x="19" y="89"/>
                  </a:cubicBezTo>
                  <a:cubicBezTo>
                    <a:pt x="19" y="84"/>
                    <a:pt x="19" y="80"/>
                    <a:pt x="18" y="76"/>
                  </a:cubicBezTo>
                  <a:cubicBezTo>
                    <a:pt x="20" y="76"/>
                    <a:pt x="22" y="76"/>
                    <a:pt x="24" y="76"/>
                  </a:cubicBezTo>
                  <a:cubicBezTo>
                    <a:pt x="30" y="76"/>
                    <a:pt x="30" y="67"/>
                    <a:pt x="24" y="67"/>
                  </a:cubicBezTo>
                  <a:cubicBezTo>
                    <a:pt x="22" y="67"/>
                    <a:pt x="20" y="67"/>
                    <a:pt x="18" y="67"/>
                  </a:cubicBezTo>
                  <a:cubicBezTo>
                    <a:pt x="18" y="64"/>
                    <a:pt x="17" y="61"/>
                    <a:pt x="17" y="58"/>
                  </a:cubicBezTo>
                  <a:cubicBezTo>
                    <a:pt x="24" y="58"/>
                    <a:pt x="24" y="58"/>
                    <a:pt x="24" y="58"/>
                  </a:cubicBezTo>
                  <a:cubicBezTo>
                    <a:pt x="30" y="58"/>
                    <a:pt x="30" y="49"/>
                    <a:pt x="24" y="49"/>
                  </a:cubicBezTo>
                  <a:cubicBezTo>
                    <a:pt x="17" y="49"/>
                    <a:pt x="17" y="49"/>
                    <a:pt x="17" y="49"/>
                  </a:cubicBezTo>
                  <a:cubicBezTo>
                    <a:pt x="16" y="46"/>
                    <a:pt x="16" y="42"/>
                    <a:pt x="16" y="39"/>
                  </a:cubicBezTo>
                  <a:cubicBezTo>
                    <a:pt x="21" y="39"/>
                    <a:pt x="21" y="39"/>
                    <a:pt x="21" y="39"/>
                  </a:cubicBezTo>
                  <a:cubicBezTo>
                    <a:pt x="27" y="39"/>
                    <a:pt x="27" y="30"/>
                    <a:pt x="21" y="30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5" y="25"/>
                    <a:pt x="15" y="21"/>
                    <a:pt x="15" y="16"/>
                  </a:cubicBezTo>
                  <a:cubicBezTo>
                    <a:pt x="40" y="8"/>
                    <a:pt x="66" y="6"/>
                    <a:pt x="93" y="5"/>
                  </a:cubicBezTo>
                  <a:cubicBezTo>
                    <a:pt x="120" y="4"/>
                    <a:pt x="148" y="6"/>
                    <a:pt x="174" y="11"/>
                  </a:cubicBezTo>
                  <a:cubicBezTo>
                    <a:pt x="174" y="56"/>
                    <a:pt x="172" y="101"/>
                    <a:pt x="175" y="146"/>
                  </a:cubicBezTo>
                  <a:cubicBezTo>
                    <a:pt x="176" y="162"/>
                    <a:pt x="177" y="178"/>
                    <a:pt x="178" y="194"/>
                  </a:cubicBezTo>
                  <a:cubicBezTo>
                    <a:pt x="179" y="209"/>
                    <a:pt x="179" y="225"/>
                    <a:pt x="175" y="240"/>
                  </a:cubicBezTo>
                  <a:cubicBezTo>
                    <a:pt x="174" y="243"/>
                    <a:pt x="178" y="244"/>
                    <a:pt x="179" y="241"/>
                  </a:cubicBezTo>
                  <a:cubicBezTo>
                    <a:pt x="188" y="212"/>
                    <a:pt x="181" y="178"/>
                    <a:pt x="179" y="148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" name="Freeform 181"/>
            <p:cNvSpPr/>
            <p:nvPr>
              <p:custDataLst>
                <p:tags r:id="rId27"/>
              </p:custDataLst>
            </p:nvPr>
          </p:nvSpPr>
          <p:spPr bwMode="auto">
            <a:xfrm>
              <a:off x="3740151" y="4184650"/>
              <a:ext cx="735013" cy="53975"/>
            </a:xfrm>
            <a:custGeom>
              <a:gdLst>
                <a:gd name="T0" fmla="*/ 149 w 152"/>
                <a:gd name="T1" fmla="*/ 0 h 11"/>
                <a:gd name="T2" fmla="*/ 3 w 152"/>
                <a:gd name="T3" fmla="*/ 6 h 11"/>
                <a:gd name="T4" fmla="*/ 3 w 152"/>
                <a:gd name="T5" fmla="*/ 11 h 11"/>
                <a:gd name="T6" fmla="*/ 149 w 152"/>
                <a:gd name="T7" fmla="*/ 5 h 11"/>
                <a:gd name="T8" fmla="*/ 149 w 152"/>
                <a:gd name="T9" fmla="*/ 0 h 1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2" h="11">
                  <a:moveTo>
                    <a:pt x="149" y="0"/>
                  </a:moveTo>
                  <a:cubicBezTo>
                    <a:pt x="101" y="5"/>
                    <a:pt x="52" y="6"/>
                    <a:pt x="3" y="6"/>
                  </a:cubicBezTo>
                  <a:cubicBezTo>
                    <a:pt x="0" y="6"/>
                    <a:pt x="0" y="11"/>
                    <a:pt x="3" y="11"/>
                  </a:cubicBezTo>
                  <a:cubicBezTo>
                    <a:pt x="52" y="11"/>
                    <a:pt x="101" y="9"/>
                    <a:pt x="149" y="5"/>
                  </a:cubicBezTo>
                  <a:cubicBezTo>
                    <a:pt x="152" y="4"/>
                    <a:pt x="152" y="0"/>
                    <a:pt x="149" y="0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" name="Freeform 182"/>
            <p:cNvSpPr/>
            <p:nvPr>
              <p:custDataLst>
                <p:tags r:id="rId28"/>
              </p:custDataLst>
            </p:nvPr>
          </p:nvSpPr>
          <p:spPr bwMode="auto">
            <a:xfrm>
              <a:off x="4094163" y="3846513"/>
              <a:ext cx="303213" cy="28575"/>
            </a:xfrm>
            <a:custGeom>
              <a:gdLst>
                <a:gd name="T0" fmla="*/ 60 w 63"/>
                <a:gd name="T1" fmla="*/ 0 h 6"/>
                <a:gd name="T2" fmla="*/ 3 w 63"/>
                <a:gd name="T3" fmla="*/ 1 h 6"/>
                <a:gd name="T4" fmla="*/ 3 w 63"/>
                <a:gd name="T5" fmla="*/ 6 h 6"/>
                <a:gd name="T6" fmla="*/ 60 w 63"/>
                <a:gd name="T7" fmla="*/ 4 h 6"/>
                <a:gd name="T8" fmla="*/ 60 w 63"/>
                <a:gd name="T9" fmla="*/ 0 h 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" h="6">
                  <a:moveTo>
                    <a:pt x="60" y="0"/>
                  </a:moveTo>
                  <a:cubicBezTo>
                    <a:pt x="41" y="1"/>
                    <a:pt x="22" y="1"/>
                    <a:pt x="3" y="1"/>
                  </a:cubicBezTo>
                  <a:cubicBezTo>
                    <a:pt x="0" y="1"/>
                    <a:pt x="0" y="6"/>
                    <a:pt x="3" y="6"/>
                  </a:cubicBezTo>
                  <a:cubicBezTo>
                    <a:pt x="22" y="6"/>
                    <a:pt x="41" y="6"/>
                    <a:pt x="60" y="4"/>
                  </a:cubicBezTo>
                  <a:cubicBezTo>
                    <a:pt x="63" y="4"/>
                    <a:pt x="63" y="0"/>
                    <a:pt x="60" y="0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" name="Freeform 183"/>
            <p:cNvSpPr/>
            <p:nvPr>
              <p:custDataLst>
                <p:tags r:id="rId29"/>
              </p:custDataLst>
            </p:nvPr>
          </p:nvSpPr>
          <p:spPr bwMode="auto">
            <a:xfrm>
              <a:off x="4087813" y="3910013"/>
              <a:ext cx="323850" cy="28575"/>
            </a:xfrm>
            <a:custGeom>
              <a:gdLst>
                <a:gd name="T0" fmla="*/ 64 w 67"/>
                <a:gd name="T1" fmla="*/ 0 h 6"/>
                <a:gd name="T2" fmla="*/ 2 w 67"/>
                <a:gd name="T3" fmla="*/ 2 h 6"/>
                <a:gd name="T4" fmla="*/ 2 w 67"/>
                <a:gd name="T5" fmla="*/ 6 h 6"/>
                <a:gd name="T6" fmla="*/ 64 w 67"/>
                <a:gd name="T7" fmla="*/ 5 h 6"/>
                <a:gd name="T8" fmla="*/ 64 w 67"/>
                <a:gd name="T9" fmla="*/ 0 h 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" h="6">
                  <a:moveTo>
                    <a:pt x="64" y="0"/>
                  </a:moveTo>
                  <a:cubicBezTo>
                    <a:pt x="43" y="0"/>
                    <a:pt x="23" y="2"/>
                    <a:pt x="2" y="2"/>
                  </a:cubicBezTo>
                  <a:cubicBezTo>
                    <a:pt x="0" y="2"/>
                    <a:pt x="0" y="6"/>
                    <a:pt x="2" y="6"/>
                  </a:cubicBezTo>
                  <a:cubicBezTo>
                    <a:pt x="23" y="6"/>
                    <a:pt x="43" y="5"/>
                    <a:pt x="64" y="5"/>
                  </a:cubicBezTo>
                  <a:cubicBezTo>
                    <a:pt x="67" y="5"/>
                    <a:pt x="67" y="0"/>
                    <a:pt x="64" y="0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" name="Freeform 184"/>
            <p:cNvSpPr/>
            <p:nvPr>
              <p:custDataLst>
                <p:tags r:id="rId30"/>
              </p:custDataLst>
            </p:nvPr>
          </p:nvSpPr>
          <p:spPr bwMode="auto">
            <a:xfrm>
              <a:off x="4064001" y="3967163"/>
              <a:ext cx="338138" cy="39688"/>
            </a:xfrm>
            <a:custGeom>
              <a:gdLst>
                <a:gd name="T0" fmla="*/ 67 w 70"/>
                <a:gd name="T1" fmla="*/ 0 h 8"/>
                <a:gd name="T2" fmla="*/ 3 w 70"/>
                <a:gd name="T3" fmla="*/ 2 h 8"/>
                <a:gd name="T4" fmla="*/ 3 w 70"/>
                <a:gd name="T5" fmla="*/ 6 h 8"/>
                <a:gd name="T6" fmla="*/ 67 w 70"/>
                <a:gd name="T7" fmla="*/ 5 h 8"/>
                <a:gd name="T8" fmla="*/ 67 w 70"/>
                <a:gd name="T9" fmla="*/ 0 h 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8">
                  <a:moveTo>
                    <a:pt x="67" y="0"/>
                  </a:moveTo>
                  <a:cubicBezTo>
                    <a:pt x="46" y="3"/>
                    <a:pt x="24" y="3"/>
                    <a:pt x="3" y="2"/>
                  </a:cubicBezTo>
                  <a:cubicBezTo>
                    <a:pt x="0" y="2"/>
                    <a:pt x="0" y="6"/>
                    <a:pt x="3" y="6"/>
                  </a:cubicBezTo>
                  <a:cubicBezTo>
                    <a:pt x="24" y="8"/>
                    <a:pt x="46" y="8"/>
                    <a:pt x="67" y="5"/>
                  </a:cubicBezTo>
                  <a:cubicBezTo>
                    <a:pt x="70" y="4"/>
                    <a:pt x="70" y="0"/>
                    <a:pt x="67" y="0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" name="Freeform 185"/>
            <p:cNvSpPr/>
            <p:nvPr>
              <p:custDataLst>
                <p:tags r:id="rId31"/>
              </p:custDataLst>
            </p:nvPr>
          </p:nvSpPr>
          <p:spPr bwMode="auto">
            <a:xfrm>
              <a:off x="4087813" y="4035425"/>
              <a:ext cx="314325" cy="33338"/>
            </a:xfrm>
            <a:custGeom>
              <a:gdLst>
                <a:gd name="T0" fmla="*/ 62 w 65"/>
                <a:gd name="T1" fmla="*/ 1 h 7"/>
                <a:gd name="T2" fmla="*/ 2 w 65"/>
                <a:gd name="T3" fmla="*/ 1 h 7"/>
                <a:gd name="T4" fmla="*/ 2 w 65"/>
                <a:gd name="T5" fmla="*/ 6 h 7"/>
                <a:gd name="T6" fmla="*/ 62 w 65"/>
                <a:gd name="T7" fmla="*/ 6 h 7"/>
                <a:gd name="T8" fmla="*/ 62 w 65"/>
                <a:gd name="T9" fmla="*/ 1 h 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7">
                  <a:moveTo>
                    <a:pt x="62" y="1"/>
                  </a:moveTo>
                  <a:cubicBezTo>
                    <a:pt x="42" y="0"/>
                    <a:pt x="22" y="3"/>
                    <a:pt x="2" y="1"/>
                  </a:cubicBezTo>
                  <a:cubicBezTo>
                    <a:pt x="0" y="1"/>
                    <a:pt x="0" y="6"/>
                    <a:pt x="2" y="6"/>
                  </a:cubicBezTo>
                  <a:cubicBezTo>
                    <a:pt x="22" y="7"/>
                    <a:pt x="42" y="5"/>
                    <a:pt x="62" y="6"/>
                  </a:cubicBezTo>
                  <a:cubicBezTo>
                    <a:pt x="65" y="6"/>
                    <a:pt x="65" y="1"/>
                    <a:pt x="62" y="1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" name="Freeform 186"/>
            <p:cNvSpPr/>
            <p:nvPr>
              <p:custDataLst>
                <p:tags r:id="rId32"/>
              </p:custDataLst>
            </p:nvPr>
          </p:nvSpPr>
          <p:spPr bwMode="auto">
            <a:xfrm>
              <a:off x="4094163" y="4087813"/>
              <a:ext cx="317500" cy="39688"/>
            </a:xfrm>
            <a:custGeom>
              <a:gdLst>
                <a:gd name="T0" fmla="*/ 62 w 66"/>
                <a:gd name="T1" fmla="*/ 1 h 8"/>
                <a:gd name="T2" fmla="*/ 4 w 66"/>
                <a:gd name="T3" fmla="*/ 1 h 8"/>
                <a:gd name="T4" fmla="*/ 2 w 66"/>
                <a:gd name="T5" fmla="*/ 5 h 8"/>
                <a:gd name="T6" fmla="*/ 63 w 66"/>
                <a:gd name="T7" fmla="*/ 5 h 8"/>
                <a:gd name="T8" fmla="*/ 62 w 66"/>
                <a:gd name="T9" fmla="*/ 1 h 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" h="8">
                  <a:moveTo>
                    <a:pt x="62" y="1"/>
                  </a:moveTo>
                  <a:cubicBezTo>
                    <a:pt x="43" y="4"/>
                    <a:pt x="23" y="4"/>
                    <a:pt x="4" y="1"/>
                  </a:cubicBezTo>
                  <a:cubicBezTo>
                    <a:pt x="1" y="0"/>
                    <a:pt x="0" y="5"/>
                    <a:pt x="2" y="5"/>
                  </a:cubicBezTo>
                  <a:cubicBezTo>
                    <a:pt x="23" y="8"/>
                    <a:pt x="43" y="8"/>
                    <a:pt x="63" y="5"/>
                  </a:cubicBezTo>
                  <a:cubicBezTo>
                    <a:pt x="66" y="5"/>
                    <a:pt x="65" y="0"/>
                    <a:pt x="62" y="1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60" name="组合 59"/>
          <p:cNvGrpSpPr/>
          <p:nvPr userDrawn="1">
            <p:custDataLst>
              <p:tags r:id="rId33"/>
            </p:custDataLst>
          </p:nvPr>
        </p:nvGrpSpPr>
        <p:grpSpPr>
          <a:xfrm>
            <a:off x="8609781" y="156931"/>
            <a:ext cx="3582219" cy="104775"/>
            <a:chOff x="8609781" y="156931"/>
            <a:chExt cx="3582219" cy="104775"/>
          </a:xfrm>
        </p:grpSpPr>
        <p:cxnSp>
          <p:nvCxnSpPr>
            <p:cNvPr id="61" name="直接连接符 60"/>
            <p:cNvCxnSpPr/>
            <p:nvPr userDrawn="1">
              <p:custDataLst>
                <p:tags r:id="rId34"/>
              </p:custDataLst>
            </p:nvPr>
          </p:nvCxnSpPr>
          <p:spPr>
            <a:xfrm>
              <a:off x="8609781" y="156931"/>
              <a:ext cx="3582219" cy="0"/>
            </a:xfrm>
            <a:prstGeom prst="line">
              <a:avLst/>
            </a:prstGeom>
            <a:ln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直接连接符 61"/>
            <p:cNvCxnSpPr/>
            <p:nvPr userDrawn="1">
              <p:custDataLst>
                <p:tags r:id="rId35"/>
              </p:custDataLst>
            </p:nvPr>
          </p:nvCxnSpPr>
          <p:spPr>
            <a:xfrm>
              <a:off x="10029825" y="261706"/>
              <a:ext cx="2162175" cy="0"/>
            </a:xfrm>
            <a:prstGeom prst="line">
              <a:avLst/>
            </a:prstGeom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3" name="组合 62"/>
          <p:cNvGrpSpPr/>
          <p:nvPr userDrawn="1">
            <p:custDataLst>
              <p:tags r:id="rId36"/>
            </p:custDataLst>
          </p:nvPr>
        </p:nvGrpSpPr>
        <p:grpSpPr>
          <a:xfrm flipH="1" flipV="1">
            <a:off x="0" y="6151280"/>
            <a:ext cx="3582219" cy="104775"/>
            <a:chOff x="8609781" y="156931"/>
            <a:chExt cx="3582219" cy="104775"/>
          </a:xfrm>
        </p:grpSpPr>
        <p:cxnSp>
          <p:nvCxnSpPr>
            <p:cNvPr id="64" name="直接连接符 63"/>
            <p:cNvCxnSpPr/>
            <p:nvPr userDrawn="1">
              <p:custDataLst>
                <p:tags r:id="rId37"/>
              </p:custDataLst>
            </p:nvPr>
          </p:nvCxnSpPr>
          <p:spPr>
            <a:xfrm>
              <a:off x="8609781" y="156931"/>
              <a:ext cx="3582219" cy="0"/>
            </a:xfrm>
            <a:prstGeom prst="line">
              <a:avLst/>
            </a:prstGeom>
            <a:ln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直接连接符 64"/>
            <p:cNvCxnSpPr/>
            <p:nvPr userDrawn="1">
              <p:custDataLst>
                <p:tags r:id="rId38"/>
              </p:custDataLst>
            </p:nvPr>
          </p:nvCxnSpPr>
          <p:spPr>
            <a:xfrm>
              <a:off x="10029825" y="261706"/>
              <a:ext cx="2162175" cy="0"/>
            </a:xfrm>
            <a:prstGeom prst="line">
              <a:avLst/>
            </a:prstGeom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39"/>
            </p:custDataLst>
          </p:nvPr>
        </p:nvSpPr>
        <p:spPr>
          <a:xfrm>
            <a:off x="1522800" y="1339200"/>
            <a:ext cx="9144000" cy="2386800"/>
          </a:xfrm>
        </p:spPr>
        <p:txBody>
          <a:bodyPr anchor="b"/>
          <a:lstStyle>
            <a:lvl1pPr algn="ctr">
              <a:defRPr sz="60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0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2022/3/22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1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2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43"/>
            </p:custDataLst>
          </p:nvPr>
        </p:nvSpPr>
        <p:spPr>
          <a:xfrm>
            <a:off x="1522413" y="3862800"/>
            <a:ext cx="9144000" cy="1656000"/>
          </a:xfrm>
        </p:spPr>
        <p:txBody>
          <a:bodyPr/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  <p:timing/>
</p:sldLayout>
</file>

<file path=ppt/slideLayouts/slideLayout4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6" name="图片 5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  <p:sp>
        <p:nvSpPr>
          <p:cNvPr id="8" name="矩形 7"/>
          <p:cNvSpPr/>
          <p:nvPr userDrawn="1">
            <p:custDataLst>
              <p:tags r:id="rId3"/>
            </p:custDataLst>
          </p:nvPr>
        </p:nvSpPr>
        <p:spPr>
          <a:xfrm>
            <a:off x="1856828" y="1725960"/>
            <a:ext cx="8478345" cy="35034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600"/>
            <a:endParaRPr lang="zh-CN" altLang="en-US" sz="2400">
              <a:solidFill>
                <a:prstClr val="white"/>
              </a:solidFill>
              <a:latin typeface="Calibri Light" panose="020f0302020204030204"/>
              <a:ea typeface="微软雅黑 Light" panose="020b0502040204020203" charset="-122"/>
            </a:endParaRPr>
          </a:p>
        </p:txBody>
      </p:sp>
      <p:cxnSp>
        <p:nvCxnSpPr>
          <p:cNvPr id="9" name="直接连接符 8"/>
          <p:cNvCxnSpPr/>
          <p:nvPr userDrawn="1">
            <p:custDataLst>
              <p:tags r:id="rId4"/>
            </p:custDataLst>
          </p:nvPr>
        </p:nvCxnSpPr>
        <p:spPr>
          <a:xfrm>
            <a:off x="4744504" y="2304189"/>
            <a:ext cx="2702993" cy="0"/>
          </a:xfrm>
          <a:prstGeom prst="line">
            <a:avLst/>
          </a:prstGeom>
          <a:ln w="50800">
            <a:solidFill>
              <a:srgbClr val="13354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 userDrawn="1">
            <p:custDataLst>
              <p:tags r:id="rId5"/>
            </p:custDataLst>
          </p:nvPr>
        </p:nvCxnSpPr>
        <p:spPr>
          <a:xfrm>
            <a:off x="4744504" y="4651179"/>
            <a:ext cx="2702993" cy="0"/>
          </a:xfrm>
          <a:prstGeom prst="line">
            <a:avLst/>
          </a:prstGeom>
          <a:ln w="50800">
            <a:solidFill>
              <a:srgbClr val="13354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6"/>
            </p:custDataLst>
          </p:nvPr>
        </p:nvSpPr>
        <p:spPr>
          <a:xfrm>
            <a:off x="3048635" y="2622550"/>
            <a:ext cx="6094730" cy="1198880"/>
          </a:xfrm>
        </p:spPr>
        <p:txBody>
          <a:bodyPr lIns="90000" tIns="46800" rIns="90000" bIns="46800" anchor="ctr" anchorCtr="0">
            <a:normAutofit/>
          </a:bodyPr>
          <a:lstStyle>
            <a:lvl1pPr algn="ctr">
              <a:defRPr sz="7200" spc="0" baseline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ea typeface="汉仪旗黑-85S" panose="00020600040101010101" pitchFamily="18" charset="-122"/>
              </a:defRPr>
            </a:lvl1pPr>
          </a:lstStyle>
          <a:p>
            <a:r>
              <a:rPr lang="zh-CN" altLang="en-US"/>
              <a:t>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7"/>
            </p:custDataLst>
          </p:nvPr>
        </p:nvSpPr>
        <p:spPr>
          <a:xfrm>
            <a:off x="3048600" y="3901019"/>
            <a:ext cx="6094800" cy="409464"/>
          </a:xfrm>
        </p:spPr>
        <p:txBody>
          <a:bodyPr lIns="90000" tIns="46800" rIns="90000" bIns="46800" anchor="ctr">
            <a:norm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1200" u="none" strike="noStrike" kern="1200" cap="none" spc="200" normalizeH="0" baseline="0">
                <a:solidFill>
                  <a:schemeClr val="accent1">
                    <a:lumMod val="50000"/>
                  </a:schemeClr>
                </a:solidFill>
                <a:uFillTx/>
                <a:latin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2022/3/22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10D3AB-2163-4DB6-88A8-5EAA73FFB5A3}" type="datetimeFigureOut">
              <a:rPr lang="zh-CN" altLang="en-US" smtClean="0"/>
              <a:t>2022/3/22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14A7C3-7C25-4FE3-9413-F895BA5455B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>
    <mc:Choice xmlns:p15="http://schemas.microsoft.com/office/powerpoint/2012/main" Requires="p15">
      <p:transition spd="slow" p14:dur="1250">
        <p15:prstTrans prst="peelOff"/>
      </p:transition>
    </mc:Choice>
    <mc:Fallback>
      <p:transition spd="slow">
        <p:fade/>
      </p:transition>
    </mc:Fallback>
  </mc:AlternateContent>
  <p:timing/>
</p:sldLayout>
</file>

<file path=ppt/slideLayouts/slideLayout5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-1" y="0"/>
            <a:ext cx="12192001" cy="6858001"/>
            <a:chOff x="-1" y="0"/>
            <a:chExt cx="12192001" cy="6858001"/>
          </a:xfrm>
        </p:grpSpPr>
        <p:pic>
          <p:nvPicPr>
            <p:cNvPr id="9" name="图片 8"/>
            <p:cNvPicPr>
              <a:picLocks noChangeAspect="1"/>
            </p:cNvPicPr>
            <p:nvPr userDrawn="1">
              <p:custDataLst>
                <p:tags r:id="rId3"/>
              </p:custDataLst>
            </p:nvPr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 userDrawn="1">
              <p:custDataLst>
                <p:tags r:id="rId5"/>
              </p:custDataLst>
            </p:nvPr>
          </p:nvPicPr>
          <p:blipFill>
            <a:blip r:embed="rId4"/>
            <a:stretch>
              <a:fillRect/>
            </a:stretch>
          </p:blipFill>
          <p:spPr>
            <a:xfrm>
              <a:off x="-1" y="6666634"/>
              <a:ext cx="12192001" cy="191367"/>
            </a:xfrm>
            <a:custGeom>
              <a:gdLst>
                <a:gd name="connsiteX0" fmla="*/ 0 w 12192001"/>
                <a:gd name="connsiteY0" fmla="*/ 0 h 191367"/>
                <a:gd name="connsiteX1" fmla="*/ 12192001 w 12192001"/>
                <a:gd name="connsiteY1" fmla="*/ 0 h 191367"/>
                <a:gd name="connsiteX2" fmla="*/ 12192001 w 12192001"/>
                <a:gd name="connsiteY2" fmla="*/ 191367 h 191367"/>
                <a:gd name="connsiteX3" fmla="*/ 0 w 12192001"/>
                <a:gd name="connsiteY3" fmla="*/ 191367 h 191367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192001" h="191367">
                  <a:moveTo>
                    <a:pt x="0" y="0"/>
                  </a:moveTo>
                  <a:lnTo>
                    <a:pt x="12192001" y="0"/>
                  </a:lnTo>
                  <a:lnTo>
                    <a:pt x="12192001" y="191367"/>
                  </a:lnTo>
                  <a:lnTo>
                    <a:pt x="0" y="191367"/>
                  </a:lnTo>
                  <a:close/>
                </a:path>
              </a:pathLst>
            </a:custGeom>
          </p:spPr>
        </p:pic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7"/>
            </p:custDataLst>
          </p:nvPr>
        </p:nvSpPr>
        <p:spPr>
          <a:xfrm>
            <a:off x="669882" y="952508"/>
            <a:ext cx="10852237" cy="5388907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2022/3/22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" name="图片 9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  <p:sp>
        <p:nvSpPr>
          <p:cNvPr id="8" name="任意多边形: 形状 7"/>
          <p:cNvSpPr/>
          <p:nvPr userDrawn="1">
            <p:custDataLst>
              <p:tags r:id="rId3"/>
            </p:custDataLst>
          </p:nvPr>
        </p:nvSpPr>
        <p:spPr>
          <a:xfrm>
            <a:off x="0" y="0"/>
            <a:ext cx="12192000" cy="6858000"/>
          </a:xfrm>
          <a:custGeom>
            <a:rect l="l" t="t" r="r" b="b"/>
            <a:pathLst>
              <a:path w="9144000" h="5143500">
                <a:moveTo>
                  <a:pt x="7222003" y="930343"/>
                </a:moveTo>
                <a:cubicBezTo>
                  <a:pt x="6994979" y="930343"/>
                  <a:pt x="6806551" y="1003745"/>
                  <a:pt x="6656720" y="1150548"/>
                </a:cubicBezTo>
                <a:cubicBezTo>
                  <a:pt x="6506889" y="1297350"/>
                  <a:pt x="6431973" y="1475815"/>
                  <a:pt x="6431973" y="1685944"/>
                </a:cubicBezTo>
                <a:cubicBezTo>
                  <a:pt x="6431973" y="1785998"/>
                  <a:pt x="6450827" y="1885039"/>
                  <a:pt x="6488536" y="1983067"/>
                </a:cubicBezTo>
                <a:cubicBezTo>
                  <a:pt x="6526244" y="2081095"/>
                  <a:pt x="6584264" y="2172235"/>
                  <a:pt x="6662595" y="2256486"/>
                </a:cubicBezTo>
                <a:cubicBezTo>
                  <a:pt x="6740926" y="2340738"/>
                  <a:pt x="6896473" y="2463927"/>
                  <a:pt x="7129235" y="2626055"/>
                </a:cubicBezTo>
                <a:cubicBezTo>
                  <a:pt x="7333397" y="2792873"/>
                  <a:pt x="7480530" y="2933607"/>
                  <a:pt x="7570634" y="3048258"/>
                </a:cubicBezTo>
                <a:cubicBezTo>
                  <a:pt x="7660737" y="3162908"/>
                  <a:pt x="7705789" y="3273517"/>
                  <a:pt x="7705789" y="3380084"/>
                </a:cubicBezTo>
                <a:cubicBezTo>
                  <a:pt x="7705789" y="3518029"/>
                  <a:pt x="7654362" y="3633157"/>
                  <a:pt x="7551506" y="3725470"/>
                </a:cubicBezTo>
                <a:cubicBezTo>
                  <a:pt x="7448651" y="3817782"/>
                  <a:pt x="7324516" y="3863938"/>
                  <a:pt x="7179103" y="3863938"/>
                </a:cubicBezTo>
                <a:cubicBezTo>
                  <a:pt x="6953992" y="3863938"/>
                  <a:pt x="6746710" y="3693796"/>
                  <a:pt x="6557258" y="3353511"/>
                </a:cubicBezTo>
                <a:lnTo>
                  <a:pt x="6234688" y="3537953"/>
                </a:lnTo>
                <a:cubicBezTo>
                  <a:pt x="6471822" y="4010810"/>
                  <a:pt x="6800927" y="4247238"/>
                  <a:pt x="7222003" y="4247238"/>
                </a:cubicBezTo>
                <a:cubicBezTo>
                  <a:pt x="7462598" y="4247238"/>
                  <a:pt x="7673705" y="4160937"/>
                  <a:pt x="7855324" y="3988335"/>
                </a:cubicBezTo>
                <a:cubicBezTo>
                  <a:pt x="8036943" y="3815733"/>
                  <a:pt x="8127753" y="3611548"/>
                  <a:pt x="8127753" y="3375780"/>
                </a:cubicBezTo>
                <a:cubicBezTo>
                  <a:pt x="8127753" y="3197121"/>
                  <a:pt x="8069267" y="3027844"/>
                  <a:pt x="7952293" y="2867948"/>
                </a:cubicBezTo>
                <a:cubicBezTo>
                  <a:pt x="7835320" y="2708052"/>
                  <a:pt x="7660772" y="2542759"/>
                  <a:pt x="7428647" y="2372070"/>
                </a:cubicBezTo>
                <a:cubicBezTo>
                  <a:pt x="7166328" y="2177199"/>
                  <a:pt x="7002106" y="2039960"/>
                  <a:pt x="6935980" y="1960353"/>
                </a:cubicBezTo>
                <a:cubicBezTo>
                  <a:pt x="6869854" y="1880747"/>
                  <a:pt x="6836791" y="1786408"/>
                  <a:pt x="6836791" y="1677336"/>
                </a:cubicBezTo>
                <a:cubicBezTo>
                  <a:pt x="6836791" y="1578193"/>
                  <a:pt x="6871664" y="1495649"/>
                  <a:pt x="6941411" y="1429705"/>
                </a:cubicBezTo>
                <a:cubicBezTo>
                  <a:pt x="7011157" y="1363761"/>
                  <a:pt x="7101819" y="1330789"/>
                  <a:pt x="7213395" y="1330789"/>
                </a:cubicBezTo>
                <a:cubicBezTo>
                  <a:pt x="7328205" y="1330789"/>
                  <a:pt x="7425937" y="1364398"/>
                  <a:pt x="7506591" y="1431618"/>
                </a:cubicBezTo>
                <a:cubicBezTo>
                  <a:pt x="7587245" y="1498837"/>
                  <a:pt x="7675322" y="1591035"/>
                  <a:pt x="7770822" y="1708214"/>
                </a:cubicBezTo>
                <a:lnTo>
                  <a:pt x="8072010" y="1481759"/>
                </a:lnTo>
                <a:cubicBezTo>
                  <a:pt x="7946954" y="1290940"/>
                  <a:pt x="7818493" y="1151333"/>
                  <a:pt x="7686628" y="1062937"/>
                </a:cubicBezTo>
                <a:cubicBezTo>
                  <a:pt x="7554762" y="974541"/>
                  <a:pt x="7399888" y="930343"/>
                  <a:pt x="7222003" y="930343"/>
                </a:cubicBezTo>
                <a:close/>
                <a:moveTo>
                  <a:pt x="0" y="0"/>
                </a:moveTo>
                <a:lnTo>
                  <a:pt x="9144000" y="0"/>
                </a:lnTo>
                <a:lnTo>
                  <a:pt x="9144000" y="5143500"/>
                </a:lnTo>
                <a:lnTo>
                  <a:pt x="0" y="5143500"/>
                </a:lnTo>
                <a:close/>
              </a:path>
            </a:pathLst>
          </a:cu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600"/>
            <a:endParaRPr lang="zh-CN" altLang="en-US" sz="2800">
              <a:solidFill>
                <a:prstClr val="white"/>
              </a:solidFill>
              <a:latin typeface="Calibri Light" panose="020f0302020204030204"/>
              <a:ea typeface="微软雅黑 Light" panose="020b0502040204020203" charset="-122"/>
            </a:endParaRPr>
          </a:p>
        </p:txBody>
      </p:sp>
      <p:cxnSp>
        <p:nvCxnSpPr>
          <p:cNvPr id="9" name="直接连接符 8"/>
          <p:cNvCxnSpPr/>
          <p:nvPr userDrawn="1">
            <p:custDataLst>
              <p:tags r:id="rId4"/>
            </p:custDataLst>
          </p:nvPr>
        </p:nvCxnSpPr>
        <p:spPr>
          <a:xfrm>
            <a:off x="1005841" y="2184763"/>
            <a:ext cx="821829" cy="0"/>
          </a:xfrm>
          <a:prstGeom prst="line">
            <a:avLst/>
          </a:prstGeom>
          <a:ln w="50800">
            <a:solidFill>
              <a:srgbClr val="13354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838800" y="2433600"/>
            <a:ext cx="4694400" cy="9936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5400" u="none" strike="noStrike" kern="1200" cap="none" spc="300" normalizeH="0" baseline="0">
                <a:solidFill>
                  <a:schemeClr val="accent1">
                    <a:lumMod val="50000"/>
                  </a:schemeClr>
                </a:solidFill>
                <a:uFillTx/>
                <a:latin typeface="Arial" panose="020b0604020202020204" pitchFamily="34" charset="0"/>
                <a:ea typeface="汉仪旗黑-85S" panose="00020600040101010101" pitchFamily="18" charset="-122"/>
              </a:defRPr>
            </a:lvl1pPr>
          </a:lstStyle>
          <a:p>
            <a:r>
              <a:rPr lang="zh-CN" altLang="en-US"/>
              <a:t>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6"/>
            </p:custDataLst>
          </p:nvPr>
        </p:nvSpPr>
        <p:spPr>
          <a:xfrm>
            <a:off x="838801" y="3513992"/>
            <a:ext cx="6048136" cy="49085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buNone/>
              <a:defRPr kumimoji="0" lang="zh-CN" altLang="en-US" sz="1200" b="0" i="0" u="none" strike="noStrike" kern="1200" cap="none" spc="150" normalizeH="0" baseline="0" noProof="1">
                <a:solidFill>
                  <a:schemeClr val="accent1">
                    <a:lumMod val="50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2022/3/22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-1" y="0"/>
            <a:ext cx="12192001" cy="6858001"/>
            <a:chOff x="-1" y="0"/>
            <a:chExt cx="12192001" cy="6858001"/>
          </a:xfrm>
        </p:grpSpPr>
        <p:pic>
          <p:nvPicPr>
            <p:cNvPr id="9" name="图片 8"/>
            <p:cNvPicPr>
              <a:picLocks noChangeAspect="1"/>
            </p:cNvPicPr>
            <p:nvPr userDrawn="1">
              <p:custDataLst>
                <p:tags r:id="rId3"/>
              </p:custDataLst>
            </p:nvPr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 userDrawn="1">
              <p:custDataLst>
                <p:tags r:id="rId5"/>
              </p:custDataLst>
            </p:nvPr>
          </p:nvPicPr>
          <p:blipFill>
            <a:blip r:embed="rId4"/>
            <a:stretch>
              <a:fillRect/>
            </a:stretch>
          </p:blipFill>
          <p:spPr>
            <a:xfrm>
              <a:off x="-1" y="6666634"/>
              <a:ext cx="12192001" cy="191367"/>
            </a:xfrm>
            <a:custGeom>
              <a:gdLst>
                <a:gd name="connsiteX0" fmla="*/ 0 w 12192001"/>
                <a:gd name="connsiteY0" fmla="*/ 0 h 191367"/>
                <a:gd name="connsiteX1" fmla="*/ 12192001 w 12192001"/>
                <a:gd name="connsiteY1" fmla="*/ 0 h 191367"/>
                <a:gd name="connsiteX2" fmla="*/ 12192001 w 12192001"/>
                <a:gd name="connsiteY2" fmla="*/ 191367 h 191367"/>
                <a:gd name="connsiteX3" fmla="*/ 0 w 12192001"/>
                <a:gd name="connsiteY3" fmla="*/ 191367 h 191367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192001" h="191367">
                  <a:moveTo>
                    <a:pt x="0" y="0"/>
                  </a:moveTo>
                  <a:lnTo>
                    <a:pt x="12192001" y="0"/>
                  </a:lnTo>
                  <a:lnTo>
                    <a:pt x="12192001" y="191367"/>
                  </a:lnTo>
                  <a:lnTo>
                    <a:pt x="0" y="191367"/>
                  </a:lnTo>
                  <a:close/>
                </a:path>
              </a:pathLst>
            </a:custGeom>
          </p:spPr>
        </p:pic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7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8"/>
            </p:custDataLst>
          </p:nvPr>
        </p:nvSpPr>
        <p:spPr>
          <a:xfrm>
            <a:off x="6238877" y="952508"/>
            <a:ext cx="5283242" cy="5388907"/>
          </a:xfrm>
        </p:spPr>
        <p:txBody>
          <a:bodyPr>
            <a:normAutofit/>
          </a:bodyPr>
          <a:lstStyle>
            <a:lvl1pPr>
              <a:lnSpc>
                <a:spcPct val="130000"/>
              </a:lnSpc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lnSpc>
                <a:spcPct val="130000"/>
              </a:lnSpc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lnSpc>
                <a:spcPct val="130000"/>
              </a:lnSpc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lnSpc>
                <a:spcPct val="130000"/>
              </a:lnSpc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lnSpc>
                <a:spcPct val="130000"/>
              </a:lnSpc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2022/3/22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0" name="组合 9"/>
          <p:cNvGrpSpPr/>
          <p:nvPr userDrawn="1">
            <p:custDataLst>
              <p:tags r:id="rId1"/>
            </p:custDataLst>
          </p:nvPr>
        </p:nvGrpSpPr>
        <p:grpSpPr>
          <a:xfrm>
            <a:off x="-1" y="0"/>
            <a:ext cx="12192001" cy="6858001"/>
            <a:chOff x="-1" y="0"/>
            <a:chExt cx="12192001" cy="6858001"/>
          </a:xfrm>
        </p:grpSpPr>
        <p:pic>
          <p:nvPicPr>
            <p:cNvPr id="11" name="图片 10"/>
            <p:cNvPicPr>
              <a:picLocks noChangeAspect="1"/>
            </p:cNvPicPr>
            <p:nvPr userDrawn="1">
              <p:custDataLst>
                <p:tags r:id="rId3"/>
              </p:custDataLst>
            </p:nvPr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 userDrawn="1">
              <p:custDataLst>
                <p:tags r:id="rId5"/>
              </p:custDataLst>
            </p:nvPr>
          </p:nvPicPr>
          <p:blipFill>
            <a:blip r:embed="rId4"/>
            <a:stretch>
              <a:fillRect/>
            </a:stretch>
          </p:blipFill>
          <p:spPr>
            <a:xfrm>
              <a:off x="-1" y="6666634"/>
              <a:ext cx="12192001" cy="191367"/>
            </a:xfrm>
            <a:custGeom>
              <a:gdLst>
                <a:gd name="connsiteX0" fmla="*/ 0 w 12192001"/>
                <a:gd name="connsiteY0" fmla="*/ 0 h 191367"/>
                <a:gd name="connsiteX1" fmla="*/ 12192001 w 12192001"/>
                <a:gd name="connsiteY1" fmla="*/ 0 h 191367"/>
                <a:gd name="connsiteX2" fmla="*/ 12192001 w 12192001"/>
                <a:gd name="connsiteY2" fmla="*/ 191367 h 191367"/>
                <a:gd name="connsiteX3" fmla="*/ 0 w 12192001"/>
                <a:gd name="connsiteY3" fmla="*/ 191367 h 191367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192001" h="191367">
                  <a:moveTo>
                    <a:pt x="0" y="0"/>
                  </a:moveTo>
                  <a:lnTo>
                    <a:pt x="12192001" y="0"/>
                  </a:lnTo>
                  <a:lnTo>
                    <a:pt x="12192001" y="191367"/>
                  </a:lnTo>
                  <a:lnTo>
                    <a:pt x="0" y="191367"/>
                  </a:lnTo>
                  <a:close/>
                </a:path>
              </a:pathLst>
            </a:custGeom>
          </p:spPr>
        </p:pic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7"/>
            </p:custDataLst>
          </p:nvPr>
        </p:nvSpPr>
        <p:spPr>
          <a:xfrm>
            <a:off x="669930" y="952508"/>
            <a:ext cx="5283242" cy="381003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2000" b="0"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8"/>
            </p:custDataLst>
          </p:nvPr>
        </p:nvSpPr>
        <p:spPr>
          <a:xfrm>
            <a:off x="669925" y="1406525"/>
            <a:ext cx="5283200" cy="4934752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9"/>
            </p:custDataLst>
          </p:nvPr>
        </p:nvSpPr>
        <p:spPr>
          <a:xfrm>
            <a:off x="6235750" y="952508"/>
            <a:ext cx="5283242" cy="381003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10"/>
            </p:custDataLst>
          </p:nvPr>
        </p:nvSpPr>
        <p:spPr>
          <a:xfrm>
            <a:off x="6235750" y="1406525"/>
            <a:ext cx="5283242" cy="4934752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2022/3/22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6" name="图片 5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>
            <a:off x="0" y="0"/>
            <a:ext cx="1204687" cy="68580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1509487" y="405130"/>
            <a:ext cx="10317432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2022/3/22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bg>
      <p:bgPr>
        <a:blipFill rotWithShape="1"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2022/3/22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" name="图片 7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  <p:sp>
        <p:nvSpPr>
          <p:cNvPr id="9" name="矩形 8"/>
          <p:cNvSpPr/>
          <p:nvPr userDrawn="1">
            <p:custDataLst>
              <p:tags r:id="rId3"/>
            </p:custDataLst>
          </p:nvPr>
        </p:nvSpPr>
        <p:spPr>
          <a:xfrm>
            <a:off x="292800" y="304200"/>
            <a:ext cx="11606400" cy="6249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669930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5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6"/>
            </p:custDataLst>
          </p:nvPr>
        </p:nvSpPr>
        <p:spPr>
          <a:xfrm>
            <a:off x="6238925" y="952508"/>
            <a:ext cx="5283242" cy="5388907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9EFD9D74-47D9-4702-A33C-335B63B48DBF}" type="datetimeFigureOut">
              <a:rPr lang="zh-CN" altLang="en-US" smtClean="0"/>
              <a:t>2022/3/22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图片 6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  <p:sp>
        <p:nvSpPr>
          <p:cNvPr id="8" name="矩形 7"/>
          <p:cNvSpPr/>
          <p:nvPr userDrawn="1">
            <p:custDataLst>
              <p:tags r:id="rId3"/>
            </p:custDataLst>
          </p:nvPr>
        </p:nvSpPr>
        <p:spPr>
          <a:xfrm>
            <a:off x="292800" y="304200"/>
            <a:ext cx="11606400" cy="6249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4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5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marL="514350" indent="-28575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•"/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971550" indent="-28575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•"/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428750" indent="-28575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•"/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885950" indent="-28575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•"/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2343150" indent="-28575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•"/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2022/3/22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" name="图片 7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  <p:sp>
        <p:nvSpPr>
          <p:cNvPr id="9" name="矩形 8"/>
          <p:cNvSpPr/>
          <p:nvPr userDrawn="1">
            <p:custDataLst>
              <p:tags r:id="rId3"/>
            </p:custDataLst>
          </p:nvPr>
        </p:nvSpPr>
        <p:spPr>
          <a:xfrm>
            <a:off x="292800" y="304200"/>
            <a:ext cx="11606400" cy="6249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2022/3/22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7"/>
            </p:custDataLst>
          </p:nvPr>
        </p:nvSpPr>
        <p:spPr>
          <a:xfrm>
            <a:off x="669930" y="952508"/>
            <a:ext cx="10852237" cy="5388907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  <p:timing/>
</p:sldLayout>
</file>

<file path=ppt/slideLayouts/slideLayout5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6" name="图片 5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>
            <a:off x="0" y="0"/>
            <a:ext cx="12192000" cy="2370064"/>
          </a:xfrm>
          <a:prstGeom prst="rect">
            <a:avLst/>
          </a:prstGeom>
        </p:spPr>
      </p:pic>
      <p:grpSp>
        <p:nvGrpSpPr>
          <p:cNvPr id="8" name="组合 7"/>
          <p:cNvGrpSpPr/>
          <p:nvPr userDrawn="1">
            <p:custDataLst>
              <p:tags r:id="rId3"/>
            </p:custDataLst>
          </p:nvPr>
        </p:nvGrpSpPr>
        <p:grpSpPr>
          <a:xfrm>
            <a:off x="1630979" y="3871801"/>
            <a:ext cx="9462487" cy="2893138"/>
            <a:chOff x="1998732" y="3871801"/>
            <a:chExt cx="9462487" cy="2893138"/>
          </a:xfrm>
        </p:grpSpPr>
        <p:sp>
          <p:nvSpPr>
            <p:cNvPr id="9" name="文本框 8" descr="e7d195523061f1c09e9d68d7cf438b91ef959ecb14fc25d26BBA7F7DBC18E55DFF4014AF651F0BF2569D4B6C1DA7F1A4683A481403BD872FC687266AD13265C1DE7C373772FD8728ABDD69ADD03BFF5BE2862BC891DBB79E3B16A08475943759BB2969C9A8B8933B93B1D416369138DB543BF0A5D9B0DF9D46CD3C203D0D99B19A091CB8D35ADF909FC717284F9FD8B5743DE0E770D1E019"/>
            <p:cNvSpPr txBox="1"/>
            <p:nvPr>
              <p:custDataLst>
                <p:tags r:id="rId4"/>
              </p:custDataLst>
            </p:nvPr>
          </p:nvSpPr>
          <p:spPr>
            <a:xfrm>
              <a:off x="1998732" y="3871801"/>
              <a:ext cx="1689886" cy="189789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defTabSz="609600"/>
              <a:r>
                <a:rPr lang="en-US" altLang="zh-CN" sz="11735">
                  <a:solidFill>
                    <a:srgbClr val="13354E"/>
                  </a:solidFill>
                  <a:latin typeface="华文细黑" panose="02010600040101010101" charset="-122"/>
                  <a:ea typeface="微软雅黑" panose="020b0503020204020204" pitchFamily="34" charset="-122"/>
                </a:rPr>
                <a:t>“</a:t>
              </a:r>
            </a:p>
          </p:txBody>
        </p:sp>
        <p:sp>
          <p:nvSpPr>
            <p:cNvPr id="10" name="文本框 9" descr="e7d195523061f1c09e9d68d7cf438b91ef959ecb14fc25d26BBA7F7DBC18E55DFF4014AF651F0BF2569D4B6C1DA7F1A4683A481403BD872FC687266AD13265C1DE7C373772FD8728ABDD69ADD03BFF5BE2862BC891DBB79E3B16A08475943759BB2969C9A8B8933B93B1D416369138DB543BF0A5D9B0DF9D46CD3C203D0D99B19A091CB8D35ADF909FC717284F9FD8B5743DE0E770D1E019"/>
            <p:cNvSpPr txBox="1"/>
            <p:nvPr>
              <p:custDataLst>
                <p:tags r:id="rId5"/>
              </p:custDataLst>
            </p:nvPr>
          </p:nvSpPr>
          <p:spPr>
            <a:xfrm>
              <a:off x="9771333" y="4867047"/>
              <a:ext cx="1689886" cy="189789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defTabSz="609600"/>
              <a:r>
                <a:rPr lang="en-US" altLang="zh-CN" sz="11735">
                  <a:solidFill>
                    <a:srgbClr val="13354E"/>
                  </a:solidFill>
                  <a:latin typeface="华文细黑" panose="02010600040101010101" charset="-122"/>
                  <a:ea typeface="微软雅黑" panose="020b0503020204020204" pitchFamily="34" charset="-122"/>
                </a:rPr>
                <a:t>”</a:t>
              </a: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6"/>
            </p:custDataLst>
          </p:nvPr>
        </p:nvSpPr>
        <p:spPr>
          <a:xfrm>
            <a:off x="4599714" y="4190400"/>
            <a:ext cx="2992572" cy="7488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4000" b="1" i="0" u="none" strike="noStrike" kern="1200" cap="none" spc="600" normalizeH="0" baseline="0" noProof="1">
                <a:solidFill>
                  <a:schemeClr val="accent1">
                    <a:lumMod val="50000"/>
                  </a:schemeClr>
                </a:solidFill>
                <a:uFillTx/>
                <a:latin typeface="Arial" panose="020b0604020202020204" pitchFamily="34" charset="0"/>
                <a:ea typeface="汉仪旗黑-85S" panose="00020600040101010101" pitchFamily="18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编辑标题</a:t>
            </a:r>
          </a:p>
        </p:txBody>
      </p:sp>
      <p:sp>
        <p:nvSpPr>
          <p:cNvPr id="12" name="文本占位符 11"/>
          <p:cNvSpPr>
            <a:spLocks noGrp="1"/>
          </p:cNvSpPr>
          <p:nvPr>
            <p:ph type="body" sz="quarter" idx="13" hasCustomPrompt="1"/>
            <p:custDataLst>
              <p:tags r:id="rId7"/>
            </p:custDataLst>
          </p:nvPr>
        </p:nvSpPr>
        <p:spPr>
          <a:xfrm>
            <a:off x="2934594" y="5065200"/>
            <a:ext cx="6322812" cy="454140"/>
          </a:xfrm>
        </p:spPr>
        <p:txBody>
          <a:bodyPr lIns="90000" tIns="46800" rIns="90000" bIns="46800" anchor="ctr">
            <a:normAutofit/>
          </a:bodyPr>
          <a:lstStyle>
            <a:lvl1pPr marL="0" indent="0" algn="ctr">
              <a:buNone/>
              <a:defRPr sz="1400" baseline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2022/3/22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10D3AB-2163-4DB6-88A8-5EAA73FFB5A3}" type="datetimeFigureOut">
              <a:rPr lang="zh-CN" altLang="en-US" smtClean="0"/>
              <a:t>2022/3/22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14A7C3-7C25-4FE3-9413-F895BA5455B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>
    <mc:Choice xmlns:p15="http://schemas.microsoft.com/office/powerpoint/2012/main" Requires="p15">
      <p:transition spd="slow" p14:dur="1250">
        <p15:prstTrans prst="peelOff"/>
      </p:transition>
    </mc:Choice>
    <mc:Fallback>
      <p:transition spd="slow">
        <p:fade/>
      </p:transition>
    </mc:Fallback>
  </mc:AlternateContent>
  <p:timing/>
</p:sldLayout>
</file>

<file path=ppt/slideLayouts/slideLayout6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通用">
    <p:bg>
      <p:bgPr>
        <a:blipFill rotWithShape="1">
          <a:blip r:embed="rId7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图片 6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>
            <a:off x="0" y="6666865"/>
            <a:ext cx="12192000" cy="191135"/>
          </a:xfrm>
          <a:custGeom>
            <a:gdLst>
              <a:gd name="connsiteX0" fmla="*/ 0 w 12192001"/>
              <a:gd name="connsiteY0" fmla="*/ 0 h 191367"/>
              <a:gd name="connsiteX1" fmla="*/ 12192001 w 12192001"/>
              <a:gd name="connsiteY1" fmla="*/ 0 h 191367"/>
              <a:gd name="connsiteX2" fmla="*/ 12192001 w 12192001"/>
              <a:gd name="connsiteY2" fmla="*/ 191367 h 191367"/>
              <a:gd name="connsiteX3" fmla="*/ 0 w 12192001"/>
              <a:gd name="connsiteY3" fmla="*/ 191367 h 191367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1" h="191367">
                <a:moveTo>
                  <a:pt x="0" y="0"/>
                </a:moveTo>
                <a:lnTo>
                  <a:pt x="12192001" y="0"/>
                </a:lnTo>
                <a:lnTo>
                  <a:pt x="12192001" y="191367"/>
                </a:lnTo>
                <a:lnTo>
                  <a:pt x="0" y="191367"/>
                </a:lnTo>
                <a:close/>
              </a:path>
            </a:pathLst>
          </a:custGeom>
        </p:spPr>
      </p:pic>
      <p:sp>
        <p:nvSpPr>
          <p:cNvPr id="2" name="标题 1"/>
          <p:cNvSpPr>
            <a:spLocks noGrp="1"/>
          </p:cNvSpPr>
          <p:nvPr userDrawn="1">
            <p:ph type="title"/>
            <p:custDataLst>
              <p:tags r:id="rId3"/>
            </p:custDataLst>
          </p:nvPr>
        </p:nvSpPr>
        <p:spPr/>
        <p:txBody>
          <a:bodyPr/>
          <a:lstStyle>
            <a:lvl1pPr>
              <a:defRPr baseline="0">
                <a:latin typeface="(使用中文字体)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 userDrawn="1"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2022/3/22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 userDrawn="1"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 userDrawn="1"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相框">
    <p:bg>
      <p:bgPr>
        <a:blipFill rotWithShape="1">
          <a:blip r:embed="rId7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矩形 7"/>
          <p:cNvSpPr/>
          <p:nvPr userDrawn="1">
            <p:custDataLst>
              <p:tags r:id="rId1"/>
            </p:custDataLst>
          </p:nvPr>
        </p:nvSpPr>
        <p:spPr>
          <a:xfrm>
            <a:off x="292800" y="304200"/>
            <a:ext cx="11606400" cy="62496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281600" y="1249200"/>
            <a:ext cx="9626400" cy="723600"/>
          </a:xfrm>
        </p:spPr>
        <p:txBody>
          <a:bodyPr anchor="ctr"/>
          <a:lstStyle>
            <a:lvl1pPr>
              <a:defRPr sz="3200"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3"/>
            </p:custDataLst>
          </p:nvPr>
        </p:nvSpPr>
        <p:spPr>
          <a:xfrm>
            <a:off x="1281113" y="2163600"/>
            <a:ext cx="9626600" cy="3445200"/>
          </a:xfrm>
        </p:spPr>
        <p:txBody>
          <a:bodyPr/>
          <a:lstStyle>
            <a:lvl1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2022/3/22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左右">
    <p:bg>
      <p:bgPr>
        <a:blipFill rotWithShape="1">
          <a:blip r:embed="rId10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5" name="图片 14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>
            <a:off x="12026265" y="0"/>
            <a:ext cx="165735" cy="6858000"/>
          </a:xfrm>
          <a:custGeom>
            <a:gdLst>
              <a:gd name="connsiteX0" fmla="*/ 0 w 165904"/>
              <a:gd name="connsiteY0" fmla="*/ 0 h 6858000"/>
              <a:gd name="connsiteX1" fmla="*/ 165904 w 165904"/>
              <a:gd name="connsiteY1" fmla="*/ 0 h 6858000"/>
              <a:gd name="connsiteX2" fmla="*/ 165904 w 165904"/>
              <a:gd name="connsiteY2" fmla="*/ 6858000 h 6858000"/>
              <a:gd name="connsiteX3" fmla="*/ 0 w 165904"/>
              <a:gd name="connsiteY3" fmla="*/ 6858000 h 685800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5904" h="6858000">
                <a:moveTo>
                  <a:pt x="0" y="0"/>
                </a:moveTo>
                <a:lnTo>
                  <a:pt x="165904" y="0"/>
                </a:lnTo>
                <a:lnTo>
                  <a:pt x="165904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8" name="矩形 7"/>
          <p:cNvSpPr/>
          <p:nvPr userDrawn="1">
            <p:custDataLst>
              <p:tags r:id="rId3"/>
            </p:custDataLst>
          </p:nvPr>
        </p:nvSpPr>
        <p:spPr>
          <a:xfrm>
            <a:off x="0" y="0"/>
            <a:ext cx="4823460" cy="6866255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 userDrawn="1">
            <p:ph type="title" hasCustomPrompt="1"/>
            <p:custDataLst>
              <p:tags r:id="rId4"/>
            </p:custDataLst>
          </p:nvPr>
        </p:nvSpPr>
        <p:spPr>
          <a:xfrm>
            <a:off x="583200" y="770400"/>
            <a:ext cx="3960000" cy="882000"/>
          </a:xfrm>
        </p:spPr>
        <p:txBody>
          <a:bodyPr anchor="ctr"/>
          <a:lstStyle>
            <a:lvl1pPr>
              <a:defRPr sz="3600"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单击编辑标题</a:t>
            </a:r>
          </a:p>
        </p:txBody>
      </p:sp>
      <p:sp>
        <p:nvSpPr>
          <p:cNvPr id="3" name="日期占位符 2"/>
          <p:cNvSpPr>
            <a:spLocks noGrp="1"/>
          </p:cNvSpPr>
          <p:nvPr userDrawn="1"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2022/3/22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 userDrawn="1"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 userDrawn="1"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 userDrawn="1">
            <p:ph type="body" sz="quarter" idx="13"/>
            <p:custDataLst>
              <p:tags r:id="rId8"/>
            </p:custDataLst>
          </p:nvPr>
        </p:nvSpPr>
        <p:spPr>
          <a:xfrm>
            <a:off x="586800" y="1764000"/>
            <a:ext cx="3956400" cy="4093200"/>
          </a:xfrm>
        </p:spPr>
        <p:txBody>
          <a:bodyPr/>
          <a:lstStyle>
            <a:lvl1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9" name="内容占位符 8"/>
          <p:cNvSpPr>
            <a:spLocks noGrp="1"/>
          </p:cNvSpPr>
          <p:nvPr userDrawn="1">
            <p:ph sz="quarter" idx="14"/>
            <p:custDataLst>
              <p:tags r:id="rId9"/>
            </p:custDataLst>
          </p:nvPr>
        </p:nvSpPr>
        <p:spPr>
          <a:xfrm>
            <a:off x="5101200" y="769938"/>
            <a:ext cx="6480000" cy="5087937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baseline="0"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baseline="0"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baseline="0"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baseline="0"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  <p:timing/>
</p:sldLayout>
</file>

<file path=ppt/slideLayouts/slideLayout6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上下">
    <p:bg>
      <p:bgPr>
        <a:blipFill rotWithShape="1">
          <a:blip r:embed="rId10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3" name="图片 12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>
            <a:off x="0" y="6666865"/>
            <a:ext cx="12192000" cy="191135"/>
          </a:xfrm>
          <a:custGeom>
            <a:gdLst>
              <a:gd name="connsiteX0" fmla="*/ 0 w 12192001"/>
              <a:gd name="connsiteY0" fmla="*/ 0 h 191367"/>
              <a:gd name="connsiteX1" fmla="*/ 12192001 w 12192001"/>
              <a:gd name="connsiteY1" fmla="*/ 0 h 191367"/>
              <a:gd name="connsiteX2" fmla="*/ 12192001 w 12192001"/>
              <a:gd name="connsiteY2" fmla="*/ 191367 h 191367"/>
              <a:gd name="connsiteX3" fmla="*/ 0 w 12192001"/>
              <a:gd name="connsiteY3" fmla="*/ 191367 h 191367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1" h="191367">
                <a:moveTo>
                  <a:pt x="0" y="0"/>
                </a:moveTo>
                <a:lnTo>
                  <a:pt x="12192001" y="0"/>
                </a:lnTo>
                <a:lnTo>
                  <a:pt x="12192001" y="191367"/>
                </a:lnTo>
                <a:lnTo>
                  <a:pt x="0" y="191367"/>
                </a:lnTo>
                <a:close/>
              </a:path>
            </a:pathLst>
          </a:custGeom>
        </p:spPr>
      </p:pic>
      <p:sp>
        <p:nvSpPr>
          <p:cNvPr id="10" name="矩形 9"/>
          <p:cNvSpPr/>
          <p:nvPr userDrawn="1">
            <p:custDataLst>
              <p:tags r:id="rId3"/>
            </p:custDataLst>
          </p:nvPr>
        </p:nvSpPr>
        <p:spPr>
          <a:xfrm>
            <a:off x="0" y="0"/>
            <a:ext cx="12192000" cy="2664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612000" y="781200"/>
            <a:ext cx="10976400" cy="626400"/>
          </a:xfrm>
        </p:spPr>
        <p:txBody>
          <a:bodyPr anchor="ctr"/>
          <a:lstStyle>
            <a:lvl1pPr algn="ctr">
              <a:defRPr sz="3600"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2022/3/22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8"/>
            </p:custDataLst>
          </p:nvPr>
        </p:nvSpPr>
        <p:spPr>
          <a:xfrm>
            <a:off x="612000" y="1659600"/>
            <a:ext cx="10975975" cy="828000"/>
          </a:xfrm>
        </p:spPr>
        <p:txBody>
          <a:bodyPr/>
          <a:lstStyle>
            <a:lvl1pPr algn="ctr">
              <a:defRPr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9"/>
            </p:custDataLst>
          </p:nvPr>
        </p:nvSpPr>
        <p:spPr>
          <a:xfrm>
            <a:off x="612775" y="2808000"/>
            <a:ext cx="10965600" cy="34308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baseline="0"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baseline="0"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baseline="0"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baseline="0"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  <p:timing/>
</p:sldLayout>
</file>

<file path=ppt/slideLayouts/slideLayout6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下上">
    <p:bg>
      <p:bgPr>
        <a:blipFill rotWithShape="1">
          <a:blip r:embed="rId10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2" name="图片 11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>
            <a:off x="-1" y="1"/>
            <a:ext cx="12192001" cy="191367"/>
          </a:xfrm>
          <a:custGeom>
            <a:gdLst>
              <a:gd name="connsiteX0" fmla="*/ 0 w 12192001"/>
              <a:gd name="connsiteY0" fmla="*/ 0 h 191367"/>
              <a:gd name="connsiteX1" fmla="*/ 12192001 w 12192001"/>
              <a:gd name="connsiteY1" fmla="*/ 0 h 191367"/>
              <a:gd name="connsiteX2" fmla="*/ 12192001 w 12192001"/>
              <a:gd name="connsiteY2" fmla="*/ 191367 h 191367"/>
              <a:gd name="connsiteX3" fmla="*/ 0 w 12192001"/>
              <a:gd name="connsiteY3" fmla="*/ 191367 h 191367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1" h="191367">
                <a:moveTo>
                  <a:pt x="0" y="0"/>
                </a:moveTo>
                <a:lnTo>
                  <a:pt x="12192001" y="0"/>
                </a:lnTo>
                <a:lnTo>
                  <a:pt x="12192001" y="191367"/>
                </a:lnTo>
                <a:lnTo>
                  <a:pt x="0" y="191367"/>
                </a:lnTo>
                <a:close/>
              </a:path>
            </a:pathLst>
          </a:custGeom>
        </p:spPr>
      </p:pic>
      <p:sp>
        <p:nvSpPr>
          <p:cNvPr id="8" name="矩形 7"/>
          <p:cNvSpPr/>
          <p:nvPr userDrawn="1">
            <p:custDataLst>
              <p:tags r:id="rId3"/>
            </p:custDataLst>
          </p:nvPr>
        </p:nvSpPr>
        <p:spPr>
          <a:xfrm>
            <a:off x="0" y="5029201"/>
            <a:ext cx="12192000" cy="1828799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604800" y="669600"/>
            <a:ext cx="10976400" cy="565200"/>
          </a:xfrm>
        </p:spPr>
        <p:txBody>
          <a:bodyPr anchor="ctr"/>
          <a:lstStyle>
            <a:lvl1pPr algn="ctr">
              <a:defRPr sz="3200" baseline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2022/3/22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8"/>
            </p:custDataLst>
          </p:nvPr>
        </p:nvSpPr>
        <p:spPr>
          <a:xfrm>
            <a:off x="604837" y="1681200"/>
            <a:ext cx="10990800" cy="32112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baseline="0"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baseline="0"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baseline="0"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baseline="0"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9"/>
            </p:custDataLst>
          </p:nvPr>
        </p:nvSpPr>
        <p:spPr>
          <a:xfrm>
            <a:off x="594000" y="5180400"/>
            <a:ext cx="11001600" cy="1011600"/>
          </a:xfrm>
        </p:spPr>
        <p:txBody>
          <a:bodyPr/>
          <a:lstStyle>
            <a:lvl1pPr marL="0" indent="0">
              <a:buNone/>
              <a:defRPr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  <p:timing/>
</p:sldLayout>
</file>

<file path=ppt/slideLayouts/slideLayout6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导航">
    <p:bg>
      <p:bgPr>
        <a:blipFill rotWithShape="1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4" name="图片 13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>
            <a:off x="-1" y="6666634"/>
            <a:ext cx="12192001" cy="191367"/>
          </a:xfrm>
          <a:custGeom>
            <a:gdLst>
              <a:gd name="connsiteX0" fmla="*/ 0 w 12192001"/>
              <a:gd name="connsiteY0" fmla="*/ 0 h 191367"/>
              <a:gd name="connsiteX1" fmla="*/ 12192001 w 12192001"/>
              <a:gd name="connsiteY1" fmla="*/ 0 h 191367"/>
              <a:gd name="connsiteX2" fmla="*/ 12192001 w 12192001"/>
              <a:gd name="connsiteY2" fmla="*/ 191367 h 191367"/>
              <a:gd name="connsiteX3" fmla="*/ 0 w 12192001"/>
              <a:gd name="connsiteY3" fmla="*/ 191367 h 191367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1" h="191367">
                <a:moveTo>
                  <a:pt x="0" y="0"/>
                </a:moveTo>
                <a:lnTo>
                  <a:pt x="12192001" y="0"/>
                </a:lnTo>
                <a:lnTo>
                  <a:pt x="12192001" y="191367"/>
                </a:lnTo>
                <a:lnTo>
                  <a:pt x="0" y="191367"/>
                </a:lnTo>
                <a:close/>
              </a:path>
            </a:pathLst>
          </a:custGeom>
        </p:spPr>
      </p:pic>
      <p:sp>
        <p:nvSpPr>
          <p:cNvPr id="10" name="矩形 9"/>
          <p:cNvSpPr/>
          <p:nvPr userDrawn="1">
            <p:custDataLst>
              <p:tags r:id="rId3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579600" y="237600"/>
            <a:ext cx="11037600" cy="441964"/>
          </a:xfrm>
        </p:spPr>
        <p:txBody>
          <a:bodyPr/>
          <a:lstStyle>
            <a:lvl1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2022/3/22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8"/>
            </p:custDataLst>
          </p:nvPr>
        </p:nvSpPr>
        <p:spPr>
          <a:xfrm>
            <a:off x="579600" y="1663200"/>
            <a:ext cx="5342400" cy="28944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baseline="0"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baseline="0"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baseline="0"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baseline="0"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9"/>
            </p:custDataLst>
          </p:nvPr>
        </p:nvSpPr>
        <p:spPr>
          <a:xfrm>
            <a:off x="6242400" y="1663200"/>
            <a:ext cx="5367600" cy="28944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baseline="0"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baseline="0"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baseline="0"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baseline="0"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10"/>
            </p:custDataLst>
          </p:nvPr>
        </p:nvSpPr>
        <p:spPr>
          <a:xfrm>
            <a:off x="572400" y="4816800"/>
            <a:ext cx="5342400" cy="7812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1"/>
            </p:custDataLst>
          </p:nvPr>
        </p:nvSpPr>
        <p:spPr>
          <a:xfrm>
            <a:off x="6253200" y="4813200"/>
            <a:ext cx="5367600" cy="7812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  <p:timing/>
</p:sldLayout>
</file>

<file path=ppt/slideLayouts/slideLayout6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腰带">
    <p:bg>
      <p:bgPr>
        <a:blipFill rotWithShape="1">
          <a:blip r:embed="rId7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/>
          <p:cNvSpPr/>
          <p:nvPr userDrawn="1">
            <p:custDataLst>
              <p:tags r:id="rId1"/>
            </p:custDataLst>
          </p:nvPr>
        </p:nvSpPr>
        <p:spPr>
          <a:xfrm>
            <a:off x="0" y="959224"/>
            <a:ext cx="12192000" cy="4939553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522800" y="1339200"/>
            <a:ext cx="9144000" cy="2386800"/>
          </a:xfrm>
        </p:spPr>
        <p:txBody>
          <a:bodyPr anchor="b">
            <a:normAutofit/>
          </a:bodyPr>
          <a:lstStyle>
            <a:lvl1pPr algn="ctr">
              <a:defRPr sz="6000"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2022/3/22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522413" y="3862800"/>
            <a:ext cx="9144000" cy="1656000"/>
          </a:xfrm>
        </p:spPr>
        <p:txBody>
          <a:bodyPr>
            <a:normAutofit/>
          </a:bodyPr>
          <a:lstStyle>
            <a:lvl1pPr algn="ctr">
              <a:defRPr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mc:AlternateContent>
    <mc:Choice xmlns:p15="http://schemas.microsoft.com/office/powerpoint/2012/main" Requires="p15">
      <p:transition spd="slow" p14:dur="1250">
        <p15:prstTrans prst="peelOff"/>
      </p:transition>
    </mc:Choice>
    <mc:Fallback>
      <p:transition spd="slow">
        <p:fade/>
      </p:transition>
    </mc:Fallback>
  </mc:AlternateContent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10D3AB-2163-4DB6-88A8-5EAA73FFB5A3}" type="datetimeFigureOut">
              <a:rPr lang="zh-CN" altLang="en-US" smtClean="0"/>
              <a:t>2022/3/22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14A7C3-7C25-4FE3-9413-F895BA5455B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>
    <mc:Choice xmlns:p15="http://schemas.microsoft.com/office/powerpoint/2012/main" Requires="p15">
      <p:transition spd="slow" p14:dur="1250">
        <p15:prstTrans prst="peelOff"/>
      </p:transition>
    </mc:Choice>
    <mc:Fallback>
      <p:transition spd="slow">
        <p:fade/>
      </p:transition>
    </mc:Fallback>
  </mc:AlternateContent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10D3AB-2163-4DB6-88A8-5EAA73FFB5A3}" type="datetimeFigureOut">
              <a:rPr lang="zh-CN" altLang="en-US" smtClean="0"/>
              <a:t>2022/3/22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14A7C3-7C25-4FE3-9413-F895BA5455B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>
    <mc:Choice xmlns:p15="http://schemas.microsoft.com/office/powerpoint/2012/main" Requires="p15">
      <p:transition spd="slow" p14:dur="1250">
        <p15:prstTrans prst="peelOff"/>
      </p:transition>
    </mc:Choice>
    <mc:Fallback>
      <p:transition spd="slow">
        <p:fade/>
      </p:transition>
    </mc:Fallback>
  </mc:AlternateContent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_rels/slideMaster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10" Type="http://schemas.openxmlformats.org/officeDocument/2006/relationships/slideLayout" Target="../slideLayouts/slideLayout21.xml" /><Relationship Id="rId11" Type="http://schemas.openxmlformats.org/officeDocument/2006/relationships/slideLayout" Target="../slideLayouts/slideLayout22.xml" /><Relationship Id="rId12" Type="http://schemas.openxmlformats.org/officeDocument/2006/relationships/slideLayout" Target="../slideLayouts/slideLayout23.xml" /><Relationship Id="rId13" Type="http://schemas.openxmlformats.org/officeDocument/2006/relationships/slideLayout" Target="../slideLayouts/slideLayout24.xml" /><Relationship Id="rId14" Type="http://schemas.openxmlformats.org/officeDocument/2006/relationships/slideLayout" Target="../slideLayouts/slideLayout25.xml" /><Relationship Id="rId15" Type="http://schemas.openxmlformats.org/officeDocument/2006/relationships/slideLayout" Target="../slideLayouts/slideLayout26.xml" /><Relationship Id="rId16" Type="http://schemas.openxmlformats.org/officeDocument/2006/relationships/slideLayout" Target="../slideLayouts/slideLayout27.xml" /><Relationship Id="rId17" Type="http://schemas.openxmlformats.org/officeDocument/2006/relationships/slideLayout" Target="../slideLayouts/slideLayout28.xml" /><Relationship Id="rId18" Type="http://schemas.openxmlformats.org/officeDocument/2006/relationships/slideLayout" Target="../slideLayouts/slideLayout29.xml" /><Relationship Id="rId19" Type="http://schemas.openxmlformats.org/officeDocument/2006/relationships/slideLayout" Target="../slideLayouts/slideLayout30.xml" /><Relationship Id="rId2" Type="http://schemas.openxmlformats.org/officeDocument/2006/relationships/slideLayout" Target="../slideLayouts/slideLayout13.xml" /><Relationship Id="rId20" Type="http://schemas.openxmlformats.org/officeDocument/2006/relationships/tags" Target="../tags/tag102.xml" /><Relationship Id="rId21" Type="http://schemas.openxmlformats.org/officeDocument/2006/relationships/tags" Target="../tags/tag103.xml" /><Relationship Id="rId22" Type="http://schemas.openxmlformats.org/officeDocument/2006/relationships/tags" Target="../tags/tag104.xml" /><Relationship Id="rId23" Type="http://schemas.openxmlformats.org/officeDocument/2006/relationships/tags" Target="../tags/tag105.xml" /><Relationship Id="rId24" Type="http://schemas.openxmlformats.org/officeDocument/2006/relationships/tags" Target="../tags/tag106.xml" /><Relationship Id="rId25" Type="http://schemas.openxmlformats.org/officeDocument/2006/relationships/tags" Target="../tags/tag107.xml" /><Relationship Id="rId26" Type="http://schemas.openxmlformats.org/officeDocument/2006/relationships/theme" Target="../theme/theme2.xml" /><Relationship Id="rId3" Type="http://schemas.openxmlformats.org/officeDocument/2006/relationships/slideLayout" Target="../slideLayouts/slideLayout14.xml" /><Relationship Id="rId4" Type="http://schemas.openxmlformats.org/officeDocument/2006/relationships/slideLayout" Target="../slideLayouts/slideLayout15.xml" /><Relationship Id="rId5" Type="http://schemas.openxmlformats.org/officeDocument/2006/relationships/slideLayout" Target="../slideLayouts/slideLayout16.xml" /><Relationship Id="rId6" Type="http://schemas.openxmlformats.org/officeDocument/2006/relationships/slideLayout" Target="../slideLayouts/slideLayout17.xml" /><Relationship Id="rId7" Type="http://schemas.openxmlformats.org/officeDocument/2006/relationships/slideLayout" Target="../slideLayouts/slideLayout18.xml" /><Relationship Id="rId8" Type="http://schemas.openxmlformats.org/officeDocument/2006/relationships/slideLayout" Target="../slideLayouts/slideLayout19.xml" /><Relationship Id="rId9" Type="http://schemas.openxmlformats.org/officeDocument/2006/relationships/slideLayout" Target="../slideLayouts/slideLayout20.xml" /></Relationships>
</file>

<file path=ppt/slideMasters/_rels/slideMaster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1.xml" /><Relationship Id="rId10" Type="http://schemas.openxmlformats.org/officeDocument/2006/relationships/slideLayout" Target="../slideLayouts/slideLayout40.xml" /><Relationship Id="rId11" Type="http://schemas.openxmlformats.org/officeDocument/2006/relationships/slideLayout" Target="../slideLayouts/slideLayout41.xml" /><Relationship Id="rId12" Type="http://schemas.openxmlformats.org/officeDocument/2006/relationships/slideLayout" Target="../slideLayouts/slideLayout42.xml" /><Relationship Id="rId13" Type="http://schemas.openxmlformats.org/officeDocument/2006/relationships/slideLayout" Target="../slideLayouts/slideLayout43.xml" /><Relationship Id="rId14" Type="http://schemas.openxmlformats.org/officeDocument/2006/relationships/slideLayout" Target="../slideLayouts/slideLayout44.xml" /><Relationship Id="rId15" Type="http://schemas.openxmlformats.org/officeDocument/2006/relationships/slideLayout" Target="../slideLayouts/slideLayout45.xml" /><Relationship Id="rId16" Type="http://schemas.openxmlformats.org/officeDocument/2006/relationships/slideLayout" Target="../slideLayouts/slideLayout46.xml" /><Relationship Id="rId17" Type="http://schemas.openxmlformats.org/officeDocument/2006/relationships/slideLayout" Target="../slideLayouts/slideLayout47.xml" /><Relationship Id="rId18" Type="http://schemas.openxmlformats.org/officeDocument/2006/relationships/slideLayout" Target="../slideLayouts/slideLayout48.xml" /><Relationship Id="rId19" Type="http://schemas.openxmlformats.org/officeDocument/2006/relationships/tags" Target="../tags/tag279.xml" /><Relationship Id="rId2" Type="http://schemas.openxmlformats.org/officeDocument/2006/relationships/slideLayout" Target="../slideLayouts/slideLayout32.xml" /><Relationship Id="rId20" Type="http://schemas.openxmlformats.org/officeDocument/2006/relationships/tags" Target="../tags/tag280.xml" /><Relationship Id="rId21" Type="http://schemas.openxmlformats.org/officeDocument/2006/relationships/tags" Target="../tags/tag281.xml" /><Relationship Id="rId22" Type="http://schemas.openxmlformats.org/officeDocument/2006/relationships/tags" Target="../tags/tag282.xml" /><Relationship Id="rId23" Type="http://schemas.openxmlformats.org/officeDocument/2006/relationships/tags" Target="../tags/tag283.xml" /><Relationship Id="rId24" Type="http://schemas.openxmlformats.org/officeDocument/2006/relationships/tags" Target="../tags/tag284.xml" /><Relationship Id="rId25" Type="http://schemas.openxmlformats.org/officeDocument/2006/relationships/theme" Target="../theme/theme3.xml" /><Relationship Id="rId3" Type="http://schemas.openxmlformats.org/officeDocument/2006/relationships/slideLayout" Target="../slideLayouts/slideLayout33.xml" /><Relationship Id="rId4" Type="http://schemas.openxmlformats.org/officeDocument/2006/relationships/slideLayout" Target="../slideLayouts/slideLayout34.xml" /><Relationship Id="rId5" Type="http://schemas.openxmlformats.org/officeDocument/2006/relationships/slideLayout" Target="../slideLayouts/slideLayout35.xml" /><Relationship Id="rId6" Type="http://schemas.openxmlformats.org/officeDocument/2006/relationships/slideLayout" Target="../slideLayouts/slideLayout36.xml" /><Relationship Id="rId7" Type="http://schemas.openxmlformats.org/officeDocument/2006/relationships/slideLayout" Target="../slideLayouts/slideLayout37.xml" /><Relationship Id="rId8" Type="http://schemas.openxmlformats.org/officeDocument/2006/relationships/slideLayout" Target="../slideLayouts/slideLayout38.xml" /><Relationship Id="rId9" Type="http://schemas.openxmlformats.org/officeDocument/2006/relationships/slideLayout" Target="../slideLayouts/slideLayout39.xml" /></Relationships>
</file>

<file path=ppt/slideMasters/_rels/slideMaster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9.xml" /><Relationship Id="rId10" Type="http://schemas.openxmlformats.org/officeDocument/2006/relationships/slideLayout" Target="../slideLayouts/slideLayout58.xml" /><Relationship Id="rId11" Type="http://schemas.openxmlformats.org/officeDocument/2006/relationships/slideLayout" Target="../slideLayouts/slideLayout59.xml" /><Relationship Id="rId12" Type="http://schemas.openxmlformats.org/officeDocument/2006/relationships/slideLayout" Target="../slideLayouts/slideLayout60.xml" /><Relationship Id="rId13" Type="http://schemas.openxmlformats.org/officeDocument/2006/relationships/slideLayout" Target="../slideLayouts/slideLayout61.xml" /><Relationship Id="rId14" Type="http://schemas.openxmlformats.org/officeDocument/2006/relationships/slideLayout" Target="../slideLayouts/slideLayout62.xml" /><Relationship Id="rId15" Type="http://schemas.openxmlformats.org/officeDocument/2006/relationships/slideLayout" Target="../slideLayouts/slideLayout63.xml" /><Relationship Id="rId16" Type="http://schemas.openxmlformats.org/officeDocument/2006/relationships/slideLayout" Target="../slideLayouts/slideLayout64.xml" /><Relationship Id="rId17" Type="http://schemas.openxmlformats.org/officeDocument/2006/relationships/slideLayout" Target="../slideLayouts/slideLayout65.xml" /><Relationship Id="rId18" Type="http://schemas.openxmlformats.org/officeDocument/2006/relationships/slideLayout" Target="../slideLayouts/slideLayout66.xml" /><Relationship Id="rId19" Type="http://schemas.openxmlformats.org/officeDocument/2006/relationships/tags" Target="../tags/tag419.xml" /><Relationship Id="rId2" Type="http://schemas.openxmlformats.org/officeDocument/2006/relationships/slideLayout" Target="../slideLayouts/slideLayout50.xml" /><Relationship Id="rId20" Type="http://schemas.openxmlformats.org/officeDocument/2006/relationships/tags" Target="../tags/tag420.xml" /><Relationship Id="rId21" Type="http://schemas.openxmlformats.org/officeDocument/2006/relationships/tags" Target="../tags/tag421.xml" /><Relationship Id="rId22" Type="http://schemas.openxmlformats.org/officeDocument/2006/relationships/tags" Target="../tags/tag422.xml" /><Relationship Id="rId23" Type="http://schemas.openxmlformats.org/officeDocument/2006/relationships/tags" Target="../tags/tag423.xml" /><Relationship Id="rId24" Type="http://schemas.openxmlformats.org/officeDocument/2006/relationships/tags" Target="../tags/tag424.xml" /><Relationship Id="rId25" Type="http://schemas.openxmlformats.org/officeDocument/2006/relationships/theme" Target="../theme/theme4.xml" /><Relationship Id="rId3" Type="http://schemas.openxmlformats.org/officeDocument/2006/relationships/slideLayout" Target="../slideLayouts/slideLayout51.xml" /><Relationship Id="rId4" Type="http://schemas.openxmlformats.org/officeDocument/2006/relationships/slideLayout" Target="../slideLayouts/slideLayout52.xml" /><Relationship Id="rId5" Type="http://schemas.openxmlformats.org/officeDocument/2006/relationships/slideLayout" Target="../slideLayouts/slideLayout53.xml" /><Relationship Id="rId6" Type="http://schemas.openxmlformats.org/officeDocument/2006/relationships/slideLayout" Target="../slideLayouts/slideLayout54.xml" /><Relationship Id="rId7" Type="http://schemas.openxmlformats.org/officeDocument/2006/relationships/slideLayout" Target="../slideLayouts/slideLayout55.xml" /><Relationship Id="rId8" Type="http://schemas.openxmlformats.org/officeDocument/2006/relationships/slideLayout" Target="../slideLayouts/slideLayout56.xml" /><Relationship Id="rId9" Type="http://schemas.openxmlformats.org/officeDocument/2006/relationships/slideLayout" Target="../slideLayouts/slideLayout57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610D3AB-2163-4DB6-88A8-5EAA73FFB5A3}" type="datetimeFigureOut">
              <a:rPr lang="zh-CN" altLang="en-US" smtClean="0"/>
              <a:t>2022/3/22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14A7C3-7C25-4FE3-9413-F895BA5455B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>
    <mc:Choice xmlns:p15="http://schemas.microsoft.com/office/powerpoint/2012/main" Requires="p15">
      <p:transition spd="slow" p14:dur="1250">
        <p15:prstTrans prst="peelOff"/>
      </p:transition>
    </mc:Choice>
    <mc:Fallback>
      <p:transition spd="slow">
        <p:fade/>
      </p:transition>
    </mc:Fallback>
  </mc:AlternateContent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20"/>
            </p:custDataLst>
          </p:nvPr>
        </p:nvSpPr>
        <p:spPr>
          <a:xfrm>
            <a:off x="669882" y="443230"/>
            <a:ext cx="10852237" cy="441964"/>
          </a:xfrm>
          <a:prstGeom prst="rect">
            <a:avLst/>
          </a:prstGeom>
        </p:spPr>
        <p:txBody>
          <a:bodyPr vert="horz" wrap="square" lIns="101600" tIns="38100" rIns="76200" bIns="38100" rtlCol="0" anchor="t" anchorCtr="0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1"/>
            </p:custDataLst>
          </p:nvPr>
        </p:nvSpPr>
        <p:spPr>
          <a:xfrm>
            <a:off x="669882" y="952508"/>
            <a:ext cx="10852237" cy="5388907"/>
          </a:xfrm>
          <a:prstGeom prst="rect">
            <a:avLst/>
          </a:prstGeom>
        </p:spPr>
        <p:txBody>
          <a:bodyPr vert="horz" wrap="square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2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2022/3/22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3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4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8" name="KSO_TEMPLATE" hidden="1"/>
          <p:cNvSpPr/>
          <p:nvPr userDrawn="1">
            <p:custDataLst>
              <p:tags r:id="rId25"/>
            </p:custDataLst>
          </p:nvPr>
        </p:nvSpPr>
        <p:spPr>
          <a:xfrm flipH="1"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  <p:sldLayoutId id="2147483679" r:id="rId19"/>
  </p:sldLayoutIdLst>
  <p:transition/>
  <p:timing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1" u="none" strike="noStrike" kern="1200" cap="none" spc="200" normalizeH="0">
          <a:solidFill>
            <a:schemeClr val="tx1"/>
          </a:solidFill>
          <a:uFillTx/>
          <a:latin typeface="微软雅黑" panose="020b0503020204020204" pitchFamily="34" charset="-122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609090"/>
        </a:tabLst>
        <a:defRPr sz="1600" u="none" strike="noStrike" kern="1200" cap="none" spc="150" normalizeH="0" baseline="0">
          <a:solidFill>
            <a:schemeClr val="tx1"/>
          </a:solidFill>
          <a:uFillTx/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9"/>
            </p:custDataLst>
          </p:nvPr>
        </p:nvSpPr>
        <p:spPr>
          <a:xfrm>
            <a:off x="669882" y="443230"/>
            <a:ext cx="10852237" cy="441964"/>
          </a:xfrm>
          <a:prstGeom prst="rect">
            <a:avLst/>
          </a:prstGeom>
        </p:spPr>
        <p:txBody>
          <a:bodyPr vert="horz" lIns="101600" tIns="38100" rIns="76200" bIns="38100" rtlCol="0" anchor="t" anchorCtr="0">
            <a:no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0"/>
            </p:custDataLst>
          </p:nvPr>
        </p:nvSpPr>
        <p:spPr>
          <a:xfrm>
            <a:off x="669882" y="952508"/>
            <a:ext cx="10852237" cy="5388907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1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2022/3/22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2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3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7" name="KSO_TEMPLATE" hidden="1"/>
          <p:cNvSpPr/>
          <p:nvPr userDrawn="1">
            <p:custDataLst>
              <p:tags r:id="rId24"/>
            </p:custDataLst>
          </p:nvPr>
        </p:nvSpPr>
        <p:spPr>
          <a:xfrm flipH="1"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1" r:id="rId1"/>
    <p:sldLayoutId id="2147483682" r:id="rId2"/>
    <p:sldLayoutId id="2147483683" r:id="rId3"/>
    <p:sldLayoutId id="2147483684" r:id="rId4"/>
    <p:sldLayoutId id="2147483685" r:id="rId5"/>
    <p:sldLayoutId id="2147483686" r:id="rId6"/>
    <p:sldLayoutId id="2147483687" r:id="rId7"/>
    <p:sldLayoutId id="2147483688" r:id="rId8"/>
    <p:sldLayoutId id="2147483689" r:id="rId9"/>
    <p:sldLayoutId id="2147483690" r:id="rId10"/>
    <p:sldLayoutId id="2147483691" r:id="rId11"/>
    <p:sldLayoutId id="2147483692" r:id="rId12"/>
    <p:sldLayoutId id="2147483693" r:id="rId13"/>
    <p:sldLayoutId id="2147483694" r:id="rId14"/>
    <p:sldLayoutId id="2147483695" r:id="rId15"/>
    <p:sldLayoutId id="2147483696" r:id="rId16"/>
    <p:sldLayoutId id="2147483697" r:id="rId17"/>
    <p:sldLayoutId id="2147483698" r:id="rId18"/>
  </p:sldLayoutIdLst>
  <p:transition/>
  <p:timing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1" u="none" strike="noStrike" kern="1200" cap="none" spc="2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609725"/>
        </a:tabLst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9"/>
            </p:custDataLst>
          </p:nvPr>
        </p:nvSpPr>
        <p:spPr>
          <a:xfrm>
            <a:off x="669882" y="443230"/>
            <a:ext cx="10852237" cy="441964"/>
          </a:xfrm>
          <a:prstGeom prst="rect">
            <a:avLst/>
          </a:prstGeom>
        </p:spPr>
        <p:txBody>
          <a:bodyPr vert="horz" lIns="101600" tIns="38100" rIns="76200" bIns="38100" rtlCol="0" anchor="t" anchorCtr="0">
            <a:no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0"/>
            </p:custDataLst>
          </p:nvPr>
        </p:nvSpPr>
        <p:spPr>
          <a:xfrm>
            <a:off x="669882" y="952508"/>
            <a:ext cx="10852237" cy="5388907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1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lnSpc>
                <a:spcPct val="120000"/>
              </a:lnSpc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2022/3/22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2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lnSpc>
                <a:spcPct val="120000"/>
              </a:lnSpc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3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lnSpc>
                <a:spcPct val="120000"/>
              </a:lnSpc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7" name="KSO_TEMPLATE" hidden="1"/>
          <p:cNvSpPr/>
          <p:nvPr userDrawn="1">
            <p:custDataLst>
              <p:tags r:id="rId24"/>
            </p:custDataLst>
          </p:nvPr>
        </p:nvSpPr>
        <p:spPr>
          <a:xfrm flipH="1"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  <p:sldLayoutId id="2147483711" r:id="rId12"/>
    <p:sldLayoutId id="2147483712" r:id="rId13"/>
    <p:sldLayoutId id="2147483713" r:id="rId14"/>
    <p:sldLayoutId id="2147483714" r:id="rId15"/>
    <p:sldLayoutId id="2147483715" r:id="rId16"/>
    <p:sldLayoutId id="2147483716" r:id="rId17"/>
    <p:sldLayoutId id="2147483717" r:id="rId18"/>
  </p:sldLayoutIdLst>
  <p:transition/>
  <p:timing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1" u="none" strike="noStrike" kern="1200" cap="none" spc="200" normalizeH="0" baseline="0">
          <a:solidFill>
            <a:schemeClr val="tx1">
              <a:lumMod val="85000"/>
              <a:lumOff val="15000"/>
            </a:schemeClr>
          </a:solidFill>
          <a:uFillTx/>
          <a:latin typeface="微软雅黑" panose="020b0503020204020204" pitchFamily="34" charset="-122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609725"/>
        </a:tabLst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.xml" /><Relationship Id="rId3" Type="http://schemas.openxmlformats.org/officeDocument/2006/relationships/tags" Target="../tags/tag425.xml" /><Relationship Id="rId4" Type="http://schemas.openxmlformats.org/officeDocument/2006/relationships/tags" Target="../tags/tag426.xml" /><Relationship Id="rId5" Type="http://schemas.openxmlformats.org/officeDocument/2006/relationships/tags" Target="../tags/tag427.xml" /><Relationship Id="rId6" Type="http://schemas.openxmlformats.org/officeDocument/2006/relationships/tags" Target="../tags/tag428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7.xml" /><Relationship Id="rId10" Type="http://schemas.openxmlformats.org/officeDocument/2006/relationships/image" Target="../media/image14.jpeg" /><Relationship Id="rId11" Type="http://schemas.openxmlformats.org/officeDocument/2006/relationships/tags" Target="../tags/tag487.xml" /><Relationship Id="rId12" Type="http://schemas.openxmlformats.org/officeDocument/2006/relationships/tags" Target="../tags/tag488.xml" /><Relationship Id="rId13" Type="http://schemas.openxmlformats.org/officeDocument/2006/relationships/tags" Target="../tags/tag489.xml" /><Relationship Id="rId2" Type="http://schemas.openxmlformats.org/officeDocument/2006/relationships/notesSlide" Target="../notesSlides/notesSlide9.xml" /><Relationship Id="rId3" Type="http://schemas.openxmlformats.org/officeDocument/2006/relationships/tags" Target="../tags/tag480.xml" /><Relationship Id="rId4" Type="http://schemas.openxmlformats.org/officeDocument/2006/relationships/tags" Target="../tags/tag481.xml" /><Relationship Id="rId5" Type="http://schemas.openxmlformats.org/officeDocument/2006/relationships/tags" Target="../tags/tag482.xml" /><Relationship Id="rId6" Type="http://schemas.openxmlformats.org/officeDocument/2006/relationships/tags" Target="../tags/tag483.xml" /><Relationship Id="rId7" Type="http://schemas.openxmlformats.org/officeDocument/2006/relationships/tags" Target="../tags/tag484.xml" /><Relationship Id="rId8" Type="http://schemas.openxmlformats.org/officeDocument/2006/relationships/tags" Target="../tags/tag485.xml" /><Relationship Id="rId9" Type="http://schemas.openxmlformats.org/officeDocument/2006/relationships/tags" Target="../tags/tag486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2" Type="http://schemas.openxmlformats.org/officeDocument/2006/relationships/image" Target="../media/image15.png" /><Relationship Id="rId3" Type="http://schemas.openxmlformats.org/officeDocument/2006/relationships/image" Target="../media/image13.jpeg" /><Relationship Id="rId4" Type="http://schemas.openxmlformats.org/officeDocument/2006/relationships/tags" Target="../tags/tag490.xml" /><Relationship Id="rId5" Type="http://schemas.openxmlformats.org/officeDocument/2006/relationships/image" Target="../media/image12.png" /><Relationship Id="rId6" Type="http://schemas.openxmlformats.org/officeDocument/2006/relationships/tags" Target="../tags/tag491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9.xml" /><Relationship Id="rId2" Type="http://schemas.openxmlformats.org/officeDocument/2006/relationships/tags" Target="../tags/tag492.xml" /><Relationship Id="rId3" Type="http://schemas.openxmlformats.org/officeDocument/2006/relationships/image" Target="../media/image16.jpeg" /><Relationship Id="rId4" Type="http://schemas.openxmlformats.org/officeDocument/2006/relationships/tags" Target="../tags/tag493.xml" /><Relationship Id="rId5" Type="http://schemas.openxmlformats.org/officeDocument/2006/relationships/image" Target="../media/image17.png" /><Relationship Id="rId6" Type="http://schemas.openxmlformats.org/officeDocument/2006/relationships/tags" Target="../tags/tag494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2" Type="http://schemas.openxmlformats.org/officeDocument/2006/relationships/tags" Target="../tags/tag429.xml" /><Relationship Id="rId3" Type="http://schemas.openxmlformats.org/officeDocument/2006/relationships/tags" Target="../tags/tag430.xml" /><Relationship Id="rId4" Type="http://schemas.openxmlformats.org/officeDocument/2006/relationships/tags" Target="../tags/tag431.xml" /><Relationship Id="rId5" Type="http://schemas.openxmlformats.org/officeDocument/2006/relationships/image" Target="../media/image10.png" /><Relationship Id="rId6" Type="http://schemas.openxmlformats.org/officeDocument/2006/relationships/tags" Target="../tags/tag432.xml" /><Relationship Id="rId7" Type="http://schemas.openxmlformats.org/officeDocument/2006/relationships/tags" Target="../tags/tag433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7.xml" /><Relationship Id="rId10" Type="http://schemas.openxmlformats.org/officeDocument/2006/relationships/image" Target="../media/image11.jpeg" /><Relationship Id="rId11" Type="http://schemas.openxmlformats.org/officeDocument/2006/relationships/tags" Target="../tags/tag441.xml" /><Relationship Id="rId12" Type="http://schemas.openxmlformats.org/officeDocument/2006/relationships/hyperlink" Target="../../../../../Desktop/&#35832;&#23376;&#30334;&#23478;-&#27969;&#30021;360P.mp4" TargetMode="External" /><Relationship Id="rId13" Type="http://schemas.openxmlformats.org/officeDocument/2006/relationships/tags" Target="../tags/tag442.xml" /><Relationship Id="rId2" Type="http://schemas.openxmlformats.org/officeDocument/2006/relationships/notesSlide" Target="../notesSlides/notesSlide2.xml" /><Relationship Id="rId3" Type="http://schemas.openxmlformats.org/officeDocument/2006/relationships/tags" Target="../tags/tag434.xml" /><Relationship Id="rId4" Type="http://schemas.openxmlformats.org/officeDocument/2006/relationships/tags" Target="../tags/tag435.xml" /><Relationship Id="rId5" Type="http://schemas.openxmlformats.org/officeDocument/2006/relationships/tags" Target="../tags/tag436.xml" /><Relationship Id="rId6" Type="http://schemas.openxmlformats.org/officeDocument/2006/relationships/tags" Target="../tags/tag437.xml" /><Relationship Id="rId7" Type="http://schemas.openxmlformats.org/officeDocument/2006/relationships/tags" Target="../tags/tag438.xml" /><Relationship Id="rId8" Type="http://schemas.openxmlformats.org/officeDocument/2006/relationships/tags" Target="../tags/tag439.xml" /><Relationship Id="rId9" Type="http://schemas.openxmlformats.org/officeDocument/2006/relationships/tags" Target="../tags/tag440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2" Type="http://schemas.openxmlformats.org/officeDocument/2006/relationships/notesSlide" Target="../notesSlides/notesSlide3.xml" /><Relationship Id="rId3" Type="http://schemas.openxmlformats.org/officeDocument/2006/relationships/image" Target="../media/image12.png" /><Relationship Id="rId4" Type="http://schemas.openxmlformats.org/officeDocument/2006/relationships/tags" Target="../tags/tag443.xml" /><Relationship Id="rId5" Type="http://schemas.openxmlformats.org/officeDocument/2006/relationships/image" Target="../media/image13.jpeg" /><Relationship Id="rId6" Type="http://schemas.openxmlformats.org/officeDocument/2006/relationships/tags" Target="../tags/tag444.xml" /><Relationship Id="rId7" Type="http://schemas.openxmlformats.org/officeDocument/2006/relationships/tags" Target="../tags/tag445.xml" /><Relationship Id="rId8" Type="http://schemas.openxmlformats.org/officeDocument/2006/relationships/tags" Target="../tags/tag446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7.xml" /><Relationship Id="rId10" Type="http://schemas.openxmlformats.org/officeDocument/2006/relationships/tags" Target="../tags/tag453.xml" /><Relationship Id="rId11" Type="http://schemas.openxmlformats.org/officeDocument/2006/relationships/tags" Target="../tags/tag454.xml" /><Relationship Id="rId12" Type="http://schemas.openxmlformats.org/officeDocument/2006/relationships/tags" Target="../tags/tag455.xml" /><Relationship Id="rId13" Type="http://schemas.openxmlformats.org/officeDocument/2006/relationships/tags" Target="../tags/tag456.xml" /><Relationship Id="rId14" Type="http://schemas.openxmlformats.org/officeDocument/2006/relationships/tags" Target="../tags/tag457.xml" /><Relationship Id="rId2" Type="http://schemas.openxmlformats.org/officeDocument/2006/relationships/notesSlide" Target="../notesSlides/notesSlide4.xml" /><Relationship Id="rId3" Type="http://schemas.openxmlformats.org/officeDocument/2006/relationships/image" Target="../media/image13.jpeg" /><Relationship Id="rId4" Type="http://schemas.openxmlformats.org/officeDocument/2006/relationships/tags" Target="../tags/tag447.xml" /><Relationship Id="rId5" Type="http://schemas.openxmlformats.org/officeDocument/2006/relationships/tags" Target="../tags/tag448.xml" /><Relationship Id="rId6" Type="http://schemas.openxmlformats.org/officeDocument/2006/relationships/tags" Target="../tags/tag449.xml" /><Relationship Id="rId7" Type="http://schemas.openxmlformats.org/officeDocument/2006/relationships/tags" Target="../tags/tag450.xml" /><Relationship Id="rId8" Type="http://schemas.openxmlformats.org/officeDocument/2006/relationships/tags" Target="../tags/tag451.xml" /><Relationship Id="rId9" Type="http://schemas.openxmlformats.org/officeDocument/2006/relationships/tags" Target="../tags/tag452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7.xml" /><Relationship Id="rId2" Type="http://schemas.openxmlformats.org/officeDocument/2006/relationships/notesSlide" Target="../notesSlides/notesSlide5.xml" /><Relationship Id="rId3" Type="http://schemas.openxmlformats.org/officeDocument/2006/relationships/tags" Target="../tags/tag458.xml" /><Relationship Id="rId4" Type="http://schemas.openxmlformats.org/officeDocument/2006/relationships/tags" Target="../tags/tag459.xml" /><Relationship Id="rId5" Type="http://schemas.openxmlformats.org/officeDocument/2006/relationships/tags" Target="../tags/tag460.xml" /><Relationship Id="rId6" Type="http://schemas.openxmlformats.org/officeDocument/2006/relationships/tags" Target="../tags/tag461.xml" /><Relationship Id="rId7" Type="http://schemas.openxmlformats.org/officeDocument/2006/relationships/tags" Target="../tags/tag462.xml" /><Relationship Id="rId8" Type="http://schemas.openxmlformats.org/officeDocument/2006/relationships/tags" Target="../tags/tag463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7.xml" /><Relationship Id="rId2" Type="http://schemas.openxmlformats.org/officeDocument/2006/relationships/notesSlide" Target="../notesSlides/notesSlide6.xml" /><Relationship Id="rId3" Type="http://schemas.openxmlformats.org/officeDocument/2006/relationships/tags" Target="../tags/tag464.xml" /><Relationship Id="rId4" Type="http://schemas.openxmlformats.org/officeDocument/2006/relationships/tags" Target="../tags/tag465.xml" /><Relationship Id="rId5" Type="http://schemas.openxmlformats.org/officeDocument/2006/relationships/tags" Target="../tags/tag466.xml" /><Relationship Id="rId6" Type="http://schemas.openxmlformats.org/officeDocument/2006/relationships/tags" Target="../tags/tag467.xml" /><Relationship Id="rId7" Type="http://schemas.openxmlformats.org/officeDocument/2006/relationships/tags" Target="../tags/tag468.xml" /><Relationship Id="rId8" Type="http://schemas.openxmlformats.org/officeDocument/2006/relationships/tags" Target="../tags/tag469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7.xml" /><Relationship Id="rId2" Type="http://schemas.openxmlformats.org/officeDocument/2006/relationships/notesSlide" Target="../notesSlides/notesSlide7.xml" /><Relationship Id="rId3" Type="http://schemas.openxmlformats.org/officeDocument/2006/relationships/tags" Target="../tags/tag470.xml" /><Relationship Id="rId4" Type="http://schemas.openxmlformats.org/officeDocument/2006/relationships/tags" Target="../tags/tag471.xml" /><Relationship Id="rId5" Type="http://schemas.openxmlformats.org/officeDocument/2006/relationships/tags" Target="../tags/tag472.xml" /><Relationship Id="rId6" Type="http://schemas.openxmlformats.org/officeDocument/2006/relationships/tags" Target="../tags/tag473.xml" /><Relationship Id="rId7" Type="http://schemas.openxmlformats.org/officeDocument/2006/relationships/tags" Target="../tags/tag474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7.xml" /><Relationship Id="rId2" Type="http://schemas.openxmlformats.org/officeDocument/2006/relationships/notesSlide" Target="../notesSlides/notesSlide8.xml" /><Relationship Id="rId3" Type="http://schemas.openxmlformats.org/officeDocument/2006/relationships/tags" Target="../tags/tag475.xml" /><Relationship Id="rId4" Type="http://schemas.openxmlformats.org/officeDocument/2006/relationships/tags" Target="../tags/tag476.xml" /><Relationship Id="rId5" Type="http://schemas.openxmlformats.org/officeDocument/2006/relationships/tags" Target="../tags/tag477.xml" /><Relationship Id="rId6" Type="http://schemas.openxmlformats.org/officeDocument/2006/relationships/tags" Target="../tags/tag478.xml" /><Relationship Id="rId7" Type="http://schemas.openxmlformats.org/officeDocument/2006/relationships/tags" Target="../tags/tag479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矩形 3"/>
          <p:cNvSpPr/>
          <p:nvPr>
            <p:custDataLst>
              <p:tags r:id="rId3"/>
            </p:custDataLst>
          </p:nvPr>
        </p:nvSpPr>
        <p:spPr>
          <a:xfrm>
            <a:off x="9289518" y="5019592"/>
            <a:ext cx="2899378" cy="183840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>
            <p:custDataLst>
              <p:tags r:id="rId4"/>
            </p:custDataLst>
          </p:nvPr>
        </p:nvSpPr>
        <p:spPr>
          <a:xfrm>
            <a:off x="144921" y="2894959"/>
            <a:ext cx="11902157" cy="381331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Title 6"/>
          <p:cNvSpPr txBox="1"/>
          <p:nvPr>
            <p:custDataLst>
              <p:tags r:id="rId5"/>
            </p:custDataLst>
          </p:nvPr>
        </p:nvSpPr>
        <p:spPr>
          <a:xfrm>
            <a:off x="1219200" y="1527988"/>
            <a:ext cx="9753600" cy="758012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ctr" fontAlgn="auto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SzTx/>
              <a:buNone/>
            </a:pPr>
            <a:r>
              <a:rPr lang="zh-CN" altLang="en-US" sz="6600" b="1" spc="2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单元导读</a:t>
            </a:r>
          </a:p>
        </p:txBody>
      </p:sp>
    </p:spTree>
    <p:custDataLst>
      <p:tags r:id="rId6"/>
    </p:custDataLst>
  </p:cSld>
  <p:clrMapOvr>
    <a:masterClrMapping/>
  </p:clrMapOvr>
  <mc:AlternateContent>
    <mc:Choice xmlns:p15="http://schemas.microsoft.com/office/powerpoint/2012/main" Requires="p15">
      <p:transition spd="slow" p14:dur="1250">
        <p15:prstTrans prst="peelOff"/>
      </p:transition>
    </mc:Choice>
    <mc:Fallback>
      <p:transition spd="slow">
        <p:fade/>
      </p:transition>
    </mc:Fallback>
  </mc:AlternateContent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3" name="Freeform 198"/>
          <p:cNvSpPr>
            <a:spLocks noEditPoints="1"/>
          </p:cNvSpPr>
          <p:nvPr>
            <p:custDataLst>
              <p:tags r:id="rId3"/>
            </p:custDataLst>
          </p:nvPr>
        </p:nvSpPr>
        <p:spPr bwMode="auto">
          <a:xfrm>
            <a:off x="10169755" y="5383212"/>
            <a:ext cx="2057400" cy="1474788"/>
          </a:xfrm>
          <a:custGeom>
            <a:gdLst>
              <a:gd name="T0" fmla="*/ 335 w 426"/>
              <a:gd name="T1" fmla="*/ 84 h 305"/>
              <a:gd name="T2" fmla="*/ 357 w 426"/>
              <a:gd name="T3" fmla="*/ 83 h 305"/>
              <a:gd name="T4" fmla="*/ 228 w 426"/>
              <a:gd name="T5" fmla="*/ 9 h 305"/>
              <a:gd name="T6" fmla="*/ 275 w 426"/>
              <a:gd name="T7" fmla="*/ 20 h 305"/>
              <a:gd name="T8" fmla="*/ 151 w 426"/>
              <a:gd name="T9" fmla="*/ 86 h 305"/>
              <a:gd name="T10" fmla="*/ 122 w 426"/>
              <a:gd name="T11" fmla="*/ 78 h 305"/>
              <a:gd name="T12" fmla="*/ 105 w 426"/>
              <a:gd name="T13" fmla="*/ 134 h 305"/>
              <a:gd name="T14" fmla="*/ 162 w 426"/>
              <a:gd name="T15" fmla="*/ 258 h 305"/>
              <a:gd name="T16" fmla="*/ 233 w 426"/>
              <a:gd name="T17" fmla="*/ 271 h 305"/>
              <a:gd name="T18" fmla="*/ 198 w 426"/>
              <a:gd name="T19" fmla="*/ 226 h 305"/>
              <a:gd name="T20" fmla="*/ 261 w 426"/>
              <a:gd name="T21" fmla="*/ 154 h 305"/>
              <a:gd name="T22" fmla="*/ 406 w 426"/>
              <a:gd name="T23" fmla="*/ 181 h 305"/>
              <a:gd name="T24" fmla="*/ 216 w 426"/>
              <a:gd name="T25" fmla="*/ 271 h 305"/>
              <a:gd name="T26" fmla="*/ 101 w 426"/>
              <a:gd name="T27" fmla="*/ 208 h 305"/>
              <a:gd name="T28" fmla="*/ 89 w 426"/>
              <a:gd name="T29" fmla="*/ 207 h 305"/>
              <a:gd name="T30" fmla="*/ 47 w 426"/>
              <a:gd name="T31" fmla="*/ 166 h 305"/>
              <a:gd name="T32" fmla="*/ 77 w 426"/>
              <a:gd name="T33" fmla="*/ 218 h 305"/>
              <a:gd name="T34" fmla="*/ 95 w 426"/>
              <a:gd name="T35" fmla="*/ 221 h 305"/>
              <a:gd name="T36" fmla="*/ 22 w 426"/>
              <a:gd name="T37" fmla="*/ 219 h 305"/>
              <a:gd name="T38" fmla="*/ 27 w 426"/>
              <a:gd name="T39" fmla="*/ 250 h 305"/>
              <a:gd name="T40" fmla="*/ 28 w 426"/>
              <a:gd name="T41" fmla="*/ 252 h 305"/>
              <a:gd name="T42" fmla="*/ 86 w 426"/>
              <a:gd name="T43" fmla="*/ 235 h 305"/>
              <a:gd name="T44" fmla="*/ 132 w 426"/>
              <a:gd name="T45" fmla="*/ 276 h 305"/>
              <a:gd name="T46" fmla="*/ 105 w 426"/>
              <a:gd name="T47" fmla="*/ 242 h 305"/>
              <a:gd name="T48" fmla="*/ 162 w 426"/>
              <a:gd name="T49" fmla="*/ 227 h 305"/>
              <a:gd name="T50" fmla="*/ 164 w 426"/>
              <a:gd name="T51" fmla="*/ 255 h 305"/>
              <a:gd name="T52" fmla="*/ 189 w 426"/>
              <a:gd name="T53" fmla="*/ 226 h 305"/>
              <a:gd name="T54" fmla="*/ 202 w 426"/>
              <a:gd name="T55" fmla="*/ 250 h 305"/>
              <a:gd name="T56" fmla="*/ 182 w 426"/>
              <a:gd name="T57" fmla="*/ 253 h 305"/>
              <a:gd name="T58" fmla="*/ 192 w 426"/>
              <a:gd name="T59" fmla="*/ 223 h 305"/>
              <a:gd name="T60" fmla="*/ 208 w 426"/>
              <a:gd name="T61" fmla="*/ 179 h 305"/>
              <a:gd name="T62" fmla="*/ 315 w 426"/>
              <a:gd name="T63" fmla="*/ 218 h 305"/>
              <a:gd name="T64" fmla="*/ 332 w 426"/>
              <a:gd name="T65" fmla="*/ 211 h 305"/>
              <a:gd name="T66" fmla="*/ 324 w 426"/>
              <a:gd name="T67" fmla="*/ 142 h 305"/>
              <a:gd name="T68" fmla="*/ 306 w 426"/>
              <a:gd name="T69" fmla="*/ 147 h 305"/>
              <a:gd name="T70" fmla="*/ 315 w 426"/>
              <a:gd name="T71" fmla="*/ 79 h 305"/>
              <a:gd name="T72" fmla="*/ 312 w 426"/>
              <a:gd name="T73" fmla="*/ 79 h 305"/>
              <a:gd name="T74" fmla="*/ 292 w 426"/>
              <a:gd name="T75" fmla="*/ 76 h 305"/>
              <a:gd name="T76" fmla="*/ 303 w 426"/>
              <a:gd name="T77" fmla="*/ 78 h 305"/>
              <a:gd name="T78" fmla="*/ 331 w 426"/>
              <a:gd name="T79" fmla="*/ 70 h 305"/>
              <a:gd name="T80" fmla="*/ 295 w 426"/>
              <a:gd name="T81" fmla="*/ 84 h 305"/>
              <a:gd name="T82" fmla="*/ 347 w 426"/>
              <a:gd name="T83" fmla="*/ 77 h 305"/>
              <a:gd name="T84" fmla="*/ 346 w 426"/>
              <a:gd name="T85" fmla="*/ 70 h 305"/>
              <a:gd name="T86" fmla="*/ 330 w 426"/>
              <a:gd name="T87" fmla="*/ 61 h 305"/>
              <a:gd name="T88" fmla="*/ 298 w 426"/>
              <a:gd name="T89" fmla="*/ 66 h 305"/>
              <a:gd name="T90" fmla="*/ 286 w 426"/>
              <a:gd name="T91" fmla="*/ 68 h 305"/>
              <a:gd name="T92" fmla="*/ 288 w 426"/>
              <a:gd name="T93" fmla="*/ 86 h 305"/>
              <a:gd name="T94" fmla="*/ 306 w 426"/>
              <a:gd name="T95" fmla="*/ 91 h 305"/>
              <a:gd name="T96" fmla="*/ 292 w 426"/>
              <a:gd name="T97" fmla="*/ 97 h 305"/>
              <a:gd name="T98" fmla="*/ 292 w 426"/>
              <a:gd name="T99" fmla="*/ 160 h 305"/>
              <a:gd name="T100" fmla="*/ 312 w 426"/>
              <a:gd name="T101" fmla="*/ 217 h 305"/>
              <a:gd name="T102" fmla="*/ 269 w 426"/>
              <a:gd name="T103" fmla="*/ 250 h 305"/>
              <a:gd name="T104" fmla="*/ 296 w 426"/>
              <a:gd name="T105" fmla="*/ 277 h 305"/>
              <a:gd name="T106" fmla="*/ 354 w 426"/>
              <a:gd name="T107" fmla="*/ 281 h 305"/>
              <a:gd name="T108" fmla="*/ 340 w 426"/>
              <a:gd name="T109" fmla="*/ 229 h 305"/>
              <a:gd name="T110" fmla="*/ 334 w 426"/>
              <a:gd name="T111" fmla="*/ 210 h 305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426" h="305">
                <a:moveTo>
                  <a:pt x="406" y="181"/>
                </a:moveTo>
                <a:cubicBezTo>
                  <a:pt x="391" y="152"/>
                  <a:pt x="359" y="138"/>
                  <a:pt x="329" y="141"/>
                </a:cubicBezTo>
                <a:cubicBezTo>
                  <a:pt x="329" y="141"/>
                  <a:pt x="329" y="141"/>
                  <a:pt x="329" y="140"/>
                </a:cubicBezTo>
                <a:cubicBezTo>
                  <a:pt x="326" y="123"/>
                  <a:pt x="330" y="103"/>
                  <a:pt x="325" y="86"/>
                </a:cubicBezTo>
                <a:cubicBezTo>
                  <a:pt x="327" y="86"/>
                  <a:pt x="330" y="85"/>
                  <a:pt x="332" y="85"/>
                </a:cubicBezTo>
                <a:cubicBezTo>
                  <a:pt x="333" y="85"/>
                  <a:pt x="333" y="86"/>
                  <a:pt x="333" y="86"/>
                </a:cubicBezTo>
                <a:cubicBezTo>
                  <a:pt x="334" y="88"/>
                  <a:pt x="336" y="86"/>
                  <a:pt x="335" y="85"/>
                </a:cubicBezTo>
                <a:cubicBezTo>
                  <a:pt x="335" y="85"/>
                  <a:pt x="335" y="85"/>
                  <a:pt x="335" y="84"/>
                </a:cubicBezTo>
                <a:cubicBezTo>
                  <a:pt x="339" y="84"/>
                  <a:pt x="342" y="84"/>
                  <a:pt x="346" y="83"/>
                </a:cubicBezTo>
                <a:cubicBezTo>
                  <a:pt x="346" y="84"/>
                  <a:pt x="346" y="84"/>
                  <a:pt x="346" y="84"/>
                </a:cubicBezTo>
                <a:cubicBezTo>
                  <a:pt x="347" y="86"/>
                  <a:pt x="349" y="85"/>
                  <a:pt x="349" y="84"/>
                </a:cubicBezTo>
                <a:cubicBezTo>
                  <a:pt x="349" y="84"/>
                  <a:pt x="348" y="83"/>
                  <a:pt x="348" y="83"/>
                </a:cubicBezTo>
                <a:cubicBezTo>
                  <a:pt x="350" y="83"/>
                  <a:pt x="352" y="83"/>
                  <a:pt x="354" y="83"/>
                </a:cubicBezTo>
                <a:cubicBezTo>
                  <a:pt x="354" y="83"/>
                  <a:pt x="354" y="84"/>
                  <a:pt x="354" y="84"/>
                </a:cubicBezTo>
                <a:cubicBezTo>
                  <a:pt x="354" y="86"/>
                  <a:pt x="357" y="86"/>
                  <a:pt x="357" y="84"/>
                </a:cubicBezTo>
                <a:cubicBezTo>
                  <a:pt x="357" y="84"/>
                  <a:pt x="357" y="83"/>
                  <a:pt x="357" y="83"/>
                </a:cubicBezTo>
                <a:cubicBezTo>
                  <a:pt x="358" y="83"/>
                  <a:pt x="358" y="80"/>
                  <a:pt x="357" y="80"/>
                </a:cubicBezTo>
                <a:cubicBezTo>
                  <a:pt x="357" y="74"/>
                  <a:pt x="357" y="67"/>
                  <a:pt x="358" y="61"/>
                </a:cubicBezTo>
                <a:cubicBezTo>
                  <a:pt x="358" y="60"/>
                  <a:pt x="358" y="59"/>
                  <a:pt x="357" y="59"/>
                </a:cubicBezTo>
                <a:cubicBezTo>
                  <a:pt x="332" y="54"/>
                  <a:pt x="304" y="59"/>
                  <a:pt x="281" y="68"/>
                </a:cubicBezTo>
                <a:cubicBezTo>
                  <a:pt x="277" y="59"/>
                  <a:pt x="273" y="50"/>
                  <a:pt x="268" y="41"/>
                </a:cubicBezTo>
                <a:cubicBezTo>
                  <a:pt x="268" y="39"/>
                  <a:pt x="267" y="37"/>
                  <a:pt x="266" y="35"/>
                </a:cubicBezTo>
                <a:cubicBezTo>
                  <a:pt x="275" y="28"/>
                  <a:pt x="294" y="13"/>
                  <a:pt x="276" y="6"/>
                </a:cubicBezTo>
                <a:cubicBezTo>
                  <a:pt x="263" y="2"/>
                  <a:pt x="240" y="0"/>
                  <a:pt x="228" y="9"/>
                </a:cubicBezTo>
                <a:cubicBezTo>
                  <a:pt x="226" y="10"/>
                  <a:pt x="226" y="13"/>
                  <a:pt x="228" y="14"/>
                </a:cubicBezTo>
                <a:cubicBezTo>
                  <a:pt x="237" y="17"/>
                  <a:pt x="244" y="17"/>
                  <a:pt x="252" y="13"/>
                </a:cubicBezTo>
                <a:cubicBezTo>
                  <a:pt x="252" y="13"/>
                  <a:pt x="252" y="12"/>
                  <a:pt x="252" y="12"/>
                </a:cubicBezTo>
                <a:cubicBezTo>
                  <a:pt x="253" y="12"/>
                  <a:pt x="254" y="12"/>
                  <a:pt x="254" y="11"/>
                </a:cubicBezTo>
                <a:cubicBezTo>
                  <a:pt x="254" y="11"/>
                  <a:pt x="254" y="11"/>
                  <a:pt x="254" y="11"/>
                </a:cubicBezTo>
                <a:cubicBezTo>
                  <a:pt x="255" y="10"/>
                  <a:pt x="256" y="9"/>
                  <a:pt x="256" y="8"/>
                </a:cubicBezTo>
                <a:cubicBezTo>
                  <a:pt x="259" y="9"/>
                  <a:pt x="262" y="9"/>
                  <a:pt x="265" y="9"/>
                </a:cubicBezTo>
                <a:cubicBezTo>
                  <a:pt x="271" y="10"/>
                  <a:pt x="282" y="12"/>
                  <a:pt x="275" y="20"/>
                </a:cubicBezTo>
                <a:cubicBezTo>
                  <a:pt x="271" y="25"/>
                  <a:pt x="265" y="29"/>
                  <a:pt x="260" y="33"/>
                </a:cubicBezTo>
                <a:cubicBezTo>
                  <a:pt x="259" y="35"/>
                  <a:pt x="260" y="37"/>
                  <a:pt x="262" y="37"/>
                </a:cubicBezTo>
                <a:cubicBezTo>
                  <a:pt x="265" y="52"/>
                  <a:pt x="272" y="66"/>
                  <a:pt x="278" y="80"/>
                </a:cubicBezTo>
                <a:cubicBezTo>
                  <a:pt x="281" y="86"/>
                  <a:pt x="283" y="92"/>
                  <a:pt x="285" y="99"/>
                </a:cubicBezTo>
                <a:cubicBezTo>
                  <a:pt x="285" y="99"/>
                  <a:pt x="285" y="99"/>
                  <a:pt x="285" y="99"/>
                </a:cubicBezTo>
                <a:cubicBezTo>
                  <a:pt x="247" y="114"/>
                  <a:pt x="207" y="127"/>
                  <a:pt x="166" y="124"/>
                </a:cubicBezTo>
                <a:cubicBezTo>
                  <a:pt x="166" y="123"/>
                  <a:pt x="165" y="122"/>
                  <a:pt x="163" y="123"/>
                </a:cubicBezTo>
                <a:cubicBezTo>
                  <a:pt x="158" y="111"/>
                  <a:pt x="154" y="99"/>
                  <a:pt x="151" y="86"/>
                </a:cubicBezTo>
                <a:cubicBezTo>
                  <a:pt x="153" y="86"/>
                  <a:pt x="154" y="86"/>
                  <a:pt x="156" y="85"/>
                </a:cubicBezTo>
                <a:cubicBezTo>
                  <a:pt x="157" y="85"/>
                  <a:pt x="157" y="84"/>
                  <a:pt x="157" y="84"/>
                </a:cubicBezTo>
                <a:cubicBezTo>
                  <a:pt x="167" y="81"/>
                  <a:pt x="175" y="76"/>
                  <a:pt x="179" y="66"/>
                </a:cubicBezTo>
                <a:cubicBezTo>
                  <a:pt x="179" y="65"/>
                  <a:pt x="178" y="63"/>
                  <a:pt x="177" y="63"/>
                </a:cubicBezTo>
                <a:cubicBezTo>
                  <a:pt x="167" y="60"/>
                  <a:pt x="160" y="65"/>
                  <a:pt x="151" y="66"/>
                </a:cubicBezTo>
                <a:cubicBezTo>
                  <a:pt x="141" y="66"/>
                  <a:pt x="131" y="59"/>
                  <a:pt x="123" y="56"/>
                </a:cubicBezTo>
                <a:cubicBezTo>
                  <a:pt x="117" y="54"/>
                  <a:pt x="105" y="53"/>
                  <a:pt x="104" y="61"/>
                </a:cubicBezTo>
                <a:cubicBezTo>
                  <a:pt x="104" y="69"/>
                  <a:pt x="117" y="75"/>
                  <a:pt x="122" y="78"/>
                </a:cubicBezTo>
                <a:cubicBezTo>
                  <a:pt x="129" y="82"/>
                  <a:pt x="138" y="85"/>
                  <a:pt x="146" y="86"/>
                </a:cubicBezTo>
                <a:cubicBezTo>
                  <a:pt x="149" y="100"/>
                  <a:pt x="153" y="113"/>
                  <a:pt x="159" y="126"/>
                </a:cubicBezTo>
                <a:cubicBezTo>
                  <a:pt x="153" y="132"/>
                  <a:pt x="147" y="138"/>
                  <a:pt x="140" y="143"/>
                </a:cubicBezTo>
                <a:cubicBezTo>
                  <a:pt x="140" y="143"/>
                  <a:pt x="140" y="143"/>
                  <a:pt x="140" y="143"/>
                </a:cubicBezTo>
                <a:cubicBezTo>
                  <a:pt x="129" y="135"/>
                  <a:pt x="117" y="130"/>
                  <a:pt x="102" y="129"/>
                </a:cubicBezTo>
                <a:cubicBezTo>
                  <a:pt x="49" y="123"/>
                  <a:pt x="7" y="163"/>
                  <a:pt x="1" y="215"/>
                </a:cubicBezTo>
                <a:cubicBezTo>
                  <a:pt x="1" y="219"/>
                  <a:pt x="6" y="219"/>
                  <a:pt x="6" y="215"/>
                </a:cubicBezTo>
                <a:cubicBezTo>
                  <a:pt x="12" y="165"/>
                  <a:pt x="53" y="127"/>
                  <a:pt x="105" y="134"/>
                </a:cubicBezTo>
                <a:cubicBezTo>
                  <a:pt x="147" y="140"/>
                  <a:pt x="171" y="179"/>
                  <a:pt x="176" y="218"/>
                </a:cubicBezTo>
                <a:cubicBezTo>
                  <a:pt x="175" y="217"/>
                  <a:pt x="174" y="217"/>
                  <a:pt x="173" y="217"/>
                </a:cubicBezTo>
                <a:cubicBezTo>
                  <a:pt x="173" y="207"/>
                  <a:pt x="171" y="198"/>
                  <a:pt x="168" y="189"/>
                </a:cubicBezTo>
                <a:cubicBezTo>
                  <a:pt x="152" y="149"/>
                  <a:pt x="104" y="131"/>
                  <a:pt x="65" y="146"/>
                </a:cubicBezTo>
                <a:cubicBezTo>
                  <a:pt x="24" y="163"/>
                  <a:pt x="0" y="210"/>
                  <a:pt x="19" y="251"/>
                </a:cubicBezTo>
                <a:cubicBezTo>
                  <a:pt x="36" y="290"/>
                  <a:pt x="83" y="303"/>
                  <a:pt x="120" y="288"/>
                </a:cubicBezTo>
                <a:cubicBezTo>
                  <a:pt x="121" y="288"/>
                  <a:pt x="121" y="288"/>
                  <a:pt x="121" y="288"/>
                </a:cubicBezTo>
                <a:cubicBezTo>
                  <a:pt x="139" y="285"/>
                  <a:pt x="153" y="273"/>
                  <a:pt x="162" y="258"/>
                </a:cubicBezTo>
                <a:cubicBezTo>
                  <a:pt x="170" y="259"/>
                  <a:pt x="178" y="258"/>
                  <a:pt x="186" y="257"/>
                </a:cubicBezTo>
                <a:cubicBezTo>
                  <a:pt x="191" y="257"/>
                  <a:pt x="196" y="256"/>
                  <a:pt x="200" y="254"/>
                </a:cubicBezTo>
                <a:cubicBezTo>
                  <a:pt x="204" y="259"/>
                  <a:pt x="208" y="264"/>
                  <a:pt x="212" y="269"/>
                </a:cubicBezTo>
                <a:cubicBezTo>
                  <a:pt x="212" y="269"/>
                  <a:pt x="211" y="270"/>
                  <a:pt x="210" y="270"/>
                </a:cubicBezTo>
                <a:cubicBezTo>
                  <a:pt x="209" y="270"/>
                  <a:pt x="209" y="272"/>
                  <a:pt x="210" y="272"/>
                </a:cubicBezTo>
                <a:cubicBezTo>
                  <a:pt x="218" y="277"/>
                  <a:pt x="227" y="279"/>
                  <a:pt x="236" y="276"/>
                </a:cubicBezTo>
                <a:cubicBezTo>
                  <a:pt x="237" y="276"/>
                  <a:pt x="237" y="275"/>
                  <a:pt x="237" y="274"/>
                </a:cubicBezTo>
                <a:cubicBezTo>
                  <a:pt x="236" y="273"/>
                  <a:pt x="235" y="272"/>
                  <a:pt x="233" y="271"/>
                </a:cubicBezTo>
                <a:cubicBezTo>
                  <a:pt x="235" y="271"/>
                  <a:pt x="235" y="269"/>
                  <a:pt x="234" y="269"/>
                </a:cubicBezTo>
                <a:cubicBezTo>
                  <a:pt x="230" y="268"/>
                  <a:pt x="227" y="267"/>
                  <a:pt x="223" y="267"/>
                </a:cubicBezTo>
                <a:cubicBezTo>
                  <a:pt x="222" y="267"/>
                  <a:pt x="220" y="267"/>
                  <a:pt x="218" y="268"/>
                </a:cubicBezTo>
                <a:cubicBezTo>
                  <a:pt x="213" y="269"/>
                  <a:pt x="210" y="262"/>
                  <a:pt x="206" y="258"/>
                </a:cubicBezTo>
                <a:cubicBezTo>
                  <a:pt x="205" y="256"/>
                  <a:pt x="204" y="255"/>
                  <a:pt x="202" y="253"/>
                </a:cubicBezTo>
                <a:cubicBezTo>
                  <a:pt x="203" y="253"/>
                  <a:pt x="203" y="252"/>
                  <a:pt x="203" y="252"/>
                </a:cubicBezTo>
                <a:cubicBezTo>
                  <a:pt x="211" y="247"/>
                  <a:pt x="213" y="237"/>
                  <a:pt x="206" y="230"/>
                </a:cubicBezTo>
                <a:cubicBezTo>
                  <a:pt x="204" y="227"/>
                  <a:pt x="201" y="226"/>
                  <a:pt x="198" y="226"/>
                </a:cubicBezTo>
                <a:cubicBezTo>
                  <a:pt x="198" y="226"/>
                  <a:pt x="197" y="225"/>
                  <a:pt x="197" y="225"/>
                </a:cubicBezTo>
                <a:cubicBezTo>
                  <a:pt x="197" y="225"/>
                  <a:pt x="197" y="225"/>
                  <a:pt x="197" y="225"/>
                </a:cubicBezTo>
                <a:cubicBezTo>
                  <a:pt x="197" y="210"/>
                  <a:pt x="193" y="196"/>
                  <a:pt x="188" y="183"/>
                </a:cubicBezTo>
                <a:cubicBezTo>
                  <a:pt x="195" y="184"/>
                  <a:pt x="203" y="185"/>
                  <a:pt x="210" y="182"/>
                </a:cubicBezTo>
                <a:cubicBezTo>
                  <a:pt x="211" y="182"/>
                  <a:pt x="211" y="181"/>
                  <a:pt x="210" y="180"/>
                </a:cubicBezTo>
                <a:cubicBezTo>
                  <a:pt x="237" y="156"/>
                  <a:pt x="260" y="127"/>
                  <a:pt x="286" y="102"/>
                </a:cubicBezTo>
                <a:cubicBezTo>
                  <a:pt x="289" y="111"/>
                  <a:pt x="292" y="121"/>
                  <a:pt x="295" y="130"/>
                </a:cubicBezTo>
                <a:cubicBezTo>
                  <a:pt x="282" y="136"/>
                  <a:pt x="270" y="146"/>
                  <a:pt x="261" y="154"/>
                </a:cubicBezTo>
                <a:cubicBezTo>
                  <a:pt x="248" y="168"/>
                  <a:pt x="229" y="191"/>
                  <a:pt x="239" y="212"/>
                </a:cubicBezTo>
                <a:cubicBezTo>
                  <a:pt x="240" y="215"/>
                  <a:pt x="245" y="212"/>
                  <a:pt x="243" y="209"/>
                </a:cubicBezTo>
                <a:cubicBezTo>
                  <a:pt x="234" y="190"/>
                  <a:pt x="255" y="168"/>
                  <a:pt x="267" y="156"/>
                </a:cubicBezTo>
                <a:cubicBezTo>
                  <a:pt x="275" y="149"/>
                  <a:pt x="285" y="140"/>
                  <a:pt x="296" y="135"/>
                </a:cubicBezTo>
                <a:cubicBezTo>
                  <a:pt x="297" y="140"/>
                  <a:pt x="299" y="144"/>
                  <a:pt x="300" y="148"/>
                </a:cubicBezTo>
                <a:cubicBezTo>
                  <a:pt x="259" y="159"/>
                  <a:pt x="243" y="212"/>
                  <a:pt x="259" y="248"/>
                </a:cubicBezTo>
                <a:cubicBezTo>
                  <a:pt x="277" y="288"/>
                  <a:pt x="324" y="305"/>
                  <a:pt x="363" y="288"/>
                </a:cubicBezTo>
                <a:cubicBezTo>
                  <a:pt x="403" y="270"/>
                  <a:pt x="426" y="222"/>
                  <a:pt x="406" y="181"/>
                </a:cubicBezTo>
                <a:close/>
                <a:moveTo>
                  <a:pt x="146" y="81"/>
                </a:moveTo>
                <a:cubicBezTo>
                  <a:pt x="133" y="80"/>
                  <a:pt x="116" y="71"/>
                  <a:pt x="110" y="62"/>
                </a:cubicBezTo>
                <a:cubicBezTo>
                  <a:pt x="108" y="59"/>
                  <a:pt x="126" y="63"/>
                  <a:pt x="126" y="63"/>
                </a:cubicBezTo>
                <a:cubicBezTo>
                  <a:pt x="131" y="65"/>
                  <a:pt x="135" y="67"/>
                  <a:pt x="139" y="69"/>
                </a:cubicBezTo>
                <a:cubicBezTo>
                  <a:pt x="151" y="73"/>
                  <a:pt x="161" y="66"/>
                  <a:pt x="172" y="67"/>
                </a:cubicBezTo>
                <a:cubicBezTo>
                  <a:pt x="167" y="77"/>
                  <a:pt x="157" y="79"/>
                  <a:pt x="148" y="80"/>
                </a:cubicBezTo>
                <a:cubicBezTo>
                  <a:pt x="147" y="80"/>
                  <a:pt x="147" y="80"/>
                  <a:pt x="146" y="81"/>
                </a:cubicBezTo>
                <a:close/>
                <a:moveTo>
                  <a:pt x="216" y="271"/>
                </a:moveTo>
                <a:cubicBezTo>
                  <a:pt x="216" y="271"/>
                  <a:pt x="217" y="271"/>
                  <a:pt x="217" y="271"/>
                </a:cubicBezTo>
                <a:cubicBezTo>
                  <a:pt x="217" y="271"/>
                  <a:pt x="218" y="271"/>
                  <a:pt x="218" y="270"/>
                </a:cubicBezTo>
                <a:cubicBezTo>
                  <a:pt x="224" y="270"/>
                  <a:pt x="229" y="270"/>
                  <a:pt x="233" y="274"/>
                </a:cubicBezTo>
                <a:cubicBezTo>
                  <a:pt x="226" y="276"/>
                  <a:pt x="220" y="275"/>
                  <a:pt x="214" y="272"/>
                </a:cubicBezTo>
                <a:cubicBezTo>
                  <a:pt x="215" y="271"/>
                  <a:pt x="215" y="271"/>
                  <a:pt x="216" y="271"/>
                </a:cubicBezTo>
                <a:close/>
                <a:moveTo>
                  <a:pt x="158" y="187"/>
                </a:moveTo>
                <a:cubicBezTo>
                  <a:pt x="163" y="195"/>
                  <a:pt x="165" y="205"/>
                  <a:pt x="165" y="215"/>
                </a:cubicBezTo>
                <a:cubicBezTo>
                  <a:pt x="144" y="210"/>
                  <a:pt x="122" y="209"/>
                  <a:pt x="101" y="208"/>
                </a:cubicBezTo>
                <a:cubicBezTo>
                  <a:pt x="115" y="194"/>
                  <a:pt x="127" y="180"/>
                  <a:pt x="139" y="165"/>
                </a:cubicBezTo>
                <a:cubicBezTo>
                  <a:pt x="147" y="171"/>
                  <a:pt x="153" y="178"/>
                  <a:pt x="158" y="187"/>
                </a:cubicBezTo>
                <a:close/>
                <a:moveTo>
                  <a:pt x="66" y="155"/>
                </a:moveTo>
                <a:cubicBezTo>
                  <a:pt x="90" y="144"/>
                  <a:pt x="117" y="148"/>
                  <a:pt x="137" y="163"/>
                </a:cubicBezTo>
                <a:cubicBezTo>
                  <a:pt x="125" y="179"/>
                  <a:pt x="112" y="194"/>
                  <a:pt x="97" y="208"/>
                </a:cubicBezTo>
                <a:cubicBezTo>
                  <a:pt x="95" y="208"/>
                  <a:pt x="93" y="208"/>
                  <a:pt x="91" y="208"/>
                </a:cubicBezTo>
                <a:cubicBezTo>
                  <a:pt x="91" y="208"/>
                  <a:pt x="91" y="208"/>
                  <a:pt x="91" y="208"/>
                </a:cubicBezTo>
                <a:cubicBezTo>
                  <a:pt x="90" y="208"/>
                  <a:pt x="90" y="208"/>
                  <a:pt x="89" y="207"/>
                </a:cubicBezTo>
                <a:cubicBezTo>
                  <a:pt x="94" y="189"/>
                  <a:pt x="93" y="169"/>
                  <a:pt x="93" y="150"/>
                </a:cubicBezTo>
                <a:cubicBezTo>
                  <a:pt x="93" y="149"/>
                  <a:pt x="90" y="149"/>
                  <a:pt x="90" y="150"/>
                </a:cubicBezTo>
                <a:cubicBezTo>
                  <a:pt x="90" y="169"/>
                  <a:pt x="91" y="189"/>
                  <a:pt x="87" y="208"/>
                </a:cubicBezTo>
                <a:cubicBezTo>
                  <a:pt x="85" y="208"/>
                  <a:pt x="83" y="208"/>
                  <a:pt x="82" y="209"/>
                </a:cubicBezTo>
                <a:cubicBezTo>
                  <a:pt x="81" y="209"/>
                  <a:pt x="81" y="210"/>
                  <a:pt x="81" y="210"/>
                </a:cubicBezTo>
                <a:cubicBezTo>
                  <a:pt x="80" y="210"/>
                  <a:pt x="80" y="211"/>
                  <a:pt x="80" y="211"/>
                </a:cubicBezTo>
                <a:cubicBezTo>
                  <a:pt x="71" y="195"/>
                  <a:pt x="60" y="180"/>
                  <a:pt x="48" y="167"/>
                </a:cubicBezTo>
                <a:cubicBezTo>
                  <a:pt x="48" y="166"/>
                  <a:pt x="48" y="166"/>
                  <a:pt x="47" y="166"/>
                </a:cubicBezTo>
                <a:cubicBezTo>
                  <a:pt x="53" y="162"/>
                  <a:pt x="60" y="158"/>
                  <a:pt x="66" y="155"/>
                </a:cubicBezTo>
                <a:close/>
                <a:moveTo>
                  <a:pt x="94" y="223"/>
                </a:moveTo>
                <a:cubicBezTo>
                  <a:pt x="94" y="224"/>
                  <a:pt x="94" y="225"/>
                  <a:pt x="93" y="225"/>
                </a:cubicBezTo>
                <a:cubicBezTo>
                  <a:pt x="91" y="229"/>
                  <a:pt x="88" y="232"/>
                  <a:pt x="84" y="231"/>
                </a:cubicBezTo>
                <a:cubicBezTo>
                  <a:pt x="83" y="231"/>
                  <a:pt x="83" y="231"/>
                  <a:pt x="83" y="230"/>
                </a:cubicBezTo>
                <a:cubicBezTo>
                  <a:pt x="82" y="230"/>
                  <a:pt x="82" y="230"/>
                  <a:pt x="82" y="230"/>
                </a:cubicBezTo>
                <a:cubicBezTo>
                  <a:pt x="79" y="229"/>
                  <a:pt x="77" y="226"/>
                  <a:pt x="77" y="224"/>
                </a:cubicBezTo>
                <a:cubicBezTo>
                  <a:pt x="76" y="222"/>
                  <a:pt x="76" y="220"/>
                  <a:pt x="77" y="218"/>
                </a:cubicBezTo>
                <a:cubicBezTo>
                  <a:pt x="78" y="218"/>
                  <a:pt x="78" y="217"/>
                  <a:pt x="78" y="216"/>
                </a:cubicBezTo>
                <a:cubicBezTo>
                  <a:pt x="79" y="214"/>
                  <a:pt x="82" y="212"/>
                  <a:pt x="84" y="211"/>
                </a:cubicBezTo>
                <a:cubicBezTo>
                  <a:pt x="84" y="211"/>
                  <a:pt x="84" y="211"/>
                  <a:pt x="85" y="211"/>
                </a:cubicBezTo>
                <a:cubicBezTo>
                  <a:pt x="85" y="211"/>
                  <a:pt x="85" y="210"/>
                  <a:pt x="86" y="210"/>
                </a:cubicBezTo>
                <a:cubicBezTo>
                  <a:pt x="86" y="212"/>
                  <a:pt x="88" y="212"/>
                  <a:pt x="89" y="211"/>
                </a:cubicBezTo>
                <a:cubicBezTo>
                  <a:pt x="89" y="210"/>
                  <a:pt x="89" y="210"/>
                  <a:pt x="89" y="210"/>
                </a:cubicBezTo>
                <a:cubicBezTo>
                  <a:pt x="91" y="210"/>
                  <a:pt x="93" y="211"/>
                  <a:pt x="94" y="213"/>
                </a:cubicBezTo>
                <a:cubicBezTo>
                  <a:pt x="95" y="216"/>
                  <a:pt x="95" y="218"/>
                  <a:pt x="95" y="221"/>
                </a:cubicBezTo>
                <a:cubicBezTo>
                  <a:pt x="94" y="221"/>
                  <a:pt x="94" y="222"/>
                  <a:pt x="94" y="223"/>
                </a:cubicBezTo>
                <a:close/>
                <a:moveTo>
                  <a:pt x="46" y="167"/>
                </a:moveTo>
                <a:cubicBezTo>
                  <a:pt x="46" y="168"/>
                  <a:pt x="46" y="168"/>
                  <a:pt x="46" y="169"/>
                </a:cubicBezTo>
                <a:cubicBezTo>
                  <a:pt x="58" y="182"/>
                  <a:pt x="69" y="197"/>
                  <a:pt x="78" y="213"/>
                </a:cubicBezTo>
                <a:cubicBezTo>
                  <a:pt x="77" y="213"/>
                  <a:pt x="76" y="214"/>
                  <a:pt x="75" y="215"/>
                </a:cubicBezTo>
                <a:cubicBezTo>
                  <a:pt x="58" y="215"/>
                  <a:pt x="41" y="212"/>
                  <a:pt x="25" y="220"/>
                </a:cubicBezTo>
                <a:cubicBezTo>
                  <a:pt x="25" y="220"/>
                  <a:pt x="25" y="219"/>
                  <a:pt x="25" y="219"/>
                </a:cubicBezTo>
                <a:cubicBezTo>
                  <a:pt x="22" y="219"/>
                  <a:pt x="22" y="219"/>
                  <a:pt x="22" y="219"/>
                </a:cubicBezTo>
                <a:cubicBezTo>
                  <a:pt x="21" y="219"/>
                  <a:pt x="21" y="222"/>
                  <a:pt x="22" y="222"/>
                </a:cubicBezTo>
                <a:cubicBezTo>
                  <a:pt x="22" y="222"/>
                  <a:pt x="22" y="222"/>
                  <a:pt x="22" y="222"/>
                </a:cubicBezTo>
                <a:cubicBezTo>
                  <a:pt x="22" y="223"/>
                  <a:pt x="23" y="224"/>
                  <a:pt x="24" y="223"/>
                </a:cubicBezTo>
                <a:cubicBezTo>
                  <a:pt x="40" y="214"/>
                  <a:pt x="57" y="218"/>
                  <a:pt x="74" y="218"/>
                </a:cubicBezTo>
                <a:cubicBezTo>
                  <a:pt x="74" y="219"/>
                  <a:pt x="74" y="220"/>
                  <a:pt x="74" y="221"/>
                </a:cubicBezTo>
                <a:cubicBezTo>
                  <a:pt x="74" y="221"/>
                  <a:pt x="74" y="222"/>
                  <a:pt x="74" y="222"/>
                </a:cubicBezTo>
                <a:cubicBezTo>
                  <a:pt x="74" y="222"/>
                  <a:pt x="73" y="222"/>
                  <a:pt x="73" y="222"/>
                </a:cubicBezTo>
                <a:cubicBezTo>
                  <a:pt x="58" y="231"/>
                  <a:pt x="44" y="243"/>
                  <a:pt x="27" y="250"/>
                </a:cubicBezTo>
                <a:cubicBezTo>
                  <a:pt x="11" y="221"/>
                  <a:pt x="23" y="188"/>
                  <a:pt x="46" y="167"/>
                </a:cubicBezTo>
                <a:close/>
                <a:moveTo>
                  <a:pt x="28" y="252"/>
                </a:moveTo>
                <a:cubicBezTo>
                  <a:pt x="45" y="245"/>
                  <a:pt x="59" y="234"/>
                  <a:pt x="74" y="225"/>
                </a:cubicBezTo>
                <a:cubicBezTo>
                  <a:pt x="75" y="227"/>
                  <a:pt x="76" y="229"/>
                  <a:pt x="78" y="230"/>
                </a:cubicBezTo>
                <a:cubicBezTo>
                  <a:pt x="73" y="239"/>
                  <a:pt x="68" y="247"/>
                  <a:pt x="64" y="256"/>
                </a:cubicBezTo>
                <a:cubicBezTo>
                  <a:pt x="60" y="262"/>
                  <a:pt x="56" y="270"/>
                  <a:pt x="57" y="278"/>
                </a:cubicBezTo>
                <a:cubicBezTo>
                  <a:pt x="57" y="278"/>
                  <a:pt x="57" y="279"/>
                  <a:pt x="57" y="279"/>
                </a:cubicBezTo>
                <a:cubicBezTo>
                  <a:pt x="46" y="273"/>
                  <a:pt x="36" y="264"/>
                  <a:pt x="28" y="252"/>
                </a:cubicBezTo>
                <a:close/>
                <a:moveTo>
                  <a:pt x="85" y="286"/>
                </a:moveTo>
                <a:cubicBezTo>
                  <a:pt x="75" y="286"/>
                  <a:pt x="66" y="283"/>
                  <a:pt x="58" y="279"/>
                </a:cubicBezTo>
                <a:cubicBezTo>
                  <a:pt x="59" y="279"/>
                  <a:pt x="59" y="279"/>
                  <a:pt x="59" y="278"/>
                </a:cubicBezTo>
                <a:cubicBezTo>
                  <a:pt x="59" y="270"/>
                  <a:pt x="63" y="262"/>
                  <a:pt x="67" y="255"/>
                </a:cubicBezTo>
                <a:cubicBezTo>
                  <a:pt x="71" y="247"/>
                  <a:pt x="75" y="240"/>
                  <a:pt x="80" y="232"/>
                </a:cubicBezTo>
                <a:cubicBezTo>
                  <a:pt x="80" y="232"/>
                  <a:pt x="80" y="232"/>
                  <a:pt x="80" y="232"/>
                </a:cubicBezTo>
                <a:cubicBezTo>
                  <a:pt x="81" y="233"/>
                  <a:pt x="82" y="233"/>
                  <a:pt x="83" y="233"/>
                </a:cubicBezTo>
                <a:cubicBezTo>
                  <a:pt x="84" y="234"/>
                  <a:pt x="85" y="235"/>
                  <a:pt x="86" y="235"/>
                </a:cubicBezTo>
                <a:cubicBezTo>
                  <a:pt x="82" y="252"/>
                  <a:pt x="88" y="269"/>
                  <a:pt x="85" y="286"/>
                </a:cubicBezTo>
                <a:close/>
                <a:moveTo>
                  <a:pt x="128" y="276"/>
                </a:moveTo>
                <a:cubicBezTo>
                  <a:pt x="115" y="283"/>
                  <a:pt x="101" y="287"/>
                  <a:pt x="87" y="286"/>
                </a:cubicBezTo>
                <a:cubicBezTo>
                  <a:pt x="90" y="270"/>
                  <a:pt x="85" y="253"/>
                  <a:pt x="88" y="236"/>
                </a:cubicBezTo>
                <a:cubicBezTo>
                  <a:pt x="93" y="239"/>
                  <a:pt x="98" y="242"/>
                  <a:pt x="104" y="244"/>
                </a:cubicBezTo>
                <a:cubicBezTo>
                  <a:pt x="112" y="254"/>
                  <a:pt x="120" y="265"/>
                  <a:pt x="128" y="275"/>
                </a:cubicBezTo>
                <a:cubicBezTo>
                  <a:pt x="128" y="276"/>
                  <a:pt x="128" y="276"/>
                  <a:pt x="128" y="276"/>
                </a:cubicBezTo>
                <a:close/>
                <a:moveTo>
                  <a:pt x="132" y="276"/>
                </a:moveTo>
                <a:cubicBezTo>
                  <a:pt x="132" y="276"/>
                  <a:pt x="132" y="276"/>
                  <a:pt x="132" y="276"/>
                </a:cubicBezTo>
                <a:cubicBezTo>
                  <a:pt x="124" y="266"/>
                  <a:pt x="116" y="256"/>
                  <a:pt x="108" y="245"/>
                </a:cubicBezTo>
                <a:cubicBezTo>
                  <a:pt x="117" y="248"/>
                  <a:pt x="125" y="251"/>
                  <a:pt x="133" y="253"/>
                </a:cubicBezTo>
                <a:cubicBezTo>
                  <a:pt x="140" y="254"/>
                  <a:pt x="147" y="256"/>
                  <a:pt x="154" y="257"/>
                </a:cubicBezTo>
                <a:cubicBezTo>
                  <a:pt x="148" y="265"/>
                  <a:pt x="141" y="272"/>
                  <a:pt x="132" y="276"/>
                </a:cubicBezTo>
                <a:close/>
                <a:moveTo>
                  <a:pt x="155" y="254"/>
                </a:moveTo>
                <a:cubicBezTo>
                  <a:pt x="147" y="253"/>
                  <a:pt x="139" y="252"/>
                  <a:pt x="132" y="250"/>
                </a:cubicBezTo>
                <a:cubicBezTo>
                  <a:pt x="123" y="248"/>
                  <a:pt x="114" y="245"/>
                  <a:pt x="105" y="242"/>
                </a:cubicBezTo>
                <a:cubicBezTo>
                  <a:pt x="102" y="238"/>
                  <a:pt x="99" y="233"/>
                  <a:pt x="96" y="229"/>
                </a:cubicBezTo>
                <a:cubicBezTo>
                  <a:pt x="95" y="228"/>
                  <a:pt x="93" y="229"/>
                  <a:pt x="94" y="231"/>
                </a:cubicBezTo>
                <a:cubicBezTo>
                  <a:pt x="96" y="234"/>
                  <a:pt x="98" y="237"/>
                  <a:pt x="101" y="240"/>
                </a:cubicBezTo>
                <a:cubicBezTo>
                  <a:pt x="96" y="238"/>
                  <a:pt x="92" y="236"/>
                  <a:pt x="88" y="234"/>
                </a:cubicBezTo>
                <a:cubicBezTo>
                  <a:pt x="88" y="234"/>
                  <a:pt x="88" y="233"/>
                  <a:pt x="88" y="233"/>
                </a:cubicBezTo>
                <a:cubicBezTo>
                  <a:pt x="91" y="233"/>
                  <a:pt x="93" y="231"/>
                  <a:pt x="94" y="229"/>
                </a:cubicBezTo>
                <a:cubicBezTo>
                  <a:pt x="95" y="227"/>
                  <a:pt x="96" y="225"/>
                  <a:pt x="97" y="224"/>
                </a:cubicBezTo>
                <a:cubicBezTo>
                  <a:pt x="118" y="224"/>
                  <a:pt x="140" y="228"/>
                  <a:pt x="162" y="227"/>
                </a:cubicBezTo>
                <a:cubicBezTo>
                  <a:pt x="163" y="227"/>
                  <a:pt x="163" y="225"/>
                  <a:pt x="162" y="225"/>
                </a:cubicBezTo>
                <a:cubicBezTo>
                  <a:pt x="140" y="226"/>
                  <a:pt x="119" y="221"/>
                  <a:pt x="97" y="221"/>
                </a:cubicBezTo>
                <a:cubicBezTo>
                  <a:pt x="98" y="218"/>
                  <a:pt x="98" y="215"/>
                  <a:pt x="97" y="213"/>
                </a:cubicBezTo>
                <a:cubicBezTo>
                  <a:pt x="97" y="212"/>
                  <a:pt x="97" y="212"/>
                  <a:pt x="97" y="212"/>
                </a:cubicBezTo>
                <a:cubicBezTo>
                  <a:pt x="97" y="212"/>
                  <a:pt x="98" y="211"/>
                  <a:pt x="98" y="210"/>
                </a:cubicBezTo>
                <a:cubicBezTo>
                  <a:pt x="120" y="211"/>
                  <a:pt x="143" y="213"/>
                  <a:pt x="165" y="218"/>
                </a:cubicBezTo>
                <a:cubicBezTo>
                  <a:pt x="165" y="230"/>
                  <a:pt x="162" y="244"/>
                  <a:pt x="155" y="254"/>
                </a:cubicBezTo>
                <a:close/>
                <a:moveTo>
                  <a:pt x="164" y="255"/>
                </a:moveTo>
                <a:cubicBezTo>
                  <a:pt x="169" y="244"/>
                  <a:pt x="173" y="232"/>
                  <a:pt x="173" y="219"/>
                </a:cubicBezTo>
                <a:cubicBezTo>
                  <a:pt x="174" y="220"/>
                  <a:pt x="176" y="220"/>
                  <a:pt x="177" y="221"/>
                </a:cubicBezTo>
                <a:cubicBezTo>
                  <a:pt x="177" y="222"/>
                  <a:pt x="177" y="224"/>
                  <a:pt x="177" y="226"/>
                </a:cubicBezTo>
                <a:cubicBezTo>
                  <a:pt x="178" y="229"/>
                  <a:pt x="183" y="230"/>
                  <a:pt x="183" y="226"/>
                </a:cubicBezTo>
                <a:cubicBezTo>
                  <a:pt x="183" y="223"/>
                  <a:pt x="183" y="223"/>
                  <a:pt x="183" y="223"/>
                </a:cubicBezTo>
                <a:cubicBezTo>
                  <a:pt x="183" y="223"/>
                  <a:pt x="183" y="223"/>
                  <a:pt x="183" y="222"/>
                </a:cubicBezTo>
                <a:cubicBezTo>
                  <a:pt x="186" y="223"/>
                  <a:pt x="189" y="224"/>
                  <a:pt x="191" y="226"/>
                </a:cubicBezTo>
                <a:cubicBezTo>
                  <a:pt x="191" y="226"/>
                  <a:pt x="190" y="226"/>
                  <a:pt x="189" y="226"/>
                </a:cubicBezTo>
                <a:cubicBezTo>
                  <a:pt x="189" y="225"/>
                  <a:pt x="189" y="224"/>
                  <a:pt x="188" y="225"/>
                </a:cubicBezTo>
                <a:cubicBezTo>
                  <a:pt x="177" y="229"/>
                  <a:pt x="172" y="242"/>
                  <a:pt x="178" y="252"/>
                </a:cubicBezTo>
                <a:cubicBezTo>
                  <a:pt x="178" y="253"/>
                  <a:pt x="180" y="254"/>
                  <a:pt x="181" y="255"/>
                </a:cubicBezTo>
                <a:cubicBezTo>
                  <a:pt x="175" y="256"/>
                  <a:pt x="169" y="256"/>
                  <a:pt x="164" y="255"/>
                </a:cubicBezTo>
                <a:close/>
                <a:moveTo>
                  <a:pt x="198" y="229"/>
                </a:moveTo>
                <a:cubicBezTo>
                  <a:pt x="199" y="229"/>
                  <a:pt x="200" y="229"/>
                  <a:pt x="201" y="230"/>
                </a:cubicBezTo>
                <a:cubicBezTo>
                  <a:pt x="201" y="230"/>
                  <a:pt x="201" y="230"/>
                  <a:pt x="201" y="230"/>
                </a:cubicBezTo>
                <a:cubicBezTo>
                  <a:pt x="208" y="234"/>
                  <a:pt x="211" y="243"/>
                  <a:pt x="202" y="250"/>
                </a:cubicBezTo>
                <a:cubicBezTo>
                  <a:pt x="202" y="250"/>
                  <a:pt x="201" y="251"/>
                  <a:pt x="200" y="251"/>
                </a:cubicBezTo>
                <a:cubicBezTo>
                  <a:pt x="198" y="249"/>
                  <a:pt x="196" y="246"/>
                  <a:pt x="194" y="244"/>
                </a:cubicBezTo>
                <a:cubicBezTo>
                  <a:pt x="193" y="242"/>
                  <a:pt x="191" y="244"/>
                  <a:pt x="192" y="246"/>
                </a:cubicBezTo>
                <a:cubicBezTo>
                  <a:pt x="194" y="248"/>
                  <a:pt x="196" y="250"/>
                  <a:pt x="198" y="252"/>
                </a:cubicBezTo>
                <a:cubicBezTo>
                  <a:pt x="195" y="254"/>
                  <a:pt x="192" y="254"/>
                  <a:pt x="189" y="254"/>
                </a:cubicBezTo>
                <a:cubicBezTo>
                  <a:pt x="189" y="254"/>
                  <a:pt x="188" y="254"/>
                  <a:pt x="188" y="254"/>
                </a:cubicBezTo>
                <a:cubicBezTo>
                  <a:pt x="187" y="254"/>
                  <a:pt x="187" y="254"/>
                  <a:pt x="187" y="254"/>
                </a:cubicBezTo>
                <a:cubicBezTo>
                  <a:pt x="185" y="254"/>
                  <a:pt x="183" y="253"/>
                  <a:pt x="182" y="253"/>
                </a:cubicBezTo>
                <a:cubicBezTo>
                  <a:pt x="175" y="248"/>
                  <a:pt x="177" y="239"/>
                  <a:pt x="181" y="233"/>
                </a:cubicBezTo>
                <a:cubicBezTo>
                  <a:pt x="182" y="234"/>
                  <a:pt x="183" y="234"/>
                  <a:pt x="184" y="233"/>
                </a:cubicBezTo>
                <a:cubicBezTo>
                  <a:pt x="188" y="228"/>
                  <a:pt x="193" y="227"/>
                  <a:pt x="198" y="229"/>
                </a:cubicBezTo>
                <a:close/>
                <a:moveTo>
                  <a:pt x="192" y="223"/>
                </a:moveTo>
                <a:cubicBezTo>
                  <a:pt x="189" y="222"/>
                  <a:pt x="185" y="221"/>
                  <a:pt x="182" y="219"/>
                </a:cubicBezTo>
                <a:cubicBezTo>
                  <a:pt x="178" y="192"/>
                  <a:pt x="166" y="164"/>
                  <a:pt x="144" y="146"/>
                </a:cubicBezTo>
                <a:cubicBezTo>
                  <a:pt x="151" y="142"/>
                  <a:pt x="155" y="136"/>
                  <a:pt x="161" y="131"/>
                </a:cubicBezTo>
                <a:cubicBezTo>
                  <a:pt x="174" y="161"/>
                  <a:pt x="190" y="190"/>
                  <a:pt x="192" y="223"/>
                </a:cubicBezTo>
                <a:close/>
                <a:moveTo>
                  <a:pt x="208" y="179"/>
                </a:moveTo>
                <a:cubicBezTo>
                  <a:pt x="208" y="179"/>
                  <a:pt x="208" y="180"/>
                  <a:pt x="208" y="180"/>
                </a:cubicBezTo>
                <a:cubicBezTo>
                  <a:pt x="201" y="182"/>
                  <a:pt x="194" y="181"/>
                  <a:pt x="187" y="180"/>
                </a:cubicBezTo>
                <a:cubicBezTo>
                  <a:pt x="181" y="162"/>
                  <a:pt x="173" y="145"/>
                  <a:pt x="165" y="128"/>
                </a:cubicBezTo>
                <a:cubicBezTo>
                  <a:pt x="165" y="128"/>
                  <a:pt x="165" y="128"/>
                  <a:pt x="166" y="128"/>
                </a:cubicBezTo>
                <a:cubicBezTo>
                  <a:pt x="166" y="127"/>
                  <a:pt x="166" y="127"/>
                  <a:pt x="166" y="127"/>
                </a:cubicBezTo>
                <a:cubicBezTo>
                  <a:pt x="206" y="129"/>
                  <a:pt x="245" y="118"/>
                  <a:pt x="281" y="103"/>
                </a:cubicBezTo>
                <a:cubicBezTo>
                  <a:pt x="256" y="127"/>
                  <a:pt x="234" y="155"/>
                  <a:pt x="208" y="179"/>
                </a:cubicBezTo>
                <a:close/>
                <a:moveTo>
                  <a:pt x="362" y="153"/>
                </a:moveTo>
                <a:cubicBezTo>
                  <a:pt x="350" y="170"/>
                  <a:pt x="339" y="189"/>
                  <a:pt x="332" y="208"/>
                </a:cubicBezTo>
                <a:cubicBezTo>
                  <a:pt x="332" y="208"/>
                  <a:pt x="332" y="208"/>
                  <a:pt x="332" y="208"/>
                </a:cubicBezTo>
                <a:cubicBezTo>
                  <a:pt x="332" y="208"/>
                  <a:pt x="332" y="208"/>
                  <a:pt x="332" y="208"/>
                </a:cubicBezTo>
                <a:cubicBezTo>
                  <a:pt x="324" y="190"/>
                  <a:pt x="317" y="172"/>
                  <a:pt x="311" y="153"/>
                </a:cubicBezTo>
                <a:cubicBezTo>
                  <a:pt x="328" y="147"/>
                  <a:pt x="346" y="147"/>
                  <a:pt x="362" y="153"/>
                </a:cubicBezTo>
                <a:close/>
                <a:moveTo>
                  <a:pt x="314" y="222"/>
                </a:moveTo>
                <a:cubicBezTo>
                  <a:pt x="314" y="221"/>
                  <a:pt x="314" y="220"/>
                  <a:pt x="315" y="218"/>
                </a:cubicBezTo>
                <a:cubicBezTo>
                  <a:pt x="315" y="219"/>
                  <a:pt x="316" y="219"/>
                  <a:pt x="316" y="219"/>
                </a:cubicBezTo>
                <a:cubicBezTo>
                  <a:pt x="317" y="220"/>
                  <a:pt x="319" y="218"/>
                  <a:pt x="317" y="217"/>
                </a:cubicBezTo>
                <a:cubicBezTo>
                  <a:pt x="317" y="217"/>
                  <a:pt x="317" y="216"/>
                  <a:pt x="316" y="216"/>
                </a:cubicBezTo>
                <a:cubicBezTo>
                  <a:pt x="318" y="214"/>
                  <a:pt x="320" y="212"/>
                  <a:pt x="322" y="211"/>
                </a:cubicBezTo>
                <a:cubicBezTo>
                  <a:pt x="323" y="211"/>
                  <a:pt x="323" y="212"/>
                  <a:pt x="324" y="211"/>
                </a:cubicBezTo>
                <a:cubicBezTo>
                  <a:pt x="325" y="211"/>
                  <a:pt x="326" y="210"/>
                  <a:pt x="327" y="210"/>
                </a:cubicBezTo>
                <a:cubicBezTo>
                  <a:pt x="327" y="211"/>
                  <a:pt x="327" y="211"/>
                  <a:pt x="328" y="212"/>
                </a:cubicBezTo>
                <a:cubicBezTo>
                  <a:pt x="329" y="214"/>
                  <a:pt x="331" y="213"/>
                  <a:pt x="332" y="211"/>
                </a:cubicBezTo>
                <a:cubicBezTo>
                  <a:pt x="332" y="211"/>
                  <a:pt x="333" y="211"/>
                  <a:pt x="333" y="211"/>
                </a:cubicBezTo>
                <a:cubicBezTo>
                  <a:pt x="340" y="216"/>
                  <a:pt x="343" y="229"/>
                  <a:pt x="332" y="233"/>
                </a:cubicBezTo>
                <a:cubicBezTo>
                  <a:pt x="325" y="234"/>
                  <a:pt x="318" y="231"/>
                  <a:pt x="315" y="226"/>
                </a:cubicBezTo>
                <a:cubicBezTo>
                  <a:pt x="315" y="225"/>
                  <a:pt x="315" y="225"/>
                  <a:pt x="315" y="225"/>
                </a:cubicBezTo>
                <a:cubicBezTo>
                  <a:pt x="316" y="224"/>
                  <a:pt x="315" y="222"/>
                  <a:pt x="314" y="222"/>
                </a:cubicBezTo>
                <a:close/>
                <a:moveTo>
                  <a:pt x="304" y="132"/>
                </a:moveTo>
                <a:cubicBezTo>
                  <a:pt x="310" y="130"/>
                  <a:pt x="316" y="129"/>
                  <a:pt x="323" y="130"/>
                </a:cubicBezTo>
                <a:cubicBezTo>
                  <a:pt x="323" y="134"/>
                  <a:pt x="323" y="138"/>
                  <a:pt x="324" y="142"/>
                </a:cubicBezTo>
                <a:cubicBezTo>
                  <a:pt x="324" y="142"/>
                  <a:pt x="324" y="142"/>
                  <a:pt x="324" y="142"/>
                </a:cubicBezTo>
                <a:cubicBezTo>
                  <a:pt x="318" y="143"/>
                  <a:pt x="313" y="144"/>
                  <a:pt x="308" y="146"/>
                </a:cubicBezTo>
                <a:cubicBezTo>
                  <a:pt x="307" y="141"/>
                  <a:pt x="305" y="137"/>
                  <a:pt x="304" y="132"/>
                </a:cubicBezTo>
                <a:close/>
                <a:moveTo>
                  <a:pt x="306" y="147"/>
                </a:moveTo>
                <a:cubicBezTo>
                  <a:pt x="306" y="147"/>
                  <a:pt x="306" y="147"/>
                  <a:pt x="305" y="147"/>
                </a:cubicBezTo>
                <a:cubicBezTo>
                  <a:pt x="304" y="142"/>
                  <a:pt x="302" y="138"/>
                  <a:pt x="301" y="133"/>
                </a:cubicBezTo>
                <a:cubicBezTo>
                  <a:pt x="301" y="133"/>
                  <a:pt x="301" y="133"/>
                  <a:pt x="301" y="133"/>
                </a:cubicBezTo>
                <a:cubicBezTo>
                  <a:pt x="303" y="137"/>
                  <a:pt x="304" y="142"/>
                  <a:pt x="306" y="147"/>
                </a:cubicBezTo>
                <a:close/>
                <a:moveTo>
                  <a:pt x="308" y="154"/>
                </a:moveTo>
                <a:cubicBezTo>
                  <a:pt x="310" y="160"/>
                  <a:pt x="312" y="166"/>
                  <a:pt x="314" y="171"/>
                </a:cubicBezTo>
                <a:cubicBezTo>
                  <a:pt x="312" y="166"/>
                  <a:pt x="310" y="160"/>
                  <a:pt x="308" y="154"/>
                </a:cubicBezTo>
                <a:cubicBezTo>
                  <a:pt x="308" y="154"/>
                  <a:pt x="308" y="154"/>
                  <a:pt x="308" y="154"/>
                </a:cubicBezTo>
                <a:close/>
                <a:moveTo>
                  <a:pt x="324" y="84"/>
                </a:moveTo>
                <a:cubicBezTo>
                  <a:pt x="323" y="82"/>
                  <a:pt x="320" y="83"/>
                  <a:pt x="320" y="85"/>
                </a:cubicBezTo>
                <a:cubicBezTo>
                  <a:pt x="319" y="85"/>
                  <a:pt x="318" y="85"/>
                  <a:pt x="317" y="85"/>
                </a:cubicBezTo>
                <a:cubicBezTo>
                  <a:pt x="316" y="83"/>
                  <a:pt x="315" y="81"/>
                  <a:pt x="315" y="79"/>
                </a:cubicBezTo>
                <a:cubicBezTo>
                  <a:pt x="316" y="79"/>
                  <a:pt x="317" y="78"/>
                  <a:pt x="319" y="78"/>
                </a:cubicBezTo>
                <a:cubicBezTo>
                  <a:pt x="322" y="78"/>
                  <a:pt x="326" y="77"/>
                  <a:pt x="330" y="77"/>
                </a:cubicBezTo>
                <a:cubicBezTo>
                  <a:pt x="330" y="79"/>
                  <a:pt x="331" y="81"/>
                  <a:pt x="331" y="82"/>
                </a:cubicBezTo>
                <a:cubicBezTo>
                  <a:pt x="329" y="83"/>
                  <a:pt x="326" y="83"/>
                  <a:pt x="324" y="84"/>
                </a:cubicBezTo>
                <a:close/>
                <a:moveTo>
                  <a:pt x="314" y="86"/>
                </a:moveTo>
                <a:cubicBezTo>
                  <a:pt x="312" y="87"/>
                  <a:pt x="310" y="87"/>
                  <a:pt x="308" y="88"/>
                </a:cubicBezTo>
                <a:cubicBezTo>
                  <a:pt x="306" y="86"/>
                  <a:pt x="305" y="83"/>
                  <a:pt x="304" y="81"/>
                </a:cubicBezTo>
                <a:cubicBezTo>
                  <a:pt x="307" y="80"/>
                  <a:pt x="309" y="80"/>
                  <a:pt x="312" y="79"/>
                </a:cubicBezTo>
                <a:cubicBezTo>
                  <a:pt x="313" y="82"/>
                  <a:pt x="313" y="84"/>
                  <a:pt x="314" y="86"/>
                </a:cubicBezTo>
                <a:close/>
                <a:moveTo>
                  <a:pt x="285" y="79"/>
                </a:moveTo>
                <a:cubicBezTo>
                  <a:pt x="285" y="79"/>
                  <a:pt x="286" y="79"/>
                  <a:pt x="286" y="79"/>
                </a:cubicBezTo>
                <a:cubicBezTo>
                  <a:pt x="287" y="78"/>
                  <a:pt x="288" y="77"/>
                  <a:pt x="290" y="77"/>
                </a:cubicBezTo>
                <a:cubicBezTo>
                  <a:pt x="290" y="79"/>
                  <a:pt x="291" y="80"/>
                  <a:pt x="291" y="82"/>
                </a:cubicBezTo>
                <a:cubicBezTo>
                  <a:pt x="290" y="83"/>
                  <a:pt x="289" y="83"/>
                  <a:pt x="287" y="84"/>
                </a:cubicBezTo>
                <a:cubicBezTo>
                  <a:pt x="287" y="82"/>
                  <a:pt x="286" y="80"/>
                  <a:pt x="285" y="79"/>
                </a:cubicBezTo>
                <a:close/>
                <a:moveTo>
                  <a:pt x="292" y="76"/>
                </a:moveTo>
                <a:cubicBezTo>
                  <a:pt x="294" y="75"/>
                  <a:pt x="297" y="75"/>
                  <a:pt x="299" y="74"/>
                </a:cubicBezTo>
                <a:cubicBezTo>
                  <a:pt x="300" y="76"/>
                  <a:pt x="300" y="77"/>
                  <a:pt x="301" y="79"/>
                </a:cubicBezTo>
                <a:cubicBezTo>
                  <a:pt x="299" y="80"/>
                  <a:pt x="296" y="80"/>
                  <a:pt x="294" y="81"/>
                </a:cubicBezTo>
                <a:cubicBezTo>
                  <a:pt x="293" y="79"/>
                  <a:pt x="293" y="78"/>
                  <a:pt x="292" y="76"/>
                </a:cubicBezTo>
                <a:close/>
                <a:moveTo>
                  <a:pt x="301" y="73"/>
                </a:moveTo>
                <a:cubicBezTo>
                  <a:pt x="304" y="73"/>
                  <a:pt x="307" y="72"/>
                  <a:pt x="310" y="72"/>
                </a:cubicBezTo>
                <a:cubicBezTo>
                  <a:pt x="310" y="73"/>
                  <a:pt x="311" y="75"/>
                  <a:pt x="311" y="77"/>
                </a:cubicBezTo>
                <a:cubicBezTo>
                  <a:pt x="309" y="77"/>
                  <a:pt x="306" y="78"/>
                  <a:pt x="303" y="78"/>
                </a:cubicBezTo>
                <a:cubicBezTo>
                  <a:pt x="303" y="77"/>
                  <a:pt x="302" y="75"/>
                  <a:pt x="301" y="73"/>
                </a:cubicBezTo>
                <a:close/>
                <a:moveTo>
                  <a:pt x="312" y="71"/>
                </a:moveTo>
                <a:cubicBezTo>
                  <a:pt x="318" y="71"/>
                  <a:pt x="323" y="70"/>
                  <a:pt x="329" y="70"/>
                </a:cubicBezTo>
                <a:cubicBezTo>
                  <a:pt x="329" y="71"/>
                  <a:pt x="329" y="73"/>
                  <a:pt x="329" y="74"/>
                </a:cubicBezTo>
                <a:cubicBezTo>
                  <a:pt x="327" y="75"/>
                  <a:pt x="324" y="75"/>
                  <a:pt x="322" y="75"/>
                </a:cubicBezTo>
                <a:cubicBezTo>
                  <a:pt x="319" y="75"/>
                  <a:pt x="316" y="76"/>
                  <a:pt x="314" y="76"/>
                </a:cubicBezTo>
                <a:cubicBezTo>
                  <a:pt x="313" y="75"/>
                  <a:pt x="313" y="73"/>
                  <a:pt x="312" y="71"/>
                </a:cubicBezTo>
                <a:close/>
                <a:moveTo>
                  <a:pt x="331" y="70"/>
                </a:moveTo>
                <a:cubicBezTo>
                  <a:pt x="335" y="70"/>
                  <a:pt x="339" y="70"/>
                  <a:pt x="343" y="70"/>
                </a:cubicBezTo>
                <a:cubicBezTo>
                  <a:pt x="343" y="71"/>
                  <a:pt x="344" y="73"/>
                  <a:pt x="344" y="74"/>
                </a:cubicBezTo>
                <a:cubicBezTo>
                  <a:pt x="340" y="74"/>
                  <a:pt x="336" y="74"/>
                  <a:pt x="332" y="74"/>
                </a:cubicBezTo>
                <a:cubicBezTo>
                  <a:pt x="332" y="73"/>
                  <a:pt x="331" y="71"/>
                  <a:pt x="331" y="70"/>
                </a:cubicBezTo>
                <a:close/>
                <a:moveTo>
                  <a:pt x="302" y="82"/>
                </a:moveTo>
                <a:cubicBezTo>
                  <a:pt x="303" y="84"/>
                  <a:pt x="304" y="87"/>
                  <a:pt x="305" y="89"/>
                </a:cubicBezTo>
                <a:cubicBezTo>
                  <a:pt x="303" y="90"/>
                  <a:pt x="300" y="90"/>
                  <a:pt x="298" y="91"/>
                </a:cubicBezTo>
                <a:cubicBezTo>
                  <a:pt x="297" y="89"/>
                  <a:pt x="296" y="86"/>
                  <a:pt x="295" y="84"/>
                </a:cubicBezTo>
                <a:cubicBezTo>
                  <a:pt x="297" y="83"/>
                  <a:pt x="299" y="82"/>
                  <a:pt x="302" y="82"/>
                </a:cubicBezTo>
                <a:close/>
                <a:moveTo>
                  <a:pt x="334" y="82"/>
                </a:moveTo>
                <a:cubicBezTo>
                  <a:pt x="333" y="80"/>
                  <a:pt x="333" y="78"/>
                  <a:pt x="333" y="77"/>
                </a:cubicBezTo>
                <a:cubicBezTo>
                  <a:pt x="336" y="76"/>
                  <a:pt x="340" y="77"/>
                  <a:pt x="344" y="77"/>
                </a:cubicBezTo>
                <a:cubicBezTo>
                  <a:pt x="344" y="78"/>
                  <a:pt x="345" y="79"/>
                  <a:pt x="345" y="81"/>
                </a:cubicBezTo>
                <a:cubicBezTo>
                  <a:pt x="341" y="81"/>
                  <a:pt x="338" y="81"/>
                  <a:pt x="334" y="82"/>
                </a:cubicBezTo>
                <a:close/>
                <a:moveTo>
                  <a:pt x="348" y="81"/>
                </a:moveTo>
                <a:cubicBezTo>
                  <a:pt x="347" y="79"/>
                  <a:pt x="347" y="78"/>
                  <a:pt x="347" y="77"/>
                </a:cubicBezTo>
                <a:cubicBezTo>
                  <a:pt x="349" y="78"/>
                  <a:pt x="351" y="78"/>
                  <a:pt x="354" y="79"/>
                </a:cubicBezTo>
                <a:cubicBezTo>
                  <a:pt x="354" y="79"/>
                  <a:pt x="354" y="79"/>
                  <a:pt x="354" y="79"/>
                </a:cubicBezTo>
                <a:cubicBezTo>
                  <a:pt x="354" y="79"/>
                  <a:pt x="354" y="80"/>
                  <a:pt x="354" y="80"/>
                </a:cubicBezTo>
                <a:cubicBezTo>
                  <a:pt x="352" y="80"/>
                  <a:pt x="350" y="80"/>
                  <a:pt x="348" y="81"/>
                </a:cubicBezTo>
                <a:close/>
                <a:moveTo>
                  <a:pt x="355" y="61"/>
                </a:moveTo>
                <a:cubicBezTo>
                  <a:pt x="354" y="66"/>
                  <a:pt x="354" y="71"/>
                  <a:pt x="354" y="76"/>
                </a:cubicBezTo>
                <a:cubicBezTo>
                  <a:pt x="352" y="75"/>
                  <a:pt x="349" y="75"/>
                  <a:pt x="346" y="75"/>
                </a:cubicBezTo>
                <a:cubicBezTo>
                  <a:pt x="346" y="73"/>
                  <a:pt x="346" y="71"/>
                  <a:pt x="346" y="70"/>
                </a:cubicBezTo>
                <a:cubicBezTo>
                  <a:pt x="348" y="70"/>
                  <a:pt x="349" y="70"/>
                  <a:pt x="351" y="70"/>
                </a:cubicBezTo>
                <a:cubicBezTo>
                  <a:pt x="353" y="70"/>
                  <a:pt x="353" y="67"/>
                  <a:pt x="351" y="67"/>
                </a:cubicBezTo>
                <a:cubicBezTo>
                  <a:pt x="349" y="67"/>
                  <a:pt x="347" y="67"/>
                  <a:pt x="345" y="67"/>
                </a:cubicBezTo>
                <a:cubicBezTo>
                  <a:pt x="345" y="65"/>
                  <a:pt x="345" y="63"/>
                  <a:pt x="345" y="61"/>
                </a:cubicBezTo>
                <a:cubicBezTo>
                  <a:pt x="344" y="60"/>
                  <a:pt x="342" y="60"/>
                  <a:pt x="342" y="62"/>
                </a:cubicBezTo>
                <a:cubicBezTo>
                  <a:pt x="342" y="64"/>
                  <a:pt x="343" y="65"/>
                  <a:pt x="343" y="67"/>
                </a:cubicBezTo>
                <a:cubicBezTo>
                  <a:pt x="339" y="67"/>
                  <a:pt x="335" y="67"/>
                  <a:pt x="331" y="67"/>
                </a:cubicBezTo>
                <a:cubicBezTo>
                  <a:pt x="331" y="65"/>
                  <a:pt x="330" y="63"/>
                  <a:pt x="330" y="61"/>
                </a:cubicBezTo>
                <a:cubicBezTo>
                  <a:pt x="330" y="60"/>
                  <a:pt x="327" y="60"/>
                  <a:pt x="327" y="62"/>
                </a:cubicBezTo>
                <a:cubicBezTo>
                  <a:pt x="328" y="64"/>
                  <a:pt x="328" y="65"/>
                  <a:pt x="328" y="67"/>
                </a:cubicBezTo>
                <a:cubicBezTo>
                  <a:pt x="323" y="68"/>
                  <a:pt x="317" y="68"/>
                  <a:pt x="312" y="69"/>
                </a:cubicBezTo>
                <a:cubicBezTo>
                  <a:pt x="312" y="67"/>
                  <a:pt x="312" y="66"/>
                  <a:pt x="311" y="64"/>
                </a:cubicBezTo>
                <a:cubicBezTo>
                  <a:pt x="311" y="63"/>
                  <a:pt x="309" y="63"/>
                  <a:pt x="309" y="64"/>
                </a:cubicBezTo>
                <a:cubicBezTo>
                  <a:pt x="309" y="66"/>
                  <a:pt x="309" y="67"/>
                  <a:pt x="309" y="69"/>
                </a:cubicBezTo>
                <a:cubicBezTo>
                  <a:pt x="306" y="70"/>
                  <a:pt x="303" y="70"/>
                  <a:pt x="300" y="71"/>
                </a:cubicBezTo>
                <a:cubicBezTo>
                  <a:pt x="300" y="69"/>
                  <a:pt x="299" y="68"/>
                  <a:pt x="298" y="66"/>
                </a:cubicBezTo>
                <a:cubicBezTo>
                  <a:pt x="297" y="65"/>
                  <a:pt x="295" y="66"/>
                  <a:pt x="296" y="68"/>
                </a:cubicBezTo>
                <a:cubicBezTo>
                  <a:pt x="296" y="69"/>
                  <a:pt x="297" y="70"/>
                  <a:pt x="298" y="72"/>
                </a:cubicBezTo>
                <a:cubicBezTo>
                  <a:pt x="296" y="72"/>
                  <a:pt x="294" y="73"/>
                  <a:pt x="291" y="74"/>
                </a:cubicBezTo>
                <a:cubicBezTo>
                  <a:pt x="291" y="72"/>
                  <a:pt x="290" y="70"/>
                  <a:pt x="289" y="68"/>
                </a:cubicBezTo>
                <a:cubicBezTo>
                  <a:pt x="310" y="61"/>
                  <a:pt x="334" y="57"/>
                  <a:pt x="355" y="61"/>
                </a:cubicBezTo>
                <a:close/>
                <a:moveTo>
                  <a:pt x="284" y="76"/>
                </a:moveTo>
                <a:cubicBezTo>
                  <a:pt x="284" y="74"/>
                  <a:pt x="283" y="72"/>
                  <a:pt x="282" y="70"/>
                </a:cubicBezTo>
                <a:cubicBezTo>
                  <a:pt x="283" y="70"/>
                  <a:pt x="285" y="69"/>
                  <a:pt x="286" y="68"/>
                </a:cubicBezTo>
                <a:cubicBezTo>
                  <a:pt x="286" y="69"/>
                  <a:pt x="286" y="69"/>
                  <a:pt x="286" y="69"/>
                </a:cubicBezTo>
                <a:cubicBezTo>
                  <a:pt x="287" y="71"/>
                  <a:pt x="288" y="73"/>
                  <a:pt x="289" y="74"/>
                </a:cubicBezTo>
                <a:cubicBezTo>
                  <a:pt x="287" y="75"/>
                  <a:pt x="286" y="76"/>
                  <a:pt x="284" y="76"/>
                </a:cubicBezTo>
                <a:close/>
                <a:moveTo>
                  <a:pt x="288" y="86"/>
                </a:moveTo>
                <a:cubicBezTo>
                  <a:pt x="290" y="86"/>
                  <a:pt x="291" y="85"/>
                  <a:pt x="292" y="85"/>
                </a:cubicBezTo>
                <a:cubicBezTo>
                  <a:pt x="293" y="87"/>
                  <a:pt x="294" y="90"/>
                  <a:pt x="296" y="92"/>
                </a:cubicBezTo>
                <a:cubicBezTo>
                  <a:pt x="294" y="93"/>
                  <a:pt x="293" y="94"/>
                  <a:pt x="291" y="94"/>
                </a:cubicBezTo>
                <a:cubicBezTo>
                  <a:pt x="290" y="91"/>
                  <a:pt x="289" y="89"/>
                  <a:pt x="288" y="86"/>
                </a:cubicBezTo>
                <a:close/>
                <a:moveTo>
                  <a:pt x="299" y="128"/>
                </a:moveTo>
                <a:cubicBezTo>
                  <a:pt x="299" y="128"/>
                  <a:pt x="299" y="127"/>
                  <a:pt x="299" y="127"/>
                </a:cubicBezTo>
                <a:cubicBezTo>
                  <a:pt x="298" y="123"/>
                  <a:pt x="297" y="119"/>
                  <a:pt x="296" y="116"/>
                </a:cubicBezTo>
                <a:cubicBezTo>
                  <a:pt x="297" y="120"/>
                  <a:pt x="299" y="124"/>
                  <a:pt x="300" y="128"/>
                </a:cubicBezTo>
                <a:cubicBezTo>
                  <a:pt x="300" y="128"/>
                  <a:pt x="300" y="128"/>
                  <a:pt x="299" y="128"/>
                </a:cubicBezTo>
                <a:close/>
                <a:moveTo>
                  <a:pt x="292" y="97"/>
                </a:moveTo>
                <a:cubicBezTo>
                  <a:pt x="297" y="95"/>
                  <a:pt x="301" y="93"/>
                  <a:pt x="306" y="91"/>
                </a:cubicBezTo>
                <a:cubicBezTo>
                  <a:pt x="306" y="91"/>
                  <a:pt x="306" y="91"/>
                  <a:pt x="306" y="91"/>
                </a:cubicBezTo>
                <a:cubicBezTo>
                  <a:pt x="307" y="93"/>
                  <a:pt x="309" y="92"/>
                  <a:pt x="309" y="90"/>
                </a:cubicBezTo>
                <a:cubicBezTo>
                  <a:pt x="311" y="90"/>
                  <a:pt x="313" y="89"/>
                  <a:pt x="315" y="88"/>
                </a:cubicBezTo>
                <a:cubicBezTo>
                  <a:pt x="316" y="89"/>
                  <a:pt x="316" y="89"/>
                  <a:pt x="316" y="89"/>
                </a:cubicBezTo>
                <a:cubicBezTo>
                  <a:pt x="316" y="90"/>
                  <a:pt x="318" y="89"/>
                  <a:pt x="318" y="88"/>
                </a:cubicBezTo>
                <a:cubicBezTo>
                  <a:pt x="319" y="88"/>
                  <a:pt x="319" y="87"/>
                  <a:pt x="320" y="87"/>
                </a:cubicBezTo>
                <a:cubicBezTo>
                  <a:pt x="323" y="99"/>
                  <a:pt x="322" y="112"/>
                  <a:pt x="322" y="125"/>
                </a:cubicBezTo>
                <a:cubicBezTo>
                  <a:pt x="316" y="124"/>
                  <a:pt x="309" y="125"/>
                  <a:pt x="302" y="127"/>
                </a:cubicBezTo>
                <a:cubicBezTo>
                  <a:pt x="299" y="117"/>
                  <a:pt x="296" y="107"/>
                  <a:pt x="292" y="97"/>
                </a:cubicBezTo>
                <a:close/>
                <a:moveTo>
                  <a:pt x="292" y="160"/>
                </a:moveTo>
                <a:cubicBezTo>
                  <a:pt x="293" y="161"/>
                  <a:pt x="295" y="162"/>
                  <a:pt x="296" y="161"/>
                </a:cubicBezTo>
                <a:cubicBezTo>
                  <a:pt x="298" y="159"/>
                  <a:pt x="301" y="158"/>
                  <a:pt x="303" y="157"/>
                </a:cubicBezTo>
                <a:cubicBezTo>
                  <a:pt x="309" y="174"/>
                  <a:pt x="316" y="191"/>
                  <a:pt x="325" y="207"/>
                </a:cubicBezTo>
                <a:cubicBezTo>
                  <a:pt x="323" y="208"/>
                  <a:pt x="321" y="209"/>
                  <a:pt x="319" y="210"/>
                </a:cubicBezTo>
                <a:cubicBezTo>
                  <a:pt x="307" y="196"/>
                  <a:pt x="295" y="181"/>
                  <a:pt x="285" y="166"/>
                </a:cubicBezTo>
                <a:cubicBezTo>
                  <a:pt x="285" y="165"/>
                  <a:pt x="284" y="165"/>
                  <a:pt x="284" y="165"/>
                </a:cubicBezTo>
                <a:cubicBezTo>
                  <a:pt x="287" y="163"/>
                  <a:pt x="289" y="162"/>
                  <a:pt x="292" y="160"/>
                </a:cubicBezTo>
                <a:close/>
                <a:moveTo>
                  <a:pt x="269" y="250"/>
                </a:moveTo>
                <a:cubicBezTo>
                  <a:pt x="254" y="225"/>
                  <a:pt x="260" y="186"/>
                  <a:pt x="282" y="167"/>
                </a:cubicBezTo>
                <a:cubicBezTo>
                  <a:pt x="282" y="167"/>
                  <a:pt x="282" y="167"/>
                  <a:pt x="282" y="167"/>
                </a:cubicBezTo>
                <a:cubicBezTo>
                  <a:pt x="293" y="183"/>
                  <a:pt x="305" y="197"/>
                  <a:pt x="317" y="212"/>
                </a:cubicBezTo>
                <a:cubicBezTo>
                  <a:pt x="316" y="213"/>
                  <a:pt x="315" y="213"/>
                  <a:pt x="314" y="214"/>
                </a:cubicBezTo>
                <a:cubicBezTo>
                  <a:pt x="300" y="205"/>
                  <a:pt x="283" y="197"/>
                  <a:pt x="267" y="193"/>
                </a:cubicBezTo>
                <a:cubicBezTo>
                  <a:pt x="265" y="193"/>
                  <a:pt x="264" y="195"/>
                  <a:pt x="266" y="196"/>
                </a:cubicBezTo>
                <a:cubicBezTo>
                  <a:pt x="282" y="200"/>
                  <a:pt x="299" y="207"/>
                  <a:pt x="312" y="217"/>
                </a:cubicBezTo>
                <a:cubicBezTo>
                  <a:pt x="311" y="219"/>
                  <a:pt x="311" y="221"/>
                  <a:pt x="311" y="223"/>
                </a:cubicBezTo>
                <a:cubicBezTo>
                  <a:pt x="296" y="227"/>
                  <a:pt x="280" y="230"/>
                  <a:pt x="265" y="235"/>
                </a:cubicBezTo>
                <a:cubicBezTo>
                  <a:pt x="263" y="236"/>
                  <a:pt x="264" y="239"/>
                  <a:pt x="265" y="238"/>
                </a:cubicBezTo>
                <a:cubicBezTo>
                  <a:pt x="281" y="233"/>
                  <a:pt x="296" y="229"/>
                  <a:pt x="312" y="225"/>
                </a:cubicBezTo>
                <a:cubicBezTo>
                  <a:pt x="314" y="229"/>
                  <a:pt x="316" y="231"/>
                  <a:pt x="319" y="233"/>
                </a:cubicBezTo>
                <a:cubicBezTo>
                  <a:pt x="314" y="240"/>
                  <a:pt x="309" y="248"/>
                  <a:pt x="304" y="255"/>
                </a:cubicBezTo>
                <a:cubicBezTo>
                  <a:pt x="300" y="262"/>
                  <a:pt x="296" y="268"/>
                  <a:pt x="293" y="275"/>
                </a:cubicBezTo>
                <a:cubicBezTo>
                  <a:pt x="284" y="269"/>
                  <a:pt x="275" y="261"/>
                  <a:pt x="269" y="250"/>
                </a:cubicBezTo>
                <a:close/>
                <a:moveTo>
                  <a:pt x="296" y="277"/>
                </a:moveTo>
                <a:cubicBezTo>
                  <a:pt x="298" y="269"/>
                  <a:pt x="303" y="262"/>
                  <a:pt x="307" y="255"/>
                </a:cubicBezTo>
                <a:cubicBezTo>
                  <a:pt x="312" y="248"/>
                  <a:pt x="316" y="241"/>
                  <a:pt x="321" y="234"/>
                </a:cubicBezTo>
                <a:cubicBezTo>
                  <a:pt x="323" y="235"/>
                  <a:pt x="325" y="235"/>
                  <a:pt x="327" y="235"/>
                </a:cubicBezTo>
                <a:cubicBezTo>
                  <a:pt x="327" y="235"/>
                  <a:pt x="326" y="236"/>
                  <a:pt x="326" y="236"/>
                </a:cubicBezTo>
                <a:cubicBezTo>
                  <a:pt x="322" y="251"/>
                  <a:pt x="318" y="269"/>
                  <a:pt x="319" y="284"/>
                </a:cubicBezTo>
                <a:cubicBezTo>
                  <a:pt x="319" y="285"/>
                  <a:pt x="320" y="285"/>
                  <a:pt x="320" y="285"/>
                </a:cubicBezTo>
                <a:cubicBezTo>
                  <a:pt x="311" y="284"/>
                  <a:pt x="303" y="281"/>
                  <a:pt x="296" y="277"/>
                </a:cubicBezTo>
                <a:close/>
                <a:moveTo>
                  <a:pt x="362" y="280"/>
                </a:moveTo>
                <a:cubicBezTo>
                  <a:pt x="349" y="286"/>
                  <a:pt x="335" y="288"/>
                  <a:pt x="321" y="286"/>
                </a:cubicBezTo>
                <a:cubicBezTo>
                  <a:pt x="322" y="285"/>
                  <a:pt x="322" y="285"/>
                  <a:pt x="322" y="284"/>
                </a:cubicBezTo>
                <a:cubicBezTo>
                  <a:pt x="321" y="269"/>
                  <a:pt x="325" y="252"/>
                  <a:pt x="329" y="237"/>
                </a:cubicBezTo>
                <a:cubicBezTo>
                  <a:pt x="329" y="236"/>
                  <a:pt x="328" y="236"/>
                  <a:pt x="328" y="235"/>
                </a:cubicBezTo>
                <a:cubicBezTo>
                  <a:pt x="329" y="236"/>
                  <a:pt x="330" y="236"/>
                  <a:pt x="331" y="235"/>
                </a:cubicBezTo>
                <a:cubicBezTo>
                  <a:pt x="333" y="235"/>
                  <a:pt x="334" y="235"/>
                  <a:pt x="336" y="234"/>
                </a:cubicBezTo>
                <a:cubicBezTo>
                  <a:pt x="344" y="249"/>
                  <a:pt x="345" y="267"/>
                  <a:pt x="354" y="281"/>
                </a:cubicBezTo>
                <a:cubicBezTo>
                  <a:pt x="355" y="283"/>
                  <a:pt x="357" y="281"/>
                  <a:pt x="356" y="280"/>
                </a:cubicBezTo>
                <a:cubicBezTo>
                  <a:pt x="348" y="265"/>
                  <a:pt x="346" y="247"/>
                  <a:pt x="338" y="232"/>
                </a:cubicBezTo>
                <a:cubicBezTo>
                  <a:pt x="338" y="232"/>
                  <a:pt x="339" y="231"/>
                  <a:pt x="339" y="230"/>
                </a:cubicBezTo>
                <a:cubicBezTo>
                  <a:pt x="339" y="231"/>
                  <a:pt x="340" y="231"/>
                  <a:pt x="340" y="231"/>
                </a:cubicBezTo>
                <a:cubicBezTo>
                  <a:pt x="358" y="236"/>
                  <a:pt x="367" y="257"/>
                  <a:pt x="385" y="261"/>
                </a:cubicBezTo>
                <a:cubicBezTo>
                  <a:pt x="387" y="261"/>
                  <a:pt x="388" y="258"/>
                  <a:pt x="386" y="258"/>
                </a:cubicBezTo>
                <a:cubicBezTo>
                  <a:pt x="368" y="254"/>
                  <a:pt x="359" y="233"/>
                  <a:pt x="341" y="229"/>
                </a:cubicBezTo>
                <a:cubicBezTo>
                  <a:pt x="341" y="229"/>
                  <a:pt x="341" y="229"/>
                  <a:pt x="340" y="229"/>
                </a:cubicBezTo>
                <a:cubicBezTo>
                  <a:pt x="342" y="225"/>
                  <a:pt x="343" y="221"/>
                  <a:pt x="341" y="217"/>
                </a:cubicBezTo>
                <a:cubicBezTo>
                  <a:pt x="341" y="216"/>
                  <a:pt x="340" y="215"/>
                  <a:pt x="339" y="214"/>
                </a:cubicBezTo>
                <a:cubicBezTo>
                  <a:pt x="339" y="214"/>
                  <a:pt x="340" y="214"/>
                  <a:pt x="340" y="214"/>
                </a:cubicBezTo>
                <a:cubicBezTo>
                  <a:pt x="357" y="204"/>
                  <a:pt x="371" y="188"/>
                  <a:pt x="385" y="174"/>
                </a:cubicBezTo>
                <a:cubicBezTo>
                  <a:pt x="387" y="173"/>
                  <a:pt x="385" y="171"/>
                  <a:pt x="384" y="172"/>
                </a:cubicBezTo>
                <a:cubicBezTo>
                  <a:pt x="369" y="186"/>
                  <a:pt x="356" y="201"/>
                  <a:pt x="339" y="212"/>
                </a:cubicBezTo>
                <a:cubicBezTo>
                  <a:pt x="338" y="212"/>
                  <a:pt x="338" y="212"/>
                  <a:pt x="338" y="213"/>
                </a:cubicBezTo>
                <a:cubicBezTo>
                  <a:pt x="337" y="212"/>
                  <a:pt x="336" y="210"/>
                  <a:pt x="334" y="210"/>
                </a:cubicBezTo>
                <a:cubicBezTo>
                  <a:pt x="342" y="190"/>
                  <a:pt x="353" y="172"/>
                  <a:pt x="364" y="154"/>
                </a:cubicBezTo>
                <a:cubicBezTo>
                  <a:pt x="377" y="160"/>
                  <a:pt x="389" y="169"/>
                  <a:pt x="397" y="183"/>
                </a:cubicBezTo>
                <a:cubicBezTo>
                  <a:pt x="419" y="218"/>
                  <a:pt x="396" y="263"/>
                  <a:pt x="362" y="280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>
            <p:custDataLst>
              <p:tags r:id="rId4"/>
            </p:custDataLst>
          </p:nvPr>
        </p:nvSpPr>
        <p:spPr>
          <a:xfrm>
            <a:off x="5387383" y="681235"/>
            <a:ext cx="6427268" cy="4286665"/>
          </a:xfrm>
          <a:prstGeom prst="rect">
            <a:avLst/>
          </a:prstGeom>
          <a:gradFill>
            <a:gsLst>
              <a:gs pos="0">
                <a:srgbClr val="007BD3"/>
              </a:gs>
              <a:gs pos="100000">
                <a:srgbClr val="034373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0000" tIns="46800" rIns="90000" bIns="46800" rtlCol="0" anchor="ctr"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" name="标题 1"/>
          <p:cNvSpPr txBox="1">
            <a:spLocks noChangeArrowheads="1"/>
          </p:cNvSpPr>
          <p:nvPr>
            <p:custDataLst>
              <p:tags r:id="rId5"/>
            </p:custDataLst>
          </p:nvPr>
        </p:nvSpPr>
        <p:spPr>
          <a:xfrm>
            <a:off x="1661795" y="361950"/>
            <a:ext cx="3725545" cy="1528445"/>
          </a:xfrm>
          <a:prstGeom prst="rect">
            <a:avLst/>
          </a:prstGeom>
        </p:spPr>
        <p:txBody>
          <a:bodyPr vert="horz" wrap="square" lIns="90000" tIns="46800" rIns="90000" bIns="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sz="4000" b="1" spc="24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整体感知</a:t>
            </a:r>
          </a:p>
        </p:txBody>
      </p:sp>
      <p:sp>
        <p:nvSpPr>
          <p:cNvPr id="29" name="文本框 28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6546850" y="1242060"/>
            <a:ext cx="4615815" cy="1832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no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lvl="0" indent="0" algn="just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SzTx/>
              <a:buNone/>
            </a:pPr>
            <a:r>
              <a:rPr lang="zh-CN" sz="2800" spc="120">
                <a:solidFill>
                  <a:schemeClr val="lt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结合课文后面的学习提示，快速浏览本单元课文，初步感知课文内容，概括提取每篇课文的核心概念。以小组为单位，自主设计思维导图或表格。</a:t>
            </a:r>
          </a:p>
        </p:txBody>
      </p:sp>
      <p:cxnSp>
        <p:nvCxnSpPr>
          <p:cNvPr id="31" name="直接连接符 30"/>
          <p:cNvCxnSpPr/>
          <p:nvPr>
            <p:custDataLst>
              <p:tags r:id="rId7"/>
            </p:custDataLst>
          </p:nvPr>
        </p:nvCxnSpPr>
        <p:spPr>
          <a:xfrm>
            <a:off x="9054191" y="5681802"/>
            <a:ext cx="1207409" cy="0"/>
          </a:xfrm>
          <a:prstGeom prst="line">
            <a:avLst/>
          </a:prstGeom>
          <a:ln w="158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标题 1"/>
          <p:cNvSpPr txBox="1">
            <a:spLocks noChangeArrowheads="1"/>
          </p:cNvSpPr>
          <p:nvPr>
            <p:custDataLst>
              <p:tags r:id="rId8"/>
            </p:custDataLst>
          </p:nvPr>
        </p:nvSpPr>
        <p:spPr>
          <a:xfrm>
            <a:off x="10261600" y="5128628"/>
            <a:ext cx="1552101" cy="1048137"/>
          </a:xfrm>
          <a:prstGeom prst="rect">
            <a:avLst/>
          </a:prstGeom>
        </p:spPr>
        <p:txBody>
          <a:bodyPr vert="horz" wrap="square" lIns="90000" tIns="46800" rIns="90000" bIns="4680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>
              <a:lnSpc>
                <a:spcPct val="120000"/>
              </a:lnSpc>
            </a:pPr>
            <a:r>
              <a:rPr lang="en-US" altLang="zh-CN" sz="160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WPS OFFICE</a:t>
            </a:r>
          </a:p>
        </p:txBody>
      </p:sp>
      <p:sp>
        <p:nvSpPr>
          <p:cNvPr id="13" name="矩形 12"/>
          <p:cNvSpPr/>
          <p:nvPr>
            <p:custDataLst>
              <p:tags r:id="rId9"/>
            </p:custDataLst>
          </p:nvPr>
        </p:nvSpPr>
        <p:spPr>
          <a:xfrm>
            <a:off x="5584116" y="913353"/>
            <a:ext cx="6033802" cy="3741285"/>
          </a:xfrm>
          <a:prstGeom prst="rect">
            <a:avLst/>
          </a:prstGeom>
          <a:noFill/>
          <a:ln w="15875">
            <a:solidFill>
              <a:schemeClr val="l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0000" tIns="46800" rIns="90000" bIns="46800" rtlCol="0" anchor="ctr">
            <a:normAutofit/>
          </a:bodyPr>
          <a:lstStyle/>
          <a:p>
            <a:pPr algn="ctr">
              <a:lnSpc>
                <a:spcPct val="120000"/>
              </a:lnSpc>
            </a:pPr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0"/>
          <a:srcRect l="19849" r="19849"/>
          <a:stretch>
            <a:fillRect/>
          </a:stretch>
        </p:blipFill>
        <p:spPr>
          <a:xfrm>
            <a:off x="375035" y="1890099"/>
            <a:ext cx="5750714" cy="4288196"/>
          </a:xfrm>
          <a:prstGeom prst="rect">
            <a:avLst/>
          </a:prstGeom>
        </p:spPr>
      </p:pic>
      <p:sp>
        <p:nvSpPr>
          <p:cNvPr id="12" name="矩形 11"/>
          <p:cNvSpPr/>
          <p:nvPr>
            <p:custDataLst>
              <p:tags r:id="rId12"/>
            </p:custDataLst>
          </p:nvPr>
        </p:nvSpPr>
        <p:spPr>
          <a:xfrm>
            <a:off x="618308" y="2096498"/>
            <a:ext cx="5286157" cy="3834762"/>
          </a:xfrm>
          <a:prstGeom prst="rect">
            <a:avLst/>
          </a:prstGeom>
          <a:noFill/>
          <a:ln w="15875">
            <a:solidFill>
              <a:schemeClr val="l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0000" tIns="46800" rIns="90000" bIns="46800" rtlCol="0" anchor="ctr">
            <a:normAutofit/>
          </a:bodyPr>
          <a:lstStyle/>
          <a:p>
            <a:pPr algn="ctr">
              <a:lnSpc>
                <a:spcPct val="120000"/>
              </a:lnSpc>
            </a:pPr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custDataLst>
      <p:tags r:id="rId1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2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 descr="QQ图片20210419214008"/>
          <p:cNvPicPr>
            <a:picLocks noChangeAspect="1"/>
          </p:cNvPicPr>
          <p:nvPr/>
        </p:nvPicPr>
        <p:blipFill>
          <a:blip r:embed="rId2"/>
          <a:srcRect l="181" t="11175" r="1807" b="4139"/>
          <a:stretch>
            <a:fillRect/>
          </a:stretch>
        </p:blipFill>
        <p:spPr>
          <a:xfrm>
            <a:off x="912495" y="683260"/>
            <a:ext cx="10514330" cy="4579620"/>
          </a:xfrm>
          <a:prstGeom prst="rect">
            <a:avLst/>
          </a:prstGeom>
        </p:spPr>
      </p:pic>
      <p:pic>
        <p:nvPicPr>
          <p:cNvPr id="3" name="图片 13" descr="C:/Users/ADMINI~1/AppData/Local/Temp/picturecompress_20210819082022/output_152.jpgoutput_152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grayscl/>
          </a:blip>
          <a:stretch>
            <a:fillRect/>
          </a:stretch>
        </p:blipFill>
        <p:spPr bwMode="auto">
          <a:xfrm>
            <a:off x="-17409" y="4047090"/>
            <a:ext cx="12209409" cy="2578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图片 23" descr="C:/Users/ADMINI~1/AppData/Local/Temp/picturecompress_20210819082022/output_153.pngoutput_15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5" y="3977634"/>
            <a:ext cx="2880366" cy="2880366"/>
          </a:xfrm>
          <a:prstGeom prst="rect">
            <a:avLst/>
          </a:prstGeom>
        </p:spPr>
      </p:pic>
    </p:spTree>
    <p:custDataLst>
      <p:tags r:id="rId6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  <p:cond evt="onBegin" delay="0">
                          <p:tn val="7"/>
                        </p:cond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标题 2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3950970" y="4190365"/>
            <a:ext cx="4585970" cy="748665"/>
          </a:xfrm>
        </p:spPr>
        <p:txBody>
          <a:bodyPr>
            <a:noAutofit/>
          </a:bodyPr>
          <a:lstStyle/>
          <a:p>
            <a:pPr marL="0" indent="0"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6000" u="none" strike="noStrike" spc="240" baseline="0">
                <a:uLnTx/>
                <a:uFillTx/>
                <a:latin typeface="+mj-lt"/>
                <a:ea typeface="+mj-lt"/>
              </a:rPr>
              <a:t>感谢配合</a:t>
            </a:r>
            <a:r>
              <a:rPr lang="zh-CN" altLang="en-US" sz="5400" u="none" strike="noStrike" spc="240" baseline="0">
                <a:uLnTx/>
                <a:uFillTx/>
              </a:rPr>
              <a:t>！</a:t>
            </a:r>
          </a:p>
        </p:txBody>
      </p:sp>
      <p:pic>
        <p:nvPicPr>
          <p:cNvPr id="11" name="图片 10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rcRect l="27517" r="27517"/>
          <a:stretch>
            <a:fillRect/>
          </a:stretch>
        </p:blipFill>
        <p:spPr>
          <a:xfrm>
            <a:off x="4749686" y="990487"/>
            <a:ext cx="2692629" cy="2692629"/>
          </a:xfrm>
          <a:prstGeom prst="ellipse">
            <a:avLst/>
          </a:prstGeom>
          <a:ln w="57150">
            <a:solidFill>
              <a:schemeClr val="bg1"/>
            </a:solidFill>
          </a:ln>
        </p:spPr>
      </p:pic>
      <p:pic>
        <p:nvPicPr>
          <p:cNvPr id="12" name="New picture"/>
          <p:cNvPicPr/>
          <p:nvPr/>
        </p:nvPicPr>
        <p:blipFill>
          <a:blip r:embed="rId5"/>
          <a:stretch>
            <a:fillRect/>
          </a:stretch>
        </p:blipFill>
        <p:spPr>
          <a:xfrm>
            <a:off x="12128500" y="10464800"/>
            <a:ext cx="355600" cy="266700"/>
          </a:xfrm>
          <a:prstGeom prst="cube">
            <a:avLst/>
          </a:prstGeom>
        </p:spPr>
      </p:pic>
    </p:spTree>
    <p:custDataLst>
      <p:tags r:id="rId6"/>
    </p:custDataLst>
  </p:cSld>
  <p:clrMapOvr>
    <a:masterClrMapping/>
  </p:clrMapOvr>
  <mc:AlternateContent>
    <mc:Choice xmlns:p14="http://schemas.microsoft.com/office/powerpoint/2010/main" Requires="p14">
      <p:transition p14:dur="1250"/>
    </mc:Choice>
    <mc:Fallback>
      <p:transition/>
    </mc:Fallback>
  </mc:AlternateContent>
  <p:timing/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Object 901"/>
          <p:cNvSpPr txBox="1"/>
          <p:nvPr>
            <p:custDataLst>
              <p:tags r:id="rId2"/>
            </p:custDataLst>
          </p:nvPr>
        </p:nvSpPr>
        <p:spPr>
          <a:xfrm>
            <a:off x="609562" y="609605"/>
            <a:ext cx="10972876" cy="789305"/>
          </a:xfrm>
          <a:prstGeom prst="rect">
            <a:avLst/>
          </a:prstGeom>
        </p:spPr>
        <p:txBody>
          <a:bodyPr vert="horz" lIns="63500" tIns="25400" rIns="63500" bIns="25400" rtlCol="0" anchor="b" anchorCtr="0">
            <a:normAutofit/>
          </a:bodyPr>
          <a:lstStyle/>
          <a:p>
            <a:pPr indent="0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sz="3400" b="1" i="0" spc="18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请说出下列对联所赞颂的先秦圣贤，并解说判断依据。</a:t>
            </a:r>
          </a:p>
        </p:txBody>
      </p:sp>
      <p:sp>
        <p:nvSpPr>
          <p:cNvPr id="6" name="Object 902"/>
          <p:cNvSpPr txBox="1"/>
          <p:nvPr>
            <p:custDataLst>
              <p:tags r:id="rId3"/>
            </p:custDataLst>
          </p:nvPr>
        </p:nvSpPr>
        <p:spPr>
          <a:xfrm>
            <a:off x="10118090" y="1746250"/>
            <a:ext cx="1228725" cy="544195"/>
          </a:xfrm>
          <a:prstGeom prst="rect">
            <a:avLst/>
          </a:prstGeom>
        </p:spPr>
        <p:txBody>
          <a:bodyPr vert="horz" lIns="63500" tIns="25400" rIns="63500" bIns="25400" rtlCol="0" anchor="t" anchorCtr="0">
            <a:normAutofit/>
          </a:bodyPr>
          <a:lstStyle/>
          <a:p>
            <a:pPr indent="0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sz="2400" b="1" spc="1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老子</a:t>
            </a:r>
          </a:p>
        </p:txBody>
      </p:sp>
      <p:sp>
        <p:nvSpPr>
          <p:cNvPr id="11" name="Title 6"/>
          <p:cNvSpPr txBox="1"/>
          <p:nvPr>
            <p:custDataLst>
              <p:tags r:id="rId4"/>
            </p:custDataLst>
          </p:nvPr>
        </p:nvSpPr>
        <p:spPr>
          <a:xfrm>
            <a:off x="609600" y="1745615"/>
            <a:ext cx="11045190" cy="4759325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3175">
            <a:noFill/>
            <a:prstDash val="dash"/>
          </a:ln>
        </p:spPr>
        <p:txBody>
          <a:bodyPr wrap="square" lIns="63500" tIns="25400" rIns="63500" bIns="25400" anchor="ctr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Segoe UI" panose="020b0502040204020203" pitchFamily="34" charset="0"/>
              </a:defRPr>
            </a:lvl1pPr>
          </a:lstStyle>
          <a:p>
            <a:pPr marL="304800" lvl="0" indent="-304800" algn="l" fontAlgn="ctr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SzTx/>
              <a:buFont typeface="微软雅黑" panose="020b0503020204020204" pitchFamily="34" charset="-122"/>
              <a:buAutoNum type="ea1JpnChsDbPeriod"/>
            </a:pPr>
            <a:r>
              <a:rPr lang="en-US" sz="2400" b="1" spc="180">
                <a:ln w="3175">
                  <a:noFill/>
                  <a:prstDash val="dash"/>
                </a:ln>
                <a:solidFill>
                  <a:srgbClr val="000000">
                    <a:lumMod val="75000"/>
                    <a:lumOff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立教开宗，紫气东来三万里； 著书传道，函关初度五千言。</a:t>
            </a:r>
          </a:p>
          <a:p>
            <a:pPr marL="304800" lvl="0" indent="-304800" algn="l" fontAlgn="ctr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SzTx/>
              <a:buFont typeface="微软雅黑" panose="020b0503020204020204" pitchFamily="34" charset="-122"/>
              <a:buAutoNum type="ea1JpnChsDbPeriod"/>
            </a:pPr>
            <a:r>
              <a:rPr lang="en-US" sz="2400" b="1" spc="180">
                <a:ln w="3175">
                  <a:noFill/>
                  <a:prstDash val="dash"/>
                </a:ln>
                <a:solidFill>
                  <a:srgbClr val="000000">
                    <a:lumMod val="75000"/>
                    <a:lumOff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气备四时，与天地日月鬼神合其德； 教垂万世，继尧舜禹汤文武作之师。                     </a:t>
            </a:r>
          </a:p>
          <a:p>
            <a:pPr marL="304800" lvl="0" indent="-304800" algn="l" fontAlgn="ctr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SzTx/>
              <a:buFont typeface="微软雅黑" panose="020b0503020204020204" pitchFamily="34" charset="-122"/>
              <a:buAutoNum type="ea1JpnChsDbPeriod"/>
            </a:pPr>
            <a:r>
              <a:rPr lang="en-US" sz="2400" b="1" spc="180">
                <a:ln w="3175">
                  <a:noFill/>
                  <a:prstDash val="dash"/>
                </a:ln>
                <a:solidFill>
                  <a:srgbClr val="000000">
                    <a:lumMod val="75000"/>
                    <a:lumOff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由仁居义，传尧舜禹汤文武周孔之道；知言养气，充恻隐羞恶恭敬是非之心。</a:t>
            </a:r>
          </a:p>
          <a:p>
            <a:pPr marL="304800" lvl="0" indent="-304800" algn="l" fontAlgn="ctr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SzTx/>
              <a:buFont typeface="微软雅黑" panose="020b0503020204020204" pitchFamily="34" charset="-122"/>
              <a:buAutoNum type="ea1JpnChsDbPeriod"/>
            </a:pPr>
            <a:r>
              <a:rPr lang="en-US" sz="2400" b="1" spc="180">
                <a:ln w="3175">
                  <a:noFill/>
                  <a:prstDash val="dash"/>
                </a:ln>
                <a:solidFill>
                  <a:srgbClr val="000000">
                    <a:lumMod val="75000"/>
                    <a:lumOff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尚贤心系文明史，反战思萦亿兆民。        </a:t>
            </a:r>
          </a:p>
          <a:p>
            <a:pPr marL="304800" lvl="0" indent="-304800" algn="l" fontAlgn="ctr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SzTx/>
              <a:buFont typeface="微软雅黑" panose="020b0503020204020204" pitchFamily="34" charset="-122"/>
              <a:buAutoNum type="ea1JpnChsDbPeriod"/>
            </a:pPr>
            <a:r>
              <a:rPr lang="en-US" sz="2400" b="1" spc="160">
                <a:ln w="3175">
                  <a:noFill/>
                  <a:prstDash val="dash"/>
                </a:ln>
                <a:solidFill>
                  <a:srgbClr val="000000">
                    <a:lumMod val="75000"/>
                    <a:lumOff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天地本逍遥哉，齐万物以鲲鹏化；死生诚虚诞矣，</a:t>
            </a:r>
          </a:p>
          <a:p>
            <a:pPr marL="304800" lvl="1" indent="0" algn="l" fontAlgn="ctr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SzTx/>
              <a:buFont typeface="Arial" panose="020b0604020202020204" pitchFamily="34" charset="0"/>
              <a:buNone/>
            </a:pPr>
            <a:r>
              <a:rPr lang="en-US" sz="2400" b="1" spc="160">
                <a:ln w="3175">
                  <a:noFill/>
                  <a:prstDash val="dash"/>
                </a:ln>
                <a:solidFill>
                  <a:srgbClr val="000000">
                    <a:lumMod val="75000"/>
                    <a:lumOff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系一瓢而江海游。</a:t>
            </a:r>
            <a:endParaRPr lang="zh-CN" sz="2400" b="1" spc="160">
              <a:ln w="3175">
                <a:noFill/>
                <a:prstDash val="dash"/>
              </a:ln>
              <a:solidFill>
                <a:srgbClr val="000000">
                  <a:lumMod val="75000"/>
                  <a:lumOff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9946005" y="3188970"/>
            <a:ext cx="113792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2400" b="1" spc="18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孔子</a:t>
            </a:r>
            <a:endParaRPr lang="en-US" altLang="en-US" sz="2400" b="1" spc="18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754495" y="4077335"/>
            <a:ext cx="83820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sz="2400" b="1" spc="18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孟子</a:t>
            </a:r>
            <a:endParaRPr lang="en-US" altLang="en-US" sz="2400" b="1" spc="18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754495" y="4632960"/>
            <a:ext cx="83820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sz="2400" b="1" spc="18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墨子</a:t>
            </a:r>
            <a:endParaRPr lang="en-US" altLang="en-US" sz="2400" b="1" spc="18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454775" y="5643245"/>
            <a:ext cx="1137920" cy="53403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marL="304800" lvl="1" indent="0" algn="l" fontAlgn="ctr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SzTx/>
              <a:buFont typeface="Arial" panose="020b0604020202020204" pitchFamily="34" charset="0"/>
              <a:buNone/>
            </a:pPr>
            <a:r>
              <a:rPr lang="zh-CN" sz="2400" b="1" spc="160">
                <a:ln w="3175">
                  <a:noFill/>
                  <a:prstDash val="dash"/>
                </a:ln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庄子</a:t>
            </a:r>
            <a:endParaRPr lang="zh-CN" altLang="en-US" sz="2400" b="1" spc="160">
              <a:ln w="3175">
                <a:noFill/>
                <a:prstDash val="dash"/>
              </a:ln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pic>
        <p:nvPicPr>
          <p:cNvPr id="10" name="图片 9" descr="C:/Users/ADMINI~1/AppData/Local/Temp/picturecompress_20210819082022/output_147.pngoutput_147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8354966" y="3649597"/>
            <a:ext cx="3837343" cy="3428027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10017760" y="2118360"/>
            <a:ext cx="99441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老子</a:t>
            </a:r>
            <a:endParaRPr lang="zh-CN" altLang="en-US" sz="24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7"/>
    </p:custDataLst>
  </p:cSld>
  <p:clrMapOvr>
    <a:masterClrMapping/>
  </p:clrMapOvr>
  <mc:AlternateContent>
    <mc:Choice xmlns:p14="http://schemas.microsoft.com/office/powerpoint/2010/main" Requires="p14">
      <p:transition p14:dur="125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8" dur="2000"/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1" dur="2000"/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3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 nodeType="clickPar">
                      <p:stCondLst>
                        <p:cond delay="indefinite"/>
                      </p:stCondLst>
                      <p:childTnLst>
                        <p:par>
                          <p:cTn id="5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8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  <p:bldP spid="10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3" name="Freeform 198"/>
          <p:cNvSpPr>
            <a:spLocks noEditPoints="1"/>
          </p:cNvSpPr>
          <p:nvPr>
            <p:custDataLst>
              <p:tags r:id="rId3"/>
            </p:custDataLst>
          </p:nvPr>
        </p:nvSpPr>
        <p:spPr bwMode="auto">
          <a:xfrm>
            <a:off x="10169755" y="5383212"/>
            <a:ext cx="2057400" cy="1474788"/>
          </a:xfrm>
          <a:custGeom>
            <a:gdLst>
              <a:gd name="T0" fmla="*/ 335 w 426"/>
              <a:gd name="T1" fmla="*/ 84 h 305"/>
              <a:gd name="T2" fmla="*/ 357 w 426"/>
              <a:gd name="T3" fmla="*/ 83 h 305"/>
              <a:gd name="T4" fmla="*/ 228 w 426"/>
              <a:gd name="T5" fmla="*/ 9 h 305"/>
              <a:gd name="T6" fmla="*/ 275 w 426"/>
              <a:gd name="T7" fmla="*/ 20 h 305"/>
              <a:gd name="T8" fmla="*/ 151 w 426"/>
              <a:gd name="T9" fmla="*/ 86 h 305"/>
              <a:gd name="T10" fmla="*/ 122 w 426"/>
              <a:gd name="T11" fmla="*/ 78 h 305"/>
              <a:gd name="T12" fmla="*/ 105 w 426"/>
              <a:gd name="T13" fmla="*/ 134 h 305"/>
              <a:gd name="T14" fmla="*/ 162 w 426"/>
              <a:gd name="T15" fmla="*/ 258 h 305"/>
              <a:gd name="T16" fmla="*/ 233 w 426"/>
              <a:gd name="T17" fmla="*/ 271 h 305"/>
              <a:gd name="T18" fmla="*/ 198 w 426"/>
              <a:gd name="T19" fmla="*/ 226 h 305"/>
              <a:gd name="T20" fmla="*/ 261 w 426"/>
              <a:gd name="T21" fmla="*/ 154 h 305"/>
              <a:gd name="T22" fmla="*/ 406 w 426"/>
              <a:gd name="T23" fmla="*/ 181 h 305"/>
              <a:gd name="T24" fmla="*/ 216 w 426"/>
              <a:gd name="T25" fmla="*/ 271 h 305"/>
              <a:gd name="T26" fmla="*/ 101 w 426"/>
              <a:gd name="T27" fmla="*/ 208 h 305"/>
              <a:gd name="T28" fmla="*/ 89 w 426"/>
              <a:gd name="T29" fmla="*/ 207 h 305"/>
              <a:gd name="T30" fmla="*/ 47 w 426"/>
              <a:gd name="T31" fmla="*/ 166 h 305"/>
              <a:gd name="T32" fmla="*/ 77 w 426"/>
              <a:gd name="T33" fmla="*/ 218 h 305"/>
              <a:gd name="T34" fmla="*/ 95 w 426"/>
              <a:gd name="T35" fmla="*/ 221 h 305"/>
              <a:gd name="T36" fmla="*/ 22 w 426"/>
              <a:gd name="T37" fmla="*/ 219 h 305"/>
              <a:gd name="T38" fmla="*/ 27 w 426"/>
              <a:gd name="T39" fmla="*/ 250 h 305"/>
              <a:gd name="T40" fmla="*/ 28 w 426"/>
              <a:gd name="T41" fmla="*/ 252 h 305"/>
              <a:gd name="T42" fmla="*/ 86 w 426"/>
              <a:gd name="T43" fmla="*/ 235 h 305"/>
              <a:gd name="T44" fmla="*/ 132 w 426"/>
              <a:gd name="T45" fmla="*/ 276 h 305"/>
              <a:gd name="T46" fmla="*/ 105 w 426"/>
              <a:gd name="T47" fmla="*/ 242 h 305"/>
              <a:gd name="T48" fmla="*/ 162 w 426"/>
              <a:gd name="T49" fmla="*/ 227 h 305"/>
              <a:gd name="T50" fmla="*/ 164 w 426"/>
              <a:gd name="T51" fmla="*/ 255 h 305"/>
              <a:gd name="T52" fmla="*/ 189 w 426"/>
              <a:gd name="T53" fmla="*/ 226 h 305"/>
              <a:gd name="T54" fmla="*/ 202 w 426"/>
              <a:gd name="T55" fmla="*/ 250 h 305"/>
              <a:gd name="T56" fmla="*/ 182 w 426"/>
              <a:gd name="T57" fmla="*/ 253 h 305"/>
              <a:gd name="T58" fmla="*/ 192 w 426"/>
              <a:gd name="T59" fmla="*/ 223 h 305"/>
              <a:gd name="T60" fmla="*/ 208 w 426"/>
              <a:gd name="T61" fmla="*/ 179 h 305"/>
              <a:gd name="T62" fmla="*/ 315 w 426"/>
              <a:gd name="T63" fmla="*/ 218 h 305"/>
              <a:gd name="T64" fmla="*/ 332 w 426"/>
              <a:gd name="T65" fmla="*/ 211 h 305"/>
              <a:gd name="T66" fmla="*/ 324 w 426"/>
              <a:gd name="T67" fmla="*/ 142 h 305"/>
              <a:gd name="T68" fmla="*/ 306 w 426"/>
              <a:gd name="T69" fmla="*/ 147 h 305"/>
              <a:gd name="T70" fmla="*/ 315 w 426"/>
              <a:gd name="T71" fmla="*/ 79 h 305"/>
              <a:gd name="T72" fmla="*/ 312 w 426"/>
              <a:gd name="T73" fmla="*/ 79 h 305"/>
              <a:gd name="T74" fmla="*/ 292 w 426"/>
              <a:gd name="T75" fmla="*/ 76 h 305"/>
              <a:gd name="T76" fmla="*/ 303 w 426"/>
              <a:gd name="T77" fmla="*/ 78 h 305"/>
              <a:gd name="T78" fmla="*/ 331 w 426"/>
              <a:gd name="T79" fmla="*/ 70 h 305"/>
              <a:gd name="T80" fmla="*/ 295 w 426"/>
              <a:gd name="T81" fmla="*/ 84 h 305"/>
              <a:gd name="T82" fmla="*/ 347 w 426"/>
              <a:gd name="T83" fmla="*/ 77 h 305"/>
              <a:gd name="T84" fmla="*/ 346 w 426"/>
              <a:gd name="T85" fmla="*/ 70 h 305"/>
              <a:gd name="T86" fmla="*/ 330 w 426"/>
              <a:gd name="T87" fmla="*/ 61 h 305"/>
              <a:gd name="T88" fmla="*/ 298 w 426"/>
              <a:gd name="T89" fmla="*/ 66 h 305"/>
              <a:gd name="T90" fmla="*/ 286 w 426"/>
              <a:gd name="T91" fmla="*/ 68 h 305"/>
              <a:gd name="T92" fmla="*/ 288 w 426"/>
              <a:gd name="T93" fmla="*/ 86 h 305"/>
              <a:gd name="T94" fmla="*/ 306 w 426"/>
              <a:gd name="T95" fmla="*/ 91 h 305"/>
              <a:gd name="T96" fmla="*/ 292 w 426"/>
              <a:gd name="T97" fmla="*/ 97 h 305"/>
              <a:gd name="T98" fmla="*/ 292 w 426"/>
              <a:gd name="T99" fmla="*/ 160 h 305"/>
              <a:gd name="T100" fmla="*/ 312 w 426"/>
              <a:gd name="T101" fmla="*/ 217 h 305"/>
              <a:gd name="T102" fmla="*/ 269 w 426"/>
              <a:gd name="T103" fmla="*/ 250 h 305"/>
              <a:gd name="T104" fmla="*/ 296 w 426"/>
              <a:gd name="T105" fmla="*/ 277 h 305"/>
              <a:gd name="T106" fmla="*/ 354 w 426"/>
              <a:gd name="T107" fmla="*/ 281 h 305"/>
              <a:gd name="T108" fmla="*/ 340 w 426"/>
              <a:gd name="T109" fmla="*/ 229 h 305"/>
              <a:gd name="T110" fmla="*/ 334 w 426"/>
              <a:gd name="T111" fmla="*/ 210 h 305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426" h="305">
                <a:moveTo>
                  <a:pt x="406" y="181"/>
                </a:moveTo>
                <a:cubicBezTo>
                  <a:pt x="391" y="152"/>
                  <a:pt x="359" y="138"/>
                  <a:pt x="329" y="141"/>
                </a:cubicBezTo>
                <a:cubicBezTo>
                  <a:pt x="329" y="141"/>
                  <a:pt x="329" y="141"/>
                  <a:pt x="329" y="140"/>
                </a:cubicBezTo>
                <a:cubicBezTo>
                  <a:pt x="326" y="123"/>
                  <a:pt x="330" y="103"/>
                  <a:pt x="325" y="86"/>
                </a:cubicBezTo>
                <a:cubicBezTo>
                  <a:pt x="327" y="86"/>
                  <a:pt x="330" y="85"/>
                  <a:pt x="332" y="85"/>
                </a:cubicBezTo>
                <a:cubicBezTo>
                  <a:pt x="333" y="85"/>
                  <a:pt x="333" y="86"/>
                  <a:pt x="333" y="86"/>
                </a:cubicBezTo>
                <a:cubicBezTo>
                  <a:pt x="334" y="88"/>
                  <a:pt x="336" y="86"/>
                  <a:pt x="335" y="85"/>
                </a:cubicBezTo>
                <a:cubicBezTo>
                  <a:pt x="335" y="85"/>
                  <a:pt x="335" y="85"/>
                  <a:pt x="335" y="84"/>
                </a:cubicBezTo>
                <a:cubicBezTo>
                  <a:pt x="339" y="84"/>
                  <a:pt x="342" y="84"/>
                  <a:pt x="346" y="83"/>
                </a:cubicBezTo>
                <a:cubicBezTo>
                  <a:pt x="346" y="84"/>
                  <a:pt x="346" y="84"/>
                  <a:pt x="346" y="84"/>
                </a:cubicBezTo>
                <a:cubicBezTo>
                  <a:pt x="347" y="86"/>
                  <a:pt x="349" y="85"/>
                  <a:pt x="349" y="84"/>
                </a:cubicBezTo>
                <a:cubicBezTo>
                  <a:pt x="349" y="84"/>
                  <a:pt x="348" y="83"/>
                  <a:pt x="348" y="83"/>
                </a:cubicBezTo>
                <a:cubicBezTo>
                  <a:pt x="350" y="83"/>
                  <a:pt x="352" y="83"/>
                  <a:pt x="354" y="83"/>
                </a:cubicBezTo>
                <a:cubicBezTo>
                  <a:pt x="354" y="83"/>
                  <a:pt x="354" y="84"/>
                  <a:pt x="354" y="84"/>
                </a:cubicBezTo>
                <a:cubicBezTo>
                  <a:pt x="354" y="86"/>
                  <a:pt x="357" y="86"/>
                  <a:pt x="357" y="84"/>
                </a:cubicBezTo>
                <a:cubicBezTo>
                  <a:pt x="357" y="84"/>
                  <a:pt x="357" y="83"/>
                  <a:pt x="357" y="83"/>
                </a:cubicBezTo>
                <a:cubicBezTo>
                  <a:pt x="358" y="83"/>
                  <a:pt x="358" y="80"/>
                  <a:pt x="357" y="80"/>
                </a:cubicBezTo>
                <a:cubicBezTo>
                  <a:pt x="357" y="74"/>
                  <a:pt x="357" y="67"/>
                  <a:pt x="358" y="61"/>
                </a:cubicBezTo>
                <a:cubicBezTo>
                  <a:pt x="358" y="60"/>
                  <a:pt x="358" y="59"/>
                  <a:pt x="357" y="59"/>
                </a:cubicBezTo>
                <a:cubicBezTo>
                  <a:pt x="332" y="54"/>
                  <a:pt x="304" y="59"/>
                  <a:pt x="281" y="68"/>
                </a:cubicBezTo>
                <a:cubicBezTo>
                  <a:pt x="277" y="59"/>
                  <a:pt x="273" y="50"/>
                  <a:pt x="268" y="41"/>
                </a:cubicBezTo>
                <a:cubicBezTo>
                  <a:pt x="268" y="39"/>
                  <a:pt x="267" y="37"/>
                  <a:pt x="266" y="35"/>
                </a:cubicBezTo>
                <a:cubicBezTo>
                  <a:pt x="275" y="28"/>
                  <a:pt x="294" y="13"/>
                  <a:pt x="276" y="6"/>
                </a:cubicBezTo>
                <a:cubicBezTo>
                  <a:pt x="263" y="2"/>
                  <a:pt x="240" y="0"/>
                  <a:pt x="228" y="9"/>
                </a:cubicBezTo>
                <a:cubicBezTo>
                  <a:pt x="226" y="10"/>
                  <a:pt x="226" y="13"/>
                  <a:pt x="228" y="14"/>
                </a:cubicBezTo>
                <a:cubicBezTo>
                  <a:pt x="237" y="17"/>
                  <a:pt x="244" y="17"/>
                  <a:pt x="252" y="13"/>
                </a:cubicBezTo>
                <a:cubicBezTo>
                  <a:pt x="252" y="13"/>
                  <a:pt x="252" y="12"/>
                  <a:pt x="252" y="12"/>
                </a:cubicBezTo>
                <a:cubicBezTo>
                  <a:pt x="253" y="12"/>
                  <a:pt x="254" y="12"/>
                  <a:pt x="254" y="11"/>
                </a:cubicBezTo>
                <a:cubicBezTo>
                  <a:pt x="254" y="11"/>
                  <a:pt x="254" y="11"/>
                  <a:pt x="254" y="11"/>
                </a:cubicBezTo>
                <a:cubicBezTo>
                  <a:pt x="255" y="10"/>
                  <a:pt x="256" y="9"/>
                  <a:pt x="256" y="8"/>
                </a:cubicBezTo>
                <a:cubicBezTo>
                  <a:pt x="259" y="9"/>
                  <a:pt x="262" y="9"/>
                  <a:pt x="265" y="9"/>
                </a:cubicBezTo>
                <a:cubicBezTo>
                  <a:pt x="271" y="10"/>
                  <a:pt x="282" y="12"/>
                  <a:pt x="275" y="20"/>
                </a:cubicBezTo>
                <a:cubicBezTo>
                  <a:pt x="271" y="25"/>
                  <a:pt x="265" y="29"/>
                  <a:pt x="260" y="33"/>
                </a:cubicBezTo>
                <a:cubicBezTo>
                  <a:pt x="259" y="35"/>
                  <a:pt x="260" y="37"/>
                  <a:pt x="262" y="37"/>
                </a:cubicBezTo>
                <a:cubicBezTo>
                  <a:pt x="265" y="52"/>
                  <a:pt x="272" y="66"/>
                  <a:pt x="278" y="80"/>
                </a:cubicBezTo>
                <a:cubicBezTo>
                  <a:pt x="281" y="86"/>
                  <a:pt x="283" y="92"/>
                  <a:pt x="285" y="99"/>
                </a:cubicBezTo>
                <a:cubicBezTo>
                  <a:pt x="285" y="99"/>
                  <a:pt x="285" y="99"/>
                  <a:pt x="285" y="99"/>
                </a:cubicBezTo>
                <a:cubicBezTo>
                  <a:pt x="247" y="114"/>
                  <a:pt x="207" y="127"/>
                  <a:pt x="166" y="124"/>
                </a:cubicBezTo>
                <a:cubicBezTo>
                  <a:pt x="166" y="123"/>
                  <a:pt x="165" y="122"/>
                  <a:pt x="163" y="123"/>
                </a:cubicBezTo>
                <a:cubicBezTo>
                  <a:pt x="158" y="111"/>
                  <a:pt x="154" y="99"/>
                  <a:pt x="151" y="86"/>
                </a:cubicBezTo>
                <a:cubicBezTo>
                  <a:pt x="153" y="86"/>
                  <a:pt x="154" y="86"/>
                  <a:pt x="156" y="85"/>
                </a:cubicBezTo>
                <a:cubicBezTo>
                  <a:pt x="157" y="85"/>
                  <a:pt x="157" y="84"/>
                  <a:pt x="157" y="84"/>
                </a:cubicBezTo>
                <a:cubicBezTo>
                  <a:pt x="167" y="81"/>
                  <a:pt x="175" y="76"/>
                  <a:pt x="179" y="66"/>
                </a:cubicBezTo>
                <a:cubicBezTo>
                  <a:pt x="179" y="65"/>
                  <a:pt x="178" y="63"/>
                  <a:pt x="177" y="63"/>
                </a:cubicBezTo>
                <a:cubicBezTo>
                  <a:pt x="167" y="60"/>
                  <a:pt x="160" y="65"/>
                  <a:pt x="151" y="66"/>
                </a:cubicBezTo>
                <a:cubicBezTo>
                  <a:pt x="141" y="66"/>
                  <a:pt x="131" y="59"/>
                  <a:pt x="123" y="56"/>
                </a:cubicBezTo>
                <a:cubicBezTo>
                  <a:pt x="117" y="54"/>
                  <a:pt x="105" y="53"/>
                  <a:pt x="104" y="61"/>
                </a:cubicBezTo>
                <a:cubicBezTo>
                  <a:pt x="104" y="69"/>
                  <a:pt x="117" y="75"/>
                  <a:pt x="122" y="78"/>
                </a:cubicBezTo>
                <a:cubicBezTo>
                  <a:pt x="129" y="82"/>
                  <a:pt x="138" y="85"/>
                  <a:pt x="146" y="86"/>
                </a:cubicBezTo>
                <a:cubicBezTo>
                  <a:pt x="149" y="100"/>
                  <a:pt x="153" y="113"/>
                  <a:pt x="159" y="126"/>
                </a:cubicBezTo>
                <a:cubicBezTo>
                  <a:pt x="153" y="132"/>
                  <a:pt x="147" y="138"/>
                  <a:pt x="140" y="143"/>
                </a:cubicBezTo>
                <a:cubicBezTo>
                  <a:pt x="140" y="143"/>
                  <a:pt x="140" y="143"/>
                  <a:pt x="140" y="143"/>
                </a:cubicBezTo>
                <a:cubicBezTo>
                  <a:pt x="129" y="135"/>
                  <a:pt x="117" y="130"/>
                  <a:pt x="102" y="129"/>
                </a:cubicBezTo>
                <a:cubicBezTo>
                  <a:pt x="49" y="123"/>
                  <a:pt x="7" y="163"/>
                  <a:pt x="1" y="215"/>
                </a:cubicBezTo>
                <a:cubicBezTo>
                  <a:pt x="1" y="219"/>
                  <a:pt x="6" y="219"/>
                  <a:pt x="6" y="215"/>
                </a:cubicBezTo>
                <a:cubicBezTo>
                  <a:pt x="12" y="165"/>
                  <a:pt x="53" y="127"/>
                  <a:pt x="105" y="134"/>
                </a:cubicBezTo>
                <a:cubicBezTo>
                  <a:pt x="147" y="140"/>
                  <a:pt x="171" y="179"/>
                  <a:pt x="176" y="218"/>
                </a:cubicBezTo>
                <a:cubicBezTo>
                  <a:pt x="175" y="217"/>
                  <a:pt x="174" y="217"/>
                  <a:pt x="173" y="217"/>
                </a:cubicBezTo>
                <a:cubicBezTo>
                  <a:pt x="173" y="207"/>
                  <a:pt x="171" y="198"/>
                  <a:pt x="168" y="189"/>
                </a:cubicBezTo>
                <a:cubicBezTo>
                  <a:pt x="152" y="149"/>
                  <a:pt x="104" y="131"/>
                  <a:pt x="65" y="146"/>
                </a:cubicBezTo>
                <a:cubicBezTo>
                  <a:pt x="24" y="163"/>
                  <a:pt x="0" y="210"/>
                  <a:pt x="19" y="251"/>
                </a:cubicBezTo>
                <a:cubicBezTo>
                  <a:pt x="36" y="290"/>
                  <a:pt x="83" y="303"/>
                  <a:pt x="120" y="288"/>
                </a:cubicBezTo>
                <a:cubicBezTo>
                  <a:pt x="121" y="288"/>
                  <a:pt x="121" y="288"/>
                  <a:pt x="121" y="288"/>
                </a:cubicBezTo>
                <a:cubicBezTo>
                  <a:pt x="139" y="285"/>
                  <a:pt x="153" y="273"/>
                  <a:pt x="162" y="258"/>
                </a:cubicBezTo>
                <a:cubicBezTo>
                  <a:pt x="170" y="259"/>
                  <a:pt x="178" y="258"/>
                  <a:pt x="186" y="257"/>
                </a:cubicBezTo>
                <a:cubicBezTo>
                  <a:pt x="191" y="257"/>
                  <a:pt x="196" y="256"/>
                  <a:pt x="200" y="254"/>
                </a:cubicBezTo>
                <a:cubicBezTo>
                  <a:pt x="204" y="259"/>
                  <a:pt x="208" y="264"/>
                  <a:pt x="212" y="269"/>
                </a:cubicBezTo>
                <a:cubicBezTo>
                  <a:pt x="212" y="269"/>
                  <a:pt x="211" y="270"/>
                  <a:pt x="210" y="270"/>
                </a:cubicBezTo>
                <a:cubicBezTo>
                  <a:pt x="209" y="270"/>
                  <a:pt x="209" y="272"/>
                  <a:pt x="210" y="272"/>
                </a:cubicBezTo>
                <a:cubicBezTo>
                  <a:pt x="218" y="277"/>
                  <a:pt x="227" y="279"/>
                  <a:pt x="236" y="276"/>
                </a:cubicBezTo>
                <a:cubicBezTo>
                  <a:pt x="237" y="276"/>
                  <a:pt x="237" y="275"/>
                  <a:pt x="237" y="274"/>
                </a:cubicBezTo>
                <a:cubicBezTo>
                  <a:pt x="236" y="273"/>
                  <a:pt x="235" y="272"/>
                  <a:pt x="233" y="271"/>
                </a:cubicBezTo>
                <a:cubicBezTo>
                  <a:pt x="235" y="271"/>
                  <a:pt x="235" y="269"/>
                  <a:pt x="234" y="269"/>
                </a:cubicBezTo>
                <a:cubicBezTo>
                  <a:pt x="230" y="268"/>
                  <a:pt x="227" y="267"/>
                  <a:pt x="223" y="267"/>
                </a:cubicBezTo>
                <a:cubicBezTo>
                  <a:pt x="222" y="267"/>
                  <a:pt x="220" y="267"/>
                  <a:pt x="218" y="268"/>
                </a:cubicBezTo>
                <a:cubicBezTo>
                  <a:pt x="213" y="269"/>
                  <a:pt x="210" y="262"/>
                  <a:pt x="206" y="258"/>
                </a:cubicBezTo>
                <a:cubicBezTo>
                  <a:pt x="205" y="256"/>
                  <a:pt x="204" y="255"/>
                  <a:pt x="202" y="253"/>
                </a:cubicBezTo>
                <a:cubicBezTo>
                  <a:pt x="203" y="253"/>
                  <a:pt x="203" y="252"/>
                  <a:pt x="203" y="252"/>
                </a:cubicBezTo>
                <a:cubicBezTo>
                  <a:pt x="211" y="247"/>
                  <a:pt x="213" y="237"/>
                  <a:pt x="206" y="230"/>
                </a:cubicBezTo>
                <a:cubicBezTo>
                  <a:pt x="204" y="227"/>
                  <a:pt x="201" y="226"/>
                  <a:pt x="198" y="226"/>
                </a:cubicBezTo>
                <a:cubicBezTo>
                  <a:pt x="198" y="226"/>
                  <a:pt x="197" y="225"/>
                  <a:pt x="197" y="225"/>
                </a:cubicBezTo>
                <a:cubicBezTo>
                  <a:pt x="197" y="225"/>
                  <a:pt x="197" y="225"/>
                  <a:pt x="197" y="225"/>
                </a:cubicBezTo>
                <a:cubicBezTo>
                  <a:pt x="197" y="210"/>
                  <a:pt x="193" y="196"/>
                  <a:pt x="188" y="183"/>
                </a:cubicBezTo>
                <a:cubicBezTo>
                  <a:pt x="195" y="184"/>
                  <a:pt x="203" y="185"/>
                  <a:pt x="210" y="182"/>
                </a:cubicBezTo>
                <a:cubicBezTo>
                  <a:pt x="211" y="182"/>
                  <a:pt x="211" y="181"/>
                  <a:pt x="210" y="180"/>
                </a:cubicBezTo>
                <a:cubicBezTo>
                  <a:pt x="237" y="156"/>
                  <a:pt x="260" y="127"/>
                  <a:pt x="286" y="102"/>
                </a:cubicBezTo>
                <a:cubicBezTo>
                  <a:pt x="289" y="111"/>
                  <a:pt x="292" y="121"/>
                  <a:pt x="295" y="130"/>
                </a:cubicBezTo>
                <a:cubicBezTo>
                  <a:pt x="282" y="136"/>
                  <a:pt x="270" y="146"/>
                  <a:pt x="261" y="154"/>
                </a:cubicBezTo>
                <a:cubicBezTo>
                  <a:pt x="248" y="168"/>
                  <a:pt x="229" y="191"/>
                  <a:pt x="239" y="212"/>
                </a:cubicBezTo>
                <a:cubicBezTo>
                  <a:pt x="240" y="215"/>
                  <a:pt x="245" y="212"/>
                  <a:pt x="243" y="209"/>
                </a:cubicBezTo>
                <a:cubicBezTo>
                  <a:pt x="234" y="190"/>
                  <a:pt x="255" y="168"/>
                  <a:pt x="267" y="156"/>
                </a:cubicBezTo>
                <a:cubicBezTo>
                  <a:pt x="275" y="149"/>
                  <a:pt x="285" y="140"/>
                  <a:pt x="296" y="135"/>
                </a:cubicBezTo>
                <a:cubicBezTo>
                  <a:pt x="297" y="140"/>
                  <a:pt x="299" y="144"/>
                  <a:pt x="300" y="148"/>
                </a:cubicBezTo>
                <a:cubicBezTo>
                  <a:pt x="259" y="159"/>
                  <a:pt x="243" y="212"/>
                  <a:pt x="259" y="248"/>
                </a:cubicBezTo>
                <a:cubicBezTo>
                  <a:pt x="277" y="288"/>
                  <a:pt x="324" y="305"/>
                  <a:pt x="363" y="288"/>
                </a:cubicBezTo>
                <a:cubicBezTo>
                  <a:pt x="403" y="270"/>
                  <a:pt x="426" y="222"/>
                  <a:pt x="406" y="181"/>
                </a:cubicBezTo>
                <a:close/>
                <a:moveTo>
                  <a:pt x="146" y="81"/>
                </a:moveTo>
                <a:cubicBezTo>
                  <a:pt x="133" y="80"/>
                  <a:pt x="116" y="71"/>
                  <a:pt x="110" y="62"/>
                </a:cubicBezTo>
                <a:cubicBezTo>
                  <a:pt x="108" y="59"/>
                  <a:pt x="126" y="63"/>
                  <a:pt x="126" y="63"/>
                </a:cubicBezTo>
                <a:cubicBezTo>
                  <a:pt x="131" y="65"/>
                  <a:pt x="135" y="67"/>
                  <a:pt x="139" y="69"/>
                </a:cubicBezTo>
                <a:cubicBezTo>
                  <a:pt x="151" y="73"/>
                  <a:pt x="161" y="66"/>
                  <a:pt x="172" y="67"/>
                </a:cubicBezTo>
                <a:cubicBezTo>
                  <a:pt x="167" y="77"/>
                  <a:pt x="157" y="79"/>
                  <a:pt x="148" y="80"/>
                </a:cubicBezTo>
                <a:cubicBezTo>
                  <a:pt x="147" y="80"/>
                  <a:pt x="147" y="80"/>
                  <a:pt x="146" y="81"/>
                </a:cubicBezTo>
                <a:close/>
                <a:moveTo>
                  <a:pt x="216" y="271"/>
                </a:moveTo>
                <a:cubicBezTo>
                  <a:pt x="216" y="271"/>
                  <a:pt x="217" y="271"/>
                  <a:pt x="217" y="271"/>
                </a:cubicBezTo>
                <a:cubicBezTo>
                  <a:pt x="217" y="271"/>
                  <a:pt x="218" y="271"/>
                  <a:pt x="218" y="270"/>
                </a:cubicBezTo>
                <a:cubicBezTo>
                  <a:pt x="224" y="270"/>
                  <a:pt x="229" y="270"/>
                  <a:pt x="233" y="274"/>
                </a:cubicBezTo>
                <a:cubicBezTo>
                  <a:pt x="226" y="276"/>
                  <a:pt x="220" y="275"/>
                  <a:pt x="214" y="272"/>
                </a:cubicBezTo>
                <a:cubicBezTo>
                  <a:pt x="215" y="271"/>
                  <a:pt x="215" y="271"/>
                  <a:pt x="216" y="271"/>
                </a:cubicBezTo>
                <a:close/>
                <a:moveTo>
                  <a:pt x="158" y="187"/>
                </a:moveTo>
                <a:cubicBezTo>
                  <a:pt x="163" y="195"/>
                  <a:pt x="165" y="205"/>
                  <a:pt x="165" y="215"/>
                </a:cubicBezTo>
                <a:cubicBezTo>
                  <a:pt x="144" y="210"/>
                  <a:pt x="122" y="209"/>
                  <a:pt x="101" y="208"/>
                </a:cubicBezTo>
                <a:cubicBezTo>
                  <a:pt x="115" y="194"/>
                  <a:pt x="127" y="180"/>
                  <a:pt x="139" y="165"/>
                </a:cubicBezTo>
                <a:cubicBezTo>
                  <a:pt x="147" y="171"/>
                  <a:pt x="153" y="178"/>
                  <a:pt x="158" y="187"/>
                </a:cubicBezTo>
                <a:close/>
                <a:moveTo>
                  <a:pt x="66" y="155"/>
                </a:moveTo>
                <a:cubicBezTo>
                  <a:pt x="90" y="144"/>
                  <a:pt x="117" y="148"/>
                  <a:pt x="137" y="163"/>
                </a:cubicBezTo>
                <a:cubicBezTo>
                  <a:pt x="125" y="179"/>
                  <a:pt x="112" y="194"/>
                  <a:pt x="97" y="208"/>
                </a:cubicBezTo>
                <a:cubicBezTo>
                  <a:pt x="95" y="208"/>
                  <a:pt x="93" y="208"/>
                  <a:pt x="91" y="208"/>
                </a:cubicBezTo>
                <a:cubicBezTo>
                  <a:pt x="91" y="208"/>
                  <a:pt x="91" y="208"/>
                  <a:pt x="91" y="208"/>
                </a:cubicBezTo>
                <a:cubicBezTo>
                  <a:pt x="90" y="208"/>
                  <a:pt x="90" y="208"/>
                  <a:pt x="89" y="207"/>
                </a:cubicBezTo>
                <a:cubicBezTo>
                  <a:pt x="94" y="189"/>
                  <a:pt x="93" y="169"/>
                  <a:pt x="93" y="150"/>
                </a:cubicBezTo>
                <a:cubicBezTo>
                  <a:pt x="93" y="149"/>
                  <a:pt x="90" y="149"/>
                  <a:pt x="90" y="150"/>
                </a:cubicBezTo>
                <a:cubicBezTo>
                  <a:pt x="90" y="169"/>
                  <a:pt x="91" y="189"/>
                  <a:pt x="87" y="208"/>
                </a:cubicBezTo>
                <a:cubicBezTo>
                  <a:pt x="85" y="208"/>
                  <a:pt x="83" y="208"/>
                  <a:pt x="82" y="209"/>
                </a:cubicBezTo>
                <a:cubicBezTo>
                  <a:pt x="81" y="209"/>
                  <a:pt x="81" y="210"/>
                  <a:pt x="81" y="210"/>
                </a:cubicBezTo>
                <a:cubicBezTo>
                  <a:pt x="80" y="210"/>
                  <a:pt x="80" y="211"/>
                  <a:pt x="80" y="211"/>
                </a:cubicBezTo>
                <a:cubicBezTo>
                  <a:pt x="71" y="195"/>
                  <a:pt x="60" y="180"/>
                  <a:pt x="48" y="167"/>
                </a:cubicBezTo>
                <a:cubicBezTo>
                  <a:pt x="48" y="166"/>
                  <a:pt x="48" y="166"/>
                  <a:pt x="47" y="166"/>
                </a:cubicBezTo>
                <a:cubicBezTo>
                  <a:pt x="53" y="162"/>
                  <a:pt x="60" y="158"/>
                  <a:pt x="66" y="155"/>
                </a:cubicBezTo>
                <a:close/>
                <a:moveTo>
                  <a:pt x="94" y="223"/>
                </a:moveTo>
                <a:cubicBezTo>
                  <a:pt x="94" y="224"/>
                  <a:pt x="94" y="225"/>
                  <a:pt x="93" y="225"/>
                </a:cubicBezTo>
                <a:cubicBezTo>
                  <a:pt x="91" y="229"/>
                  <a:pt x="88" y="232"/>
                  <a:pt x="84" y="231"/>
                </a:cubicBezTo>
                <a:cubicBezTo>
                  <a:pt x="83" y="231"/>
                  <a:pt x="83" y="231"/>
                  <a:pt x="83" y="230"/>
                </a:cubicBezTo>
                <a:cubicBezTo>
                  <a:pt x="82" y="230"/>
                  <a:pt x="82" y="230"/>
                  <a:pt x="82" y="230"/>
                </a:cubicBezTo>
                <a:cubicBezTo>
                  <a:pt x="79" y="229"/>
                  <a:pt x="77" y="226"/>
                  <a:pt x="77" y="224"/>
                </a:cubicBezTo>
                <a:cubicBezTo>
                  <a:pt x="76" y="222"/>
                  <a:pt x="76" y="220"/>
                  <a:pt x="77" y="218"/>
                </a:cubicBezTo>
                <a:cubicBezTo>
                  <a:pt x="78" y="218"/>
                  <a:pt x="78" y="217"/>
                  <a:pt x="78" y="216"/>
                </a:cubicBezTo>
                <a:cubicBezTo>
                  <a:pt x="79" y="214"/>
                  <a:pt x="82" y="212"/>
                  <a:pt x="84" y="211"/>
                </a:cubicBezTo>
                <a:cubicBezTo>
                  <a:pt x="84" y="211"/>
                  <a:pt x="84" y="211"/>
                  <a:pt x="85" y="211"/>
                </a:cubicBezTo>
                <a:cubicBezTo>
                  <a:pt x="85" y="211"/>
                  <a:pt x="85" y="210"/>
                  <a:pt x="86" y="210"/>
                </a:cubicBezTo>
                <a:cubicBezTo>
                  <a:pt x="86" y="212"/>
                  <a:pt x="88" y="212"/>
                  <a:pt x="89" y="211"/>
                </a:cubicBezTo>
                <a:cubicBezTo>
                  <a:pt x="89" y="210"/>
                  <a:pt x="89" y="210"/>
                  <a:pt x="89" y="210"/>
                </a:cubicBezTo>
                <a:cubicBezTo>
                  <a:pt x="91" y="210"/>
                  <a:pt x="93" y="211"/>
                  <a:pt x="94" y="213"/>
                </a:cubicBezTo>
                <a:cubicBezTo>
                  <a:pt x="95" y="216"/>
                  <a:pt x="95" y="218"/>
                  <a:pt x="95" y="221"/>
                </a:cubicBezTo>
                <a:cubicBezTo>
                  <a:pt x="94" y="221"/>
                  <a:pt x="94" y="222"/>
                  <a:pt x="94" y="223"/>
                </a:cubicBezTo>
                <a:close/>
                <a:moveTo>
                  <a:pt x="46" y="167"/>
                </a:moveTo>
                <a:cubicBezTo>
                  <a:pt x="46" y="168"/>
                  <a:pt x="46" y="168"/>
                  <a:pt x="46" y="169"/>
                </a:cubicBezTo>
                <a:cubicBezTo>
                  <a:pt x="58" y="182"/>
                  <a:pt x="69" y="197"/>
                  <a:pt x="78" y="213"/>
                </a:cubicBezTo>
                <a:cubicBezTo>
                  <a:pt x="77" y="213"/>
                  <a:pt x="76" y="214"/>
                  <a:pt x="75" y="215"/>
                </a:cubicBezTo>
                <a:cubicBezTo>
                  <a:pt x="58" y="215"/>
                  <a:pt x="41" y="212"/>
                  <a:pt x="25" y="220"/>
                </a:cubicBezTo>
                <a:cubicBezTo>
                  <a:pt x="25" y="220"/>
                  <a:pt x="25" y="219"/>
                  <a:pt x="25" y="219"/>
                </a:cubicBezTo>
                <a:cubicBezTo>
                  <a:pt x="22" y="219"/>
                  <a:pt x="22" y="219"/>
                  <a:pt x="22" y="219"/>
                </a:cubicBezTo>
                <a:cubicBezTo>
                  <a:pt x="21" y="219"/>
                  <a:pt x="21" y="222"/>
                  <a:pt x="22" y="222"/>
                </a:cubicBezTo>
                <a:cubicBezTo>
                  <a:pt x="22" y="222"/>
                  <a:pt x="22" y="222"/>
                  <a:pt x="22" y="222"/>
                </a:cubicBezTo>
                <a:cubicBezTo>
                  <a:pt x="22" y="223"/>
                  <a:pt x="23" y="224"/>
                  <a:pt x="24" y="223"/>
                </a:cubicBezTo>
                <a:cubicBezTo>
                  <a:pt x="40" y="214"/>
                  <a:pt x="57" y="218"/>
                  <a:pt x="74" y="218"/>
                </a:cubicBezTo>
                <a:cubicBezTo>
                  <a:pt x="74" y="219"/>
                  <a:pt x="74" y="220"/>
                  <a:pt x="74" y="221"/>
                </a:cubicBezTo>
                <a:cubicBezTo>
                  <a:pt x="74" y="221"/>
                  <a:pt x="74" y="222"/>
                  <a:pt x="74" y="222"/>
                </a:cubicBezTo>
                <a:cubicBezTo>
                  <a:pt x="74" y="222"/>
                  <a:pt x="73" y="222"/>
                  <a:pt x="73" y="222"/>
                </a:cubicBezTo>
                <a:cubicBezTo>
                  <a:pt x="58" y="231"/>
                  <a:pt x="44" y="243"/>
                  <a:pt x="27" y="250"/>
                </a:cubicBezTo>
                <a:cubicBezTo>
                  <a:pt x="11" y="221"/>
                  <a:pt x="23" y="188"/>
                  <a:pt x="46" y="167"/>
                </a:cubicBezTo>
                <a:close/>
                <a:moveTo>
                  <a:pt x="28" y="252"/>
                </a:moveTo>
                <a:cubicBezTo>
                  <a:pt x="45" y="245"/>
                  <a:pt x="59" y="234"/>
                  <a:pt x="74" y="225"/>
                </a:cubicBezTo>
                <a:cubicBezTo>
                  <a:pt x="75" y="227"/>
                  <a:pt x="76" y="229"/>
                  <a:pt x="78" y="230"/>
                </a:cubicBezTo>
                <a:cubicBezTo>
                  <a:pt x="73" y="239"/>
                  <a:pt x="68" y="247"/>
                  <a:pt x="64" y="256"/>
                </a:cubicBezTo>
                <a:cubicBezTo>
                  <a:pt x="60" y="262"/>
                  <a:pt x="56" y="270"/>
                  <a:pt x="57" y="278"/>
                </a:cubicBezTo>
                <a:cubicBezTo>
                  <a:pt x="57" y="278"/>
                  <a:pt x="57" y="279"/>
                  <a:pt x="57" y="279"/>
                </a:cubicBezTo>
                <a:cubicBezTo>
                  <a:pt x="46" y="273"/>
                  <a:pt x="36" y="264"/>
                  <a:pt x="28" y="252"/>
                </a:cubicBezTo>
                <a:close/>
                <a:moveTo>
                  <a:pt x="85" y="286"/>
                </a:moveTo>
                <a:cubicBezTo>
                  <a:pt x="75" y="286"/>
                  <a:pt x="66" y="283"/>
                  <a:pt x="58" y="279"/>
                </a:cubicBezTo>
                <a:cubicBezTo>
                  <a:pt x="59" y="279"/>
                  <a:pt x="59" y="279"/>
                  <a:pt x="59" y="278"/>
                </a:cubicBezTo>
                <a:cubicBezTo>
                  <a:pt x="59" y="270"/>
                  <a:pt x="63" y="262"/>
                  <a:pt x="67" y="255"/>
                </a:cubicBezTo>
                <a:cubicBezTo>
                  <a:pt x="71" y="247"/>
                  <a:pt x="75" y="240"/>
                  <a:pt x="80" y="232"/>
                </a:cubicBezTo>
                <a:cubicBezTo>
                  <a:pt x="80" y="232"/>
                  <a:pt x="80" y="232"/>
                  <a:pt x="80" y="232"/>
                </a:cubicBezTo>
                <a:cubicBezTo>
                  <a:pt x="81" y="233"/>
                  <a:pt x="82" y="233"/>
                  <a:pt x="83" y="233"/>
                </a:cubicBezTo>
                <a:cubicBezTo>
                  <a:pt x="84" y="234"/>
                  <a:pt x="85" y="235"/>
                  <a:pt x="86" y="235"/>
                </a:cubicBezTo>
                <a:cubicBezTo>
                  <a:pt x="82" y="252"/>
                  <a:pt x="88" y="269"/>
                  <a:pt x="85" y="286"/>
                </a:cubicBezTo>
                <a:close/>
                <a:moveTo>
                  <a:pt x="128" y="276"/>
                </a:moveTo>
                <a:cubicBezTo>
                  <a:pt x="115" y="283"/>
                  <a:pt x="101" y="287"/>
                  <a:pt x="87" y="286"/>
                </a:cubicBezTo>
                <a:cubicBezTo>
                  <a:pt x="90" y="270"/>
                  <a:pt x="85" y="253"/>
                  <a:pt x="88" y="236"/>
                </a:cubicBezTo>
                <a:cubicBezTo>
                  <a:pt x="93" y="239"/>
                  <a:pt x="98" y="242"/>
                  <a:pt x="104" y="244"/>
                </a:cubicBezTo>
                <a:cubicBezTo>
                  <a:pt x="112" y="254"/>
                  <a:pt x="120" y="265"/>
                  <a:pt x="128" y="275"/>
                </a:cubicBezTo>
                <a:cubicBezTo>
                  <a:pt x="128" y="276"/>
                  <a:pt x="128" y="276"/>
                  <a:pt x="128" y="276"/>
                </a:cubicBezTo>
                <a:close/>
                <a:moveTo>
                  <a:pt x="132" y="276"/>
                </a:moveTo>
                <a:cubicBezTo>
                  <a:pt x="132" y="276"/>
                  <a:pt x="132" y="276"/>
                  <a:pt x="132" y="276"/>
                </a:cubicBezTo>
                <a:cubicBezTo>
                  <a:pt x="124" y="266"/>
                  <a:pt x="116" y="256"/>
                  <a:pt x="108" y="245"/>
                </a:cubicBezTo>
                <a:cubicBezTo>
                  <a:pt x="117" y="248"/>
                  <a:pt x="125" y="251"/>
                  <a:pt x="133" y="253"/>
                </a:cubicBezTo>
                <a:cubicBezTo>
                  <a:pt x="140" y="254"/>
                  <a:pt x="147" y="256"/>
                  <a:pt x="154" y="257"/>
                </a:cubicBezTo>
                <a:cubicBezTo>
                  <a:pt x="148" y="265"/>
                  <a:pt x="141" y="272"/>
                  <a:pt x="132" y="276"/>
                </a:cubicBezTo>
                <a:close/>
                <a:moveTo>
                  <a:pt x="155" y="254"/>
                </a:moveTo>
                <a:cubicBezTo>
                  <a:pt x="147" y="253"/>
                  <a:pt x="139" y="252"/>
                  <a:pt x="132" y="250"/>
                </a:cubicBezTo>
                <a:cubicBezTo>
                  <a:pt x="123" y="248"/>
                  <a:pt x="114" y="245"/>
                  <a:pt x="105" y="242"/>
                </a:cubicBezTo>
                <a:cubicBezTo>
                  <a:pt x="102" y="238"/>
                  <a:pt x="99" y="233"/>
                  <a:pt x="96" y="229"/>
                </a:cubicBezTo>
                <a:cubicBezTo>
                  <a:pt x="95" y="228"/>
                  <a:pt x="93" y="229"/>
                  <a:pt x="94" y="231"/>
                </a:cubicBezTo>
                <a:cubicBezTo>
                  <a:pt x="96" y="234"/>
                  <a:pt x="98" y="237"/>
                  <a:pt x="101" y="240"/>
                </a:cubicBezTo>
                <a:cubicBezTo>
                  <a:pt x="96" y="238"/>
                  <a:pt x="92" y="236"/>
                  <a:pt x="88" y="234"/>
                </a:cubicBezTo>
                <a:cubicBezTo>
                  <a:pt x="88" y="234"/>
                  <a:pt x="88" y="233"/>
                  <a:pt x="88" y="233"/>
                </a:cubicBezTo>
                <a:cubicBezTo>
                  <a:pt x="91" y="233"/>
                  <a:pt x="93" y="231"/>
                  <a:pt x="94" y="229"/>
                </a:cubicBezTo>
                <a:cubicBezTo>
                  <a:pt x="95" y="227"/>
                  <a:pt x="96" y="225"/>
                  <a:pt x="97" y="224"/>
                </a:cubicBezTo>
                <a:cubicBezTo>
                  <a:pt x="118" y="224"/>
                  <a:pt x="140" y="228"/>
                  <a:pt x="162" y="227"/>
                </a:cubicBezTo>
                <a:cubicBezTo>
                  <a:pt x="163" y="227"/>
                  <a:pt x="163" y="225"/>
                  <a:pt x="162" y="225"/>
                </a:cubicBezTo>
                <a:cubicBezTo>
                  <a:pt x="140" y="226"/>
                  <a:pt x="119" y="221"/>
                  <a:pt x="97" y="221"/>
                </a:cubicBezTo>
                <a:cubicBezTo>
                  <a:pt x="98" y="218"/>
                  <a:pt x="98" y="215"/>
                  <a:pt x="97" y="213"/>
                </a:cubicBezTo>
                <a:cubicBezTo>
                  <a:pt x="97" y="212"/>
                  <a:pt x="97" y="212"/>
                  <a:pt x="97" y="212"/>
                </a:cubicBezTo>
                <a:cubicBezTo>
                  <a:pt x="97" y="212"/>
                  <a:pt x="98" y="211"/>
                  <a:pt x="98" y="210"/>
                </a:cubicBezTo>
                <a:cubicBezTo>
                  <a:pt x="120" y="211"/>
                  <a:pt x="143" y="213"/>
                  <a:pt x="165" y="218"/>
                </a:cubicBezTo>
                <a:cubicBezTo>
                  <a:pt x="165" y="230"/>
                  <a:pt x="162" y="244"/>
                  <a:pt x="155" y="254"/>
                </a:cubicBezTo>
                <a:close/>
                <a:moveTo>
                  <a:pt x="164" y="255"/>
                </a:moveTo>
                <a:cubicBezTo>
                  <a:pt x="169" y="244"/>
                  <a:pt x="173" y="232"/>
                  <a:pt x="173" y="219"/>
                </a:cubicBezTo>
                <a:cubicBezTo>
                  <a:pt x="174" y="220"/>
                  <a:pt x="176" y="220"/>
                  <a:pt x="177" y="221"/>
                </a:cubicBezTo>
                <a:cubicBezTo>
                  <a:pt x="177" y="222"/>
                  <a:pt x="177" y="224"/>
                  <a:pt x="177" y="226"/>
                </a:cubicBezTo>
                <a:cubicBezTo>
                  <a:pt x="178" y="229"/>
                  <a:pt x="183" y="230"/>
                  <a:pt x="183" y="226"/>
                </a:cubicBezTo>
                <a:cubicBezTo>
                  <a:pt x="183" y="223"/>
                  <a:pt x="183" y="223"/>
                  <a:pt x="183" y="223"/>
                </a:cubicBezTo>
                <a:cubicBezTo>
                  <a:pt x="183" y="223"/>
                  <a:pt x="183" y="223"/>
                  <a:pt x="183" y="222"/>
                </a:cubicBezTo>
                <a:cubicBezTo>
                  <a:pt x="186" y="223"/>
                  <a:pt x="189" y="224"/>
                  <a:pt x="191" y="226"/>
                </a:cubicBezTo>
                <a:cubicBezTo>
                  <a:pt x="191" y="226"/>
                  <a:pt x="190" y="226"/>
                  <a:pt x="189" y="226"/>
                </a:cubicBezTo>
                <a:cubicBezTo>
                  <a:pt x="189" y="225"/>
                  <a:pt x="189" y="224"/>
                  <a:pt x="188" y="225"/>
                </a:cubicBezTo>
                <a:cubicBezTo>
                  <a:pt x="177" y="229"/>
                  <a:pt x="172" y="242"/>
                  <a:pt x="178" y="252"/>
                </a:cubicBezTo>
                <a:cubicBezTo>
                  <a:pt x="178" y="253"/>
                  <a:pt x="180" y="254"/>
                  <a:pt x="181" y="255"/>
                </a:cubicBezTo>
                <a:cubicBezTo>
                  <a:pt x="175" y="256"/>
                  <a:pt x="169" y="256"/>
                  <a:pt x="164" y="255"/>
                </a:cubicBezTo>
                <a:close/>
                <a:moveTo>
                  <a:pt x="198" y="229"/>
                </a:moveTo>
                <a:cubicBezTo>
                  <a:pt x="199" y="229"/>
                  <a:pt x="200" y="229"/>
                  <a:pt x="201" y="230"/>
                </a:cubicBezTo>
                <a:cubicBezTo>
                  <a:pt x="201" y="230"/>
                  <a:pt x="201" y="230"/>
                  <a:pt x="201" y="230"/>
                </a:cubicBezTo>
                <a:cubicBezTo>
                  <a:pt x="208" y="234"/>
                  <a:pt x="211" y="243"/>
                  <a:pt x="202" y="250"/>
                </a:cubicBezTo>
                <a:cubicBezTo>
                  <a:pt x="202" y="250"/>
                  <a:pt x="201" y="251"/>
                  <a:pt x="200" y="251"/>
                </a:cubicBezTo>
                <a:cubicBezTo>
                  <a:pt x="198" y="249"/>
                  <a:pt x="196" y="246"/>
                  <a:pt x="194" y="244"/>
                </a:cubicBezTo>
                <a:cubicBezTo>
                  <a:pt x="193" y="242"/>
                  <a:pt x="191" y="244"/>
                  <a:pt x="192" y="246"/>
                </a:cubicBezTo>
                <a:cubicBezTo>
                  <a:pt x="194" y="248"/>
                  <a:pt x="196" y="250"/>
                  <a:pt x="198" y="252"/>
                </a:cubicBezTo>
                <a:cubicBezTo>
                  <a:pt x="195" y="254"/>
                  <a:pt x="192" y="254"/>
                  <a:pt x="189" y="254"/>
                </a:cubicBezTo>
                <a:cubicBezTo>
                  <a:pt x="189" y="254"/>
                  <a:pt x="188" y="254"/>
                  <a:pt x="188" y="254"/>
                </a:cubicBezTo>
                <a:cubicBezTo>
                  <a:pt x="187" y="254"/>
                  <a:pt x="187" y="254"/>
                  <a:pt x="187" y="254"/>
                </a:cubicBezTo>
                <a:cubicBezTo>
                  <a:pt x="185" y="254"/>
                  <a:pt x="183" y="253"/>
                  <a:pt x="182" y="253"/>
                </a:cubicBezTo>
                <a:cubicBezTo>
                  <a:pt x="175" y="248"/>
                  <a:pt x="177" y="239"/>
                  <a:pt x="181" y="233"/>
                </a:cubicBezTo>
                <a:cubicBezTo>
                  <a:pt x="182" y="234"/>
                  <a:pt x="183" y="234"/>
                  <a:pt x="184" y="233"/>
                </a:cubicBezTo>
                <a:cubicBezTo>
                  <a:pt x="188" y="228"/>
                  <a:pt x="193" y="227"/>
                  <a:pt x="198" y="229"/>
                </a:cubicBezTo>
                <a:close/>
                <a:moveTo>
                  <a:pt x="192" y="223"/>
                </a:moveTo>
                <a:cubicBezTo>
                  <a:pt x="189" y="222"/>
                  <a:pt x="185" y="221"/>
                  <a:pt x="182" y="219"/>
                </a:cubicBezTo>
                <a:cubicBezTo>
                  <a:pt x="178" y="192"/>
                  <a:pt x="166" y="164"/>
                  <a:pt x="144" y="146"/>
                </a:cubicBezTo>
                <a:cubicBezTo>
                  <a:pt x="151" y="142"/>
                  <a:pt x="155" y="136"/>
                  <a:pt x="161" y="131"/>
                </a:cubicBezTo>
                <a:cubicBezTo>
                  <a:pt x="174" y="161"/>
                  <a:pt x="190" y="190"/>
                  <a:pt x="192" y="223"/>
                </a:cubicBezTo>
                <a:close/>
                <a:moveTo>
                  <a:pt x="208" y="179"/>
                </a:moveTo>
                <a:cubicBezTo>
                  <a:pt x="208" y="179"/>
                  <a:pt x="208" y="180"/>
                  <a:pt x="208" y="180"/>
                </a:cubicBezTo>
                <a:cubicBezTo>
                  <a:pt x="201" y="182"/>
                  <a:pt x="194" y="181"/>
                  <a:pt x="187" y="180"/>
                </a:cubicBezTo>
                <a:cubicBezTo>
                  <a:pt x="181" y="162"/>
                  <a:pt x="173" y="145"/>
                  <a:pt x="165" y="128"/>
                </a:cubicBezTo>
                <a:cubicBezTo>
                  <a:pt x="165" y="128"/>
                  <a:pt x="165" y="128"/>
                  <a:pt x="166" y="128"/>
                </a:cubicBezTo>
                <a:cubicBezTo>
                  <a:pt x="166" y="127"/>
                  <a:pt x="166" y="127"/>
                  <a:pt x="166" y="127"/>
                </a:cubicBezTo>
                <a:cubicBezTo>
                  <a:pt x="206" y="129"/>
                  <a:pt x="245" y="118"/>
                  <a:pt x="281" y="103"/>
                </a:cubicBezTo>
                <a:cubicBezTo>
                  <a:pt x="256" y="127"/>
                  <a:pt x="234" y="155"/>
                  <a:pt x="208" y="179"/>
                </a:cubicBezTo>
                <a:close/>
                <a:moveTo>
                  <a:pt x="362" y="153"/>
                </a:moveTo>
                <a:cubicBezTo>
                  <a:pt x="350" y="170"/>
                  <a:pt x="339" y="189"/>
                  <a:pt x="332" y="208"/>
                </a:cubicBezTo>
                <a:cubicBezTo>
                  <a:pt x="332" y="208"/>
                  <a:pt x="332" y="208"/>
                  <a:pt x="332" y="208"/>
                </a:cubicBezTo>
                <a:cubicBezTo>
                  <a:pt x="332" y="208"/>
                  <a:pt x="332" y="208"/>
                  <a:pt x="332" y="208"/>
                </a:cubicBezTo>
                <a:cubicBezTo>
                  <a:pt x="324" y="190"/>
                  <a:pt x="317" y="172"/>
                  <a:pt x="311" y="153"/>
                </a:cubicBezTo>
                <a:cubicBezTo>
                  <a:pt x="328" y="147"/>
                  <a:pt x="346" y="147"/>
                  <a:pt x="362" y="153"/>
                </a:cubicBezTo>
                <a:close/>
                <a:moveTo>
                  <a:pt x="314" y="222"/>
                </a:moveTo>
                <a:cubicBezTo>
                  <a:pt x="314" y="221"/>
                  <a:pt x="314" y="220"/>
                  <a:pt x="315" y="218"/>
                </a:cubicBezTo>
                <a:cubicBezTo>
                  <a:pt x="315" y="219"/>
                  <a:pt x="316" y="219"/>
                  <a:pt x="316" y="219"/>
                </a:cubicBezTo>
                <a:cubicBezTo>
                  <a:pt x="317" y="220"/>
                  <a:pt x="319" y="218"/>
                  <a:pt x="317" y="217"/>
                </a:cubicBezTo>
                <a:cubicBezTo>
                  <a:pt x="317" y="217"/>
                  <a:pt x="317" y="216"/>
                  <a:pt x="316" y="216"/>
                </a:cubicBezTo>
                <a:cubicBezTo>
                  <a:pt x="318" y="214"/>
                  <a:pt x="320" y="212"/>
                  <a:pt x="322" y="211"/>
                </a:cubicBezTo>
                <a:cubicBezTo>
                  <a:pt x="323" y="211"/>
                  <a:pt x="323" y="212"/>
                  <a:pt x="324" y="211"/>
                </a:cubicBezTo>
                <a:cubicBezTo>
                  <a:pt x="325" y="211"/>
                  <a:pt x="326" y="210"/>
                  <a:pt x="327" y="210"/>
                </a:cubicBezTo>
                <a:cubicBezTo>
                  <a:pt x="327" y="211"/>
                  <a:pt x="327" y="211"/>
                  <a:pt x="328" y="212"/>
                </a:cubicBezTo>
                <a:cubicBezTo>
                  <a:pt x="329" y="214"/>
                  <a:pt x="331" y="213"/>
                  <a:pt x="332" y="211"/>
                </a:cubicBezTo>
                <a:cubicBezTo>
                  <a:pt x="332" y="211"/>
                  <a:pt x="333" y="211"/>
                  <a:pt x="333" y="211"/>
                </a:cubicBezTo>
                <a:cubicBezTo>
                  <a:pt x="340" y="216"/>
                  <a:pt x="343" y="229"/>
                  <a:pt x="332" y="233"/>
                </a:cubicBezTo>
                <a:cubicBezTo>
                  <a:pt x="325" y="234"/>
                  <a:pt x="318" y="231"/>
                  <a:pt x="315" y="226"/>
                </a:cubicBezTo>
                <a:cubicBezTo>
                  <a:pt x="315" y="225"/>
                  <a:pt x="315" y="225"/>
                  <a:pt x="315" y="225"/>
                </a:cubicBezTo>
                <a:cubicBezTo>
                  <a:pt x="316" y="224"/>
                  <a:pt x="315" y="222"/>
                  <a:pt x="314" y="222"/>
                </a:cubicBezTo>
                <a:close/>
                <a:moveTo>
                  <a:pt x="304" y="132"/>
                </a:moveTo>
                <a:cubicBezTo>
                  <a:pt x="310" y="130"/>
                  <a:pt x="316" y="129"/>
                  <a:pt x="323" y="130"/>
                </a:cubicBezTo>
                <a:cubicBezTo>
                  <a:pt x="323" y="134"/>
                  <a:pt x="323" y="138"/>
                  <a:pt x="324" y="142"/>
                </a:cubicBezTo>
                <a:cubicBezTo>
                  <a:pt x="324" y="142"/>
                  <a:pt x="324" y="142"/>
                  <a:pt x="324" y="142"/>
                </a:cubicBezTo>
                <a:cubicBezTo>
                  <a:pt x="318" y="143"/>
                  <a:pt x="313" y="144"/>
                  <a:pt x="308" y="146"/>
                </a:cubicBezTo>
                <a:cubicBezTo>
                  <a:pt x="307" y="141"/>
                  <a:pt x="305" y="137"/>
                  <a:pt x="304" y="132"/>
                </a:cubicBezTo>
                <a:close/>
                <a:moveTo>
                  <a:pt x="306" y="147"/>
                </a:moveTo>
                <a:cubicBezTo>
                  <a:pt x="306" y="147"/>
                  <a:pt x="306" y="147"/>
                  <a:pt x="305" y="147"/>
                </a:cubicBezTo>
                <a:cubicBezTo>
                  <a:pt x="304" y="142"/>
                  <a:pt x="302" y="138"/>
                  <a:pt x="301" y="133"/>
                </a:cubicBezTo>
                <a:cubicBezTo>
                  <a:pt x="301" y="133"/>
                  <a:pt x="301" y="133"/>
                  <a:pt x="301" y="133"/>
                </a:cubicBezTo>
                <a:cubicBezTo>
                  <a:pt x="303" y="137"/>
                  <a:pt x="304" y="142"/>
                  <a:pt x="306" y="147"/>
                </a:cubicBezTo>
                <a:close/>
                <a:moveTo>
                  <a:pt x="308" y="154"/>
                </a:moveTo>
                <a:cubicBezTo>
                  <a:pt x="310" y="160"/>
                  <a:pt x="312" y="166"/>
                  <a:pt x="314" y="171"/>
                </a:cubicBezTo>
                <a:cubicBezTo>
                  <a:pt x="312" y="166"/>
                  <a:pt x="310" y="160"/>
                  <a:pt x="308" y="154"/>
                </a:cubicBezTo>
                <a:cubicBezTo>
                  <a:pt x="308" y="154"/>
                  <a:pt x="308" y="154"/>
                  <a:pt x="308" y="154"/>
                </a:cubicBezTo>
                <a:close/>
                <a:moveTo>
                  <a:pt x="324" y="84"/>
                </a:moveTo>
                <a:cubicBezTo>
                  <a:pt x="323" y="82"/>
                  <a:pt x="320" y="83"/>
                  <a:pt x="320" y="85"/>
                </a:cubicBezTo>
                <a:cubicBezTo>
                  <a:pt x="319" y="85"/>
                  <a:pt x="318" y="85"/>
                  <a:pt x="317" y="85"/>
                </a:cubicBezTo>
                <a:cubicBezTo>
                  <a:pt x="316" y="83"/>
                  <a:pt x="315" y="81"/>
                  <a:pt x="315" y="79"/>
                </a:cubicBezTo>
                <a:cubicBezTo>
                  <a:pt x="316" y="79"/>
                  <a:pt x="317" y="78"/>
                  <a:pt x="319" y="78"/>
                </a:cubicBezTo>
                <a:cubicBezTo>
                  <a:pt x="322" y="78"/>
                  <a:pt x="326" y="77"/>
                  <a:pt x="330" y="77"/>
                </a:cubicBezTo>
                <a:cubicBezTo>
                  <a:pt x="330" y="79"/>
                  <a:pt x="331" y="81"/>
                  <a:pt x="331" y="82"/>
                </a:cubicBezTo>
                <a:cubicBezTo>
                  <a:pt x="329" y="83"/>
                  <a:pt x="326" y="83"/>
                  <a:pt x="324" y="84"/>
                </a:cubicBezTo>
                <a:close/>
                <a:moveTo>
                  <a:pt x="314" y="86"/>
                </a:moveTo>
                <a:cubicBezTo>
                  <a:pt x="312" y="87"/>
                  <a:pt x="310" y="87"/>
                  <a:pt x="308" y="88"/>
                </a:cubicBezTo>
                <a:cubicBezTo>
                  <a:pt x="306" y="86"/>
                  <a:pt x="305" y="83"/>
                  <a:pt x="304" y="81"/>
                </a:cubicBezTo>
                <a:cubicBezTo>
                  <a:pt x="307" y="80"/>
                  <a:pt x="309" y="80"/>
                  <a:pt x="312" y="79"/>
                </a:cubicBezTo>
                <a:cubicBezTo>
                  <a:pt x="313" y="82"/>
                  <a:pt x="313" y="84"/>
                  <a:pt x="314" y="86"/>
                </a:cubicBezTo>
                <a:close/>
                <a:moveTo>
                  <a:pt x="285" y="79"/>
                </a:moveTo>
                <a:cubicBezTo>
                  <a:pt x="285" y="79"/>
                  <a:pt x="286" y="79"/>
                  <a:pt x="286" y="79"/>
                </a:cubicBezTo>
                <a:cubicBezTo>
                  <a:pt x="287" y="78"/>
                  <a:pt x="288" y="77"/>
                  <a:pt x="290" y="77"/>
                </a:cubicBezTo>
                <a:cubicBezTo>
                  <a:pt x="290" y="79"/>
                  <a:pt x="291" y="80"/>
                  <a:pt x="291" y="82"/>
                </a:cubicBezTo>
                <a:cubicBezTo>
                  <a:pt x="290" y="83"/>
                  <a:pt x="289" y="83"/>
                  <a:pt x="287" y="84"/>
                </a:cubicBezTo>
                <a:cubicBezTo>
                  <a:pt x="287" y="82"/>
                  <a:pt x="286" y="80"/>
                  <a:pt x="285" y="79"/>
                </a:cubicBezTo>
                <a:close/>
                <a:moveTo>
                  <a:pt x="292" y="76"/>
                </a:moveTo>
                <a:cubicBezTo>
                  <a:pt x="294" y="75"/>
                  <a:pt x="297" y="75"/>
                  <a:pt x="299" y="74"/>
                </a:cubicBezTo>
                <a:cubicBezTo>
                  <a:pt x="300" y="76"/>
                  <a:pt x="300" y="77"/>
                  <a:pt x="301" y="79"/>
                </a:cubicBezTo>
                <a:cubicBezTo>
                  <a:pt x="299" y="80"/>
                  <a:pt x="296" y="80"/>
                  <a:pt x="294" y="81"/>
                </a:cubicBezTo>
                <a:cubicBezTo>
                  <a:pt x="293" y="79"/>
                  <a:pt x="293" y="78"/>
                  <a:pt x="292" y="76"/>
                </a:cubicBezTo>
                <a:close/>
                <a:moveTo>
                  <a:pt x="301" y="73"/>
                </a:moveTo>
                <a:cubicBezTo>
                  <a:pt x="304" y="73"/>
                  <a:pt x="307" y="72"/>
                  <a:pt x="310" y="72"/>
                </a:cubicBezTo>
                <a:cubicBezTo>
                  <a:pt x="310" y="73"/>
                  <a:pt x="311" y="75"/>
                  <a:pt x="311" y="77"/>
                </a:cubicBezTo>
                <a:cubicBezTo>
                  <a:pt x="309" y="77"/>
                  <a:pt x="306" y="78"/>
                  <a:pt x="303" y="78"/>
                </a:cubicBezTo>
                <a:cubicBezTo>
                  <a:pt x="303" y="77"/>
                  <a:pt x="302" y="75"/>
                  <a:pt x="301" y="73"/>
                </a:cubicBezTo>
                <a:close/>
                <a:moveTo>
                  <a:pt x="312" y="71"/>
                </a:moveTo>
                <a:cubicBezTo>
                  <a:pt x="318" y="71"/>
                  <a:pt x="323" y="70"/>
                  <a:pt x="329" y="70"/>
                </a:cubicBezTo>
                <a:cubicBezTo>
                  <a:pt x="329" y="71"/>
                  <a:pt x="329" y="73"/>
                  <a:pt x="329" y="74"/>
                </a:cubicBezTo>
                <a:cubicBezTo>
                  <a:pt x="327" y="75"/>
                  <a:pt x="324" y="75"/>
                  <a:pt x="322" y="75"/>
                </a:cubicBezTo>
                <a:cubicBezTo>
                  <a:pt x="319" y="75"/>
                  <a:pt x="316" y="76"/>
                  <a:pt x="314" y="76"/>
                </a:cubicBezTo>
                <a:cubicBezTo>
                  <a:pt x="313" y="75"/>
                  <a:pt x="313" y="73"/>
                  <a:pt x="312" y="71"/>
                </a:cubicBezTo>
                <a:close/>
                <a:moveTo>
                  <a:pt x="331" y="70"/>
                </a:moveTo>
                <a:cubicBezTo>
                  <a:pt x="335" y="70"/>
                  <a:pt x="339" y="70"/>
                  <a:pt x="343" y="70"/>
                </a:cubicBezTo>
                <a:cubicBezTo>
                  <a:pt x="343" y="71"/>
                  <a:pt x="344" y="73"/>
                  <a:pt x="344" y="74"/>
                </a:cubicBezTo>
                <a:cubicBezTo>
                  <a:pt x="340" y="74"/>
                  <a:pt x="336" y="74"/>
                  <a:pt x="332" y="74"/>
                </a:cubicBezTo>
                <a:cubicBezTo>
                  <a:pt x="332" y="73"/>
                  <a:pt x="331" y="71"/>
                  <a:pt x="331" y="70"/>
                </a:cubicBezTo>
                <a:close/>
                <a:moveTo>
                  <a:pt x="302" y="82"/>
                </a:moveTo>
                <a:cubicBezTo>
                  <a:pt x="303" y="84"/>
                  <a:pt x="304" y="87"/>
                  <a:pt x="305" y="89"/>
                </a:cubicBezTo>
                <a:cubicBezTo>
                  <a:pt x="303" y="90"/>
                  <a:pt x="300" y="90"/>
                  <a:pt x="298" y="91"/>
                </a:cubicBezTo>
                <a:cubicBezTo>
                  <a:pt x="297" y="89"/>
                  <a:pt x="296" y="86"/>
                  <a:pt x="295" y="84"/>
                </a:cubicBezTo>
                <a:cubicBezTo>
                  <a:pt x="297" y="83"/>
                  <a:pt x="299" y="82"/>
                  <a:pt x="302" y="82"/>
                </a:cubicBezTo>
                <a:close/>
                <a:moveTo>
                  <a:pt x="334" y="82"/>
                </a:moveTo>
                <a:cubicBezTo>
                  <a:pt x="333" y="80"/>
                  <a:pt x="333" y="78"/>
                  <a:pt x="333" y="77"/>
                </a:cubicBezTo>
                <a:cubicBezTo>
                  <a:pt x="336" y="76"/>
                  <a:pt x="340" y="77"/>
                  <a:pt x="344" y="77"/>
                </a:cubicBezTo>
                <a:cubicBezTo>
                  <a:pt x="344" y="78"/>
                  <a:pt x="345" y="79"/>
                  <a:pt x="345" y="81"/>
                </a:cubicBezTo>
                <a:cubicBezTo>
                  <a:pt x="341" y="81"/>
                  <a:pt x="338" y="81"/>
                  <a:pt x="334" y="82"/>
                </a:cubicBezTo>
                <a:close/>
                <a:moveTo>
                  <a:pt x="348" y="81"/>
                </a:moveTo>
                <a:cubicBezTo>
                  <a:pt x="347" y="79"/>
                  <a:pt x="347" y="78"/>
                  <a:pt x="347" y="77"/>
                </a:cubicBezTo>
                <a:cubicBezTo>
                  <a:pt x="349" y="78"/>
                  <a:pt x="351" y="78"/>
                  <a:pt x="354" y="79"/>
                </a:cubicBezTo>
                <a:cubicBezTo>
                  <a:pt x="354" y="79"/>
                  <a:pt x="354" y="79"/>
                  <a:pt x="354" y="79"/>
                </a:cubicBezTo>
                <a:cubicBezTo>
                  <a:pt x="354" y="79"/>
                  <a:pt x="354" y="80"/>
                  <a:pt x="354" y="80"/>
                </a:cubicBezTo>
                <a:cubicBezTo>
                  <a:pt x="352" y="80"/>
                  <a:pt x="350" y="80"/>
                  <a:pt x="348" y="81"/>
                </a:cubicBezTo>
                <a:close/>
                <a:moveTo>
                  <a:pt x="355" y="61"/>
                </a:moveTo>
                <a:cubicBezTo>
                  <a:pt x="354" y="66"/>
                  <a:pt x="354" y="71"/>
                  <a:pt x="354" y="76"/>
                </a:cubicBezTo>
                <a:cubicBezTo>
                  <a:pt x="352" y="75"/>
                  <a:pt x="349" y="75"/>
                  <a:pt x="346" y="75"/>
                </a:cubicBezTo>
                <a:cubicBezTo>
                  <a:pt x="346" y="73"/>
                  <a:pt x="346" y="71"/>
                  <a:pt x="346" y="70"/>
                </a:cubicBezTo>
                <a:cubicBezTo>
                  <a:pt x="348" y="70"/>
                  <a:pt x="349" y="70"/>
                  <a:pt x="351" y="70"/>
                </a:cubicBezTo>
                <a:cubicBezTo>
                  <a:pt x="353" y="70"/>
                  <a:pt x="353" y="67"/>
                  <a:pt x="351" y="67"/>
                </a:cubicBezTo>
                <a:cubicBezTo>
                  <a:pt x="349" y="67"/>
                  <a:pt x="347" y="67"/>
                  <a:pt x="345" y="67"/>
                </a:cubicBezTo>
                <a:cubicBezTo>
                  <a:pt x="345" y="65"/>
                  <a:pt x="345" y="63"/>
                  <a:pt x="345" y="61"/>
                </a:cubicBezTo>
                <a:cubicBezTo>
                  <a:pt x="344" y="60"/>
                  <a:pt x="342" y="60"/>
                  <a:pt x="342" y="62"/>
                </a:cubicBezTo>
                <a:cubicBezTo>
                  <a:pt x="342" y="64"/>
                  <a:pt x="343" y="65"/>
                  <a:pt x="343" y="67"/>
                </a:cubicBezTo>
                <a:cubicBezTo>
                  <a:pt x="339" y="67"/>
                  <a:pt x="335" y="67"/>
                  <a:pt x="331" y="67"/>
                </a:cubicBezTo>
                <a:cubicBezTo>
                  <a:pt x="331" y="65"/>
                  <a:pt x="330" y="63"/>
                  <a:pt x="330" y="61"/>
                </a:cubicBezTo>
                <a:cubicBezTo>
                  <a:pt x="330" y="60"/>
                  <a:pt x="327" y="60"/>
                  <a:pt x="327" y="62"/>
                </a:cubicBezTo>
                <a:cubicBezTo>
                  <a:pt x="328" y="64"/>
                  <a:pt x="328" y="65"/>
                  <a:pt x="328" y="67"/>
                </a:cubicBezTo>
                <a:cubicBezTo>
                  <a:pt x="323" y="68"/>
                  <a:pt x="317" y="68"/>
                  <a:pt x="312" y="69"/>
                </a:cubicBezTo>
                <a:cubicBezTo>
                  <a:pt x="312" y="67"/>
                  <a:pt x="312" y="66"/>
                  <a:pt x="311" y="64"/>
                </a:cubicBezTo>
                <a:cubicBezTo>
                  <a:pt x="311" y="63"/>
                  <a:pt x="309" y="63"/>
                  <a:pt x="309" y="64"/>
                </a:cubicBezTo>
                <a:cubicBezTo>
                  <a:pt x="309" y="66"/>
                  <a:pt x="309" y="67"/>
                  <a:pt x="309" y="69"/>
                </a:cubicBezTo>
                <a:cubicBezTo>
                  <a:pt x="306" y="70"/>
                  <a:pt x="303" y="70"/>
                  <a:pt x="300" y="71"/>
                </a:cubicBezTo>
                <a:cubicBezTo>
                  <a:pt x="300" y="69"/>
                  <a:pt x="299" y="68"/>
                  <a:pt x="298" y="66"/>
                </a:cubicBezTo>
                <a:cubicBezTo>
                  <a:pt x="297" y="65"/>
                  <a:pt x="295" y="66"/>
                  <a:pt x="296" y="68"/>
                </a:cubicBezTo>
                <a:cubicBezTo>
                  <a:pt x="296" y="69"/>
                  <a:pt x="297" y="70"/>
                  <a:pt x="298" y="72"/>
                </a:cubicBezTo>
                <a:cubicBezTo>
                  <a:pt x="296" y="72"/>
                  <a:pt x="294" y="73"/>
                  <a:pt x="291" y="74"/>
                </a:cubicBezTo>
                <a:cubicBezTo>
                  <a:pt x="291" y="72"/>
                  <a:pt x="290" y="70"/>
                  <a:pt x="289" y="68"/>
                </a:cubicBezTo>
                <a:cubicBezTo>
                  <a:pt x="310" y="61"/>
                  <a:pt x="334" y="57"/>
                  <a:pt x="355" y="61"/>
                </a:cubicBezTo>
                <a:close/>
                <a:moveTo>
                  <a:pt x="284" y="76"/>
                </a:moveTo>
                <a:cubicBezTo>
                  <a:pt x="284" y="74"/>
                  <a:pt x="283" y="72"/>
                  <a:pt x="282" y="70"/>
                </a:cubicBezTo>
                <a:cubicBezTo>
                  <a:pt x="283" y="70"/>
                  <a:pt x="285" y="69"/>
                  <a:pt x="286" y="68"/>
                </a:cubicBezTo>
                <a:cubicBezTo>
                  <a:pt x="286" y="69"/>
                  <a:pt x="286" y="69"/>
                  <a:pt x="286" y="69"/>
                </a:cubicBezTo>
                <a:cubicBezTo>
                  <a:pt x="287" y="71"/>
                  <a:pt x="288" y="73"/>
                  <a:pt x="289" y="74"/>
                </a:cubicBezTo>
                <a:cubicBezTo>
                  <a:pt x="287" y="75"/>
                  <a:pt x="286" y="76"/>
                  <a:pt x="284" y="76"/>
                </a:cubicBezTo>
                <a:close/>
                <a:moveTo>
                  <a:pt x="288" y="86"/>
                </a:moveTo>
                <a:cubicBezTo>
                  <a:pt x="290" y="86"/>
                  <a:pt x="291" y="85"/>
                  <a:pt x="292" y="85"/>
                </a:cubicBezTo>
                <a:cubicBezTo>
                  <a:pt x="293" y="87"/>
                  <a:pt x="294" y="90"/>
                  <a:pt x="296" y="92"/>
                </a:cubicBezTo>
                <a:cubicBezTo>
                  <a:pt x="294" y="93"/>
                  <a:pt x="293" y="94"/>
                  <a:pt x="291" y="94"/>
                </a:cubicBezTo>
                <a:cubicBezTo>
                  <a:pt x="290" y="91"/>
                  <a:pt x="289" y="89"/>
                  <a:pt x="288" y="86"/>
                </a:cubicBezTo>
                <a:close/>
                <a:moveTo>
                  <a:pt x="299" y="128"/>
                </a:moveTo>
                <a:cubicBezTo>
                  <a:pt x="299" y="128"/>
                  <a:pt x="299" y="127"/>
                  <a:pt x="299" y="127"/>
                </a:cubicBezTo>
                <a:cubicBezTo>
                  <a:pt x="298" y="123"/>
                  <a:pt x="297" y="119"/>
                  <a:pt x="296" y="116"/>
                </a:cubicBezTo>
                <a:cubicBezTo>
                  <a:pt x="297" y="120"/>
                  <a:pt x="299" y="124"/>
                  <a:pt x="300" y="128"/>
                </a:cubicBezTo>
                <a:cubicBezTo>
                  <a:pt x="300" y="128"/>
                  <a:pt x="300" y="128"/>
                  <a:pt x="299" y="128"/>
                </a:cubicBezTo>
                <a:close/>
                <a:moveTo>
                  <a:pt x="292" y="97"/>
                </a:moveTo>
                <a:cubicBezTo>
                  <a:pt x="297" y="95"/>
                  <a:pt x="301" y="93"/>
                  <a:pt x="306" y="91"/>
                </a:cubicBezTo>
                <a:cubicBezTo>
                  <a:pt x="306" y="91"/>
                  <a:pt x="306" y="91"/>
                  <a:pt x="306" y="91"/>
                </a:cubicBezTo>
                <a:cubicBezTo>
                  <a:pt x="307" y="93"/>
                  <a:pt x="309" y="92"/>
                  <a:pt x="309" y="90"/>
                </a:cubicBezTo>
                <a:cubicBezTo>
                  <a:pt x="311" y="90"/>
                  <a:pt x="313" y="89"/>
                  <a:pt x="315" y="88"/>
                </a:cubicBezTo>
                <a:cubicBezTo>
                  <a:pt x="316" y="89"/>
                  <a:pt x="316" y="89"/>
                  <a:pt x="316" y="89"/>
                </a:cubicBezTo>
                <a:cubicBezTo>
                  <a:pt x="316" y="90"/>
                  <a:pt x="318" y="89"/>
                  <a:pt x="318" y="88"/>
                </a:cubicBezTo>
                <a:cubicBezTo>
                  <a:pt x="319" y="88"/>
                  <a:pt x="319" y="87"/>
                  <a:pt x="320" y="87"/>
                </a:cubicBezTo>
                <a:cubicBezTo>
                  <a:pt x="323" y="99"/>
                  <a:pt x="322" y="112"/>
                  <a:pt x="322" y="125"/>
                </a:cubicBezTo>
                <a:cubicBezTo>
                  <a:pt x="316" y="124"/>
                  <a:pt x="309" y="125"/>
                  <a:pt x="302" y="127"/>
                </a:cubicBezTo>
                <a:cubicBezTo>
                  <a:pt x="299" y="117"/>
                  <a:pt x="296" y="107"/>
                  <a:pt x="292" y="97"/>
                </a:cubicBezTo>
                <a:close/>
                <a:moveTo>
                  <a:pt x="292" y="160"/>
                </a:moveTo>
                <a:cubicBezTo>
                  <a:pt x="293" y="161"/>
                  <a:pt x="295" y="162"/>
                  <a:pt x="296" y="161"/>
                </a:cubicBezTo>
                <a:cubicBezTo>
                  <a:pt x="298" y="159"/>
                  <a:pt x="301" y="158"/>
                  <a:pt x="303" y="157"/>
                </a:cubicBezTo>
                <a:cubicBezTo>
                  <a:pt x="309" y="174"/>
                  <a:pt x="316" y="191"/>
                  <a:pt x="325" y="207"/>
                </a:cubicBezTo>
                <a:cubicBezTo>
                  <a:pt x="323" y="208"/>
                  <a:pt x="321" y="209"/>
                  <a:pt x="319" y="210"/>
                </a:cubicBezTo>
                <a:cubicBezTo>
                  <a:pt x="307" y="196"/>
                  <a:pt x="295" y="181"/>
                  <a:pt x="285" y="166"/>
                </a:cubicBezTo>
                <a:cubicBezTo>
                  <a:pt x="285" y="165"/>
                  <a:pt x="284" y="165"/>
                  <a:pt x="284" y="165"/>
                </a:cubicBezTo>
                <a:cubicBezTo>
                  <a:pt x="287" y="163"/>
                  <a:pt x="289" y="162"/>
                  <a:pt x="292" y="160"/>
                </a:cubicBezTo>
                <a:close/>
                <a:moveTo>
                  <a:pt x="269" y="250"/>
                </a:moveTo>
                <a:cubicBezTo>
                  <a:pt x="254" y="225"/>
                  <a:pt x="260" y="186"/>
                  <a:pt x="282" y="167"/>
                </a:cubicBezTo>
                <a:cubicBezTo>
                  <a:pt x="282" y="167"/>
                  <a:pt x="282" y="167"/>
                  <a:pt x="282" y="167"/>
                </a:cubicBezTo>
                <a:cubicBezTo>
                  <a:pt x="293" y="183"/>
                  <a:pt x="305" y="197"/>
                  <a:pt x="317" y="212"/>
                </a:cubicBezTo>
                <a:cubicBezTo>
                  <a:pt x="316" y="213"/>
                  <a:pt x="315" y="213"/>
                  <a:pt x="314" y="214"/>
                </a:cubicBezTo>
                <a:cubicBezTo>
                  <a:pt x="300" y="205"/>
                  <a:pt x="283" y="197"/>
                  <a:pt x="267" y="193"/>
                </a:cubicBezTo>
                <a:cubicBezTo>
                  <a:pt x="265" y="193"/>
                  <a:pt x="264" y="195"/>
                  <a:pt x="266" y="196"/>
                </a:cubicBezTo>
                <a:cubicBezTo>
                  <a:pt x="282" y="200"/>
                  <a:pt x="299" y="207"/>
                  <a:pt x="312" y="217"/>
                </a:cubicBezTo>
                <a:cubicBezTo>
                  <a:pt x="311" y="219"/>
                  <a:pt x="311" y="221"/>
                  <a:pt x="311" y="223"/>
                </a:cubicBezTo>
                <a:cubicBezTo>
                  <a:pt x="296" y="227"/>
                  <a:pt x="280" y="230"/>
                  <a:pt x="265" y="235"/>
                </a:cubicBezTo>
                <a:cubicBezTo>
                  <a:pt x="263" y="236"/>
                  <a:pt x="264" y="239"/>
                  <a:pt x="265" y="238"/>
                </a:cubicBezTo>
                <a:cubicBezTo>
                  <a:pt x="281" y="233"/>
                  <a:pt x="296" y="229"/>
                  <a:pt x="312" y="225"/>
                </a:cubicBezTo>
                <a:cubicBezTo>
                  <a:pt x="314" y="229"/>
                  <a:pt x="316" y="231"/>
                  <a:pt x="319" y="233"/>
                </a:cubicBezTo>
                <a:cubicBezTo>
                  <a:pt x="314" y="240"/>
                  <a:pt x="309" y="248"/>
                  <a:pt x="304" y="255"/>
                </a:cubicBezTo>
                <a:cubicBezTo>
                  <a:pt x="300" y="262"/>
                  <a:pt x="296" y="268"/>
                  <a:pt x="293" y="275"/>
                </a:cubicBezTo>
                <a:cubicBezTo>
                  <a:pt x="284" y="269"/>
                  <a:pt x="275" y="261"/>
                  <a:pt x="269" y="250"/>
                </a:cubicBezTo>
                <a:close/>
                <a:moveTo>
                  <a:pt x="296" y="277"/>
                </a:moveTo>
                <a:cubicBezTo>
                  <a:pt x="298" y="269"/>
                  <a:pt x="303" y="262"/>
                  <a:pt x="307" y="255"/>
                </a:cubicBezTo>
                <a:cubicBezTo>
                  <a:pt x="312" y="248"/>
                  <a:pt x="316" y="241"/>
                  <a:pt x="321" y="234"/>
                </a:cubicBezTo>
                <a:cubicBezTo>
                  <a:pt x="323" y="235"/>
                  <a:pt x="325" y="235"/>
                  <a:pt x="327" y="235"/>
                </a:cubicBezTo>
                <a:cubicBezTo>
                  <a:pt x="327" y="235"/>
                  <a:pt x="326" y="236"/>
                  <a:pt x="326" y="236"/>
                </a:cubicBezTo>
                <a:cubicBezTo>
                  <a:pt x="322" y="251"/>
                  <a:pt x="318" y="269"/>
                  <a:pt x="319" y="284"/>
                </a:cubicBezTo>
                <a:cubicBezTo>
                  <a:pt x="319" y="285"/>
                  <a:pt x="320" y="285"/>
                  <a:pt x="320" y="285"/>
                </a:cubicBezTo>
                <a:cubicBezTo>
                  <a:pt x="311" y="284"/>
                  <a:pt x="303" y="281"/>
                  <a:pt x="296" y="277"/>
                </a:cubicBezTo>
                <a:close/>
                <a:moveTo>
                  <a:pt x="362" y="280"/>
                </a:moveTo>
                <a:cubicBezTo>
                  <a:pt x="349" y="286"/>
                  <a:pt x="335" y="288"/>
                  <a:pt x="321" y="286"/>
                </a:cubicBezTo>
                <a:cubicBezTo>
                  <a:pt x="322" y="285"/>
                  <a:pt x="322" y="285"/>
                  <a:pt x="322" y="284"/>
                </a:cubicBezTo>
                <a:cubicBezTo>
                  <a:pt x="321" y="269"/>
                  <a:pt x="325" y="252"/>
                  <a:pt x="329" y="237"/>
                </a:cubicBezTo>
                <a:cubicBezTo>
                  <a:pt x="329" y="236"/>
                  <a:pt x="328" y="236"/>
                  <a:pt x="328" y="235"/>
                </a:cubicBezTo>
                <a:cubicBezTo>
                  <a:pt x="329" y="236"/>
                  <a:pt x="330" y="236"/>
                  <a:pt x="331" y="235"/>
                </a:cubicBezTo>
                <a:cubicBezTo>
                  <a:pt x="333" y="235"/>
                  <a:pt x="334" y="235"/>
                  <a:pt x="336" y="234"/>
                </a:cubicBezTo>
                <a:cubicBezTo>
                  <a:pt x="344" y="249"/>
                  <a:pt x="345" y="267"/>
                  <a:pt x="354" y="281"/>
                </a:cubicBezTo>
                <a:cubicBezTo>
                  <a:pt x="355" y="283"/>
                  <a:pt x="357" y="281"/>
                  <a:pt x="356" y="280"/>
                </a:cubicBezTo>
                <a:cubicBezTo>
                  <a:pt x="348" y="265"/>
                  <a:pt x="346" y="247"/>
                  <a:pt x="338" y="232"/>
                </a:cubicBezTo>
                <a:cubicBezTo>
                  <a:pt x="338" y="232"/>
                  <a:pt x="339" y="231"/>
                  <a:pt x="339" y="230"/>
                </a:cubicBezTo>
                <a:cubicBezTo>
                  <a:pt x="339" y="231"/>
                  <a:pt x="340" y="231"/>
                  <a:pt x="340" y="231"/>
                </a:cubicBezTo>
                <a:cubicBezTo>
                  <a:pt x="358" y="236"/>
                  <a:pt x="367" y="257"/>
                  <a:pt x="385" y="261"/>
                </a:cubicBezTo>
                <a:cubicBezTo>
                  <a:pt x="387" y="261"/>
                  <a:pt x="388" y="258"/>
                  <a:pt x="386" y="258"/>
                </a:cubicBezTo>
                <a:cubicBezTo>
                  <a:pt x="368" y="254"/>
                  <a:pt x="359" y="233"/>
                  <a:pt x="341" y="229"/>
                </a:cubicBezTo>
                <a:cubicBezTo>
                  <a:pt x="341" y="229"/>
                  <a:pt x="341" y="229"/>
                  <a:pt x="340" y="229"/>
                </a:cubicBezTo>
                <a:cubicBezTo>
                  <a:pt x="342" y="225"/>
                  <a:pt x="343" y="221"/>
                  <a:pt x="341" y="217"/>
                </a:cubicBezTo>
                <a:cubicBezTo>
                  <a:pt x="341" y="216"/>
                  <a:pt x="340" y="215"/>
                  <a:pt x="339" y="214"/>
                </a:cubicBezTo>
                <a:cubicBezTo>
                  <a:pt x="339" y="214"/>
                  <a:pt x="340" y="214"/>
                  <a:pt x="340" y="214"/>
                </a:cubicBezTo>
                <a:cubicBezTo>
                  <a:pt x="357" y="204"/>
                  <a:pt x="371" y="188"/>
                  <a:pt x="385" y="174"/>
                </a:cubicBezTo>
                <a:cubicBezTo>
                  <a:pt x="387" y="173"/>
                  <a:pt x="385" y="171"/>
                  <a:pt x="384" y="172"/>
                </a:cubicBezTo>
                <a:cubicBezTo>
                  <a:pt x="369" y="186"/>
                  <a:pt x="356" y="201"/>
                  <a:pt x="339" y="212"/>
                </a:cubicBezTo>
                <a:cubicBezTo>
                  <a:pt x="338" y="212"/>
                  <a:pt x="338" y="212"/>
                  <a:pt x="338" y="213"/>
                </a:cubicBezTo>
                <a:cubicBezTo>
                  <a:pt x="337" y="212"/>
                  <a:pt x="336" y="210"/>
                  <a:pt x="334" y="210"/>
                </a:cubicBezTo>
                <a:cubicBezTo>
                  <a:pt x="342" y="190"/>
                  <a:pt x="353" y="172"/>
                  <a:pt x="364" y="154"/>
                </a:cubicBezTo>
                <a:cubicBezTo>
                  <a:pt x="377" y="160"/>
                  <a:pt x="389" y="169"/>
                  <a:pt x="397" y="183"/>
                </a:cubicBezTo>
                <a:cubicBezTo>
                  <a:pt x="419" y="218"/>
                  <a:pt x="396" y="263"/>
                  <a:pt x="362" y="280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>
            <p:custDataLst>
              <p:tags r:id="rId4"/>
            </p:custDataLst>
          </p:nvPr>
        </p:nvSpPr>
        <p:spPr>
          <a:xfrm>
            <a:off x="529151" y="1027840"/>
            <a:ext cx="10972800" cy="10668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3" name="直接连接符 12"/>
          <p:cNvCxnSpPr/>
          <p:nvPr>
            <p:custDataLst>
              <p:tags r:id="rId5"/>
            </p:custDataLst>
          </p:nvPr>
        </p:nvCxnSpPr>
        <p:spPr>
          <a:xfrm flipH="1">
            <a:off x="6362700" y="1235075"/>
            <a:ext cx="0" cy="425450"/>
          </a:xfrm>
          <a:prstGeom prst="line">
            <a:avLst/>
          </a:prstGeom>
          <a:ln w="12700">
            <a:solidFill>
              <a:srgbClr val="B2B2B2"/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4" name="矩形 13"/>
          <p:cNvSpPr/>
          <p:nvPr>
            <p:custDataLst>
              <p:tags r:id="rId6"/>
            </p:custDataLst>
          </p:nvPr>
        </p:nvSpPr>
        <p:spPr>
          <a:xfrm>
            <a:off x="609600" y="2133600"/>
            <a:ext cx="7391453" cy="3810031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5" name="任意多边形: 形状 15"/>
          <p:cNvSpPr/>
          <p:nvPr>
            <p:custDataLst>
              <p:tags r:id="rId7"/>
            </p:custDataLst>
          </p:nvPr>
        </p:nvSpPr>
        <p:spPr>
          <a:xfrm rot="16200000">
            <a:off x="11294106" y="696630"/>
            <a:ext cx="449943" cy="482848"/>
          </a:xfrm>
          <a:custGeom>
            <a:gdLst>
              <a:gd name="connsiteX0" fmla="*/ 449943 w 449943"/>
              <a:gd name="connsiteY0" fmla="*/ 0 h 482848"/>
              <a:gd name="connsiteX1" fmla="*/ 449943 w 449943"/>
              <a:gd name="connsiteY1" fmla="*/ 375475 h 482848"/>
              <a:gd name="connsiteX2" fmla="*/ 449943 w 449943"/>
              <a:gd name="connsiteY2" fmla="*/ 449943 h 482848"/>
              <a:gd name="connsiteX3" fmla="*/ 449943 w 449943"/>
              <a:gd name="connsiteY3" fmla="*/ 482848 h 482848"/>
              <a:gd name="connsiteX4" fmla="*/ 0 w 449943"/>
              <a:gd name="connsiteY4" fmla="*/ 482848 h 482848"/>
              <a:gd name="connsiteX5" fmla="*/ 0 w 449943"/>
              <a:gd name="connsiteY5" fmla="*/ 375475 h 482848"/>
              <a:gd name="connsiteX6" fmla="*/ 342570 w 449943"/>
              <a:gd name="connsiteY6" fmla="*/ 375475 h 482848"/>
              <a:gd name="connsiteX7" fmla="*/ 342570 w 449943"/>
              <a:gd name="connsiteY7" fmla="*/ 0 h 482848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49942" h="482848">
                <a:moveTo>
                  <a:pt x="449943" y="0"/>
                </a:moveTo>
                <a:lnTo>
                  <a:pt x="449943" y="375475"/>
                </a:lnTo>
                <a:lnTo>
                  <a:pt x="449943" y="449943"/>
                </a:lnTo>
                <a:lnTo>
                  <a:pt x="449943" y="482848"/>
                </a:lnTo>
                <a:lnTo>
                  <a:pt x="0" y="482848"/>
                </a:lnTo>
                <a:lnTo>
                  <a:pt x="0" y="375475"/>
                </a:lnTo>
                <a:lnTo>
                  <a:pt x="342570" y="375475"/>
                </a:lnTo>
                <a:lnTo>
                  <a:pt x="34257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8"/>
            </p:custDataLst>
          </p:nvPr>
        </p:nvSpPr>
        <p:spPr>
          <a:xfrm>
            <a:off x="1371600" y="1066800"/>
            <a:ext cx="4838700" cy="762000"/>
          </a:xfrm>
          <a:prstGeom prst="rect">
            <a:avLst/>
          </a:prstGeom>
          <a:noFill/>
        </p:spPr>
        <p:txBody>
          <a:bodyPr wrap="square" lIns="63500" tIns="25400" rIns="63500" bIns="25400" rtlCol="0" anchor="ctr" anchorCtr="0">
            <a:normAutofit/>
          </a:bodyPr>
          <a:lstStyle/>
          <a:p>
            <a: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sz="4400" b="1" spc="28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了解背景</a:t>
            </a:r>
          </a:p>
        </p:txBody>
      </p:sp>
      <p:sp>
        <p:nvSpPr>
          <p:cNvPr id="8" name="Title 6"/>
          <p:cNvSpPr txBox="1"/>
          <p:nvPr>
            <p:custDataLst>
              <p:tags r:id="rId9"/>
            </p:custDataLst>
          </p:nvPr>
        </p:nvSpPr>
        <p:spPr>
          <a:xfrm>
            <a:off x="914400" y="2438400"/>
            <a:ext cx="6781800" cy="320042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406400" lvl="0" indent="-406400" algn="l" fontAlgn="ctr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SzTx/>
              <a:buFont typeface="Wingdings" panose="05000000000000000000" charset="0"/>
              <a:buChar char="l"/>
            </a:pPr>
            <a:r>
              <a:rPr lang="zh-CN" sz="2400" spc="16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战国时期，因为激烈的竞争，对于思想艺术，反倒创造了一个相对开明的环境，一时间诸子百家，各显神通，为了应对当时列国纷争的局面，纷纷提出自己不同的主张。</a:t>
            </a:r>
          </a:p>
          <a:p>
            <a:pPr marL="406400" lvl="1" indent="0" algn="l" fontAlgn="auto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SzTx/>
              <a:buNone/>
            </a:pPr>
            <a:r>
              <a:rPr lang="zh-CN" sz="2200" spc="14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所谓诸子百家，最广泛的说法是：法家、道家、墨家、儒家、阴阳家、名家、杂家、农家、小说家、纵横家、兵家、医家。</a:t>
            </a:r>
          </a:p>
        </p:txBody>
      </p:sp>
      <p:pic>
        <p:nvPicPr>
          <p:cNvPr id="5" name="图片 4" descr="C:/Users/ADMINI~1/AppData/Local/Temp/picturecompress_20210819082022/output_148.jpgoutput_148">
            <a:hlinkClick r:id="rId12" action="ppaction://hlinkfile"/>
          </p:cNvPr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8001000" y="2133600"/>
            <a:ext cx="3581400" cy="3810025"/>
          </a:xfrm>
          <a:custGeom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6960" h="6000">
                <a:moveTo>
                  <a:pt x="0" y="0"/>
                </a:moveTo>
                <a:lnTo>
                  <a:pt x="6960" y="0"/>
                </a:lnTo>
                <a:lnTo>
                  <a:pt x="6960" y="6000"/>
                </a:lnTo>
                <a:lnTo>
                  <a:pt x="0" y="6000"/>
                </a:lnTo>
                <a:lnTo>
                  <a:pt x="0" y="0"/>
                </a:lnTo>
                <a:close/>
              </a:path>
            </a:pathLst>
          </a:custGeom>
        </p:spPr>
      </p:pic>
    </p:spTree>
    <p:custDataLst>
      <p:tags r:id="rId1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4" name="图片 23" descr="C:/Users/ADMINI~1/AppData/Local/Temp/picturecompress_20210819082022/output_149.pngoutput_149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305" y="3977634"/>
            <a:ext cx="2880366" cy="2880366"/>
          </a:xfrm>
          <a:prstGeom prst="rect">
            <a:avLst/>
          </a:prstGeom>
        </p:spPr>
      </p:pic>
      <p:pic>
        <p:nvPicPr>
          <p:cNvPr id="3" name="图片 13" descr="C:/Users/ADMINI~1/AppData/Local/Temp/picturecompress_20210819082022/output_150.jpgoutput_150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grayscl/>
          </a:blip>
          <a:stretch>
            <a:fillRect/>
          </a:stretch>
        </p:blipFill>
        <p:spPr bwMode="auto">
          <a:xfrm>
            <a:off x="-17409" y="4047090"/>
            <a:ext cx="12209409" cy="2578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0" name="文本框 99"/>
          <p:cNvSpPr txBox="1"/>
          <p:nvPr/>
        </p:nvSpPr>
        <p:spPr>
          <a:xfrm>
            <a:off x="3751580" y="278765"/>
            <a:ext cx="5080000" cy="706755"/>
          </a:xfrm>
          <a:prstGeom prst="rect">
            <a:avLst/>
          </a:prstGeom>
          <a:solidFill>
            <a:schemeClr val="accent2"/>
          </a:solidFill>
          <a:ln w="9525">
            <a:noFill/>
          </a:ln>
        </p:spPr>
        <p:txBody>
          <a:bodyPr>
            <a:spAutoFit/>
          </a:bodyPr>
          <a:lstStyle/>
          <a:p>
            <a:pPr indent="0"/>
            <a:r>
              <a:rPr lang="en-US" altLang="zh-CN" sz="4000" b="1">
                <a:ln>
                  <a:solidFill>
                    <a:sysClr val="windowText" lastClr="000000"/>
                  </a:solidFill>
                </a:ln>
                <a:noFill/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zh-CN" sz="3600" b="1">
                <a:ln>
                  <a:solidFill>
                    <a:sysClr val="windowText" lastClr="000000"/>
                  </a:solidFill>
                </a:ln>
                <a:noFill/>
                <a:latin typeface="微软雅黑" panose="020b0503020204020204" pitchFamily="34" charset="-122"/>
                <a:ea typeface="微软雅黑" panose="020b0503020204020204" pitchFamily="34" charset="-122"/>
              </a:rPr>
              <a:t> 梳理常识</a:t>
            </a:r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custDataLst>
              <p:tags r:id="rId7"/>
            </p:custDataLst>
          </p:nvPr>
        </p:nvGraphicFramePr>
        <p:xfrm>
          <a:off x="2153920" y="1294130"/>
          <a:ext cx="8549005" cy="459676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93470"/>
                <a:gridCol w="1718310"/>
                <a:gridCol w="1423035"/>
                <a:gridCol w="1248410"/>
                <a:gridCol w="3065780"/>
              </a:tblGrid>
              <a:tr h="654685">
                <a:tc>
                  <a:txBody>
                    <a:bodyPr vert="horz" wrap="square"/>
                    <a:lstStyle/>
                    <a:p>
                      <a:pPr indent="0" algn="ctr">
                        <a:buNone/>
                      </a:pPr>
                      <a:r>
                        <a:rPr lang="en-US" sz="20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新宋体" panose="02010609030101010101" charset="-122"/>
                        </a:rPr>
                        <a:t>作品</a:t>
                      </a:r>
                      <a:endParaRPr lang="en-US" altLang="en-US" sz="20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新宋体" panose="02010609030101010101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 algn="ctr">
                        <a:buNone/>
                      </a:pPr>
                      <a:r>
                        <a:rPr lang="en-US" sz="20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新宋体" panose="02010609030101010101" charset="-122"/>
                        </a:rPr>
                        <a:t>作者</a:t>
                      </a:r>
                      <a:endParaRPr lang="en-US" altLang="en-US" sz="20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新宋体" panose="02010609030101010101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 algn="ctr">
                        <a:buNone/>
                      </a:pPr>
                      <a:r>
                        <a:rPr lang="en-US" sz="20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新宋体" panose="02010609030101010101" charset="-122"/>
                        </a:rPr>
                        <a:t>时期</a:t>
                      </a:r>
                      <a:endParaRPr lang="en-US" altLang="en-US" sz="20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新宋体" panose="02010609030101010101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 algn="ctr">
                        <a:buNone/>
                      </a:pPr>
                      <a:r>
                        <a:rPr lang="en-US" sz="20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新宋体" panose="02010609030101010101" charset="-122"/>
                        </a:rPr>
                        <a:t>体裁</a:t>
                      </a:r>
                      <a:endParaRPr lang="en-US" altLang="en-US" sz="20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新宋体" panose="02010609030101010101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 algn="ctr">
                        <a:buNone/>
                      </a:pPr>
                      <a:r>
                        <a:rPr lang="en-US" sz="20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新宋体" panose="02010609030101010101" charset="-122"/>
                        </a:rPr>
                        <a:t>思想内涵</a:t>
                      </a:r>
                      <a:endParaRPr lang="en-US" altLang="en-US" sz="20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新宋体" panose="02010609030101010101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54050">
                <a:tc>
                  <a:txBody>
                    <a:bodyPr vert="horz" wrap="square"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新宋体" panose="02010609030101010101" charset="-122"/>
                        </a:rPr>
                        <a:t>《论语》</a:t>
                      </a:r>
                      <a:endParaRPr lang="en-US" altLang="en-US" sz="20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新宋体" panose="02010609030101010101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新宋体" panose="02010609030101010101" charset="-122"/>
                        </a:rPr>
                        <a:t> </a:t>
                      </a:r>
                      <a:endParaRPr lang="en-US" altLang="en-US" sz="20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新宋体" panose="02010609030101010101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新宋体" panose="02010609030101010101" charset="-122"/>
                        </a:rPr>
                        <a:t> </a:t>
                      </a:r>
                      <a:endParaRPr lang="en-US" altLang="en-US" sz="20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新宋体" panose="02010609030101010101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新宋体" panose="02010609030101010101" charset="-122"/>
                        </a:rPr>
                        <a:t> </a:t>
                      </a:r>
                      <a:endParaRPr lang="en-US" altLang="en-US" sz="20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新宋体" panose="02010609030101010101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新宋体" panose="02010609030101010101" charset="-122"/>
                        </a:rPr>
                        <a:t> </a:t>
                      </a:r>
                      <a:endParaRPr lang="en-US" altLang="en-US" sz="20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新宋体" panose="02010609030101010101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53415">
                <a:tc>
                  <a:txBody>
                    <a:bodyPr vert="horz" wrap="square"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新宋体" panose="02010609030101010101" charset="-122"/>
                        </a:rPr>
                        <a:t>《礼记》</a:t>
                      </a:r>
                      <a:endParaRPr lang="en-US" altLang="en-US" sz="20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新宋体" panose="02010609030101010101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新宋体" panose="02010609030101010101" charset="-122"/>
                        </a:rPr>
                        <a:t> </a:t>
                      </a:r>
                      <a:endParaRPr lang="en-US" altLang="en-US" sz="20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新宋体" panose="02010609030101010101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新宋体" panose="02010609030101010101" charset="-122"/>
                        </a:rPr>
                        <a:t> </a:t>
                      </a:r>
                      <a:endParaRPr lang="en-US" altLang="en-US" sz="20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新宋体" panose="02010609030101010101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新宋体" panose="02010609030101010101" charset="-122"/>
                        </a:rPr>
                        <a:t> </a:t>
                      </a:r>
                      <a:endParaRPr lang="en-US" altLang="en-US" sz="20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新宋体" panose="02010609030101010101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新宋体" panose="02010609030101010101" charset="-122"/>
                        </a:rPr>
                        <a:t> </a:t>
                      </a:r>
                      <a:endParaRPr lang="en-US" altLang="en-US" sz="20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新宋体" panose="02010609030101010101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54685">
                <a:tc>
                  <a:txBody>
                    <a:bodyPr vert="horz" wrap="square"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新宋体" panose="02010609030101010101" charset="-122"/>
                        </a:rPr>
                        <a:t>《孟子》</a:t>
                      </a:r>
                      <a:endParaRPr lang="en-US" altLang="en-US" sz="20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新宋体" panose="02010609030101010101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新宋体" panose="02010609030101010101" charset="-122"/>
                        </a:rPr>
                        <a:t> </a:t>
                      </a:r>
                      <a:endParaRPr lang="en-US" altLang="en-US" sz="20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新宋体" panose="02010609030101010101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新宋体" panose="02010609030101010101" charset="-122"/>
                        </a:rPr>
                        <a:t> </a:t>
                      </a:r>
                      <a:endParaRPr lang="en-US" altLang="en-US" sz="20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新宋体" panose="02010609030101010101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新宋体" panose="02010609030101010101" charset="-122"/>
                        </a:rPr>
                        <a:t> </a:t>
                      </a:r>
                      <a:endParaRPr lang="en-US" altLang="en-US" sz="20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新宋体" panose="02010609030101010101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新宋体" panose="02010609030101010101" charset="-122"/>
                        </a:rPr>
                        <a:t> </a:t>
                      </a:r>
                      <a:endParaRPr lang="en-US" altLang="en-US" sz="20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新宋体" panose="02010609030101010101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71195">
                <a:tc>
                  <a:txBody>
                    <a:bodyPr vert="horz" wrap="square"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新宋体" panose="02010609030101010101" charset="-122"/>
                        </a:rPr>
                        <a:t>《老子》</a:t>
                      </a:r>
                      <a:endParaRPr lang="en-US" altLang="en-US" sz="20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新宋体" panose="02010609030101010101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新宋体" panose="02010609030101010101" charset="-122"/>
                        </a:rPr>
                        <a:t> </a:t>
                      </a:r>
                      <a:endParaRPr lang="en-US" altLang="en-US" sz="20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新宋体" panose="02010609030101010101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新宋体" panose="02010609030101010101" charset="-122"/>
                        </a:rPr>
                        <a:t> </a:t>
                      </a:r>
                      <a:endParaRPr lang="en-US" altLang="en-US" sz="20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新宋体" panose="02010609030101010101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新宋体" panose="02010609030101010101" charset="-122"/>
                        </a:rPr>
                        <a:t> </a:t>
                      </a:r>
                      <a:endParaRPr lang="en-US" altLang="en-US" sz="20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新宋体" panose="02010609030101010101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新宋体" panose="02010609030101010101" charset="-122"/>
                        </a:rPr>
                        <a:t> </a:t>
                      </a:r>
                      <a:endParaRPr lang="en-US" altLang="en-US" sz="20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新宋体" panose="02010609030101010101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54050">
                <a:tc>
                  <a:txBody>
                    <a:bodyPr vert="horz" wrap="square"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新宋体" panose="02010609030101010101" charset="-122"/>
                        </a:rPr>
                        <a:t>《庄子》</a:t>
                      </a:r>
                      <a:endParaRPr lang="en-US" altLang="en-US" sz="20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新宋体" panose="02010609030101010101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新宋体" panose="02010609030101010101" charset="-122"/>
                        </a:rPr>
                        <a:t> </a:t>
                      </a:r>
                      <a:endParaRPr lang="en-US" altLang="en-US" sz="20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新宋体" panose="02010609030101010101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新宋体" panose="02010609030101010101" charset="-122"/>
                        </a:rPr>
                        <a:t> </a:t>
                      </a:r>
                      <a:endParaRPr lang="en-US" altLang="en-US" sz="20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新宋体" panose="02010609030101010101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新宋体" panose="02010609030101010101" charset="-122"/>
                        </a:rPr>
                        <a:t> </a:t>
                      </a:r>
                      <a:endParaRPr lang="en-US" altLang="en-US" sz="20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新宋体" panose="02010609030101010101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新宋体" panose="02010609030101010101" charset="-122"/>
                        </a:rPr>
                        <a:t> </a:t>
                      </a:r>
                      <a:endParaRPr lang="en-US" altLang="en-US" sz="20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新宋体" panose="02010609030101010101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54685">
                <a:tc>
                  <a:txBody>
                    <a:bodyPr vert="horz" wrap="square"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新宋体" panose="02010609030101010101" charset="-122"/>
                        </a:rPr>
                        <a:t>《墨子》</a:t>
                      </a:r>
                      <a:endParaRPr lang="en-US" altLang="en-US" sz="20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新宋体" panose="02010609030101010101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新宋体" panose="02010609030101010101" charset="-122"/>
                        </a:rPr>
                        <a:t> </a:t>
                      </a:r>
                      <a:endParaRPr lang="en-US" altLang="en-US" sz="20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新宋体" panose="02010609030101010101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新宋体" panose="02010609030101010101" charset="-122"/>
                        </a:rPr>
                        <a:t> </a:t>
                      </a:r>
                      <a:endParaRPr lang="en-US" altLang="en-US" sz="20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新宋体" panose="02010609030101010101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新宋体" panose="02010609030101010101" charset="-122"/>
                        </a:rPr>
                        <a:t> </a:t>
                      </a:r>
                      <a:endParaRPr lang="en-US" altLang="en-US" sz="20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新宋体" panose="02010609030101010101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 algn="ctr">
                        <a:buNone/>
                      </a:pPr>
                      <a:endParaRPr lang="en-US" altLang="en-US" sz="20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新宋体" panose="02010609030101010101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custDataLst>
      <p:tags r:id="rId8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" name="图片 13" descr="C:/Users/ADMINI~1/AppData/Local/Temp/picturecompress_20210819082022/output_151.jpgoutput_15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grayscl/>
          </a:blip>
          <a:stretch>
            <a:fillRect/>
          </a:stretch>
        </p:blipFill>
        <p:spPr bwMode="auto">
          <a:xfrm>
            <a:off x="-17409" y="4047090"/>
            <a:ext cx="12209409" cy="2578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矩形 15"/>
          <p:cNvSpPr/>
          <p:nvPr>
            <p:custDataLst>
              <p:tags r:id="rId5"/>
            </p:custDataLst>
          </p:nvPr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chemeClr val="dk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5" name="Freeform 158"/>
          <p:cNvSpPr>
            <a:spLocks noEditPoints="1"/>
          </p:cNvSpPr>
          <p:nvPr>
            <p:custDataLst>
              <p:tags r:id="rId6"/>
            </p:custDataLst>
          </p:nvPr>
        </p:nvSpPr>
        <p:spPr bwMode="auto">
          <a:xfrm>
            <a:off x="120847" y="5711817"/>
            <a:ext cx="661722" cy="1105977"/>
          </a:xfrm>
          <a:custGeom>
            <a:gdLst>
              <a:gd name="T0" fmla="*/ 131 w 140"/>
              <a:gd name="T1" fmla="*/ 196 h 234"/>
              <a:gd name="T2" fmla="*/ 57 w 140"/>
              <a:gd name="T3" fmla="*/ 83 h 234"/>
              <a:gd name="T4" fmla="*/ 75 w 140"/>
              <a:gd name="T5" fmla="*/ 81 h 234"/>
              <a:gd name="T6" fmla="*/ 70 w 140"/>
              <a:gd name="T7" fmla="*/ 41 h 234"/>
              <a:gd name="T8" fmla="*/ 39 w 140"/>
              <a:gd name="T9" fmla="*/ 36 h 234"/>
              <a:gd name="T10" fmla="*/ 14 w 140"/>
              <a:gd name="T11" fmla="*/ 29 h 234"/>
              <a:gd name="T12" fmla="*/ 20 w 140"/>
              <a:gd name="T13" fmla="*/ 67 h 234"/>
              <a:gd name="T14" fmla="*/ 0 w 140"/>
              <a:gd name="T15" fmla="*/ 63 h 234"/>
              <a:gd name="T16" fmla="*/ 4 w 140"/>
              <a:gd name="T17" fmla="*/ 86 h 234"/>
              <a:gd name="T18" fmla="*/ 7 w 140"/>
              <a:gd name="T19" fmla="*/ 101 h 234"/>
              <a:gd name="T20" fmla="*/ 22 w 140"/>
              <a:gd name="T21" fmla="*/ 96 h 234"/>
              <a:gd name="T22" fmla="*/ 24 w 140"/>
              <a:gd name="T23" fmla="*/ 158 h 234"/>
              <a:gd name="T24" fmla="*/ 11 w 140"/>
              <a:gd name="T25" fmla="*/ 226 h 234"/>
              <a:gd name="T26" fmla="*/ 19 w 140"/>
              <a:gd name="T27" fmla="*/ 232 h 234"/>
              <a:gd name="T28" fmla="*/ 22 w 140"/>
              <a:gd name="T29" fmla="*/ 233 h 234"/>
              <a:gd name="T30" fmla="*/ 50 w 140"/>
              <a:gd name="T31" fmla="*/ 233 h 234"/>
              <a:gd name="T32" fmla="*/ 132 w 140"/>
              <a:gd name="T33" fmla="*/ 198 h 234"/>
              <a:gd name="T34" fmla="*/ 17 w 140"/>
              <a:gd name="T35" fmla="*/ 14 h 234"/>
              <a:gd name="T36" fmla="*/ 42 w 140"/>
              <a:gd name="T37" fmla="*/ 69 h 234"/>
              <a:gd name="T38" fmla="*/ 37 w 140"/>
              <a:gd name="T39" fmla="*/ 70 h 234"/>
              <a:gd name="T40" fmla="*/ 31 w 140"/>
              <a:gd name="T41" fmla="*/ 70 h 234"/>
              <a:gd name="T42" fmla="*/ 122 w 140"/>
              <a:gd name="T43" fmla="*/ 203 h 234"/>
              <a:gd name="T44" fmla="*/ 112 w 140"/>
              <a:gd name="T45" fmla="*/ 210 h 234"/>
              <a:gd name="T46" fmla="*/ 51 w 140"/>
              <a:gd name="T47" fmla="*/ 226 h 234"/>
              <a:gd name="T48" fmla="*/ 21 w 140"/>
              <a:gd name="T49" fmla="*/ 226 h 234"/>
              <a:gd name="T50" fmla="*/ 61 w 140"/>
              <a:gd name="T51" fmla="*/ 210 h 234"/>
              <a:gd name="T52" fmla="*/ 82 w 140"/>
              <a:gd name="T53" fmla="*/ 203 h 234"/>
              <a:gd name="T54" fmla="*/ 109 w 140"/>
              <a:gd name="T55" fmla="*/ 197 h 234"/>
              <a:gd name="T56" fmla="*/ 65 w 140"/>
              <a:gd name="T57" fmla="*/ 208 h 234"/>
              <a:gd name="T58" fmla="*/ 78 w 140"/>
              <a:gd name="T59" fmla="*/ 204 h 234"/>
              <a:gd name="T60" fmla="*/ 65 w 140"/>
              <a:gd name="T61" fmla="*/ 208 h 234"/>
              <a:gd name="T62" fmla="*/ 115 w 140"/>
              <a:gd name="T63" fmla="*/ 193 h 234"/>
              <a:gd name="T64" fmla="*/ 15 w 140"/>
              <a:gd name="T65" fmla="*/ 223 h 234"/>
              <a:gd name="T66" fmla="*/ 14 w 140"/>
              <a:gd name="T67" fmla="*/ 224 h 234"/>
              <a:gd name="T68" fmla="*/ 28 w 140"/>
              <a:gd name="T69" fmla="*/ 156 h 234"/>
              <a:gd name="T70" fmla="*/ 30 w 140"/>
              <a:gd name="T71" fmla="*/ 90 h 234"/>
              <a:gd name="T72" fmla="*/ 34 w 140"/>
              <a:gd name="T73" fmla="*/ 86 h 234"/>
              <a:gd name="T74" fmla="*/ 35 w 140"/>
              <a:gd name="T75" fmla="*/ 86 h 234"/>
              <a:gd name="T76" fmla="*/ 33 w 140"/>
              <a:gd name="T77" fmla="*/ 105 h 234"/>
              <a:gd name="T78" fmla="*/ 46 w 140"/>
              <a:gd name="T79" fmla="*/ 106 h 234"/>
              <a:gd name="T80" fmla="*/ 52 w 140"/>
              <a:gd name="T81" fmla="*/ 129 h 234"/>
              <a:gd name="T82" fmla="*/ 65 w 140"/>
              <a:gd name="T83" fmla="*/ 120 h 234"/>
              <a:gd name="T84" fmla="*/ 86 w 140"/>
              <a:gd name="T85" fmla="*/ 145 h 234"/>
              <a:gd name="T86" fmla="*/ 88 w 140"/>
              <a:gd name="T87" fmla="*/ 148 h 234"/>
              <a:gd name="T88" fmla="*/ 115 w 140"/>
              <a:gd name="T89" fmla="*/ 193 h 234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40" h="234">
                <a:moveTo>
                  <a:pt x="132" y="198"/>
                </a:moveTo>
                <a:cubicBezTo>
                  <a:pt x="132" y="197"/>
                  <a:pt x="131" y="197"/>
                  <a:pt x="131" y="196"/>
                </a:cubicBezTo>
                <a:cubicBezTo>
                  <a:pt x="124" y="173"/>
                  <a:pt x="114" y="151"/>
                  <a:pt x="89" y="144"/>
                </a:cubicBezTo>
                <a:cubicBezTo>
                  <a:pt x="86" y="133"/>
                  <a:pt x="73" y="97"/>
                  <a:pt x="57" y="83"/>
                </a:cubicBezTo>
                <a:cubicBezTo>
                  <a:pt x="63" y="84"/>
                  <a:pt x="68" y="84"/>
                  <a:pt x="74" y="83"/>
                </a:cubicBezTo>
                <a:cubicBezTo>
                  <a:pt x="75" y="83"/>
                  <a:pt x="75" y="82"/>
                  <a:pt x="75" y="81"/>
                </a:cubicBezTo>
                <a:cubicBezTo>
                  <a:pt x="76" y="68"/>
                  <a:pt x="77" y="55"/>
                  <a:pt x="73" y="42"/>
                </a:cubicBezTo>
                <a:cubicBezTo>
                  <a:pt x="72" y="41"/>
                  <a:pt x="71" y="41"/>
                  <a:pt x="70" y="41"/>
                </a:cubicBezTo>
                <a:cubicBezTo>
                  <a:pt x="59" y="45"/>
                  <a:pt x="51" y="55"/>
                  <a:pt x="44" y="66"/>
                </a:cubicBezTo>
                <a:cubicBezTo>
                  <a:pt x="42" y="56"/>
                  <a:pt x="41" y="46"/>
                  <a:pt x="39" y="36"/>
                </a:cubicBezTo>
                <a:cubicBezTo>
                  <a:pt x="37" y="29"/>
                  <a:pt x="33" y="5"/>
                  <a:pt x="23" y="3"/>
                </a:cubicBezTo>
                <a:cubicBezTo>
                  <a:pt x="11" y="0"/>
                  <a:pt x="13" y="23"/>
                  <a:pt x="14" y="29"/>
                </a:cubicBezTo>
                <a:cubicBezTo>
                  <a:pt x="17" y="42"/>
                  <a:pt x="21" y="56"/>
                  <a:pt x="26" y="69"/>
                </a:cubicBezTo>
                <a:cubicBezTo>
                  <a:pt x="24" y="68"/>
                  <a:pt x="22" y="68"/>
                  <a:pt x="20" y="67"/>
                </a:cubicBezTo>
                <a:cubicBezTo>
                  <a:pt x="15" y="65"/>
                  <a:pt x="9" y="62"/>
                  <a:pt x="2" y="61"/>
                </a:cubicBezTo>
                <a:cubicBezTo>
                  <a:pt x="1" y="61"/>
                  <a:pt x="0" y="62"/>
                  <a:pt x="0" y="63"/>
                </a:cubicBezTo>
                <a:cubicBezTo>
                  <a:pt x="1" y="69"/>
                  <a:pt x="1" y="76"/>
                  <a:pt x="3" y="82"/>
                </a:cubicBezTo>
                <a:cubicBezTo>
                  <a:pt x="4" y="83"/>
                  <a:pt x="4" y="85"/>
                  <a:pt x="4" y="86"/>
                </a:cubicBezTo>
                <a:cubicBezTo>
                  <a:pt x="5" y="88"/>
                  <a:pt x="5" y="90"/>
                  <a:pt x="6" y="91"/>
                </a:cubicBezTo>
                <a:cubicBezTo>
                  <a:pt x="6" y="94"/>
                  <a:pt x="6" y="98"/>
                  <a:pt x="7" y="101"/>
                </a:cubicBezTo>
                <a:cubicBezTo>
                  <a:pt x="7" y="102"/>
                  <a:pt x="8" y="102"/>
                  <a:pt x="9" y="102"/>
                </a:cubicBezTo>
                <a:cubicBezTo>
                  <a:pt x="14" y="101"/>
                  <a:pt x="18" y="99"/>
                  <a:pt x="22" y="96"/>
                </a:cubicBezTo>
                <a:cubicBezTo>
                  <a:pt x="19" y="103"/>
                  <a:pt x="18" y="111"/>
                  <a:pt x="18" y="118"/>
                </a:cubicBezTo>
                <a:cubicBezTo>
                  <a:pt x="18" y="131"/>
                  <a:pt x="19" y="145"/>
                  <a:pt x="24" y="158"/>
                </a:cubicBezTo>
                <a:cubicBezTo>
                  <a:pt x="18" y="180"/>
                  <a:pt x="11" y="202"/>
                  <a:pt x="10" y="225"/>
                </a:cubicBezTo>
                <a:cubicBezTo>
                  <a:pt x="10" y="226"/>
                  <a:pt x="11" y="226"/>
                  <a:pt x="11" y="226"/>
                </a:cubicBezTo>
                <a:cubicBezTo>
                  <a:pt x="10" y="227"/>
                  <a:pt x="10" y="229"/>
                  <a:pt x="11" y="229"/>
                </a:cubicBezTo>
                <a:cubicBezTo>
                  <a:pt x="14" y="230"/>
                  <a:pt x="17" y="231"/>
                  <a:pt x="19" y="232"/>
                </a:cubicBezTo>
                <a:cubicBezTo>
                  <a:pt x="20" y="232"/>
                  <a:pt x="20" y="232"/>
                  <a:pt x="20" y="232"/>
                </a:cubicBezTo>
                <a:cubicBezTo>
                  <a:pt x="21" y="232"/>
                  <a:pt x="21" y="232"/>
                  <a:pt x="22" y="233"/>
                </a:cubicBezTo>
                <a:cubicBezTo>
                  <a:pt x="22" y="233"/>
                  <a:pt x="23" y="233"/>
                  <a:pt x="23" y="233"/>
                </a:cubicBezTo>
                <a:cubicBezTo>
                  <a:pt x="32" y="234"/>
                  <a:pt x="41" y="234"/>
                  <a:pt x="50" y="233"/>
                </a:cubicBezTo>
                <a:cubicBezTo>
                  <a:pt x="58" y="231"/>
                  <a:pt x="67" y="230"/>
                  <a:pt x="75" y="227"/>
                </a:cubicBezTo>
                <a:cubicBezTo>
                  <a:pt x="108" y="223"/>
                  <a:pt x="140" y="214"/>
                  <a:pt x="132" y="198"/>
                </a:cubicBezTo>
                <a:close/>
                <a:moveTo>
                  <a:pt x="20" y="38"/>
                </a:moveTo>
                <a:cubicBezTo>
                  <a:pt x="18" y="30"/>
                  <a:pt x="16" y="22"/>
                  <a:pt x="17" y="14"/>
                </a:cubicBezTo>
                <a:cubicBezTo>
                  <a:pt x="17" y="8"/>
                  <a:pt x="22" y="4"/>
                  <a:pt x="26" y="10"/>
                </a:cubicBezTo>
                <a:cubicBezTo>
                  <a:pt x="36" y="28"/>
                  <a:pt x="37" y="50"/>
                  <a:pt x="42" y="69"/>
                </a:cubicBezTo>
                <a:cubicBezTo>
                  <a:pt x="41" y="69"/>
                  <a:pt x="40" y="69"/>
                  <a:pt x="39" y="69"/>
                </a:cubicBezTo>
                <a:cubicBezTo>
                  <a:pt x="39" y="70"/>
                  <a:pt x="38" y="70"/>
                  <a:pt x="37" y="70"/>
                </a:cubicBezTo>
                <a:cubicBezTo>
                  <a:pt x="36" y="71"/>
                  <a:pt x="35" y="71"/>
                  <a:pt x="34" y="71"/>
                </a:cubicBezTo>
                <a:cubicBezTo>
                  <a:pt x="33" y="71"/>
                  <a:pt x="32" y="71"/>
                  <a:pt x="31" y="70"/>
                </a:cubicBezTo>
                <a:cubicBezTo>
                  <a:pt x="27" y="60"/>
                  <a:pt x="23" y="49"/>
                  <a:pt x="20" y="38"/>
                </a:cubicBezTo>
                <a:close/>
                <a:moveTo>
                  <a:pt x="122" y="203"/>
                </a:moveTo>
                <a:cubicBezTo>
                  <a:pt x="121" y="203"/>
                  <a:pt x="121" y="204"/>
                  <a:pt x="121" y="204"/>
                </a:cubicBezTo>
                <a:cubicBezTo>
                  <a:pt x="118" y="206"/>
                  <a:pt x="115" y="208"/>
                  <a:pt x="112" y="210"/>
                </a:cubicBezTo>
                <a:cubicBezTo>
                  <a:pt x="100" y="216"/>
                  <a:pt x="84" y="219"/>
                  <a:pt x="72" y="222"/>
                </a:cubicBezTo>
                <a:cubicBezTo>
                  <a:pt x="65" y="223"/>
                  <a:pt x="58" y="225"/>
                  <a:pt x="51" y="226"/>
                </a:cubicBezTo>
                <a:cubicBezTo>
                  <a:pt x="48" y="226"/>
                  <a:pt x="46" y="226"/>
                  <a:pt x="43" y="227"/>
                </a:cubicBezTo>
                <a:cubicBezTo>
                  <a:pt x="36" y="227"/>
                  <a:pt x="28" y="227"/>
                  <a:pt x="21" y="226"/>
                </a:cubicBezTo>
                <a:cubicBezTo>
                  <a:pt x="30" y="222"/>
                  <a:pt x="39" y="218"/>
                  <a:pt x="48" y="214"/>
                </a:cubicBezTo>
                <a:cubicBezTo>
                  <a:pt x="53" y="212"/>
                  <a:pt x="57" y="211"/>
                  <a:pt x="61" y="210"/>
                </a:cubicBezTo>
                <a:cubicBezTo>
                  <a:pt x="62" y="215"/>
                  <a:pt x="69" y="218"/>
                  <a:pt x="74" y="218"/>
                </a:cubicBezTo>
                <a:cubicBezTo>
                  <a:pt x="82" y="217"/>
                  <a:pt x="84" y="210"/>
                  <a:pt x="82" y="203"/>
                </a:cubicBezTo>
                <a:cubicBezTo>
                  <a:pt x="88" y="202"/>
                  <a:pt x="94" y="200"/>
                  <a:pt x="100" y="199"/>
                </a:cubicBezTo>
                <a:cubicBezTo>
                  <a:pt x="103" y="198"/>
                  <a:pt x="106" y="197"/>
                  <a:pt x="109" y="197"/>
                </a:cubicBezTo>
                <a:cubicBezTo>
                  <a:pt x="115" y="197"/>
                  <a:pt x="125" y="199"/>
                  <a:pt x="122" y="203"/>
                </a:cubicBezTo>
                <a:close/>
                <a:moveTo>
                  <a:pt x="65" y="208"/>
                </a:moveTo>
                <a:cubicBezTo>
                  <a:pt x="65" y="208"/>
                  <a:pt x="66" y="208"/>
                  <a:pt x="66" y="208"/>
                </a:cubicBezTo>
                <a:cubicBezTo>
                  <a:pt x="70" y="207"/>
                  <a:pt x="74" y="205"/>
                  <a:pt x="78" y="204"/>
                </a:cubicBezTo>
                <a:cubicBezTo>
                  <a:pt x="80" y="209"/>
                  <a:pt x="79" y="214"/>
                  <a:pt x="73" y="214"/>
                </a:cubicBezTo>
                <a:cubicBezTo>
                  <a:pt x="70" y="214"/>
                  <a:pt x="65" y="212"/>
                  <a:pt x="65" y="208"/>
                </a:cubicBezTo>
                <a:cubicBezTo>
                  <a:pt x="65" y="208"/>
                  <a:pt x="65" y="208"/>
                  <a:pt x="65" y="208"/>
                </a:cubicBezTo>
                <a:close/>
                <a:moveTo>
                  <a:pt x="115" y="193"/>
                </a:moveTo>
                <a:cubicBezTo>
                  <a:pt x="104" y="190"/>
                  <a:pt x="89" y="194"/>
                  <a:pt x="80" y="197"/>
                </a:cubicBezTo>
                <a:cubicBezTo>
                  <a:pt x="58" y="203"/>
                  <a:pt x="36" y="213"/>
                  <a:pt x="15" y="223"/>
                </a:cubicBezTo>
                <a:cubicBezTo>
                  <a:pt x="15" y="223"/>
                  <a:pt x="15" y="224"/>
                  <a:pt x="14" y="224"/>
                </a:cubicBezTo>
                <a:cubicBezTo>
                  <a:pt x="14" y="224"/>
                  <a:pt x="14" y="224"/>
                  <a:pt x="14" y="224"/>
                </a:cubicBezTo>
                <a:cubicBezTo>
                  <a:pt x="15" y="201"/>
                  <a:pt x="22" y="180"/>
                  <a:pt x="28" y="158"/>
                </a:cubicBezTo>
                <a:cubicBezTo>
                  <a:pt x="28" y="157"/>
                  <a:pt x="28" y="157"/>
                  <a:pt x="28" y="156"/>
                </a:cubicBezTo>
                <a:cubicBezTo>
                  <a:pt x="24" y="146"/>
                  <a:pt x="22" y="134"/>
                  <a:pt x="22" y="122"/>
                </a:cubicBezTo>
                <a:cubicBezTo>
                  <a:pt x="22" y="112"/>
                  <a:pt x="22" y="98"/>
                  <a:pt x="30" y="90"/>
                </a:cubicBezTo>
                <a:cubicBezTo>
                  <a:pt x="31" y="89"/>
                  <a:pt x="33" y="88"/>
                  <a:pt x="34" y="87"/>
                </a:cubicBezTo>
                <a:cubicBezTo>
                  <a:pt x="34" y="86"/>
                  <a:pt x="34" y="86"/>
                  <a:pt x="34" y="86"/>
                </a:cubicBezTo>
                <a:cubicBezTo>
                  <a:pt x="34" y="86"/>
                  <a:pt x="34" y="86"/>
                  <a:pt x="34" y="86"/>
                </a:cubicBezTo>
                <a:cubicBezTo>
                  <a:pt x="35" y="86"/>
                  <a:pt x="35" y="86"/>
                  <a:pt x="35" y="86"/>
                </a:cubicBezTo>
                <a:cubicBezTo>
                  <a:pt x="35" y="86"/>
                  <a:pt x="35" y="86"/>
                  <a:pt x="36" y="85"/>
                </a:cubicBezTo>
                <a:cubicBezTo>
                  <a:pt x="35" y="92"/>
                  <a:pt x="35" y="98"/>
                  <a:pt x="33" y="105"/>
                </a:cubicBezTo>
                <a:cubicBezTo>
                  <a:pt x="33" y="106"/>
                  <a:pt x="34" y="107"/>
                  <a:pt x="35" y="107"/>
                </a:cubicBezTo>
                <a:cubicBezTo>
                  <a:pt x="39" y="107"/>
                  <a:pt x="42" y="107"/>
                  <a:pt x="46" y="106"/>
                </a:cubicBezTo>
                <a:cubicBezTo>
                  <a:pt x="47" y="113"/>
                  <a:pt x="47" y="120"/>
                  <a:pt x="49" y="127"/>
                </a:cubicBezTo>
                <a:cubicBezTo>
                  <a:pt x="49" y="129"/>
                  <a:pt x="50" y="129"/>
                  <a:pt x="52" y="129"/>
                </a:cubicBezTo>
                <a:cubicBezTo>
                  <a:pt x="56" y="126"/>
                  <a:pt x="60" y="124"/>
                  <a:pt x="64" y="122"/>
                </a:cubicBezTo>
                <a:cubicBezTo>
                  <a:pt x="65" y="122"/>
                  <a:pt x="65" y="121"/>
                  <a:pt x="65" y="120"/>
                </a:cubicBezTo>
                <a:cubicBezTo>
                  <a:pt x="62" y="111"/>
                  <a:pt x="61" y="97"/>
                  <a:pt x="56" y="87"/>
                </a:cubicBezTo>
                <a:cubicBezTo>
                  <a:pt x="70" y="101"/>
                  <a:pt x="83" y="136"/>
                  <a:pt x="86" y="145"/>
                </a:cubicBezTo>
                <a:cubicBezTo>
                  <a:pt x="86" y="146"/>
                  <a:pt x="86" y="146"/>
                  <a:pt x="87" y="147"/>
                </a:cubicBezTo>
                <a:cubicBezTo>
                  <a:pt x="87" y="147"/>
                  <a:pt x="88" y="148"/>
                  <a:pt x="88" y="148"/>
                </a:cubicBezTo>
                <a:cubicBezTo>
                  <a:pt x="110" y="154"/>
                  <a:pt x="120" y="173"/>
                  <a:pt x="126" y="194"/>
                </a:cubicBezTo>
                <a:cubicBezTo>
                  <a:pt x="122" y="193"/>
                  <a:pt x="118" y="193"/>
                  <a:pt x="115" y="193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Freeform 133"/>
          <p:cNvSpPr>
            <a:spLocks noEditPoints="1"/>
          </p:cNvSpPr>
          <p:nvPr>
            <p:custDataLst>
              <p:tags r:id="rId7"/>
            </p:custDataLst>
          </p:nvPr>
        </p:nvSpPr>
        <p:spPr bwMode="auto">
          <a:xfrm rot="1344095">
            <a:off x="11496604" y="135801"/>
            <a:ext cx="521695" cy="685364"/>
          </a:xfrm>
          <a:custGeom>
            <a:gdLst>
              <a:gd name="T0" fmla="*/ 99 w 134"/>
              <a:gd name="T1" fmla="*/ 33 h 176"/>
              <a:gd name="T2" fmla="*/ 58 w 134"/>
              <a:gd name="T3" fmla="*/ 49 h 176"/>
              <a:gd name="T4" fmla="*/ 57 w 134"/>
              <a:gd name="T5" fmla="*/ 43 h 176"/>
              <a:gd name="T6" fmla="*/ 72 w 134"/>
              <a:gd name="T7" fmla="*/ 4 h 176"/>
              <a:gd name="T8" fmla="*/ 68 w 134"/>
              <a:gd name="T9" fmla="*/ 2 h 176"/>
              <a:gd name="T10" fmla="*/ 54 w 134"/>
              <a:gd name="T11" fmla="*/ 34 h 176"/>
              <a:gd name="T12" fmla="*/ 50 w 134"/>
              <a:gd name="T13" fmla="*/ 27 h 176"/>
              <a:gd name="T14" fmla="*/ 25 w 134"/>
              <a:gd name="T15" fmla="*/ 10 h 176"/>
              <a:gd name="T16" fmla="*/ 24 w 134"/>
              <a:gd name="T17" fmla="*/ 9 h 176"/>
              <a:gd name="T18" fmla="*/ 21 w 134"/>
              <a:gd name="T19" fmla="*/ 11 h 176"/>
              <a:gd name="T20" fmla="*/ 39 w 134"/>
              <a:gd name="T21" fmla="*/ 43 h 176"/>
              <a:gd name="T22" fmla="*/ 28 w 134"/>
              <a:gd name="T23" fmla="*/ 44 h 176"/>
              <a:gd name="T24" fmla="*/ 3 w 134"/>
              <a:gd name="T25" fmla="*/ 81 h 176"/>
              <a:gd name="T26" fmla="*/ 10 w 134"/>
              <a:gd name="T27" fmla="*/ 120 h 176"/>
              <a:gd name="T28" fmla="*/ 35 w 134"/>
              <a:gd name="T29" fmla="*/ 155 h 176"/>
              <a:gd name="T30" fmla="*/ 65 w 134"/>
              <a:gd name="T31" fmla="*/ 152 h 176"/>
              <a:gd name="T32" fmla="*/ 71 w 134"/>
              <a:gd name="T33" fmla="*/ 153 h 176"/>
              <a:gd name="T34" fmla="*/ 79 w 134"/>
              <a:gd name="T35" fmla="*/ 155 h 176"/>
              <a:gd name="T36" fmla="*/ 94 w 134"/>
              <a:gd name="T37" fmla="*/ 152 h 176"/>
              <a:gd name="T38" fmla="*/ 119 w 134"/>
              <a:gd name="T39" fmla="*/ 120 h 176"/>
              <a:gd name="T40" fmla="*/ 131 w 134"/>
              <a:gd name="T41" fmla="*/ 78 h 176"/>
              <a:gd name="T42" fmla="*/ 99 w 134"/>
              <a:gd name="T43" fmla="*/ 33 h 176"/>
              <a:gd name="T44" fmla="*/ 52 w 134"/>
              <a:gd name="T45" fmla="*/ 53 h 176"/>
              <a:gd name="T46" fmla="*/ 27 w 134"/>
              <a:gd name="T47" fmla="*/ 17 h 176"/>
              <a:gd name="T48" fmla="*/ 52 w 134"/>
              <a:gd name="T49" fmla="*/ 53 h 176"/>
              <a:gd name="T50" fmla="*/ 128 w 134"/>
              <a:gd name="T51" fmla="*/ 75 h 176"/>
              <a:gd name="T52" fmla="*/ 68 w 134"/>
              <a:gd name="T53" fmla="*/ 146 h 176"/>
              <a:gd name="T54" fmla="*/ 65 w 134"/>
              <a:gd name="T55" fmla="*/ 146 h 176"/>
              <a:gd name="T56" fmla="*/ 9 w 134"/>
              <a:gd name="T57" fmla="*/ 107 h 176"/>
              <a:gd name="T58" fmla="*/ 13 w 134"/>
              <a:gd name="T59" fmla="*/ 64 h 176"/>
              <a:gd name="T60" fmla="*/ 31 w 134"/>
              <a:gd name="T61" fmla="*/ 47 h 176"/>
              <a:gd name="T62" fmla="*/ 53 w 134"/>
              <a:gd name="T63" fmla="*/ 63 h 176"/>
              <a:gd name="T64" fmla="*/ 55 w 134"/>
              <a:gd name="T65" fmla="*/ 65 h 176"/>
              <a:gd name="T66" fmla="*/ 57 w 134"/>
              <a:gd name="T67" fmla="*/ 63 h 176"/>
              <a:gd name="T68" fmla="*/ 57 w 134"/>
              <a:gd name="T69" fmla="*/ 62 h 176"/>
              <a:gd name="T70" fmla="*/ 58 w 134"/>
              <a:gd name="T71" fmla="*/ 60 h 176"/>
              <a:gd name="T72" fmla="*/ 58 w 134"/>
              <a:gd name="T73" fmla="*/ 59 h 176"/>
              <a:gd name="T74" fmla="*/ 58 w 134"/>
              <a:gd name="T75" fmla="*/ 58 h 176"/>
              <a:gd name="T76" fmla="*/ 58 w 134"/>
              <a:gd name="T77" fmla="*/ 57 h 176"/>
              <a:gd name="T78" fmla="*/ 98 w 134"/>
              <a:gd name="T79" fmla="*/ 37 h 176"/>
              <a:gd name="T80" fmla="*/ 128 w 134"/>
              <a:gd name="T81" fmla="*/ 75 h 176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34" h="176">
                <a:moveTo>
                  <a:pt x="99" y="33"/>
                </a:moveTo>
                <a:cubicBezTo>
                  <a:pt x="83" y="30"/>
                  <a:pt x="66" y="36"/>
                  <a:pt x="58" y="49"/>
                </a:cubicBezTo>
                <a:cubicBezTo>
                  <a:pt x="58" y="47"/>
                  <a:pt x="57" y="45"/>
                  <a:pt x="57" y="43"/>
                </a:cubicBezTo>
                <a:cubicBezTo>
                  <a:pt x="58" y="29"/>
                  <a:pt x="64" y="16"/>
                  <a:pt x="72" y="4"/>
                </a:cubicBezTo>
                <a:cubicBezTo>
                  <a:pt x="73" y="2"/>
                  <a:pt x="70" y="0"/>
                  <a:pt x="68" y="2"/>
                </a:cubicBezTo>
                <a:cubicBezTo>
                  <a:pt x="62" y="12"/>
                  <a:pt x="57" y="23"/>
                  <a:pt x="54" y="34"/>
                </a:cubicBezTo>
                <a:cubicBezTo>
                  <a:pt x="53" y="32"/>
                  <a:pt x="52" y="30"/>
                  <a:pt x="50" y="27"/>
                </a:cubicBezTo>
                <a:cubicBezTo>
                  <a:pt x="46" y="19"/>
                  <a:pt x="38" y="12"/>
                  <a:pt x="25" y="10"/>
                </a:cubicBezTo>
                <a:cubicBezTo>
                  <a:pt x="25" y="10"/>
                  <a:pt x="25" y="10"/>
                  <a:pt x="24" y="9"/>
                </a:cubicBezTo>
                <a:cubicBezTo>
                  <a:pt x="23" y="8"/>
                  <a:pt x="21" y="9"/>
                  <a:pt x="21" y="11"/>
                </a:cubicBezTo>
                <a:cubicBezTo>
                  <a:pt x="23" y="24"/>
                  <a:pt x="31" y="34"/>
                  <a:pt x="39" y="43"/>
                </a:cubicBezTo>
                <a:cubicBezTo>
                  <a:pt x="36" y="42"/>
                  <a:pt x="32" y="43"/>
                  <a:pt x="28" y="44"/>
                </a:cubicBezTo>
                <a:cubicBezTo>
                  <a:pt x="14" y="51"/>
                  <a:pt x="5" y="67"/>
                  <a:pt x="3" y="81"/>
                </a:cubicBezTo>
                <a:cubicBezTo>
                  <a:pt x="0" y="95"/>
                  <a:pt x="5" y="108"/>
                  <a:pt x="10" y="120"/>
                </a:cubicBezTo>
                <a:cubicBezTo>
                  <a:pt x="16" y="133"/>
                  <a:pt x="23" y="146"/>
                  <a:pt x="35" y="155"/>
                </a:cubicBezTo>
                <a:cubicBezTo>
                  <a:pt x="45" y="162"/>
                  <a:pt x="56" y="160"/>
                  <a:pt x="65" y="152"/>
                </a:cubicBezTo>
                <a:cubicBezTo>
                  <a:pt x="68" y="149"/>
                  <a:pt x="67" y="151"/>
                  <a:pt x="71" y="153"/>
                </a:cubicBezTo>
                <a:cubicBezTo>
                  <a:pt x="74" y="154"/>
                  <a:pt x="76" y="155"/>
                  <a:pt x="79" y="155"/>
                </a:cubicBezTo>
                <a:cubicBezTo>
                  <a:pt x="84" y="156"/>
                  <a:pt x="89" y="155"/>
                  <a:pt x="94" y="152"/>
                </a:cubicBezTo>
                <a:cubicBezTo>
                  <a:pt x="106" y="146"/>
                  <a:pt x="113" y="132"/>
                  <a:pt x="119" y="120"/>
                </a:cubicBezTo>
                <a:cubicBezTo>
                  <a:pt x="125" y="107"/>
                  <a:pt x="130" y="93"/>
                  <a:pt x="131" y="78"/>
                </a:cubicBezTo>
                <a:cubicBezTo>
                  <a:pt x="134" y="56"/>
                  <a:pt x="121" y="38"/>
                  <a:pt x="99" y="33"/>
                </a:cubicBezTo>
                <a:close/>
                <a:moveTo>
                  <a:pt x="52" y="53"/>
                </a:moveTo>
                <a:cubicBezTo>
                  <a:pt x="43" y="41"/>
                  <a:pt x="31" y="31"/>
                  <a:pt x="27" y="17"/>
                </a:cubicBezTo>
                <a:cubicBezTo>
                  <a:pt x="37" y="28"/>
                  <a:pt x="48" y="38"/>
                  <a:pt x="52" y="53"/>
                </a:cubicBezTo>
                <a:close/>
                <a:moveTo>
                  <a:pt x="128" y="75"/>
                </a:moveTo>
                <a:cubicBezTo>
                  <a:pt x="126" y="99"/>
                  <a:pt x="102" y="173"/>
                  <a:pt x="68" y="146"/>
                </a:cubicBezTo>
                <a:cubicBezTo>
                  <a:pt x="67" y="145"/>
                  <a:pt x="66" y="145"/>
                  <a:pt x="65" y="146"/>
                </a:cubicBezTo>
                <a:cubicBezTo>
                  <a:pt x="40" y="176"/>
                  <a:pt x="16" y="128"/>
                  <a:pt x="9" y="107"/>
                </a:cubicBezTo>
                <a:cubicBezTo>
                  <a:pt x="5" y="92"/>
                  <a:pt x="5" y="78"/>
                  <a:pt x="13" y="64"/>
                </a:cubicBezTo>
                <a:cubicBezTo>
                  <a:pt x="17" y="57"/>
                  <a:pt x="23" y="50"/>
                  <a:pt x="31" y="47"/>
                </a:cubicBezTo>
                <a:cubicBezTo>
                  <a:pt x="42" y="43"/>
                  <a:pt x="49" y="55"/>
                  <a:pt x="53" y="63"/>
                </a:cubicBezTo>
                <a:cubicBezTo>
                  <a:pt x="53" y="64"/>
                  <a:pt x="54" y="65"/>
                  <a:pt x="55" y="65"/>
                </a:cubicBezTo>
                <a:cubicBezTo>
                  <a:pt x="56" y="65"/>
                  <a:pt x="57" y="64"/>
                  <a:pt x="57" y="63"/>
                </a:cubicBezTo>
                <a:cubicBezTo>
                  <a:pt x="57" y="63"/>
                  <a:pt x="57" y="62"/>
                  <a:pt x="57" y="62"/>
                </a:cubicBezTo>
                <a:cubicBezTo>
                  <a:pt x="58" y="62"/>
                  <a:pt x="58" y="61"/>
                  <a:pt x="58" y="60"/>
                </a:cubicBezTo>
                <a:cubicBezTo>
                  <a:pt x="58" y="60"/>
                  <a:pt x="58" y="59"/>
                  <a:pt x="58" y="59"/>
                </a:cubicBezTo>
                <a:cubicBezTo>
                  <a:pt x="58" y="59"/>
                  <a:pt x="58" y="58"/>
                  <a:pt x="58" y="58"/>
                </a:cubicBezTo>
                <a:cubicBezTo>
                  <a:pt x="58" y="58"/>
                  <a:pt x="58" y="58"/>
                  <a:pt x="58" y="57"/>
                </a:cubicBezTo>
                <a:cubicBezTo>
                  <a:pt x="63" y="41"/>
                  <a:pt x="81" y="34"/>
                  <a:pt x="98" y="37"/>
                </a:cubicBezTo>
                <a:cubicBezTo>
                  <a:pt x="117" y="40"/>
                  <a:pt x="129" y="56"/>
                  <a:pt x="128" y="75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等腰三角形 7"/>
          <p:cNvSpPr/>
          <p:nvPr>
            <p:custDataLst>
              <p:tags r:id="rId8"/>
            </p:custDataLst>
          </p:nvPr>
        </p:nvSpPr>
        <p:spPr>
          <a:xfrm flipV="1">
            <a:off x="5778500" y="0"/>
            <a:ext cx="635005" cy="381003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等腰三角形 10"/>
          <p:cNvSpPr/>
          <p:nvPr>
            <p:custDataLst>
              <p:tags r:id="rId9"/>
            </p:custDataLst>
          </p:nvPr>
        </p:nvSpPr>
        <p:spPr>
          <a:xfrm>
            <a:off x="5778500" y="6477000"/>
            <a:ext cx="635005" cy="381003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菱形 12"/>
          <p:cNvSpPr/>
          <p:nvPr>
            <p:custDataLst>
              <p:tags r:id="rId10"/>
            </p:custDataLst>
          </p:nvPr>
        </p:nvSpPr>
        <p:spPr>
          <a:xfrm>
            <a:off x="4584513" y="1662910"/>
            <a:ext cx="3396343" cy="3396343"/>
          </a:xfrm>
          <a:prstGeom prst="diamond">
            <a:avLst/>
          </a:prstGeom>
          <a:gradFill>
            <a:gsLst>
              <a:gs pos="0">
                <a:srgbClr val="007BD3"/>
              </a:gs>
              <a:gs pos="100000">
                <a:srgbClr val="034373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" name="文本框 6"/>
          <p:cNvSpPr txBox="1"/>
          <p:nvPr>
            <p:custDataLst>
              <p:tags r:id="rId11"/>
            </p:custDataLst>
          </p:nvPr>
        </p:nvSpPr>
        <p:spPr>
          <a:xfrm>
            <a:off x="4817687" y="2980084"/>
            <a:ext cx="2743213" cy="762000"/>
          </a:xfrm>
          <a:prstGeom prst="rect">
            <a:avLst/>
          </a:prstGeom>
          <a:noFill/>
        </p:spPr>
        <p:txBody>
          <a:bodyPr wrap="square" lIns="63500" tIns="25400" rIns="63500" bIns="25400" rtlCol="0" anchor="ctr" anchorCtr="0">
            <a:normAutofit/>
          </a:bodyPr>
          <a:lstStyle/>
          <a:p>
            <a:pPr marL="0" indent="0"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sz="4000" b="1" spc="24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资料补充</a:t>
            </a:r>
          </a:p>
        </p:txBody>
      </p:sp>
      <p:sp>
        <p:nvSpPr>
          <p:cNvPr id="10" name="Title 6"/>
          <p:cNvSpPr txBox="1"/>
          <p:nvPr>
            <p:custDataLst>
              <p:tags r:id="rId12"/>
            </p:custDataLst>
          </p:nvPr>
        </p:nvSpPr>
        <p:spPr>
          <a:xfrm>
            <a:off x="470535" y="1798320"/>
            <a:ext cx="4253865" cy="326136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-285750" algn="l" fontAlgn="ctr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SzTx/>
              <a:buFont typeface="Wingdings" panose="05000000000000000000" charset="0"/>
              <a:buNone/>
            </a:pPr>
            <a:r>
              <a:rPr lang="zh-CN" sz="2000" b="1" spc="16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1.孔子及《论语》</a:t>
            </a:r>
          </a:p>
          <a:p>
            <a:pPr marL="0" lvl="0" indent="-285750" algn="l" fontAlgn="ctr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SzTx/>
              <a:buFont typeface="Wingdings" panose="05000000000000000000" charset="0"/>
              <a:buNone/>
            </a:pPr>
            <a:r>
              <a:rPr lang="zh-CN" sz="2000" b="1" spc="16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孔子（公元前552或551—前479）名丘，字仲尼，春秋后期鲁国人，是儒家学派的创建者，中国古代最著名的思想家和教育家。</a:t>
            </a:r>
          </a:p>
          <a:p>
            <a:pPr marL="0" lvl="0" indent="-285750" algn="l" fontAlgn="ctr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SzTx/>
              <a:buFont typeface="Wingdings" panose="05000000000000000000" charset="0"/>
              <a:buNone/>
            </a:pPr>
            <a:r>
              <a:rPr lang="zh-CN" sz="2000" b="1" spc="16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《论语》是孔子弟子及其再传弟子追记孔子言行思想的著作，大约成书于战国初期。比较集中地反映了孔子的思想。今本《论语》共二十篇。儒家创始人孔子的政治思想核心是“仁”“礼”“义”。</a:t>
            </a:r>
          </a:p>
        </p:txBody>
      </p:sp>
      <p:sp>
        <p:nvSpPr>
          <p:cNvPr id="12" name="Title 6"/>
          <p:cNvSpPr txBox="1"/>
          <p:nvPr>
            <p:custDataLst>
              <p:tags r:id="rId13"/>
            </p:custDataLst>
          </p:nvPr>
        </p:nvSpPr>
        <p:spPr>
          <a:xfrm>
            <a:off x="8077200" y="1377315"/>
            <a:ext cx="3505200" cy="425450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 fontAlgn="auto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SzTx/>
              <a:buNone/>
            </a:pPr>
            <a:r>
              <a:rPr sz="2000" b="1" spc="2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2.《礼记》</a:t>
            </a:r>
          </a:p>
          <a:p>
            <a:pPr marL="0" lvl="0" indent="0" algn="l" fontAlgn="auto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SzTx/>
              <a:buNone/>
            </a:pPr>
            <a:r>
              <a:rPr sz="2000" b="1" spc="2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《礼记》</a:t>
            </a:r>
            <a:r>
              <a:rPr sz="2000" b="1" spc="2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为西汉礼学家戴圣所编。《礼记》是中国古代一部重要的典章制度选集，书中内容主要写先秦的礼制，体现了先秦儒家的哲学思想、教育思想、政治思想、美学思想，是研究先秦社会的重要资料，是一部儒家思想的资料汇编。</a:t>
            </a:r>
          </a:p>
        </p:txBody>
      </p:sp>
    </p:spTree>
    <p:custDataLst>
      <p:tags r:id="rId14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  <p:cond evt="onBegin" delay="0">
                          <p:tn val="7"/>
                        </p:cond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  <p:cond evt="onBegin" delay="0">
                          <p:tn val="13"/>
                        </p:cond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  <p:cond evt="onBegin" delay="0">
                          <p:tn val="19"/>
                        </p:cond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0" grpId="0"/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6" name="椭圆 35"/>
          <p:cNvSpPr/>
          <p:nvPr>
            <p:custDataLst>
              <p:tags r:id="rId3"/>
            </p:custDataLst>
          </p:nvPr>
        </p:nvSpPr>
        <p:spPr>
          <a:xfrm>
            <a:off x="1508125" y="5896610"/>
            <a:ext cx="765175" cy="765175"/>
          </a:xfrm>
          <a:prstGeom prst="ellipse">
            <a:avLst/>
          </a:prstGeom>
          <a:solidFill>
            <a:schemeClr val="accent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矩形 36"/>
          <p:cNvSpPr/>
          <p:nvPr>
            <p:custDataLst>
              <p:tags r:id="rId4"/>
            </p:custDataLst>
          </p:nvPr>
        </p:nvSpPr>
        <p:spPr>
          <a:xfrm>
            <a:off x="2690412" y="1904365"/>
            <a:ext cx="6811275" cy="4571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Object 901"/>
          <p:cNvSpPr txBox="1"/>
          <p:nvPr>
            <p:custDataLst>
              <p:tags r:id="rId5"/>
            </p:custDataLst>
          </p:nvPr>
        </p:nvSpPr>
        <p:spPr>
          <a:xfrm>
            <a:off x="1508137" y="287664"/>
            <a:ext cx="9144064" cy="789305"/>
          </a:xfrm>
          <a:prstGeom prst="rect">
            <a:avLst/>
          </a:prstGeom>
        </p:spPr>
        <p:txBody>
          <a:bodyPr vert="horz" lIns="63500" tIns="25400" rIns="63500" bIns="25400" rtlCol="0" anchor="b" anchorCtr="0">
            <a:normAutofit/>
          </a:bodyPr>
          <a:lstStyle/>
          <a:p>
            <a:pPr marL="0" indent="0" algn="ctr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en-US" altLang="zh-CN" sz="4000" b="1" i="0" spc="24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资料补充</a:t>
            </a:r>
          </a:p>
        </p:txBody>
      </p:sp>
      <p:sp>
        <p:nvSpPr>
          <p:cNvPr id="8" name="Object 902"/>
          <p:cNvSpPr txBox="1"/>
          <p:nvPr>
            <p:custDataLst>
              <p:tags r:id="rId6"/>
            </p:custDataLst>
          </p:nvPr>
        </p:nvSpPr>
        <p:spPr>
          <a:xfrm>
            <a:off x="1524012" y="1195079"/>
            <a:ext cx="9144064" cy="709295"/>
          </a:xfrm>
          <a:prstGeom prst="rect">
            <a:avLst/>
          </a:prstGeom>
        </p:spPr>
        <p:txBody>
          <a:bodyPr vert="horz" lIns="63500" tIns="25400" rIns="63500" bIns="25400" rtlCol="0" anchor="t" anchorCtr="0">
            <a:normAutofit/>
          </a:bodyPr>
          <a:lstStyle/>
          <a:p>
            <a:pPr marL="0" indent="0" algn="ctr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</a:pPr>
            <a:r>
              <a:rPr sz="2800" b="1" spc="10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3.孟子及《孟子》</a:t>
            </a:r>
          </a:p>
        </p:txBody>
      </p:sp>
      <p:sp>
        <p:nvSpPr>
          <p:cNvPr id="11" name="Title 6"/>
          <p:cNvSpPr txBox="1"/>
          <p:nvPr>
            <p:custDataLst>
              <p:tags r:id="rId7"/>
            </p:custDataLst>
          </p:nvPr>
        </p:nvSpPr>
        <p:spPr>
          <a:xfrm>
            <a:off x="1524013" y="2450491"/>
            <a:ext cx="9144064" cy="2590813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t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330200" lvl="0" indent="-330200" algn="l" fontAlgn="ctr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SzTx/>
              <a:buFont typeface="Wingdings" panose="05000000000000000000" charset="0"/>
              <a:buChar char="l"/>
            </a:pPr>
            <a:r>
              <a:rPr sz="2400" b="1" spc="200" err="1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孟子(约前372—前289)，名轲，字子舆，战国时邹人。他受业于孔子的孙子子思的弟子，是儒家继孔子之后又一位重要的代表人物，后称为“亚圣”。他提出“民贵君轻”、对人民作一定的让步、反对掠夺性战争等主张。</a:t>
            </a:r>
          </a:p>
          <a:p>
            <a:pPr marL="330200" lvl="0" indent="-330200" algn="l" fontAlgn="ctr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SzTx/>
              <a:buFont typeface="Wingdings" panose="05000000000000000000" charset="0"/>
              <a:buChar char="l"/>
            </a:pPr>
            <a:r>
              <a:rPr sz="2400" b="1" spc="2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《孟子》是由孟子和他的弟子记录并整理而成的语录体著作，书中记载有孟子及其弟子的政治、教育、哲学、伦理等思想观点和政治活动，共七篇。到南宋时，朱熹把它与《礼记》中的《大学》《中庸》两篇以及《论语》合为“四书”。</a:t>
            </a:r>
          </a:p>
        </p:txBody>
      </p:sp>
    </p:spTree>
    <p:custDataLst>
      <p:tags r:id="rId8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6" name="椭圆 35"/>
          <p:cNvSpPr/>
          <p:nvPr>
            <p:custDataLst>
              <p:tags r:id="rId3"/>
            </p:custDataLst>
          </p:nvPr>
        </p:nvSpPr>
        <p:spPr>
          <a:xfrm>
            <a:off x="1508125" y="5896610"/>
            <a:ext cx="765175" cy="765175"/>
          </a:xfrm>
          <a:prstGeom prst="ellipse">
            <a:avLst/>
          </a:prstGeom>
          <a:solidFill>
            <a:schemeClr val="accent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矩形 36"/>
          <p:cNvSpPr/>
          <p:nvPr>
            <p:custDataLst>
              <p:tags r:id="rId4"/>
            </p:custDataLst>
          </p:nvPr>
        </p:nvSpPr>
        <p:spPr>
          <a:xfrm>
            <a:off x="2690412" y="2077720"/>
            <a:ext cx="6811275" cy="4571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Object 901"/>
          <p:cNvSpPr txBox="1"/>
          <p:nvPr>
            <p:custDataLst>
              <p:tags r:id="rId5"/>
            </p:custDataLst>
          </p:nvPr>
        </p:nvSpPr>
        <p:spPr>
          <a:xfrm>
            <a:off x="1524012" y="408949"/>
            <a:ext cx="9144064" cy="789305"/>
          </a:xfrm>
          <a:prstGeom prst="rect">
            <a:avLst/>
          </a:prstGeom>
        </p:spPr>
        <p:txBody>
          <a:bodyPr vert="horz" lIns="63500" tIns="25400" rIns="63500" bIns="25400" rtlCol="0" anchor="b" anchorCtr="0">
            <a:normAutofit/>
          </a:bodyPr>
          <a:lstStyle/>
          <a:p>
            <a:pPr marL="0" indent="0" algn="ctr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en-US" altLang="zh-CN" sz="4000" b="1" i="0" spc="24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资料补充</a:t>
            </a:r>
          </a:p>
        </p:txBody>
      </p:sp>
      <p:sp>
        <p:nvSpPr>
          <p:cNvPr id="8" name="Object 902"/>
          <p:cNvSpPr txBox="1"/>
          <p:nvPr>
            <p:custDataLst>
              <p:tags r:id="rId6"/>
            </p:custDataLst>
          </p:nvPr>
        </p:nvSpPr>
        <p:spPr>
          <a:xfrm>
            <a:off x="1524012" y="1368434"/>
            <a:ext cx="9144064" cy="709295"/>
          </a:xfrm>
          <a:prstGeom prst="rect">
            <a:avLst/>
          </a:prstGeom>
        </p:spPr>
        <p:txBody>
          <a:bodyPr vert="horz" lIns="63500" tIns="25400" rIns="63500" bIns="25400" rtlCol="0" anchor="t" anchorCtr="0">
            <a:normAutofit/>
          </a:bodyPr>
          <a:lstStyle/>
          <a:p>
            <a:pPr marL="0" indent="0" algn="ctr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</a:pPr>
            <a:r>
              <a:rPr sz="2800" b="1" spc="10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4.老子及《老子》</a:t>
            </a:r>
          </a:p>
        </p:txBody>
      </p:sp>
      <p:sp>
        <p:nvSpPr>
          <p:cNvPr id="11" name="Title 6"/>
          <p:cNvSpPr txBox="1"/>
          <p:nvPr>
            <p:custDataLst>
              <p:tags r:id="rId7"/>
            </p:custDataLst>
          </p:nvPr>
        </p:nvSpPr>
        <p:spPr>
          <a:xfrm>
            <a:off x="1341120" y="2218055"/>
            <a:ext cx="10067290" cy="259080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t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indent="0"/>
            <a:r>
              <a:rPr sz="24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  老子(生卒年不详)，即老聃，相传姓李名耳，字伯阳，春秋末期人。道家学派创始人和主要代表人物，与庄子并称“老庄”。老子思想的核心是朴素的辩证法。在政治上，主张无为而治、不言之教。在权术上，讲究物极必反之理。在修身方面，老子是道家性命双修的始祖，讲究虚心实腹、不与人争的修持。</a:t>
            </a:r>
            <a:endParaRPr sz="2400" b="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0"/>
            <a:r>
              <a:rPr sz="24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  </a:t>
            </a:r>
            <a:r>
              <a:rPr lang="zh-CN" altLang="en-US" sz="24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《</a:t>
            </a:r>
            <a:r>
              <a:rPr sz="24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老子》，又称《道德经》，以“道”解释宇宙万物的演变，即“道生一，一生二，二生三，三生万物”。“道”乃“夫莫之命而常自然”，因而“人法地，地法天，天法道，道法自然”。除了朴素的唯物主义观点，《老子》一书中还包括大量朴素辩证法观点，如以为一切事物均具有正反两面，“反者道之动”，并能由对立而转化。此外，书中也有大量的民本思想：“天之道，损有余而补不足，人之道则不然，损不足以奉有余”；“民之饥，以其上食税之多”；“民之轻死，以其上求生之厚”；“民不畏死，奈何以死惧之”。其学说对中国哲学发展具有深刻影响。</a:t>
            </a:r>
            <a:endParaRPr sz="2400" b="1" spc="20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  <p:custDataLst>
      <p:tags r:id="rId8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6" name="椭圆 35"/>
          <p:cNvSpPr/>
          <p:nvPr>
            <p:custDataLst>
              <p:tags r:id="rId3"/>
            </p:custDataLst>
          </p:nvPr>
        </p:nvSpPr>
        <p:spPr>
          <a:xfrm>
            <a:off x="1508125" y="5896610"/>
            <a:ext cx="765175" cy="765175"/>
          </a:xfrm>
          <a:prstGeom prst="ellipse">
            <a:avLst/>
          </a:prstGeom>
          <a:solidFill>
            <a:schemeClr val="accent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Object 901"/>
          <p:cNvSpPr txBox="1"/>
          <p:nvPr>
            <p:custDataLst>
              <p:tags r:id="rId4"/>
            </p:custDataLst>
          </p:nvPr>
        </p:nvSpPr>
        <p:spPr>
          <a:xfrm>
            <a:off x="1508137" y="287664"/>
            <a:ext cx="9144064" cy="789305"/>
          </a:xfrm>
          <a:prstGeom prst="rect">
            <a:avLst/>
          </a:prstGeom>
        </p:spPr>
        <p:txBody>
          <a:bodyPr vert="horz" lIns="63500" tIns="25400" rIns="63500" bIns="25400" rtlCol="0" anchor="b" anchorCtr="0">
            <a:normAutofit/>
          </a:bodyPr>
          <a:lstStyle/>
          <a:p>
            <a:pPr marL="0" indent="0" algn="ctr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en-US" altLang="zh-CN" sz="4000" b="1" i="0" spc="24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资料补充</a:t>
            </a:r>
          </a:p>
        </p:txBody>
      </p:sp>
      <p:sp>
        <p:nvSpPr>
          <p:cNvPr id="8" name="Object 902"/>
          <p:cNvSpPr txBox="1"/>
          <p:nvPr>
            <p:custDataLst>
              <p:tags r:id="rId5"/>
            </p:custDataLst>
          </p:nvPr>
        </p:nvSpPr>
        <p:spPr>
          <a:xfrm>
            <a:off x="1524012" y="1195079"/>
            <a:ext cx="9144064" cy="709295"/>
          </a:xfrm>
          <a:prstGeom prst="rect">
            <a:avLst/>
          </a:prstGeom>
        </p:spPr>
        <p:txBody>
          <a:bodyPr vert="horz" lIns="63500" tIns="25400" rIns="63500" bIns="25400" rtlCol="0" anchor="t" anchorCtr="0">
            <a:normAutofit/>
          </a:bodyPr>
          <a:lstStyle/>
          <a:p>
            <a:pPr marL="0" indent="0" algn="ctr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</a:pPr>
            <a:r>
              <a:rPr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5.庄子及《庄子》</a:t>
            </a:r>
            <a:endParaRPr sz="2800" b="1" spc="10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1" name="Title 6"/>
          <p:cNvSpPr txBox="1"/>
          <p:nvPr>
            <p:custDataLst>
              <p:tags r:id="rId6"/>
            </p:custDataLst>
          </p:nvPr>
        </p:nvSpPr>
        <p:spPr>
          <a:xfrm>
            <a:off x="1255395" y="2254885"/>
            <a:ext cx="9794240" cy="259080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t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330200" lvl="0" indent="-330200" algn="l" fontAlgn="ctr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SzTx/>
              <a:buFont typeface="Wingdings" panose="05000000000000000000" charset="0"/>
              <a:buChar char="l"/>
            </a:pPr>
            <a:r>
              <a:rPr sz="2400" b="1" spc="2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庄子(约前369—前286)，名周，战国时期宋国蒙(今河南商丘东北)人。中国古代伟大的思想家、哲学家、文学家。他继承并发展了老子的思想，是道家学派的重要代表人物。</a:t>
            </a:r>
          </a:p>
          <a:p>
            <a:pPr marL="330200" lvl="0" indent="-330200" algn="l" fontAlgn="ctr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SzTx/>
              <a:buFont typeface="Wingdings" panose="05000000000000000000" charset="0"/>
              <a:buChar char="l"/>
            </a:pPr>
            <a:r>
              <a:rPr sz="2400" b="1" spc="2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《庄子》，为庄周和他的门人以及后学所著，又名《南华经》，与《老子》《周易》合称“三玄”。《庄子》共三十三篇，分内篇、外篇、杂篇三部，大小寓言二百多个，该书包罗万象，对宇宙生成论、人与自然的关系、生命价值、批判哲学等都有详尽的论述。想、政治思想、美学思想，是研究先秦社会的重要资料，是一部儒家思想的资料汇编。</a:t>
            </a:r>
          </a:p>
        </p:txBody>
      </p:sp>
    </p:spTree>
    <p:custDataLst>
      <p:tags r:id="rId7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6" name="椭圆 35"/>
          <p:cNvSpPr/>
          <p:nvPr>
            <p:custDataLst>
              <p:tags r:id="rId3"/>
            </p:custDataLst>
          </p:nvPr>
        </p:nvSpPr>
        <p:spPr>
          <a:xfrm>
            <a:off x="1508125" y="5896610"/>
            <a:ext cx="765175" cy="765175"/>
          </a:xfrm>
          <a:prstGeom prst="ellipse">
            <a:avLst/>
          </a:prstGeom>
          <a:solidFill>
            <a:schemeClr val="accent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Object 901"/>
          <p:cNvSpPr txBox="1"/>
          <p:nvPr>
            <p:custDataLst>
              <p:tags r:id="rId4"/>
            </p:custDataLst>
          </p:nvPr>
        </p:nvSpPr>
        <p:spPr>
          <a:xfrm>
            <a:off x="1508137" y="287664"/>
            <a:ext cx="9144064" cy="789305"/>
          </a:xfrm>
          <a:prstGeom prst="rect">
            <a:avLst/>
          </a:prstGeom>
        </p:spPr>
        <p:txBody>
          <a:bodyPr vert="horz" lIns="63500" tIns="25400" rIns="63500" bIns="25400" rtlCol="0" anchor="b" anchorCtr="0">
            <a:normAutofit/>
          </a:bodyPr>
          <a:lstStyle/>
          <a:p>
            <a:pPr marL="0" indent="0" algn="ctr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en-US" altLang="zh-CN" sz="4000" b="1" i="0" spc="24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资料补充</a:t>
            </a:r>
          </a:p>
        </p:txBody>
      </p:sp>
      <p:sp>
        <p:nvSpPr>
          <p:cNvPr id="8" name="Object 902"/>
          <p:cNvSpPr txBox="1"/>
          <p:nvPr>
            <p:custDataLst>
              <p:tags r:id="rId5"/>
            </p:custDataLst>
          </p:nvPr>
        </p:nvSpPr>
        <p:spPr>
          <a:xfrm>
            <a:off x="1524012" y="1195079"/>
            <a:ext cx="9144064" cy="709295"/>
          </a:xfrm>
          <a:prstGeom prst="rect">
            <a:avLst/>
          </a:prstGeom>
        </p:spPr>
        <p:txBody>
          <a:bodyPr vert="horz" lIns="63500" tIns="25400" rIns="63500" bIns="25400" rtlCol="0" anchor="t" anchorCtr="0">
            <a:normAutofit/>
          </a:bodyPr>
          <a:lstStyle/>
          <a:p>
            <a:pPr marL="0" indent="0" algn="ctr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</a:pPr>
            <a:r>
              <a:rPr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6.墨子及《墨子》</a:t>
            </a:r>
          </a:p>
        </p:txBody>
      </p:sp>
      <p:sp>
        <p:nvSpPr>
          <p:cNvPr id="11" name="Title 6"/>
          <p:cNvSpPr txBox="1"/>
          <p:nvPr>
            <p:custDataLst>
              <p:tags r:id="rId6"/>
            </p:custDataLst>
          </p:nvPr>
        </p:nvSpPr>
        <p:spPr>
          <a:xfrm>
            <a:off x="1255395" y="2254885"/>
            <a:ext cx="9794240" cy="259080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t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330200" lvl="0" indent="-330200" algn="l" fontAlgn="ctr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SzTx/>
              <a:buFont typeface="Wingdings" panose="05000000000000000000" charset="0"/>
              <a:buChar char="l"/>
            </a:pPr>
            <a:r>
              <a:rPr sz="2400" b="1" spc="2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墨子（约公元前468—前376）名翟，春秋战国之际思想家、教育家、学者，墨家学派的创始人。墨子在科技方面颇有成就，常被誉为“科圣”。他的军事技术高于其他诸子，在春秋战国时期他和孔子两人被并称为“显学”大师，有“非儒即墨”之称，成为天下人学习的榜样。他的思想核心是兼爱。</a:t>
            </a:r>
          </a:p>
          <a:p>
            <a:pPr marL="330200" lvl="0" indent="-330200" algn="l" fontAlgn="ctr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SzTx/>
              <a:buFont typeface="Wingdings" panose="05000000000000000000" charset="0"/>
              <a:buChar char="l"/>
            </a:pPr>
            <a:r>
              <a:rPr sz="2400" b="1" spc="2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《墨子》，是墨子及其弟子以及后期墨家著述的汇编。语言质朴，逻辑严密，善于运用具体事例说理。中国古代严格意义上的论说文，就是从《墨子》开始的。</a:t>
            </a:r>
          </a:p>
        </p:txBody>
      </p:sp>
    </p:spTree>
    <p:custDataLst>
      <p:tags r:id="rId7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tags/tag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0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01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02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13429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03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13429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0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0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0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07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13429"/>
</p:tagLst>
</file>

<file path=ppt/tags/tag10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0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1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1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1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1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1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1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1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1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2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2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2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2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2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2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3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3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3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3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3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3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3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3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3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4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14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14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14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4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4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4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4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4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5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5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5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5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5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5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5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5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5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6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6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6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6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64.xml><?xml version="1.0" encoding="utf-8"?>
<p:tagLst xmlns:p="http://schemas.openxmlformats.org/presentationml/2006/main">
  <p:tag name="KSO_WM_BEAUTIFY_FLAG" val="#wm#"/>
  <p:tag name="KSO_WM_SLIDE_BACKGROUND_TYPE" val="general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44"/>
  <p:tag name="KSO_WM_UNIT_INDEX" val="44"/>
  <p:tag name="KSO_WM_UNIT_LAYERLEVEL" val="1"/>
  <p:tag name="KSO_WM_UNIT_TYPE" val="i"/>
</p:tagLst>
</file>

<file path=ppt/tags/tag165.xml><?xml version="1.0" encoding="utf-8"?>
<p:tagLst xmlns:p="http://schemas.openxmlformats.org/presentationml/2006/main">
  <p:tag name="KSO_WM_BEAUTIFY_FLAG" val="#wm#"/>
  <p:tag name="KSO_WM_SLIDE_BACKGROUND_TYPE" val="general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166.xml><?xml version="1.0" encoding="utf-8"?>
<p:tagLst xmlns:p="http://schemas.openxmlformats.org/presentationml/2006/main">
  <p:tag name="KSO_WM_BEAUTIFY_FLAG" val="#wm#"/>
  <p:tag name="KSO_WM_SLIDE_BACKGROUND_TYPE" val="general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167.xml><?xml version="1.0" encoding="utf-8"?>
<p:tagLst xmlns:p="http://schemas.openxmlformats.org/presentationml/2006/main">
  <p:tag name="KSO_WM_BEAUTIFY_FLAG" val="#wm#"/>
  <p:tag name="KSO_WM_SLIDE_BACKGROUND_TYPE" val="general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168.xml><?xml version="1.0" encoding="utf-8"?>
<p:tagLst xmlns:p="http://schemas.openxmlformats.org/presentationml/2006/main">
  <p:tag name="KSO_WM_BEAUTIFY_FLAG" val="#wm#"/>
  <p:tag name="KSO_WM_SLIDE_BACKGROUND_TYPE" val="general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169.xml><?xml version="1.0" encoding="utf-8"?>
<p:tagLst xmlns:p="http://schemas.openxmlformats.org/presentationml/2006/main">
  <p:tag name="KSO_WM_BEAUTIFY_FLAG" val="#wm#"/>
  <p:tag name="KSO_WM_SLIDE_BACKGROUND_TYPE" val="general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25"/>
  <p:tag name="KSO_WM_UNIT_INDEX" val="25"/>
  <p:tag name="KSO_WM_UNIT_LAYERLEVEL" val="1"/>
  <p:tag name="KSO_WM_UNIT_TYPE" val="i"/>
</p:tagLst>
</file>

<file path=ppt/tags/tag1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70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3*i*1"/>
  <p:tag name="KSO_WM_UNIT_INDEX" val="1"/>
  <p:tag name="KSO_WM_UNIT_LAYERLEVEL" val="1"/>
  <p:tag name="KSO_WM_UNIT_SUBTYPE" val="h"/>
  <p:tag name="KSO_WM_UNIT_TYPE" val="i"/>
</p:tagLst>
</file>

<file path=ppt/tags/tag171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72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73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74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75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76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i*14"/>
  <p:tag name="KSO_WM_UNIT_INDEX" val="14"/>
  <p:tag name="KSO_WM_UNIT_LAYERLEVEL" val="1"/>
  <p:tag name="KSO_WM_UNIT_TYPE" val="i"/>
</p:tagLst>
</file>

<file path=ppt/tags/tag177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i*30"/>
  <p:tag name="KSO_WM_UNIT_INDEX" val="30"/>
  <p:tag name="KSO_WM_UNIT_LAYERLEVEL" val="1"/>
  <p:tag name="KSO_WM_UNIT_TYPE" val="i"/>
</p:tagLst>
</file>

<file path=ppt/tags/tag178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i*30"/>
  <p:tag name="KSO_WM_UNIT_INDEX" val="30"/>
  <p:tag name="KSO_WM_UNIT_LAYERLEVEL" val="1"/>
  <p:tag name="KSO_WM_UNIT_TYPE" val="i"/>
</p:tagLst>
</file>

<file path=ppt/tags/tag179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i*14"/>
  <p:tag name="KSO_WM_UNIT_INDEX" val="14"/>
  <p:tag name="KSO_WM_UNIT_LAYERLEVEL" val="1"/>
  <p:tag name="KSO_WM_UNIT_TYPE" val="i"/>
</p:tagLst>
</file>

<file path=ppt/tags/tag1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80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i*5"/>
  <p:tag name="KSO_WM_UNIT_INDEX" val="5"/>
  <p:tag name="KSO_WM_UNIT_LAYERLEVEL" val="1"/>
  <p:tag name="KSO_WM_UNIT_TYPE" val="i"/>
</p:tagLst>
</file>

<file path=ppt/tags/tag181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4*i*1"/>
  <p:tag name="KSO_WM_UNIT_INDEX" val="1"/>
  <p:tag name="KSO_WM_UNIT_LAYERLEVEL" val="1"/>
  <p:tag name="KSO_WM_UNIT_SUBTYPE" val="h"/>
  <p:tag name="KSO_WM_UNIT_TYPE" val="i"/>
</p:tagLst>
</file>

<file path=ppt/tags/tag182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83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84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85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86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87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88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i*18"/>
  <p:tag name="KSO_WM_UNIT_INDEX" val="18"/>
  <p:tag name="KSO_WM_UNIT_LAYERLEVEL" val="1"/>
  <p:tag name="KSO_WM_UNIT_TYPE" val="i"/>
</p:tagLst>
</file>

<file path=ppt/tags/tag189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i*11"/>
  <p:tag name="KSO_WM_UNIT_INDEX" val="11"/>
  <p:tag name="KSO_WM_UNIT_LAYERLEVEL" val="1"/>
  <p:tag name="KSO_WM_UNIT_TYPE" val="i"/>
</p:tagLst>
</file>

<file path=ppt/tags/tag1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90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5*i*1"/>
  <p:tag name="KSO_WM_UNIT_INDEX" val="1"/>
  <p:tag name="KSO_WM_UNIT_LAYERLEVEL" val="1"/>
  <p:tag name="KSO_WM_UNIT_SUBTYPE" val="h"/>
  <p:tag name="KSO_WM_UNIT_TYPE" val="i"/>
</p:tagLst>
</file>

<file path=ppt/tags/tag191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92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93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94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95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96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97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i*13"/>
  <p:tag name="KSO_WM_UNIT_INDEX" val="13"/>
  <p:tag name="KSO_WM_UNIT_LAYERLEVEL" val="1"/>
  <p:tag name="KSO_WM_UNIT_TYPE" val="i"/>
</p:tagLst>
</file>

<file path=ppt/tags/tag198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6*i*1"/>
  <p:tag name="KSO_WM_UNIT_INDEX" val="1"/>
  <p:tag name="KSO_WM_UNIT_LAYERLEVEL" val="1"/>
  <p:tag name="KSO_WM_UNIT_SUBTYPE" val="h"/>
  <p:tag name="KSO_WM_UNIT_TYPE" val="i"/>
</p:tagLst>
</file>

<file path=ppt/tags/tag199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00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i*26"/>
  <p:tag name="KSO_WM_UNIT_INDEX" val="26"/>
  <p:tag name="KSO_WM_UNIT_LAYERLEVEL" val="1"/>
  <p:tag name="KSO_WM_UNIT_TYPE" val="i"/>
</p:tagLst>
</file>

<file path=ppt/tags/tag201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i*27"/>
  <p:tag name="KSO_WM_UNIT_INDEX" val="27"/>
  <p:tag name="KSO_WM_UNIT_LAYERLEVEL" val="1"/>
  <p:tag name="KSO_WM_UNIT_TYPE" val="i"/>
</p:tagLst>
</file>

<file path=ppt/tags/tag202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i*28"/>
  <p:tag name="KSO_WM_UNIT_INDEX" val="28"/>
  <p:tag name="KSO_WM_UNIT_LAYERLEVEL" val="1"/>
  <p:tag name="KSO_WM_UNIT_TYPE" val="i"/>
</p:tagLst>
</file>

<file path=ppt/tags/tag203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i*29"/>
  <p:tag name="KSO_WM_UNIT_INDEX" val="29"/>
  <p:tag name="KSO_WM_UNIT_LAYERLEVEL" val="1"/>
  <p:tag name="KSO_WM_UNIT_TYPE" val="i"/>
</p:tagLst>
</file>

<file path=ppt/tags/tag204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i*30"/>
  <p:tag name="KSO_WM_UNIT_INDEX" val="30"/>
  <p:tag name="KSO_WM_UNIT_LAYERLEVEL" val="1"/>
  <p:tag name="KSO_WM_UNIT_TYPE" val="i"/>
</p:tagLst>
</file>

<file path=ppt/tags/tag205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i*31"/>
  <p:tag name="KSO_WM_UNIT_INDEX" val="31"/>
  <p:tag name="KSO_WM_UNIT_LAYERLEVEL" val="1"/>
  <p:tag name="KSO_WM_UNIT_TYPE" val="i"/>
</p:tagLst>
</file>

<file path=ppt/tags/tag206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i*32"/>
  <p:tag name="KSO_WM_UNIT_INDEX" val="32"/>
  <p:tag name="KSO_WM_UNIT_LAYERLEVEL" val="1"/>
  <p:tag name="KSO_WM_UNIT_TYPE" val="i"/>
</p:tagLst>
</file>

<file path=ppt/tags/tag207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i*18"/>
  <p:tag name="KSO_WM_UNIT_INDEX" val="18"/>
  <p:tag name="KSO_WM_UNIT_LAYERLEVEL" val="1"/>
  <p:tag name="KSO_WM_UNIT_TYPE" val="i"/>
</p:tagLst>
</file>

<file path=ppt/tags/tag208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209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2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10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211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212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213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214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i*2"/>
  <p:tag name="KSO_WM_UNIT_INDEX" val="2"/>
  <p:tag name="KSO_WM_UNIT_LAYERLEVEL" val="1"/>
  <p:tag name="KSO_WM_UNIT_TYPE" val="i"/>
</p:tagLst>
</file>

<file path=ppt/tags/tag215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i*3"/>
  <p:tag name="KSO_WM_UNIT_INDEX" val="3"/>
  <p:tag name="KSO_WM_UNIT_LAYERLEVEL" val="1"/>
  <p:tag name="KSO_WM_UNIT_TYPE" val="i"/>
</p:tagLst>
</file>

<file path=ppt/tags/tag216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7*i*1"/>
  <p:tag name="KSO_WM_UNIT_INDEX" val="1"/>
  <p:tag name="KSO_WM_UNIT_LAYERLEVEL" val="1"/>
  <p:tag name="KSO_WM_UNIT_SUBTYPE" val="h"/>
  <p:tag name="KSO_WM_UNIT_TYPE" val="i"/>
</p:tagLst>
</file>

<file path=ppt/tags/tag217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218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219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2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20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221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222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223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224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225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i*33"/>
  <p:tag name="KSO_WM_UNIT_INDEX" val="33"/>
  <p:tag name="KSO_WM_UNIT_LAYERLEVEL" val="1"/>
  <p:tag name="KSO_WM_UNIT_TYPE" val="i"/>
</p:tagLst>
</file>

<file path=ppt/tags/tag226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i*34"/>
  <p:tag name="KSO_WM_UNIT_INDEX" val="34"/>
  <p:tag name="KSO_WM_UNIT_LAYERLEVEL" val="1"/>
  <p:tag name="KSO_WM_UNIT_TYPE" val="i"/>
</p:tagLst>
</file>

<file path=ppt/tags/tag227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i*35"/>
  <p:tag name="KSO_WM_UNIT_INDEX" val="35"/>
  <p:tag name="KSO_WM_UNIT_LAYERLEVEL" val="1"/>
  <p:tag name="KSO_WM_UNIT_TYPE" val="i"/>
</p:tagLst>
</file>

<file path=ppt/tags/tag228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i*36"/>
  <p:tag name="KSO_WM_UNIT_INDEX" val="36"/>
  <p:tag name="KSO_WM_UNIT_LAYERLEVEL" val="1"/>
  <p:tag name="KSO_WM_UNIT_TYPE" val="i"/>
</p:tagLst>
</file>

<file path=ppt/tags/tag229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i*18"/>
  <p:tag name="KSO_WM_UNIT_INDEX" val="18"/>
  <p:tag name="KSO_WM_UNIT_LAYERLEVEL" val="1"/>
  <p:tag name="KSO_WM_UNIT_TYPE" val="i"/>
</p:tagLst>
</file>

<file path=ppt/tags/tag2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30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i*19"/>
  <p:tag name="KSO_WM_UNIT_INDEX" val="19"/>
  <p:tag name="KSO_WM_UNIT_LAYERLEVEL" val="1"/>
  <p:tag name="KSO_WM_UNIT_TYPE" val="i"/>
</p:tagLst>
</file>

<file path=ppt/tags/tag231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i*20"/>
  <p:tag name="KSO_WM_UNIT_INDEX" val="20"/>
  <p:tag name="KSO_WM_UNIT_LAYERLEVEL" val="1"/>
  <p:tag name="KSO_WM_UNIT_TYPE" val="i"/>
</p:tagLst>
</file>

<file path=ppt/tags/tag232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i*21"/>
  <p:tag name="KSO_WM_UNIT_INDEX" val="21"/>
  <p:tag name="KSO_WM_UNIT_LAYERLEVEL" val="1"/>
  <p:tag name="KSO_WM_UNIT_TYPE" val="i"/>
</p:tagLst>
</file>

<file path=ppt/tags/tag233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i*22"/>
  <p:tag name="KSO_WM_UNIT_INDEX" val="22"/>
  <p:tag name="KSO_WM_UNIT_LAYERLEVEL" val="1"/>
  <p:tag name="KSO_WM_UNIT_TYPE" val="i"/>
</p:tagLst>
</file>

<file path=ppt/tags/tag234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i*23"/>
  <p:tag name="KSO_WM_UNIT_INDEX" val="23"/>
  <p:tag name="KSO_WM_UNIT_LAYERLEVEL" val="1"/>
  <p:tag name="KSO_WM_UNIT_TYPE" val="i"/>
</p:tagLst>
</file>

<file path=ppt/tags/tag235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i*24"/>
  <p:tag name="KSO_WM_UNIT_INDEX" val="24"/>
  <p:tag name="KSO_WM_UNIT_LAYERLEVEL" val="1"/>
  <p:tag name="KSO_WM_UNIT_TYPE" val="i"/>
</p:tagLst>
</file>

<file path=ppt/tags/tag236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8*i*1"/>
  <p:tag name="KSO_WM_UNIT_INDEX" val="1"/>
  <p:tag name="KSO_WM_UNIT_LAYERLEVEL" val="1"/>
  <p:tag name="KSO_WM_UNIT_SUBTYPE" val="h"/>
  <p:tag name="KSO_WM_UNIT_TYPE" val="i"/>
</p:tagLst>
</file>

<file path=ppt/tags/tag237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i*8"/>
  <p:tag name="KSO_WM_UNIT_INDEX" val="8"/>
  <p:tag name="KSO_WM_UNIT_LAYERLEVEL" val="1"/>
  <p:tag name="KSO_WM_UNIT_TYPE" val="i"/>
</p:tagLst>
</file>

<file path=ppt/tags/tag238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i*9"/>
  <p:tag name="KSO_WM_UNIT_INDEX" val="9"/>
  <p:tag name="KSO_WM_UNIT_LAYERLEVEL" val="1"/>
  <p:tag name="KSO_WM_UNIT_TYPE" val="i"/>
</p:tagLst>
</file>

<file path=ppt/tags/tag239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i*10"/>
  <p:tag name="KSO_WM_UNIT_INDEX" val="10"/>
  <p:tag name="KSO_WM_UNIT_LAYERLEVEL" val="1"/>
  <p:tag name="KSO_WM_UNIT_TYPE" val="i"/>
</p:tagLst>
</file>

<file path=ppt/tags/tag2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40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i*11"/>
  <p:tag name="KSO_WM_UNIT_INDEX" val="11"/>
  <p:tag name="KSO_WM_UNIT_LAYERLEVEL" val="1"/>
  <p:tag name="KSO_WM_UNIT_TYPE" val="i"/>
</p:tagLst>
</file>

<file path=ppt/tags/tag241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i*12"/>
  <p:tag name="KSO_WM_UNIT_INDEX" val="12"/>
  <p:tag name="KSO_WM_UNIT_LAYERLEVEL" val="1"/>
  <p:tag name="KSO_WM_UNIT_TYPE" val="i"/>
</p:tagLst>
</file>

<file path=ppt/tags/tag242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i*13"/>
  <p:tag name="KSO_WM_UNIT_INDEX" val="13"/>
  <p:tag name="KSO_WM_UNIT_LAYERLEVEL" val="1"/>
  <p:tag name="KSO_WM_UNIT_TYPE" val="i"/>
</p:tagLst>
</file>

<file path=ppt/tags/tag243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i*14"/>
  <p:tag name="KSO_WM_UNIT_INDEX" val="14"/>
  <p:tag name="KSO_WM_UNIT_LAYERLEVEL" val="1"/>
  <p:tag name="KSO_WM_UNIT_TYPE" val="i"/>
</p:tagLst>
</file>

<file path=ppt/tags/tag244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i*15"/>
  <p:tag name="KSO_WM_UNIT_INDEX" val="15"/>
  <p:tag name="KSO_WM_UNIT_LAYERLEVEL" val="1"/>
  <p:tag name="KSO_WM_UNIT_TYPE" val="i"/>
</p:tagLst>
</file>

<file path=ppt/tags/tag245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i*16"/>
  <p:tag name="KSO_WM_UNIT_INDEX" val="16"/>
  <p:tag name="KSO_WM_UNIT_LAYERLEVEL" val="1"/>
  <p:tag name="KSO_WM_UNIT_TYPE" val="i"/>
</p:tagLst>
</file>

<file path=ppt/tags/tag246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i*17"/>
  <p:tag name="KSO_WM_UNIT_INDEX" val="17"/>
  <p:tag name="KSO_WM_UNIT_LAYERLEVEL" val="1"/>
  <p:tag name="KSO_WM_UNIT_TYPE" val="i"/>
</p:tagLst>
</file>

<file path=ppt/tags/tag247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i*18"/>
  <p:tag name="KSO_WM_UNIT_INDEX" val="18"/>
  <p:tag name="KSO_WM_UNIT_LAYERLEVEL" val="1"/>
  <p:tag name="KSO_WM_UNIT_TYPE" val="i"/>
</p:tagLst>
</file>

<file path=ppt/tags/tag248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i*19"/>
  <p:tag name="KSO_WM_UNIT_INDEX" val="19"/>
  <p:tag name="KSO_WM_UNIT_LAYERLEVEL" val="1"/>
  <p:tag name="KSO_WM_UNIT_TYPE" val="i"/>
</p:tagLst>
</file>

<file path=ppt/tags/tag249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i*20"/>
  <p:tag name="KSO_WM_UNIT_INDEX" val="20"/>
  <p:tag name="KSO_WM_UNIT_LAYERLEVEL" val="1"/>
  <p:tag name="KSO_WM_UNIT_TYPE" val="i"/>
</p:tagLst>
</file>

<file path=ppt/tags/tag2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50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i*21"/>
  <p:tag name="KSO_WM_UNIT_INDEX" val="21"/>
  <p:tag name="KSO_WM_UNIT_LAYERLEVEL" val="1"/>
  <p:tag name="KSO_WM_UNIT_TYPE" val="i"/>
</p:tagLst>
</file>

<file path=ppt/tags/tag251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i*22"/>
  <p:tag name="KSO_WM_UNIT_INDEX" val="22"/>
  <p:tag name="KSO_WM_UNIT_LAYERLEVEL" val="1"/>
  <p:tag name="KSO_WM_UNIT_TYPE" val="i"/>
</p:tagLst>
</file>

<file path=ppt/tags/tag252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i*23"/>
  <p:tag name="KSO_WM_UNIT_INDEX" val="23"/>
  <p:tag name="KSO_WM_UNIT_LAYERLEVEL" val="1"/>
  <p:tag name="KSO_WM_UNIT_TYPE" val="i"/>
</p:tagLst>
</file>

<file path=ppt/tags/tag253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i*24"/>
  <p:tag name="KSO_WM_UNIT_INDEX" val="24"/>
  <p:tag name="KSO_WM_UNIT_LAYERLEVEL" val="1"/>
  <p:tag name="KSO_WM_UNIT_TYPE" val="i"/>
</p:tagLst>
</file>

<file path=ppt/tags/tag254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i*25"/>
  <p:tag name="KSO_WM_UNIT_INDEX" val="25"/>
  <p:tag name="KSO_WM_UNIT_LAYERLEVEL" val="1"/>
  <p:tag name="KSO_WM_UNIT_TYPE" val="i"/>
</p:tagLst>
</file>

<file path=ppt/tags/tag255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i*26"/>
  <p:tag name="KSO_WM_UNIT_INDEX" val="26"/>
  <p:tag name="KSO_WM_UNIT_LAYERLEVEL" val="1"/>
  <p:tag name="KSO_WM_UNIT_TYPE" val="i"/>
</p:tagLst>
</file>

<file path=ppt/tags/tag256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i*27"/>
  <p:tag name="KSO_WM_UNIT_INDEX" val="27"/>
  <p:tag name="KSO_WM_UNIT_LAYERLEVEL" val="1"/>
  <p:tag name="KSO_WM_UNIT_TYPE" val="i"/>
</p:tagLst>
</file>

<file path=ppt/tags/tag257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i*28"/>
  <p:tag name="KSO_WM_UNIT_INDEX" val="28"/>
  <p:tag name="KSO_WM_UNIT_LAYERLEVEL" val="1"/>
  <p:tag name="KSO_WM_UNIT_TYPE" val="i"/>
</p:tagLst>
</file>

<file path=ppt/tags/tag258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i*29"/>
  <p:tag name="KSO_WM_UNIT_INDEX" val="29"/>
  <p:tag name="KSO_WM_UNIT_LAYERLEVEL" val="1"/>
  <p:tag name="KSO_WM_UNIT_TYPE" val="i"/>
</p:tagLst>
</file>

<file path=ppt/tags/tag259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i*58"/>
  <p:tag name="KSO_WM_UNIT_INDEX" val="58"/>
  <p:tag name="KSO_WM_UNIT_LAYERLEVEL" val="1"/>
  <p:tag name="KSO_WM_UNIT_TYPE" val="i"/>
</p:tagLst>
</file>

<file path=ppt/tags/tag2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60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i*59"/>
  <p:tag name="KSO_WM_UNIT_INDEX" val="59"/>
  <p:tag name="KSO_WM_UNIT_LAYERLEVEL" val="1"/>
  <p:tag name="KSO_WM_UNIT_TYPE" val="i"/>
</p:tagLst>
</file>

<file path=ppt/tags/tag261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i*60"/>
  <p:tag name="KSO_WM_UNIT_INDEX" val="60"/>
  <p:tag name="KSO_WM_UNIT_LAYERLEVEL" val="1"/>
  <p:tag name="KSO_WM_UNIT_TYPE" val="i"/>
</p:tagLst>
</file>

<file path=ppt/tags/tag262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i*61"/>
  <p:tag name="KSO_WM_UNIT_INDEX" val="61"/>
  <p:tag name="KSO_WM_UNIT_LAYERLEVEL" val="1"/>
  <p:tag name="KSO_WM_UNIT_TYPE" val="i"/>
</p:tagLst>
</file>

<file path=ppt/tags/tag263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i*62"/>
  <p:tag name="KSO_WM_UNIT_INDEX" val="62"/>
  <p:tag name="KSO_WM_UNIT_LAYERLEVEL" val="1"/>
  <p:tag name="KSO_WM_UNIT_TYPE" val="i"/>
</p:tagLst>
</file>

<file path=ppt/tags/tag264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i*63"/>
  <p:tag name="KSO_WM_UNIT_INDEX" val="63"/>
  <p:tag name="KSO_WM_UNIT_LAYERLEVEL" val="1"/>
  <p:tag name="KSO_WM_UNIT_TYPE" val="i"/>
</p:tagLst>
</file>

<file path=ppt/tags/tag265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i*64"/>
  <p:tag name="KSO_WM_UNIT_INDEX" val="64"/>
  <p:tag name="KSO_WM_UNIT_LAYERLEVEL" val="1"/>
  <p:tag name="KSO_WM_UNIT_TYPE" val="i"/>
</p:tagLst>
</file>

<file path=ppt/tags/tag266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i*65"/>
  <p:tag name="KSO_WM_UNIT_INDEX" val="65"/>
  <p:tag name="KSO_WM_UNIT_LAYERLEVEL" val="1"/>
  <p:tag name="KSO_WM_UNIT_TYPE" val="i"/>
</p:tagLst>
</file>

<file path=ppt/tags/tag267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i*66"/>
  <p:tag name="KSO_WM_UNIT_INDEX" val="66"/>
  <p:tag name="KSO_WM_UNIT_LAYERLEVEL" val="1"/>
  <p:tag name="KSO_WM_UNIT_TYPE" val="i"/>
</p:tagLst>
</file>

<file path=ppt/tags/tag268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269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i*2"/>
  <p:tag name="KSO_WM_UNIT_INDEX" val="2"/>
  <p:tag name="KSO_WM_UNIT_LAYERLEVEL" val="1"/>
  <p:tag name="KSO_WM_UNIT_TYPE" val="i"/>
</p:tagLst>
</file>

<file path=ppt/tags/tag2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70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i*3"/>
  <p:tag name="KSO_WM_UNIT_INDEX" val="3"/>
  <p:tag name="KSO_WM_UNIT_LAYERLEVEL" val="1"/>
  <p:tag name="KSO_WM_UNIT_TYPE" val="i"/>
</p:tagLst>
</file>

<file path=ppt/tags/tag271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272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i*2"/>
  <p:tag name="KSO_WM_UNIT_INDEX" val="2"/>
  <p:tag name="KSO_WM_UNIT_LAYERLEVEL" val="1"/>
  <p:tag name="KSO_WM_UNIT_TYPE" val="i"/>
</p:tagLst>
</file>

<file path=ppt/tags/tag273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i*3"/>
  <p:tag name="KSO_WM_UNIT_INDEX" val="3"/>
  <p:tag name="KSO_WM_UNIT_LAYERLEVEL" val="1"/>
  <p:tag name="KSO_WM_UNIT_TYPE" val="i"/>
</p:tagLst>
</file>

<file path=ppt/tags/tag274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275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276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277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278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279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2739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80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2739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8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8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8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84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COLOR_TYPE" val="0"/>
  <p:tag name="KSO_WM_TEMPLATE_INDEX" val="20202739"/>
  <p:tag name="KSO_WM_TEMPLATE_MASTER_TYPE" val="1"/>
  <p:tag name="KSO_WM_TEMPLATE_SUBCATEGORY" val="0"/>
  <p:tag name="KSO_WM_TEMPLATE_THUMBS_INDEX" val="1、4、5、7、8、11、12、15、19、22、23"/>
</p:tagLst>
</file>

<file path=ppt/tags/tag28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8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y*1"/>
  <p:tag name="KSO_WM_UNIT_INDEX" val="1"/>
  <p:tag name="KSO_WM_UNIT_LAYERLEVEL" val="1"/>
  <p:tag name="KSO_WM_UNIT_TYPE" val="y"/>
</p:tagLst>
</file>

<file path=ppt/tags/tag28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y*2"/>
  <p:tag name="KSO_WM_UNIT_INDEX" val="2"/>
  <p:tag name="KSO_WM_UNIT_LAYERLEVEL" val="1"/>
  <p:tag name="KSO_WM_UNIT_TYPE" val="y"/>
</p:tagLst>
</file>

<file path=ppt/tags/tag28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y*3"/>
  <p:tag name="KSO_WM_UNIT_INDEX" val="3"/>
  <p:tag name="KSO_WM_UNIT_LAYERLEVEL" val="1"/>
  <p:tag name="KSO_WM_UNIT_TYPE" val="y"/>
</p:tagLst>
</file>

<file path=ppt/tags/tag28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9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9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9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9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9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29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i*1"/>
  <p:tag name="KSO_WM_UNIT_INDEX" val="1"/>
  <p:tag name="KSO_WM_UNIT_LAYERLEVEL" val="1"/>
  <p:tag name="KSO_WM_UNIT_TYPE" val="i"/>
</p:tagLst>
</file>

<file path=ppt/tags/tag29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i*2"/>
  <p:tag name="KSO_WM_UNIT_INDEX" val="2"/>
  <p:tag name="KSO_WM_UNIT_LAYERLEVEL" val="1"/>
  <p:tag name="KSO_WM_UNIT_TYPE" val="i"/>
</p:tagLst>
</file>

<file path=ppt/tags/tag29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29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29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0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30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30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30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30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30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30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30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30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30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3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1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31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i*1"/>
  <p:tag name="KSO_WM_UNIT_INDEX" val="1"/>
  <p:tag name="KSO_WM_UNIT_LAYERLEVEL" val="1"/>
  <p:tag name="KSO_WM_UNIT_TYPE" val="i"/>
</p:tagLst>
</file>

<file path=ppt/tags/tag31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i*2"/>
  <p:tag name="KSO_WM_UNIT_INDEX" val="2"/>
  <p:tag name="KSO_WM_UNIT_LAYERLEVEL" val="1"/>
  <p:tag name="KSO_WM_UNIT_TYPE" val="i"/>
</p:tagLst>
</file>

<file path=ppt/tags/tag31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31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31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31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31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31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31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2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i*1"/>
  <p:tag name="KSO_WM_UNIT_INDEX" val="1"/>
  <p:tag name="KSO_WM_UNIT_LAYERLEVEL" val="1"/>
  <p:tag name="KSO_WM_UNIT_TYPE" val="i"/>
</p:tagLst>
</file>

<file path=ppt/tags/tag32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i*2"/>
  <p:tag name="KSO_WM_UNIT_INDEX" val="2"/>
  <p:tag name="KSO_WM_UNIT_LAYERLEVEL" val="1"/>
  <p:tag name="KSO_WM_UNIT_TYPE" val="i"/>
</p:tagLst>
</file>

<file path=ppt/tags/tag32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2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2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2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2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2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2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2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3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3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3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3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3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3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3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3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3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39.xml><?xml version="1.0" encoding="utf-8"?>
<p:tagLst xmlns:p="http://schemas.openxmlformats.org/presentationml/2006/main">
  <p:tag name="KSO_WM_BEAUTIFY_FLAG" val="#wm#"/>
  <p:tag name="KSO_WM_TAG_VERSION" val="1.0"/>
  <p:tag name="KSO_WM_UNIT_BK_DARK_LIGHT" val="1"/>
  <p:tag name="KSO_WM_UNIT_COMPATIBLE" val="0"/>
  <p:tag name="KSO_WM_UNIT_DIAGRAM_ISNUMVISUAL" val="0"/>
  <p:tag name="KSO_WM_UNIT_DIAGRAM_ISREFERUNIT" val="0"/>
  <p:tag name="KSO_WM_UNIT_HIGHLIGHT" val="0"/>
  <p:tag name="KSO_WM_UNIT_ID" val="_8*i*1"/>
  <p:tag name="KSO_WM_UNIT_INDEX" val="1"/>
  <p:tag name="KSO_WM_UNIT_LAYERLEVEL" val="1"/>
  <p:tag name="KSO_WM_UNIT_SUBTYPE" val="h"/>
  <p:tag name="KSO_WM_UNIT_TYPE" val="i"/>
</p:tagLst>
</file>

<file path=ppt/tags/tag3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4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4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4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4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4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4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4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347.xml><?xml version="1.0" encoding="utf-8"?>
<p:tagLst xmlns:p="http://schemas.openxmlformats.org/presentationml/2006/main">
  <p:tag name="KSO_WM_BEAUTIFY_FLAG" val="#wm#"/>
  <p:tag name="KSO_WM_TAG_VERSION" val="1.0"/>
  <p:tag name="KSO_WM_UNIT_BK_DARK_LIGHT" val="1"/>
  <p:tag name="KSO_WM_UNIT_COMPATIBLE" val="0"/>
  <p:tag name="KSO_WM_UNIT_DIAGRAM_ISNUMVISUAL" val="0"/>
  <p:tag name="KSO_WM_UNIT_DIAGRAM_ISREFERUNIT" val="0"/>
  <p:tag name="KSO_WM_UNIT_HIGHLIGHT" val="0"/>
  <p:tag name="KSO_WM_UNIT_ID" val="_9*i*1"/>
  <p:tag name="KSO_WM_UNIT_INDEX" val="1"/>
  <p:tag name="KSO_WM_UNIT_LAYERLEVEL" val="1"/>
  <p:tag name="KSO_WM_UNIT_SUBTYPE" val="h"/>
  <p:tag name="KSO_WM_UNIT_TYPE" val="i"/>
</p:tagLst>
</file>

<file path=ppt/tags/tag34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34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3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5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35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35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35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354.xml><?xml version="1.0" encoding="utf-8"?>
<p:tagLst xmlns:p="http://schemas.openxmlformats.org/presentationml/2006/main">
  <p:tag name="KSO_WM_BEAUTIFY_FLAG" val="#wm#"/>
  <p:tag name="KSO_WM_TAG_VERSION" val="1.0"/>
  <p:tag name="KSO_WM_UNIT_BK_DARK_LIGHT" val="1"/>
  <p:tag name="KSO_WM_UNIT_COMPATIBLE" val="0"/>
  <p:tag name="KSO_WM_UNIT_DIAGRAM_ISNUMVISUAL" val="0"/>
  <p:tag name="KSO_WM_UNIT_DIAGRAM_ISREFERUNIT" val="0"/>
  <p:tag name="KSO_WM_UNIT_HIGHLIGHT" val="0"/>
  <p:tag name="KSO_WM_UNIT_ID" val="_10*i*1"/>
  <p:tag name="KSO_WM_UNIT_INDEX" val="1"/>
  <p:tag name="KSO_WM_UNIT_LAYERLEVEL" val="1"/>
  <p:tag name="KSO_WM_UNIT_SUBTYPE" val="h"/>
  <p:tag name="KSO_WM_UNIT_TYPE" val="i"/>
</p:tagLst>
</file>

<file path=ppt/tags/tag35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35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35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35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35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3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6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36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36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36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36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36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36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36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368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2"/>
  <p:tag name="KSO_WM_UNIT_INDEX" val="2"/>
  <p:tag name="KSO_WM_UNIT_LAYERLEVEL" val="1"/>
  <p:tag name="KSO_WM_UNIT_TYPE" val="i"/>
</p:tagLst>
</file>

<file path=ppt/tags/tag369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3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70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371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372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373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BK_DARK_LIGHT" val="1"/>
  <p:tag name="KSO_WM_UNIT_COMPATIBLE" val="0"/>
  <p:tag name="KSO_WM_UNIT_DIAGRAM_ISNUMVISUAL" val="0"/>
  <p:tag name="KSO_WM_UNIT_DIAGRAM_ISREFERUNIT" val="0"/>
  <p:tag name="KSO_WM_UNIT_HIGHLIGHT" val="0"/>
  <p:tag name="KSO_WM_UNIT_ID" val="_13*i*1"/>
  <p:tag name="KSO_WM_UNIT_INDEX" val="1"/>
  <p:tag name="KSO_WM_UNIT_LAYERLEVEL" val="1"/>
  <p:tag name="KSO_WM_UNIT_SUBTYPE" val="h"/>
  <p:tag name="KSO_WM_UNIT_TYPE" val="i"/>
</p:tagLst>
</file>

<file path=ppt/tags/tag374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375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376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377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378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379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i*2"/>
  <p:tag name="KSO_WM_UNIT_INDEX" val="2"/>
  <p:tag name="KSO_WM_UNIT_LAYERLEVEL" val="1"/>
  <p:tag name="KSO_WM_UNIT_TYPE" val="i"/>
</p:tagLst>
</file>

<file path=ppt/tags/tag3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80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BK_DARK_LIGHT" val="1"/>
  <p:tag name="KSO_WM_UNIT_COMPATIBLE" val="0"/>
  <p:tag name="KSO_WM_UNIT_DIAGRAM_ISNUMVISUAL" val="0"/>
  <p:tag name="KSO_WM_UNIT_DIAGRAM_ISREFERUNIT" val="0"/>
  <p:tag name="KSO_WM_UNIT_HIGHLIGHT" val="0"/>
  <p:tag name="KSO_WM_UNIT_ID" val="_14*i*1"/>
  <p:tag name="KSO_WM_UNIT_INDEX" val="1"/>
  <p:tag name="KSO_WM_UNIT_LAYERLEVEL" val="1"/>
  <p:tag name="KSO_WM_UNIT_SUBTYPE" val="h"/>
  <p:tag name="KSO_WM_UNIT_TYPE" val="i"/>
</p:tagLst>
</file>

<file path=ppt/tags/tag381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382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383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384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385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386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387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i*2"/>
  <p:tag name="KSO_WM_UNIT_INDEX" val="2"/>
  <p:tag name="KSO_WM_UNIT_LAYERLEVEL" val="1"/>
  <p:tag name="KSO_WM_UNIT_TYPE" val="i"/>
</p:tagLst>
</file>

<file path=ppt/tags/tag388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BK_DARK_LIGHT" val="1"/>
  <p:tag name="KSO_WM_UNIT_COMPATIBLE" val="0"/>
  <p:tag name="KSO_WM_UNIT_DIAGRAM_ISNUMVISUAL" val="0"/>
  <p:tag name="KSO_WM_UNIT_DIAGRAM_ISREFERUNIT" val="0"/>
  <p:tag name="KSO_WM_UNIT_HIGHLIGHT" val="0"/>
  <p:tag name="KSO_WM_UNIT_ID" val="_15*i*1"/>
  <p:tag name="KSO_WM_UNIT_INDEX" val="1"/>
  <p:tag name="KSO_WM_UNIT_LAYERLEVEL" val="1"/>
  <p:tag name="KSO_WM_UNIT_SUBTYPE" val="h"/>
  <p:tag name="KSO_WM_UNIT_TYPE" val="i"/>
</p:tagLst>
</file>

<file path=ppt/tags/tag389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3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90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391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392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393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394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395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i*2"/>
  <p:tag name="KSO_WM_UNIT_INDEX" val="2"/>
  <p:tag name="KSO_WM_UNIT_LAYERLEVEL" val="1"/>
  <p:tag name="KSO_WM_UNIT_TYPE" val="i"/>
</p:tagLst>
</file>

<file path=ppt/tags/tag396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BK_DARK_LIGHT" val="1"/>
  <p:tag name="KSO_WM_UNIT_COMPATIBLE" val="0"/>
  <p:tag name="KSO_WM_UNIT_DIAGRAM_ISNUMVISUAL" val="0"/>
  <p:tag name="KSO_WM_UNIT_DIAGRAM_ISREFERUNIT" val="0"/>
  <p:tag name="KSO_WM_UNIT_HIGHLIGHT" val="0"/>
  <p:tag name="KSO_WM_UNIT_ID" val="_16*i*1"/>
  <p:tag name="KSO_WM_UNIT_INDEX" val="1"/>
  <p:tag name="KSO_WM_UNIT_LAYERLEVEL" val="1"/>
  <p:tag name="KSO_WM_UNIT_SUBTYPE" val="h"/>
  <p:tag name="KSO_WM_UNIT_TYPE" val="i"/>
</p:tagLst>
</file>

<file path=ppt/tags/tag397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398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399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00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401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402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403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i*2"/>
  <p:tag name="KSO_WM_UNIT_INDEX" val="2"/>
  <p:tag name="KSO_WM_UNIT_LAYERLEVEL" val="1"/>
  <p:tag name="KSO_WM_UNIT_TYPE" val="i"/>
</p:tagLst>
</file>

<file path=ppt/tags/tag404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BK_DARK_LIGHT" val="1"/>
  <p:tag name="KSO_WM_UNIT_COMPATIBLE" val="0"/>
  <p:tag name="KSO_WM_UNIT_DIAGRAM_ISNUMVISUAL" val="0"/>
  <p:tag name="KSO_WM_UNIT_DIAGRAM_ISREFERUNIT" val="0"/>
  <p:tag name="KSO_WM_UNIT_HIGHLIGHT" val="0"/>
  <p:tag name="KSO_WM_UNIT_ID" val="_17*i*1"/>
  <p:tag name="KSO_WM_UNIT_INDEX" val="1"/>
  <p:tag name="KSO_WM_UNIT_LAYERLEVEL" val="1"/>
  <p:tag name="KSO_WM_UNIT_SUBTYPE" val="h"/>
  <p:tag name="KSO_WM_UNIT_TYPE" val="i"/>
</p:tagLst>
</file>

<file path=ppt/tags/tag405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406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407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408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409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4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10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411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412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413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BK_DARK_LIGHT" val="1"/>
  <p:tag name="KSO_WM_UNIT_COMPATIBLE" val="0"/>
  <p:tag name="KSO_WM_UNIT_DIAGRAM_ISNUMVISUAL" val="0"/>
  <p:tag name="KSO_WM_UNIT_DIAGRAM_ISREFERUNIT" val="0"/>
  <p:tag name="KSO_WM_UNIT_HIGHLIGHT" val="0"/>
  <p:tag name="KSO_WM_UNIT_ID" val="_18*i*1"/>
  <p:tag name="KSO_WM_UNIT_INDEX" val="1"/>
  <p:tag name="KSO_WM_UNIT_LAYERLEVEL" val="1"/>
  <p:tag name="KSO_WM_UNIT_SUBTYPE" val="h"/>
  <p:tag name="KSO_WM_UNIT_TYPE" val="i"/>
</p:tagLst>
</file>

<file path=ppt/tags/tag414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415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416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417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418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419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1862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4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20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1862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42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42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42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424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COLOR_TYPE" val="1"/>
  <p:tag name="KSO_WM_TEMPLATE_INDEX" val="20201862"/>
  <p:tag name="KSO_WM_TEMPLATE_MASTER_THUMB_INDEX" val="18"/>
  <p:tag name="KSO_WM_TEMPLATE_MASTER_TYPE" val="1"/>
  <p:tag name="KSO_WM_TEMPLATE_SUBCATEGORY" val="0"/>
  <p:tag name="KSO_WM_TEMPLATE_THUMBS_INDEX" val="1、6、7、8、9、10、11、12、13、15"/>
  <p:tag name="KSO_WM_UNIT_SHOW_EDIT_AREA_INDICATION" val="0"/>
</p:tagLst>
</file>

<file path=ppt/tags/tag425.xml><?xml version="1.0" encoding="utf-8"?>
<p:tagLst xmlns:p="http://schemas.openxmlformats.org/presentationml/2006/main">
  <p:tag name="KSO_WM_BEAUTIFY_FLAG" val="#wm#"/>
  <p:tag name="KSO_WM_DIAGRAM_GROUP_CODE" val="ζ1-1"/>
  <p:tag name="KSO_WM_TAG_VERSION" val="1.0"/>
  <p:tag name="KSO_WM_TEMPLATE_CATEGORY" val="diagram"/>
  <p:tag name="KSO_WM_TEMPLATE_INDEX" val="20215750"/>
  <p:tag name="KSO_WM_UNIT_COMPATIBLE" val="0"/>
  <p:tag name="KSO_WM_UNIT_DIAGRAM_ISNUMVISUAL" val="0"/>
  <p:tag name="KSO_WM_UNIT_DIAGRAM_ISREFERUNIT" val="0"/>
  <p:tag name="KSO_WM_UNIT_DIAGRAM_MODELTYPE" val="creativePicture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15750_1*ζ_h_i*1_1_2"/>
  <p:tag name="KSO_WM_UNIT_INDEX" val="1_1_2"/>
  <p:tag name="KSO_WM_UNIT_LAYERLEVEL" val="1_1_1"/>
  <p:tag name="KSO_WM_UNIT_PICTURE_DOCKSIDE" val="cb,rm,lm"/>
  <p:tag name="KSO_WM_UNIT_PICTURE_TOWARD" val="1"/>
  <p:tag name="KSO_WM_UNIT_TEXT_FILL_FORE_SCHEMECOLOR_INDEX" val="2"/>
  <p:tag name="KSO_WM_UNIT_TEXT_FILL_FORE_SCHEMECOLOR_INDEX_BRIGHTNESS" val="0"/>
  <p:tag name="KSO_WM_UNIT_TEXT_FILL_TYPE" val="1"/>
  <p:tag name="KSO_WM_UNIT_TYPE" val="ζ_h_i"/>
  <p:tag name="KSO_WM_UNIT_USESOURCEFORMAT_APPLY" val="1"/>
</p:tagLst>
</file>

<file path=ppt/tags/tag426.xml><?xml version="1.0" encoding="utf-8"?>
<p:tagLst xmlns:p="http://schemas.openxmlformats.org/presentationml/2006/main">
  <p:tag name="KSO_WM_BEAUTIFY_FLAG" val="#wm#"/>
  <p:tag name="KSO_WM_DIAGRAM_GROUP_CODE" val="ζ1-1"/>
  <p:tag name="KSO_WM_TAG_VERSION" val="1.0"/>
  <p:tag name="KSO_WM_TEMPLATE_CATEGORY" val="diagram"/>
  <p:tag name="KSO_WM_TEMPLATE_INDEX" val="20215750"/>
  <p:tag name="KSO_WM_UNIT_COMPATIBLE" val="0"/>
  <p:tag name="KSO_WM_UNIT_DIAGRAM_ISNUMVISUAL" val="0"/>
  <p:tag name="KSO_WM_UNIT_DIAGRAM_ISREFERUNIT" val="0"/>
  <p:tag name="KSO_WM_UNIT_DIAGRAM_MODELTYPE" val="creativePicture"/>
  <p:tag name="KSO_WM_UNIT_HIGHLIGHT" val="0"/>
  <p:tag name="KSO_WM_UNIT_ID" val="diagram20215750_1*ζ_h_i*1_1_3"/>
  <p:tag name="KSO_WM_UNIT_INDEX" val="1_1_3"/>
  <p:tag name="KSO_WM_UNIT_LAYERLEVEL" val="1_1_1"/>
  <p:tag name="KSO_WM_UNIT_PICTURE_DOCKSIDE" val="cb,rm,lm"/>
  <p:tag name="KSO_WM_UNIT_PICTURE_TOWARD" val="1"/>
  <p:tag name="KSO_WM_UNIT_TEXT_FILL_FORE_SCHEMECOLOR_INDEX" val="2"/>
  <p:tag name="KSO_WM_UNIT_TEXT_FILL_FORE_SCHEMECOLOR_INDEX_BRIGHTNESS" val="0"/>
  <p:tag name="KSO_WM_UNIT_TEXT_FILL_TYPE" val="1"/>
  <p:tag name="KSO_WM_UNIT_TYPE" val="ζ_h_i"/>
  <p:tag name="KSO_WM_UNIT_USESOURCEFORMAT_APPLY" val="1"/>
</p:tagLst>
</file>

<file path=ppt/tags/tag427.xml><?xml version="1.0" encoding="utf-8"?>
<p:tagLst xmlns:p="http://schemas.openxmlformats.org/presentationml/2006/main">
  <p:tag name="KSO_WM_ASSEMBLE_CHIP_INDEX" val="ce3f43af0c4f466985e448bd6ff23504"/>
  <p:tag name="KSO_WM_BEAUTIFY_FLAG" val="#wm#"/>
  <p:tag name="KSO_WM_CHIP_FILLAREA_FILL_RULE" val="{&quot;fill_align&quot;:&quot;cm&quot;,&quot;fill_mode&quot;:&quot;full&quot;,&quot;sacle_strategy&quot;:&quot;smart&quot;}"/>
  <p:tag name="KSO_WM_CHIP_GROUPID" val="5e6b05596848fb12bee65ac8"/>
  <p:tag name="KSO_WM_CHIP_XID" val="5e6b05596848fb12bee65aca"/>
  <p:tag name="KSO_WM_TAG_VERSION" val="1.0"/>
  <p:tag name="KSO_WM_TEMPLATE_ASSEMBLE_GROUPID" val="6065705e4054ed1e2fb814e0"/>
  <p:tag name="KSO_WM_TEMPLATE_ASSEMBLE_XID" val="6065705e4054ed1e2fb814e0"/>
  <p:tag name="KSO_WM_TEMPLATE_CATEGORY" val="diagram"/>
  <p:tag name="KSO_WM_TEMPLATE_INDEX" val="20217093"/>
  <p:tag name="KSO_WM_UNIT_BLOCK" val="0"/>
  <p:tag name="KSO_WM_UNIT_COMPATIBLE" val="0"/>
  <p:tag name="KSO_WM_UNIT_DEC_AREA_ID" val="07a901a23e5548c0b81061fcd88f9302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14;20;2"/>
  <p:tag name="KSO_WM_UNIT_DIAGRAM_ISNUMVISUAL" val="0"/>
  <p:tag name="KSO_WM_UNIT_DIAGRAM_ISREFERUNIT" val="0"/>
  <p:tag name="KSO_WM_UNIT_HIGHLIGHT" val="0"/>
  <p:tag name="KSO_WM_UNIT_ID" val="diagram20217093_1*f*1"/>
  <p:tag name="KSO_WM_UNIT_INDEX" val="1"/>
  <p:tag name="KSO_WM_UNIT_LAYERLEVEL" val="1"/>
  <p:tag name="KSO_WM_UNIT_NOCLEAR" val="0"/>
  <p:tag name="KSO_WM_UNIT_PRESET_TEXT" val="单击此处添加正文。"/>
  <p:tag name="KSO_WM_UNIT_SHOW_EDIT_AREA_INDICATION" val="1"/>
  <p:tag name="KSO_WM_UNIT_SM_LIMIT_TYPE" val="2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38"/>
</p:tagLst>
</file>

<file path=ppt/tags/tag428.xml><?xml version="1.0" encoding="utf-8"?>
<p:tagLst xmlns:p="http://schemas.openxmlformats.org/presentationml/2006/main">
  <p:tag name="KSO_WM_BEAUTIFY_FLAG" val="#wm#"/>
  <p:tag name="KSO_WM_CHIP_DECFILLPROP" val="[]"/>
  <p:tag name="KSO_WM_CHIP_FILLPROP" val="[[{&quot;text_align&quot;:&quot;cm&quot;,&quot;text_direction&quot;:&quot;horizontal&quot;,&quot;support_features&quot;:[&quot;creativepic&quot;],&quot;support_big_font&quot;:false,&quot;picture_toward&quot;:1,&quot;picture_dockside&quot;:[&quot;cb&quot;,&quot;rm&quot;,&quot;lm&quot;],&quot;fill_id&quot;:&quot;18fc10e60a1c4b19ae595e42ebee4e3b&quot;,&quot;fill_align&quot;:&quot;cm&quot;,&quot;chip_types&quot;:[&quot;picture&quot;]},{&quot;text_align&quot;:&quot;cm&quot;,&quot;text_direction&quot;:&quot;horizontal&quot;,&quot;support_big_font&quot;:false,&quot;picture_toward&quot;:0,&quot;picture_dockside&quot;:[],&quot;fill_id&quot;:&quot;7d169704a1c34e358734a181691da8d8&quot;,&quot;fill_align&quot;:&quot;cm&quot;,&quot;chip_types&quot;:[&quot;header&quot;]},{&quot;text_align&quot;:&quot;cm&quot;,&quot;text_direction&quot;:&quot;horizontal&quot;,&quot;support_big_font&quot;:false,&quot;picture_toward&quot;:0,&quot;picture_dockside&quot;:[],&quot;fill_id&quot;:&quot;fbe590f22a4c43e4b6c1bc3d7f75496b&quot;,&quot;fill_align&quot;:&quot;cm&quot;,&quot;chip_types&quot;:[&quot;text&quot;]}]]"/>
  <p:tag name="KSO_WM_CHIP_GROUPID" val="5fae02bc998712faa657ac25"/>
  <p:tag name="KSO_WM_CHIP_INFOS" val="{&quot;type&quot;:0,&quot;layout_type&quot;:&quot;leftright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fae02bc998712faa657ac26"/>
  <p:tag name="KSO_WM_SLIDE_BACKGROUND_TYPE" val="general"/>
  <p:tag name="KSO_WM_SLIDE_BK_DARK_LIGHT" val="2"/>
  <p:tag name="KSO_WM_SLIDE_ID" val="diagram20217093_1"/>
  <p:tag name="KSO_WM_SLIDE_INDEX" val="1"/>
  <p:tag name="KSO_WM_SLIDE_ITEM_CNT" val="0"/>
  <p:tag name="KSO_WM_SLIDE_LAYOUT" val="a_d_f"/>
  <p:tag name="KSO_WM_SLIDE_LAYOUT_CNT" val="1_1_1"/>
  <p:tag name="KSO_WM_SLIDE_LAYOUT_INFO" val="{&quot;id&quot;:&quot;2021-04-01T16:16:26&quot;,&quot;maxSize&quot;:{&quot;size1&quot;:39.899999999999999},&quot;minSize&quot;:{&quot;size1&quot;:39.899999999999999},&quot;normalSize&quot;:{&quot;size1&quot;:39.899999999999999},&quot;subLayout&quot;:[{&quot;id&quot;:&quot;2021-04-01T16:16:26&quot;,&quot;maxSize&quot;:{&quot;size1&quot;:61},&quot;minSize&quot;:{&quot;size1&quot;:50.200000000000003},&quot;normalSize&quot;:{&quot;size1&quot;:55.576255453448439},&quot;subLayout&quot;:[{&quot;id&quot;:&quot;2021-04-01T16:16:26&quot;,&quot;margin&quot;:{&quot;bottom&quot;:0.3970000147819519,&quot;left&quot;:3.3870000839233398,&quot;right&quot;:3.3870000839233398,&quot;top&quot;:1.6929999589920044},&quot;type&quot;:0},{&quot;id&quot;:&quot;2021-04-01T16:16:26&quot;,&quot;margin&quot;:{&quot;bottom&quot;:1.2510000467300415,&quot;left&quot;:3.3870000839233398,&quot;right&quot;:3.3870000839233398,&quot;top&quot;:0.026000002399086952},&quot;type&quot;:0}],&quot;type&quot;:0},{&quot;id&quot;:&quot;2021-04-01T16:16:26&quot;,&quot;type&quot;:0}],&quot;type&quot;:0}"/>
  <p:tag name="KSO_WM_SLIDE_POSITION" val="0*48"/>
  <p:tag name="KSO_WM_SLIDE_RATIO" val="1.777778"/>
  <p:tag name="KSO_WM_SLIDE_SIZE" val="960*491"/>
  <p:tag name="KSO_WM_SLIDE_SUBTYPE" val="picTxt"/>
  <p:tag name="KSO_WM_SLIDE_SUPPORT_FEATURE_TYPE" val="8"/>
  <p:tag name="KSO_WM_SLIDE_TYPE" val="text"/>
  <p:tag name="KSO_WM_TAG_VERSION" val="1.0"/>
  <p:tag name="KSO_WM_TEMPLATE_ASSEMBLE_GROUPID" val="6065705e4054ed1e2fb814e0"/>
  <p:tag name="KSO_WM_TEMPLATE_ASSEMBLE_XID" val="6065705e4054ed1e2fb814e0"/>
  <p:tag name="KSO_WM_TEMPLATE_CATEGORY" val="diagram"/>
  <p:tag name="KSO_WM_TEMPLATE_COLOR_TYPE" val="1"/>
  <p:tag name="KSO_WM_TEMPLATE_INDEX" val="20217093"/>
  <p:tag name="KSO_WM_TEMPLATE_MASTER_TYPE" val="0"/>
  <p:tag name="KSO_WM_TEMPLATE_SUBCATEGORY" val="21"/>
</p:tagLst>
</file>

<file path=ppt/tags/tag429.xml><?xml version="1.0" encoding="utf-8"?>
<p:tagLst xmlns:p="http://schemas.openxmlformats.org/presentationml/2006/main">
  <p:tag name="KSO_WM_ASSEMBLE_CHIP_INDEX" val="403960ee365c4a93b6491a3ba1c309a0"/>
  <p:tag name="KSO_WM_BEAUTIFY_FLAG" val="#wm#"/>
  <p:tag name="KSO_WM_CHIP_FILLAREA_FILL_RULE" val="{&quot;fill_align&quot;:&quot;lt&quot;,&quot;fill_mode&quot;:&quot;full&quot;,&quot;sacle_strategy&quot;:&quot;smart&quot;}"/>
  <p:tag name="KSO_WM_CHIP_GROUPID" val="5f0681562c9c209bb8bb14eb"/>
  <p:tag name="KSO_WM_CHIP_XID" val="5f0681562c9c209bb8bb14ec"/>
  <p:tag name="KSO_WM_TAG_VERSION" val="1.0"/>
  <p:tag name="KSO_WM_TEMPLATE_ASSEMBLE_GROUPID" val="60656ed04054ed1e2fb8001c"/>
  <p:tag name="KSO_WM_TEMPLATE_ASSEMBLE_XID" val="60656ed04054ed1e2fb8001c"/>
  <p:tag name="KSO_WM_TEMPLATE_CATEGORY" val="diagram"/>
  <p:tag name="KSO_WM_TEMPLATE_INDEX" val="20213429"/>
  <p:tag name="KSO_WM_UNIT_BLOCK" val="0"/>
  <p:tag name="KSO_WM_UNIT_COMPATIBLE" val="0"/>
  <p:tag name="KSO_WM_UNIT_DEC_AREA_ID" val="c3c3304e2d624aa591b537dd6aea4a74"/>
  <p:tag name="KSO_WM_UNIT_DEFAULT_FONT" val="24;44;4"/>
  <p:tag name="KSO_WM_UNIT_DIAGRAM_ISNUMVISUAL" val="0"/>
  <p:tag name="KSO_WM_UNIT_DIAGRAM_ISREFERUNIT" val="0"/>
  <p:tag name="KSO_WM_UNIT_HIGHLIGHT" val="0"/>
  <p:tag name="KSO_WM_UNIT_ID" val="diagram20213429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内容"/>
  <p:tag name="KSO_WM_UNIT_SHOW_EDIT_AREA_INDICATION" val="1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21"/>
</p:tagLst>
</file>

<file path=ppt/tags/tag4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30.xml><?xml version="1.0" encoding="utf-8"?>
<p:tagLst xmlns:p="http://schemas.openxmlformats.org/presentationml/2006/main">
  <p:tag name="KSO_WM_ASSEMBLE_CHIP_INDEX" val="403960ee365c4a93b6491a3ba1c309a0"/>
  <p:tag name="KSO_WM_BEAUTIFY_FLAG" val="#wm#"/>
  <p:tag name="KSO_WM_CHIP_FILLAREA_FILL_RULE" val="{&quot;fill_align&quot;:&quot;lt&quot;,&quot;fill_mode&quot;:&quot;full&quot;,&quot;sacle_strategy&quot;:&quot;smart&quot;}"/>
  <p:tag name="KSO_WM_CHIP_GROUPID" val="5f0681562c9c209bb8bb14eb"/>
  <p:tag name="KSO_WM_CHIP_XID" val="5f0681562c9c209bb8bb14ec"/>
  <p:tag name="KSO_WM_TAG_VERSION" val="1.0"/>
  <p:tag name="KSO_WM_TEMPLATE_ASSEMBLE_GROUPID" val="60656ed04054ed1e2fb8001c"/>
  <p:tag name="KSO_WM_TEMPLATE_ASSEMBLE_XID" val="60656ed04054ed1e2fb8001c"/>
  <p:tag name="KSO_WM_TEMPLATE_CATEGORY" val="diagram"/>
  <p:tag name="KSO_WM_TEMPLATE_INDEX" val="20213429"/>
  <p:tag name="KSO_WM_UNIT_BLOCK" val="0"/>
  <p:tag name="KSO_WM_UNIT_COMPATIBLE" val="0"/>
  <p:tag name="KSO_WM_UNIT_DEC_AREA_ID" val="0551a03ad7d741fc94c4c32769319300"/>
  <p:tag name="KSO_WM_UNIT_DEFAULT_FONT" val="18;24;2"/>
  <p:tag name="KSO_WM_UNIT_DIAGRAM_ISNUMVISUAL" val="0"/>
  <p:tag name="KSO_WM_UNIT_DIAGRAM_ISREFERUNIT" val="0"/>
  <p:tag name="KSO_WM_UNIT_HIGHLIGHT" val="0"/>
  <p:tag name="KSO_WM_UNIT_ID" val="diagram20213429_1*b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可添加副标题"/>
  <p:tag name="KSO_WM_UNIT_SHOW_EDIT_AREA_INDICATION" val="1"/>
  <p:tag name="KSO_WM_UNIT_TEXT_FILL_FORE_SCHEMECOLOR_INDEX" val="14"/>
  <p:tag name="KSO_WM_UNIT_TEXT_FILL_FORE_SCHEMECOLOR_INDEX_BRIGHTNESS" val="-0.25"/>
  <p:tag name="KSO_WM_UNIT_TEXT_FILL_TYPE" val="1"/>
  <p:tag name="KSO_WM_UNIT_TYPE" val="b"/>
  <p:tag name="KSO_WM_UNIT_VALUE" val="43"/>
</p:tagLst>
</file>

<file path=ppt/tags/tag431.xml><?xml version="1.0" encoding="utf-8"?>
<p:tagLst xmlns:p="http://schemas.openxmlformats.org/presentationml/2006/main">
  <p:tag name="KSO_WM_ASSEMBLE_CHIP_INDEX" val="444e5596d4714e589a8818b73893d267"/>
  <p:tag name="KSO_WM_BEAUTIFY_FLAG" val="#wm#"/>
  <p:tag name="KSO_WM_CHIP_FILLAREA_FILL_RULE" val="{&quot;fill_align&quot;:&quot;lm&quot;,&quot;fill_mode&quot;:&quot;full&quot;,&quot;sacle_strategy&quot;:&quot;smart&quot;}"/>
  <p:tag name="KSO_WM_CHIP_GROUPID" val="5e6b05596848fb12bee65ac8"/>
  <p:tag name="KSO_WM_CHIP_XID" val="5e6b05596848fb12bee65aca"/>
  <p:tag name="KSO_WM_TAG_VERSION" val="1.0"/>
  <p:tag name="KSO_WM_TEMPLATE_ASSEMBLE_GROUPID" val="60656ed04054ed1e2fb8001c"/>
  <p:tag name="KSO_WM_TEMPLATE_ASSEMBLE_XID" val="60656ed04054ed1e2fb8001c"/>
  <p:tag name="KSO_WM_TEMPLATE_CATEGORY" val="diagram"/>
  <p:tag name="KSO_WM_TEMPLATE_INDEX" val="20213429"/>
  <p:tag name="KSO_WM_UNIT_BLOCK" val="0"/>
  <p:tag name="KSO_WM_UNIT_COMPATIBLE" val="0"/>
  <p:tag name="KSO_WM_UNIT_DEC_AREA_ID" val="682488aaada34ac19c28f8fb6ca63ad2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14;20;2"/>
  <p:tag name="KSO_WM_UNIT_DIAGRAM_ISNUMVISUAL" val="0"/>
  <p:tag name="KSO_WM_UNIT_DIAGRAM_ISREFERUNIT" val="0"/>
  <p:tag name="KSO_WM_UNIT_HIGHLIGHT" val="0"/>
  <p:tag name="KSO_WM_UNIT_ID" val="diagram20213429_1*f*1"/>
  <p:tag name="KSO_WM_UNIT_INDEX" val="1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。"/>
  <p:tag name="KSO_WM_UNIT_SHOW_EDIT_AREA_INDICATION" val="1"/>
  <p:tag name="KSO_WM_UNIT_SM_LIMIT_TYPE" val="2"/>
  <p:tag name="KSO_WM_UNIT_SUBTYPE" val="a"/>
  <p:tag name="KSO_WM_UNIT_SUPPORT_UNIT_TYPE" val="[&quot;l&quot;,&quot;m&quot;,&quot;n&quot;,&quot;o&quot;,&quot;p&quot;,&quot;q&quot;,&quot;r&quot;,&quot;δ&quot;,&quot;ε&quot;,&quot;ζ&quot;,&quot;η&quot;,&quot;d&quot;,&quot;α&quot;,&quot;β&quot;]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224"/>
</p:tagLst>
</file>

<file path=ppt/tags/tag432.xml><?xml version="1.0" encoding="utf-8"?>
<p:tagLst xmlns:p="http://schemas.openxmlformats.org/presentationml/2006/main">
  <p:tag name="KSO_WM_UNIT_PLACING_PICTURE_USER_VIEWPORT" val="{&quot;height&quot;:5398.467716535433,&quot;width&quot;:6043.059842519685}"/>
</p:tagLst>
</file>

<file path=ppt/tags/tag433.xml><?xml version="1.0" encoding="utf-8"?>
<p:tagLst xmlns:p="http://schemas.openxmlformats.org/presentationml/2006/main">
  <p:tag name="FIXED_XID_TMP" val="5f5ee1ca4d6848d78f644aec"/>
  <p:tag name="KSO_WM_BEAUTIFY_FLAG" val="#wm#"/>
  <p:tag name="KSO_WM_CHIP_DECFILLPROP" val="[]"/>
  <p:tag name="KSO_WM_CHIP_FILLPROP" val="[[{&quot;text_align&quot;:&quot;lt&quot;,&quot;text_direction&quot;:&quot;horizontal&quot;,&quot;support_big_font&quot;:false,&quot;fill_id&quot;:&quot;7d33e90635ee4b6b8e5f3e0ba1b35692&quot;,&quot;fill_align&quot;:&quot;lt&quot;,&quot;chip_types&quot;:[&quot;header&quot;]},{&quot;text_align&quot;:&quot;lm&quot;,&quot;text_direction&quot;:&quot;horizontal&quot;,&quot;support_features&quot;:[&quot;collage&quot;,&quot;carousel&quot;],&quot;support_big_font&quot;:false,&quot;fill_id&quot;:&quot;b159cc300ece44ccae59493c64cefcc4&quot;,&quot;fill_align&quot;:&quot;lm&quot;,&quot;chip_types&quot;:[&quot;diagram&quot;,&quot;pictext&quot;,&quot;text&quot;,&quot;picture&quot;,&quot;chart&quot;,&quot;table&quot;]},{&quot;text_align&quot;:&quot;lm&quot;,&quot;text_direction&quot;:&quot;horizontal&quot;,&quot;support_features&quot;:[&quot;collage&quot;],&quot;support_big_font&quot;:false,&quot;fill_id&quot;:&quot;ec600d427c11418384a56b8c0fde571c&quot;,&quot;fill_align&quot;:&quot;lm&quot;,&quot;chip_types&quot;:[&quot;picture&quot;,&quot;chart&quot;,&quot;table&quot;]}],[{&quot;text_align&quot;:&quot;lt&quot;,&quot;text_direction&quot;:&quot;horizontal&quot;,&quot;support_big_font&quot;:false,&quot;fill_id&quot;:&quot;7d33e90635ee4b6b8e5f3e0ba1b35692&quot;,&quot;fill_align&quot;:&quot;lt&quot;,&quot;chip_types&quot;:[&quot;header&quot;]},{&quot;text_align&quot;:&quot;lm&quot;,&quot;text_direction&quot;:&quot;horizontal&quot;,&quot;support_features&quot;:[&quot;collage&quot;,&quot;carousel&quot;],&quot;support_big_font&quot;:false,&quot;fill_id&quot;:&quot;b159cc300ece44ccae59493c64cefcc4&quot;,&quot;fill_align&quot;:&quot;lm&quot;,&quot;chip_types&quot;:[&quot;diagram&quot;,&quot;pictext&quot;,&quot;picture&quot;,&quot;chart&quot;,&quot;table&quot;]},{&quot;text_align&quot;:&quot;lm&quot;,&quot;text_direction&quot;:&quot;horizontal&quot;,&quot;support_big_font&quot;:false,&quot;fill_id&quot;:&quot;ec600d427c11418384a56b8c0fde571c&quot;,&quot;fill_align&quot;:&quot;lm&quot;,&quot;chip_types&quot;:[&quot;text&quot;]}]]"/>
  <p:tag name="KSO_WM_CHIP_GROUPID" val="5f5ee1ca4d6848d78f644aec"/>
  <p:tag name="KSO_WM_CHIP_INFOS" val="{&quot;type&quot;:0,&quot;layout_type&quot;:&quot;leftright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f69641e553136823a5e61a6"/>
  <p:tag name="KSO_WM_SLIDE_BACKGROUND" val="[&quot;general&quot;]"/>
  <p:tag name="KSO_WM_SLIDE_BACKGROUND_TYPE" val="general"/>
  <p:tag name="KSO_WM_SLIDE_BK_DARK_LIGHT" val="2"/>
  <p:tag name="KSO_WM_SLIDE_CAN_ADD_NAVIGATION" val="1"/>
  <p:tag name="KSO_WM_SLIDE_ID" val="diagram20213429_1"/>
  <p:tag name="KSO_WM_SLIDE_INDEX" val="1"/>
  <p:tag name="KSO_WM_SLIDE_ITEM_CNT" val="0"/>
  <p:tag name="KSO_WM_SLIDE_LAYOUT" val="a_b_d_f"/>
  <p:tag name="KSO_WM_SLIDE_LAYOUT_CNT" val="1_1_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1-04-01T15:19:16&quot;,&quot;maxSize&quot;:{&quot;size1&quot;:31.100000000000001},&quot;minSize&quot;:{&quot;size1&quot;:22.399999999999999},&quot;normalSize&quot;:{&quot;size1&quot;:31.09981481481481},&quot;subLayout&quot;:[{&quot;id&quot;:&quot;2021-04-01T15:19:16&quot;,&quot;margin&quot;:{&quot;bottom&quot;:0.42300000786781311,&quot;left&quot;:1.6929999589920044,&quot;right&quot;:1.6929999589920044,&quot;top&quot;:1.6929999589920044},&quot;type&quot;:0},{&quot;direction&quot;:1,&quot;id&quot;:&quot;2021-04-01T15:19:16&quot;,&quot;maxSize&quot;:{&quot;size1&quot;:67.399606215609836},&quot;minSize&quot;:{&quot;size1&quot;:57.499606215609823},&quot;normalSize&quot;:{&quot;size1&quot;:65.680856215609836},&quot;subLayout&quot;:[{&quot;id&quot;:&quot;2021-04-01T15:19:16&quot;,&quot;margin&quot;:{&quot;bottom&quot;:2.1170001029968262,&quot;left&quot;:1.6929999589920044,&quot;right&quot;:0.81999999284744263,&quot;top&quot;:0.84700000286102295},&quot;type&quot;:0},{&quot;id&quot;:&quot;2021-04-01T15:19:16&quot;,&quot;margin&quot;:{&quot;bottom&quot;:2.1170001029968262,&quot;left&quot;:0.026000002399086952,&quot;right&quot;:1.6929999589920044,&quot;top&quot;:0.84700000286102295},&quot;type&quot;:0}],&quot;type&quot;:0}],&quot;type&quot;:0}"/>
  <p:tag name="KSO_WM_SLIDE_POSITION" val="48*48"/>
  <p:tag name="KSO_WM_SLIDE_RATIO" val="1.777778"/>
  <p:tag name="KSO_WM_SLIDE_SIZE" val="864*384"/>
  <p:tag name="KSO_WM_SLIDE_SUBTYPE" val="picTxt"/>
  <p:tag name="KSO_WM_SLIDE_SUPPORT_FEATURE_TYPE" val="1"/>
  <p:tag name="KSO_WM_SLIDE_TYPE" val="text"/>
  <p:tag name="KSO_WM_TAG_VERSION" val="1.0"/>
  <p:tag name="KSO_WM_TEMPLATE_ASSEMBLE_GROUPID" val="60656ed04054ed1e2fb8001c"/>
  <p:tag name="KSO_WM_TEMPLATE_ASSEMBLE_XID" val="60656ed04054ed1e2fb8001c"/>
  <p:tag name="KSO_WM_TEMPLATE_CATEGORY" val="diagram"/>
  <p:tag name="KSO_WM_TEMPLATE_COLOR_TYPE" val="1"/>
  <p:tag name="KSO_WM_TEMPLATE_INDEX" val="20213429"/>
  <p:tag name="KSO_WM_TEMPLATE_MASTER_TYPE" val="0"/>
  <p:tag name="KSO_WM_TEMPLATE_SUBCATEGORY" val="21"/>
</p:tagLst>
</file>

<file path=ppt/tags/tag434.xml><?xml version="1.0" encoding="utf-8"?>
<p:tagLst xmlns:p="http://schemas.openxmlformats.org/presentationml/2006/main">
  <p:tag name="KSO_WM_BEAUTIFY_FLAG" val="#wm#"/>
  <p:tag name="KSO_WM_SLIDE_BACKGROUND_TYPE" val="general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44"/>
  <p:tag name="KSO_WM_UNIT_INDEX" val="44"/>
  <p:tag name="KSO_WM_UNIT_LAYERLEVEL" val="1"/>
  <p:tag name="KSO_WM_UNIT_TEXT_FILL_FORE_SCHEMECOLOR_INDEX" val="13"/>
  <p:tag name="KSO_WM_UNIT_TEXT_FILL_FORE_SCHEMECOLOR_INDEX_BRIGHTNESS" val="0"/>
  <p:tag name="KSO_WM_UNIT_TEXT_FILL_TYPE" val="1"/>
  <p:tag name="KSO_WM_UNIT_TYPE" val="i"/>
</p:tagLst>
</file>

<file path=ppt/tags/tag435.xml><?xml version="1.0" encoding="utf-8"?>
<p:tagLst xmlns:p="http://schemas.openxmlformats.org/presentationml/2006/main">
  <p:tag name="KSO_WM_BEAUTIFY_FLAG" val="#wm#"/>
  <p:tag name="KSO_WM_CHIP_GROUPID" val="5ef20b19a491bb0086638ada"/>
  <p:tag name="KSO_WM_CHIP_XID" val="5ef20b19a491bb0086638adb"/>
  <p:tag name="KSO_WM_TAG_VERSION" val="1.0"/>
  <p:tag name="KSO_WM_TEMPLATE_ASSEMBLE_GROUPID" val="60656e7c4054ed1e2fb7f9c0"/>
  <p:tag name="KSO_WM_TEMPLATE_ASSEMBLE_XID" val="60656e7c4054ed1e2fb7f9c0"/>
  <p:tag name="KSO_WM_TEMPLATE_CATEGORY" val="diagram"/>
  <p:tag name="KSO_WM_TEMPLATE_INDEX" val="20208622"/>
  <p:tag name="KSO_WM_UNIT_ADJUSTLAYOUT_ID" val="22"/>
  <p:tag name="KSO_WM_UNIT_BLOCK" val="0"/>
  <p:tag name="KSO_WM_UNIT_COLOR_SCHEME_PARENT_PAGE" val="0_1"/>
  <p:tag name="KSO_WM_UNIT_COLOR_SCHEME_SHAPE_ID" val="22"/>
  <p:tag name="KSO_WM_UNIT_COMPATIBLE" val="0"/>
  <p:tag name="KSO_WM_UNIT_DEC_AREA_ID" val="f5c6f94092a24a709b4f1641e0b832bf"/>
  <p:tag name="KSO_WM_UNIT_DECORATE_INFO" val="{&quot;ReferentInfo&quot;:{&quot;Id&quot;:&quot;slide&quot;,&quot;X&quot;:{&quot;Pos&quot;:1},&quot;Y&quot;:{&quot;Pos&quot;:1}},&quot;DecorateInfoX&quot;:{&quot;Pos&quot;:1,&quot;IsAbs&quot;:false},&quot;DecorateInfoY&quot;:{&quot;Pos&quot;:1,&quot;IsAbs&quot;:false},&quot;DecorateInfoW&quot;:{&quot;IsAbs&quot;:true},&quot;DecorateInfoH&quot;:{&quot;IsAbs&quot;:true},&quot;whChangeMode&quot;:0}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FOIL_COLOR" val="1"/>
  <p:tag name="KSO_WM_UNIT_HIGHLIGHT" val="0"/>
  <p:tag name="KSO_WM_UNIT_ID" val="diagram20208622_1*i*1"/>
  <p:tag name="KSO_WM_UNIT_INDEX" val="1"/>
  <p:tag name="KSO_WM_UNIT_LAYERLEVEL" val="1"/>
  <p:tag name="KSO_WM_UNIT_SM_LIMIT_TYPE" val="0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192"/>
</p:tagLst>
</file>

<file path=ppt/tags/tag436.xml><?xml version="1.0" encoding="utf-8"?>
<p:tagLst xmlns:p="http://schemas.openxmlformats.org/presentationml/2006/main">
  <p:tag name="KSO_WM_BEAUTIFY_FLAG" val="#wm#"/>
  <p:tag name="KSO_WM_CHIP_GROUPID" val="5ef20b19a491bb0086638ada"/>
  <p:tag name="KSO_WM_CHIP_XID" val="5ef20b19a491bb0086638adb"/>
  <p:tag name="KSO_WM_TAG_VERSION" val="1.0"/>
  <p:tag name="KSO_WM_TEMPLATE_ASSEMBLE_GROUPID" val="60656e7c4054ed1e2fb7f9c0"/>
  <p:tag name="KSO_WM_TEMPLATE_ASSEMBLE_XID" val="60656e7c4054ed1e2fb7f9c0"/>
  <p:tag name="KSO_WM_TEMPLATE_CATEGORY" val="diagram"/>
  <p:tag name="KSO_WM_TEMPLATE_INDEX" val="20208622"/>
  <p:tag name="KSO_WM_UNIT_ADJUSTLAYOUT_ID" val="51"/>
  <p:tag name="KSO_WM_UNIT_BLOCK" val="0"/>
  <p:tag name="KSO_WM_UNIT_COLOR_SCHEME_PARENT_PAGE" val="0_1"/>
  <p:tag name="KSO_WM_UNIT_COLOR_SCHEME_SHAPE_ID" val="51"/>
  <p:tag name="KSO_WM_UNIT_COMPATIBLE" val="0"/>
  <p:tag name="KSO_WM_UNIT_DEC_AREA_ID" val="dc4484a8edba40b4a2785436f419e87b"/>
  <p:tag name="KSO_WM_UNIT_DECOLORIZATION" val="1"/>
  <p:tag name="KSO_WM_UNIT_DECORATE_INFO" val="{&quot;DecorateInfoH&quot;:{&quot;IsAbs&quot;:true},&quot;DecorateInfoW&quot;:{&quot;IsAbs&quot;:true},&quot;DecorateInfoX&quot;:{&quot;IsAbs&quot;:true,&quot;Pos&quot;:2},&quot;DecorateInfoY&quot;:{&quot;IsAbs&quot;:true,&quot;Pos&quot;:1},&quot;ReferentInfo&quot;:{&quot;Id&quot;:&quot;e542bca25e9f4573b94a49617b50e26b&quot;,&quot;X&quot;:{&quot;Pos&quot;:2},&quot;Y&quot;:{&quot;Pos&quot;:1}},&quot;whChangeMode&quot;:0}"/>
  <p:tag name="KSO_WM_UNIT_DIAGRAM_ISNUMVISUAL" val="0"/>
  <p:tag name="KSO_WM_UNIT_DIAGRAM_ISREFERUNIT" val="0"/>
  <p:tag name="KSO_WM_UNIT_HIGHLIGHT" val="0"/>
  <p:tag name="KSO_WM_UNIT_ID" val="diagram20208622_1*i*3"/>
  <p:tag name="KSO_WM_UNIT_INDEX" val="3"/>
  <p:tag name="KSO_WM_UNIT_LAYERLEVEL" val="1"/>
  <p:tag name="KSO_WM_UNIT_SM_LIMIT_TYPE" val="0"/>
  <p:tag name="KSO_WM_UNIT_TYPE" val="i"/>
</p:tagLst>
</file>

<file path=ppt/tags/tag437.xml><?xml version="1.0" encoding="utf-8"?>
<p:tagLst xmlns:p="http://schemas.openxmlformats.org/presentationml/2006/main">
  <p:tag name="KSO_WM_BEAUTIFY_FLAG" val="#wm#"/>
  <p:tag name="KSO_WM_CHIP_GROUPID" val="5ef20b19a491bb0086638ada"/>
  <p:tag name="KSO_WM_CHIP_XID" val="5ef20b19a491bb0086638adb"/>
  <p:tag name="KSO_WM_TAG_VERSION" val="1.0"/>
  <p:tag name="KSO_WM_TEMPLATE_ASSEMBLE_GROUPID" val="60656e7c4054ed1e2fb7f9c0"/>
  <p:tag name="KSO_WM_TEMPLATE_ASSEMBLE_XID" val="60656e7c4054ed1e2fb7f9c0"/>
  <p:tag name="KSO_WM_TEMPLATE_CATEGORY" val="diagram"/>
  <p:tag name="KSO_WM_TEMPLATE_INDEX" val="20208622"/>
  <p:tag name="KSO_WM_UNIT_ADJUSTLAYOUT_ID" val="46"/>
  <p:tag name="KSO_WM_UNIT_BLOCK" val="0"/>
  <p:tag name="KSO_WM_UNIT_COLOR_SCHEME_PARENT_PAGE" val="0_1"/>
  <p:tag name="KSO_WM_UNIT_COLOR_SCHEME_SHAPE_ID" val="46"/>
  <p:tag name="KSO_WM_UNIT_COMPATIBLE" val="0"/>
  <p:tag name="KSO_WM_UNIT_DEC_AREA_ID" val="9234daae9b484bb6815de9fa2190e95c"/>
  <p:tag name="KSO_WM_UNIT_DECORATE_INFO" val="{&quot;DecorateInfoH&quot;:{&quot;IsAbs&quot;:true},&quot;DecorateInfoW&quot;:{&quot;IsAbs&quot;:true},&quot;DecorateInfoX&quot;:{&quot;IsAbs&quot;:true,&quot;Pos&quot;:2},&quot;DecorateInfoY&quot;:{&quot;IsAbs&quot;:true,&quot;Pos&quot;:1},&quot;ReferentInfo&quot;:{&quot;Id&quot;:&quot;66eac282cc634c918536ba62026858b8&quot;,&quot;X&quot;:{&quot;Pos&quot;:2},&quot;Y&quot;:{&quot;Pos&quot;:1}},&quot;whChangeMode&quot;:0}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FOIL_COLOR" val="1"/>
  <p:tag name="KSO_WM_UNIT_HIGHLIGHT" val="0"/>
  <p:tag name="KSO_WM_UNIT_ID" val="diagram20208622_1*i*4"/>
  <p:tag name="KSO_WM_UNIT_INDEX" val="4"/>
  <p:tag name="KSO_WM_UNIT_LAYERLEVEL" val="1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392"/>
</p:tagLst>
</file>

<file path=ppt/tags/tag438.xml><?xml version="1.0" encoding="utf-8"?>
<p:tagLst xmlns:p="http://schemas.openxmlformats.org/presentationml/2006/main">
  <p:tag name="KSO_WM_BEAUTIFY_FLAG" val="#wm#"/>
  <p:tag name="KSO_WM_CHIP_GROUPID" val="5ef20b19a491bb0086638ada"/>
  <p:tag name="KSO_WM_CHIP_XID" val="5ef20b19a491bb0086638adb"/>
  <p:tag name="KSO_WM_TAG_VERSION" val="1.0"/>
  <p:tag name="KSO_WM_TEMPLATE_ASSEMBLE_GROUPID" val="60656e7c4054ed1e2fb7f9c0"/>
  <p:tag name="KSO_WM_TEMPLATE_ASSEMBLE_XID" val="60656e7c4054ed1e2fb7f9c0"/>
  <p:tag name="KSO_WM_TEMPLATE_CATEGORY" val="diagram"/>
  <p:tag name="KSO_WM_TEMPLATE_INDEX" val="20208622"/>
  <p:tag name="KSO_WM_UNIT_ADJUSTLAYOUT_ID" val="42"/>
  <p:tag name="KSO_WM_UNIT_BLOCK" val="0"/>
  <p:tag name="KSO_WM_UNIT_COLOR_SCHEME_PARENT_PAGE" val="0_1"/>
  <p:tag name="KSO_WM_UNIT_COLOR_SCHEME_SHAPE_ID" val="42"/>
  <p:tag name="KSO_WM_UNIT_COMPATIBLE" val="0"/>
  <p:tag name="KSO_WM_UNIT_DEC_AREA_ID" val="108ee4b73aa643149fb0edb85c42342f"/>
  <p:tag name="KSO_WM_UNIT_DECORATE_INFO" val="{&quot;ReferentInfo&quot;:{&quot;Id&quot;:&quot;slide&quot;,&quot;X&quot;:{&quot;Pos&quot;:1},&quot;Y&quot;:{&quot;Pos&quot;:1}},&quot;DecorateInfoX&quot;:{&quot;Pos&quot;:1,&quot;IsAbs&quot;:false},&quot;DecorateInfoY&quot;:{&quot;Pos&quot;:1,&quot;IsAbs&quot;:false},&quot;DecorateInfoW&quot;:{&quot;IsAbs&quot;:true},&quot;DecorateInfoH&quot;:{&quot;IsAbs&quot;:true},&quot;whChangeMode&quot;:0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8622_1*i*5"/>
  <p:tag name="KSO_WM_UNIT_INDEX" val="5"/>
  <p:tag name="KSO_WM_UNIT_LAYERLEVEL" val="1"/>
  <p:tag name="KSO_WM_UNIT_SM_LIMIT_TYPE" val="0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2"/>
</p:tagLst>
</file>

<file path=ppt/tags/tag439.xml><?xml version="1.0" encoding="utf-8"?>
<p:tagLst xmlns:p="http://schemas.openxmlformats.org/presentationml/2006/main">
  <p:tag name="KSO_WM_ASSEMBLE_CHIP_INDEX" val="fc30b22367a14f528cc4c8c36ef16fef"/>
  <p:tag name="KSO_WM_BEAUTIFY_FLAG" val="#wm#"/>
  <p:tag name="KSO_WM_CHIP_FILLAREA_FILL_RULE" val="{&quot;fill_align&quot;:&quot;lm&quot;,&quot;fill_mode&quot;:&quot;full&quot;,&quot;sacle_strategy&quot;:&quot;smart&quot;}"/>
  <p:tag name="KSO_WM_CHIP_GROUPID" val="5e7881253197e252a37019b5"/>
  <p:tag name="KSO_WM_CHIP_XID" val="5e7881253197e252a37019b6"/>
  <p:tag name="KSO_WM_TAG_VERSION" val="1.0"/>
  <p:tag name="KSO_WM_TEMPLATE_ASSEMBLE_GROUPID" val="60656e7c4054ed1e2fb7f9c0"/>
  <p:tag name="KSO_WM_TEMPLATE_ASSEMBLE_XID" val="60656e7c4054ed1e2fb7f9c0"/>
  <p:tag name="KSO_WM_TEMPLATE_CATEGORY" val="diagram"/>
  <p:tag name="KSO_WM_TEMPLATE_INDEX" val="20208622"/>
  <p:tag name="KSO_WM_UNIT_BLOCK" val="0"/>
  <p:tag name="KSO_WM_UNIT_COMPATIBLE" val="0"/>
  <p:tag name="KSO_WM_UNIT_DEC_AREA_ID" val="e542bca25e9f4573b94a49617b50e26b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24;44;4"/>
  <p:tag name="KSO_WM_UNIT_DIAGRAM_ISNUMVISUAL" val="0"/>
  <p:tag name="KSO_WM_UNIT_DIAGRAM_ISREFERUNIT" val="0"/>
  <p:tag name="KSO_WM_UNIT_HIGHLIGHT" val="0"/>
  <p:tag name="KSO_WM_UNIT_ID" val="diagram20208622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添加标题"/>
  <p:tag name="KSO_WM_UNIT_SHOW_EDIT_AREA_INDICATION" val="1"/>
  <p:tag name="KSO_WM_UNIT_SM_LIMIT_TYPE" val="2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10"/>
</p:tagLst>
</file>

<file path=ppt/tags/tag4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40.xml><?xml version="1.0" encoding="utf-8"?>
<p:tagLst xmlns:p="http://schemas.openxmlformats.org/presentationml/2006/main">
  <p:tag name="KSO_WM_ASSEMBLE_CHIP_INDEX" val="17d4a5f6774d4c37906a162de8a648b8"/>
  <p:tag name="KSO_WM_BEAUTIFY_FLAG" val="#wm#"/>
  <p:tag name="KSO_WM_CHIP_FILLAREA_FILL_RULE" val="{&quot;fill_align&quot;:&quot;cm&quot;,&quot;fill_mode&quot;:&quot;full&quot;,&quot;sacle_strategy&quot;:&quot;smart&quot;}"/>
  <p:tag name="KSO_WM_CHIP_GROUPID" val="5e6b05596848fb12bee65ac8"/>
  <p:tag name="KSO_WM_CHIP_XID" val="5e6b05596848fb12bee65aca"/>
  <p:tag name="KSO_WM_TAG_VERSION" val="1.0"/>
  <p:tag name="KSO_WM_TEMPLATE_ASSEMBLE_GROUPID" val="60656e7c4054ed1e2fb7f9c0"/>
  <p:tag name="KSO_WM_TEMPLATE_ASSEMBLE_XID" val="60656e7c4054ed1e2fb7f9c0"/>
  <p:tag name="KSO_WM_TEMPLATE_CATEGORY" val="diagram"/>
  <p:tag name="KSO_WM_TEMPLATE_INDEX" val="20208622"/>
  <p:tag name="KSO_WM_UNIT_BLOCK" val="0"/>
  <p:tag name="KSO_WM_UNIT_COMPATIBLE" val="0"/>
  <p:tag name="KSO_WM_UNIT_DEC_AREA_ID" val="66eac282cc634c918536ba62026858b8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14;20;2"/>
  <p:tag name="KSO_WM_UNIT_DIAGRAM_ISNUMVISUAL" val="0"/>
  <p:tag name="KSO_WM_UNIT_DIAGRAM_ISREFERUNIT" val="0"/>
  <p:tag name="KSO_WM_UNIT_HIGHLIGHT" val="0"/>
  <p:tag name="KSO_WM_UNIT_ID" val="diagram20208622_1*f*1"/>
  <p:tag name="KSO_WM_UNIT_INDEX" val="1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。"/>
  <p:tag name="KSO_WM_UNIT_SHOW_EDIT_AREA_INDICATION" val="1"/>
  <p:tag name="KSO_WM_UNIT_SM_LIMIT_TYPE" val="2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207"/>
</p:tagLst>
</file>

<file path=ppt/tags/tag441.xml><?xml version="1.0" encoding="utf-8"?>
<p:tagLst xmlns:p="http://schemas.openxmlformats.org/presentationml/2006/main">
  <p:tag name="KSO_WM_ASSEMBLE_CHIP_INDEX" val="5336d9c8b9dd400f8003a7cd3bfd7b4c"/>
  <p:tag name="KSO_WM_BEAUTIFY_FLAG" val="#wm#"/>
  <p:tag name="KSO_WM_CHIP_FILLAREA_FILL_RULE" val="{&quot;fill_align&quot;:&quot;cm&quot;,&quot;fill_mode&quot;:&quot;full&quot;,&quot;sacle_strategy&quot;:&quot;smart&quot;}"/>
  <p:tag name="KSO_WM_CHIP_GROUPID" val="5e7310da9a230a26b9e88a19"/>
  <p:tag name="KSO_WM_CHIP_XID" val="5e7310da9a230a26b9e88a1a"/>
  <p:tag name="KSO_WM_TAG_VERSION" val="1.0"/>
  <p:tag name="KSO_WM_TEMPLATE_ASSEMBLE_GROUPID" val="60656e7c4054ed1e2fb7f9c0"/>
  <p:tag name="KSO_WM_TEMPLATE_ASSEMBLE_XID" val="60656e7c4054ed1e2fb7f9c0"/>
  <p:tag name="KSO_WM_TEMPLATE_CATEGORY" val="diagram"/>
  <p:tag name="KSO_WM_TEMPLATE_INDEX" val="20208622"/>
  <p:tag name="KSO_WM_UNIT_COMPATIBLE" val="1"/>
  <p:tag name="KSO_WM_UNIT_DEC_AREA_ID" val="a9a07fc9ac614275bbbdbcd4c4edf1e1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IAGRAM_ISNUMVISUAL" val="0"/>
  <p:tag name="KSO_WM_UNIT_DIAGRAM_ISREFERUNIT" val="0"/>
  <p:tag name="KSO_WM_UNIT_HIGHLIGHT" val="0"/>
  <p:tag name="KSO_WM_UNIT_ID" val="diagram20208622_1*d*1"/>
  <p:tag name="KSO_WM_UNIT_INDEX" val="1"/>
  <p:tag name="KSO_WM_UNIT_LAYERLEVEL" val="1"/>
  <p:tag name="KSO_WM_UNIT_PLACING_PICTURE" val="5336d9c8b9dd400f8003a7cd3bfd7b4c"/>
  <p:tag name="KSO_WM_UNIT_SM_LIMIT_TYPE" val="2"/>
  <p:tag name="KSO_WM_UNIT_TYPE" val="d"/>
  <p:tag name="KSO_WM_UNIT_VALUE" val="1058*1227"/>
</p:tagLst>
</file>

<file path=ppt/tags/tag442.xml><?xml version="1.0" encoding="utf-8"?>
<p:tagLst xmlns:p="http://schemas.openxmlformats.org/presentationml/2006/main">
  <p:tag name="KSO_WM_BEAUTIFY_FLAG" val="#wm#"/>
  <p:tag name="KSO_WM_CHIP_DECFILLPROP" val="[]"/>
  <p:tag name="KSO_WM_CHIP_FILLPROP" val="[[{&quot;text_align&quot;:&quot;lm&quot;,&quot;text_direction&quot;:&quot;horizontal&quot;,&quot;support_big_font&quot;:false,&quot;fill_id&quot;:&quot;50fe169b0b434645b09d31bac26c5194&quot;,&quot;fill_align&quot;:&quot;lm&quot;,&quot;chip_types&quot;:[&quot;header&quot;]},{&quot;text_align&quot;:&quot;lm&quot;,&quot;text_direction&quot;:&quot;horizontal&quot;,&quot;support_big_font&quot;:false,&quot;fill_id&quot;:&quot;999c6cd7b05a480f9a6118e791af76e0&quot;,&quot;fill_align&quot;:&quot;lm&quot;,&quot;chip_types&quot;:[&quot;text&quot;]},{&quot;text_align&quot;:&quot;lm&quot;,&quot;text_direction&quot;:&quot;horizontal&quot;,&quot;support_big_font&quot;:false,&quot;fill_id&quot;:&quot;201ca630a5394571bfc2c2894fdfbc2f&quot;,&quot;fill_align&quot;:&quot;cm&quot;,&quot;chip_types&quot;:[&quot;text&quot;]},{&quot;text_align&quot;:&quot;cm&quot;,&quot;text_direction&quot;:&quot;horizontal&quot;,&quot;support_features&quot;:[&quot;collage&quot;],&quot;support_big_font&quot;:false,&quot;fill_id&quot;:&quot;b6e786412cb749de87a9150c6318bff7&quot;,&quot;fill_align&quot;:&quot;cm&quot;,&quot;chip_types&quot;:[&quot;picture&quot;]}]]"/>
  <p:tag name="KSO_WM_CHIP_GROUPID" val="5ef20b19a491bb0086638ada"/>
  <p:tag name="KSO_WM_CHIP_INFOS" val="{&quot;type&quot;:0,&quot;layout_type&quot;:&quot;topbottom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ef20b19a491bb0086638adb"/>
  <p:tag name="KSO_WM_SLIDE_BACKGROUND" val="[&quot;general&quot;]"/>
  <p:tag name="KSO_WM_SLIDE_BACKGROUND_TYPE" val="general"/>
  <p:tag name="KSO_WM_SLIDE_BK_DARK_LIGHT" val="2"/>
  <p:tag name="KSO_WM_SLIDE_CAN_ADD_NAVIGATION" val="1"/>
  <p:tag name="KSO_WM_SLIDE_ID" val="diagram20208622_1"/>
  <p:tag name="KSO_WM_SLIDE_INDEX" val="1"/>
  <p:tag name="KSO_WM_SLIDE_ITEM_CNT" val="0"/>
  <p:tag name="KSO_WM_SLIDE_LAYOUT" val="a_d_f"/>
  <p:tag name="KSO_WM_SLIDE_LAYOUT_CNT" val="1_1_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1-04-01T15:01:40&quot;,&quot;maxSize&quot;:{&quot;size1&quot;:31},&quot;minSize&quot;:{&quot;size1&quot;:31},&quot;normalSize&quot;:{&quot;size1&quot;:31},&quot;subLayout&quot;:[{&quot;direction&quot;:1,&quot;id&quot;:&quot;2021-04-01T15:01:40&quot;,&quot;maxSize&quot;:{&quot;size1&quot;:66.200000000000003},&quot;minSize&quot;:{&quot;size1&quot;:41.200000000000003},&quot;normalSize&quot;:{&quot;size1&quot;:50.987499999999997},&quot;subLayout&quot;:[{&quot;id&quot;:&quot;2021-04-01T15:01:40&quot;,&quot;margin&quot;:{&quot;bottom&quot;:0.81999999284744263,&quot;left&quot;:3.809999942779541,&quot;right&quot;:0.026000002399086952,&quot;top&quot;:2.9630000591278076},&quot;type&quot;:0},{&quot;id&quot;:&quot;2021-04-01T15:01:40&quot;,&quot;margin&quot;:{&quot;bottom&quot;:0.81999999284744263,&quot;left&quot;:0.81999999284744263,&quot;right&quot;:2.5399999618530273,&quot;top&quot;:2.9630000591278076},&quot;type&quot;:0}],&quot;type&quot;:0},{&quot;direction&quot;:1,&quot;id&quot;:&quot;2021-04-01T15:01:40&quot;,&quot;maxSize&quot;:{&quot;size1&quot;:66.200000000000003},&quot;minSize&quot;:{&quot;size1&quot;:41.200000000000003},&quot;normalSize&quot;:{&quot;size1&quot;:63.17499999999999},&quot;subLayout&quot;:[{&quot;id&quot;:&quot;2021-04-01T15:01:40&quot;,&quot;margin&quot;:{&quot;bottom&quot;:3.3870000839233398,&quot;left&quot;:2.5399999618530273,&quot;right&quot;:0.026000002399086952,&quot;top&quot;:0.87300002574920654},&quot;type&quot;:0},{&quot;id&quot;:&quot;2021-04-01T15:01:40&quot;,&quot;margin&quot;:{&quot;bottom&quot;:2.5399999618530273,&quot;left&quot;:0.81999999284744263,&quot;right&quot;:1.6929999589920044,&quot;top&quot;:0.026000002399086952},&quot;type&quot;:0}],&quot;type&quot;:0}],&quot;type&quot;:0}"/>
  <p:tag name="KSO_WM_SLIDE_POSITION" val="48*54"/>
  <p:tag name="KSO_WM_SLIDE_RATIO" val="1.777778"/>
  <p:tag name="KSO_WM_SLIDE_SIZE" val="876*414"/>
  <p:tag name="KSO_WM_SLIDE_SUBTYPE" val="picTxt"/>
  <p:tag name="KSO_WM_SLIDE_SUPPORT_FEATURE_TYPE" val="1"/>
  <p:tag name="KSO_WM_SLIDE_TYPE" val="text"/>
  <p:tag name="KSO_WM_TAG_VERSION" val="1.0"/>
  <p:tag name="KSO_WM_TEMPLATE_ASSEMBLE_GROUPID" val="60656e7c4054ed1e2fb7f9c0"/>
  <p:tag name="KSO_WM_TEMPLATE_ASSEMBLE_XID" val="60656e7c4054ed1e2fb7f9c0"/>
  <p:tag name="KSO_WM_TEMPLATE_CATEGORY" val="diagram"/>
  <p:tag name="KSO_WM_TEMPLATE_COLOR_TYPE" val="1"/>
  <p:tag name="KSO_WM_TEMPLATE_INDEX" val="20208622"/>
  <p:tag name="KSO_WM_TEMPLATE_MASTER_TYPE" val="0"/>
  <p:tag name="KSO_WM_TEMPLATE_SUBCATEGORY" val="21"/>
</p:tagLst>
</file>

<file path=ppt/tags/tag443.xml><?xml version="1.0" encoding="utf-8"?>
<p:tagLst xmlns:p="http://schemas.openxmlformats.org/presentationml/2006/main">
  <p:tag name="KSO_WM_UNIT_PLACING_PICTURE_USER_VIEWPORT" val="{&quot;height&quot;:4536.009448818898,&quot;width&quot;:4536.009448818898}"/>
</p:tagLst>
</file>

<file path=ppt/tags/tag444.xml><?xml version="1.0" encoding="utf-8"?>
<p:tagLst xmlns:p="http://schemas.openxmlformats.org/presentationml/2006/main">
  <p:tag name="KSO_WM_UNIT_PLACING_PICTURE_USER_VIEWPORT" val="{&quot;height&quot;:4061.412598425197,&quot;width&quot;:19227.415748031497}"/>
</p:tagLst>
</file>

<file path=ppt/tags/tag445.xml><?xml version="1.0" encoding="utf-8"?>
<p:tagLst xmlns:p="http://schemas.openxmlformats.org/presentationml/2006/main">
  <p:tag name="KSO_WM_UNIT_TABLE_BEAUTIFY" val="smartTable{1c0ed4df-2b40-478e-99d3-4e041d214f2d}"/>
  <p:tag name="TABLE_ENDDRAG_ORIGIN_RECT" val="673*394"/>
  <p:tag name="TABLE_ENDDRAG_RECT" val="169*101*673*395"/>
</p:tagLst>
</file>

<file path=ppt/tags/tag446.xml><?xml version="1.0" encoding="utf-8"?>
<p:tagLst xmlns:p="http://schemas.openxmlformats.org/presentationml/2006/main">
  <p:tag name="KSO_WM_BEAUTIFY_FLAG" val="#wm#"/>
  <p:tag name="KSO_WM_TEMPLATE_CATEGORY" val="diagram"/>
  <p:tag name="KSO_WM_TEMPLATE_INDEX" val="20213429"/>
</p:tagLst>
</file>

<file path=ppt/tags/tag447.xml><?xml version="1.0" encoding="utf-8"?>
<p:tagLst xmlns:p="http://schemas.openxmlformats.org/presentationml/2006/main">
  <p:tag name="KSO_WM_UNIT_PLACING_PICTURE_USER_VIEWPORT" val="{&quot;height&quot;:4061.412598425197,&quot;width&quot;:19227.415748031497}"/>
</p:tagLst>
</file>

<file path=ppt/tags/tag448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_14*i*1"/>
  <p:tag name="KSO_WM_UNIT_INDEX" val="1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449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i*18"/>
  <p:tag name="KSO_WM_UNIT_INDEX" val="18"/>
  <p:tag name="KSO_WM_UNIT_LAYERLEVEL" val="1"/>
  <p:tag name="KSO_WM_UNIT_TEXT_FILL_FORE_SCHEMECOLOR_INDEX" val="13"/>
  <p:tag name="KSO_WM_UNIT_TEXT_FILL_FORE_SCHEMECOLOR_INDEX_BRIGHTNESS" val="0"/>
  <p:tag name="KSO_WM_UNIT_TEXT_FILL_TYPE" val="1"/>
  <p:tag name="KSO_WM_UNIT_TYPE" val="i"/>
</p:tagLst>
</file>

<file path=ppt/tags/tag4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50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i*11"/>
  <p:tag name="KSO_WM_UNIT_INDEX" val="11"/>
  <p:tag name="KSO_WM_UNIT_LAYERLEVEL" val="1"/>
  <p:tag name="KSO_WM_UNIT_TEXT_FILL_FORE_SCHEMECOLOR_INDEX" val="13"/>
  <p:tag name="KSO_WM_UNIT_TEXT_FILL_FORE_SCHEMECOLOR_INDEX_BRIGHTNESS" val="0"/>
  <p:tag name="KSO_WM_UNIT_TEXT_FILL_TYPE" val="1"/>
  <p:tag name="KSO_WM_UNIT_TYPE" val="i"/>
</p:tagLst>
</file>

<file path=ppt/tags/tag451.xml><?xml version="1.0" encoding="utf-8"?>
<p:tagLst xmlns:p="http://schemas.openxmlformats.org/presentationml/2006/main">
  <p:tag name="KSO_WM_BEAUTIFY_FLAG" val="#wm#"/>
  <p:tag name="KSO_WM_CHIP_GROUPID" val="5ed7466bafe44fab1839bd3a"/>
  <p:tag name="KSO_WM_CHIP_XID" val="5ed203c57ab0972fba70b229"/>
  <p:tag name="KSO_WM_TAG_VERSION" val="1.0"/>
  <p:tag name="KSO_WM_TEMPLATE_ASSEMBLE_GROUPID" val="60656ea74054ed1e2fb7fd1f"/>
  <p:tag name="KSO_WM_TEMPLATE_ASSEMBLE_XID" val="60656ea74054ed1e2fb7fd1f"/>
  <p:tag name="KSO_WM_TEMPLATE_CATEGORY" val="diagram"/>
  <p:tag name="KSO_WM_TEMPLATE_INDEX" val="20211081"/>
  <p:tag name="KSO_WM_UNIT_BLOCK" val="0"/>
  <p:tag name="KSO_WM_UNIT_COMPATIBLE" val="0"/>
  <p:tag name="KSO_WM_UNIT_DEC_AREA_ID" val="c29328e584124cc2a0dd0250f1a4fe0a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,&quot;whChangeMode&quot;:0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11081_1*i*2"/>
  <p:tag name="KSO_WM_UNIT_INDEX" val="2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2"/>
</p:tagLst>
</file>

<file path=ppt/tags/tag452.xml><?xml version="1.0" encoding="utf-8"?>
<p:tagLst xmlns:p="http://schemas.openxmlformats.org/presentationml/2006/main">
  <p:tag name="KSO_WM_BEAUTIFY_FLAG" val="#wm#"/>
  <p:tag name="KSO_WM_CHIP_GROUPID" val="5ed7466bafe44fab1839bd3a"/>
  <p:tag name="KSO_WM_CHIP_XID" val="5ed203c57ab0972fba70b229"/>
  <p:tag name="KSO_WM_TAG_VERSION" val="1.0"/>
  <p:tag name="KSO_WM_TEMPLATE_ASSEMBLE_GROUPID" val="60656ea74054ed1e2fb7fd1f"/>
  <p:tag name="KSO_WM_TEMPLATE_ASSEMBLE_XID" val="60656ea74054ed1e2fb7fd1f"/>
  <p:tag name="KSO_WM_TEMPLATE_CATEGORY" val="diagram"/>
  <p:tag name="KSO_WM_TEMPLATE_INDEX" val="20211081"/>
  <p:tag name="KSO_WM_UNIT_BLOCK" val="0"/>
  <p:tag name="KSO_WM_UNIT_COMPATIBLE" val="0"/>
  <p:tag name="KSO_WM_UNIT_DEC_AREA_ID" val="c0200d132c754560be5c5585b8d4588d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,&quot;whChangeMode&quot;:0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11081_1*i*3"/>
  <p:tag name="KSO_WM_UNIT_INDEX" val="3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2"/>
</p:tagLst>
</file>

<file path=ppt/tags/tag453.xml><?xml version="1.0" encoding="utf-8"?>
<p:tagLst xmlns:p="http://schemas.openxmlformats.org/presentationml/2006/main">
  <p:tag name="KSO_WM_BEAUTIFY_FLAG" val="#wm#"/>
  <p:tag name="KSO_WM_CHIP_GROUPID" val="5ed7466bafe44fab1839bd3a"/>
  <p:tag name="KSO_WM_CHIP_XID" val="5ed203c57ab0972fba70b229"/>
  <p:tag name="KSO_WM_TAG_VERSION" val="1.0"/>
  <p:tag name="KSO_WM_TEMPLATE_ASSEMBLE_GROUPID" val="60656ea74054ed1e2fb7fd1f"/>
  <p:tag name="KSO_WM_TEMPLATE_ASSEMBLE_XID" val="60656ea74054ed1e2fb7fd1f"/>
  <p:tag name="KSO_WM_TEMPLATE_CATEGORY" val="diagram"/>
  <p:tag name="KSO_WM_TEMPLATE_INDEX" val="20211081"/>
  <p:tag name="KSO_WM_UNIT_BLOCK" val="0"/>
  <p:tag name="KSO_WM_UNIT_COMPATIBLE" val="0"/>
  <p:tag name="KSO_WM_UNIT_DEC_AREA_ID" val="73fa9746dca74bddabbb662d28540912"/>
  <p:tag name="KSO_WM_UNIT_DECORATE_INFO" val="{&quot;ReferentInfo&quot;:{&quot;Id&quot;:&quot;slide&quot;,&quot;X&quot;:{&quot;Pos&quot;:1},&quot;Y&quot;:{&quot;Pos&quot;:1}},&quot;DecorateInfoX&quot;:{&quot;Pos&quot;:1,&quot;IsAbs&quot;:false},&quot;DecorateInfoY&quot;:{&quot;Pos&quot;:1,&quot;IsAbs&quot;:false},&quot;DecorateInfoW&quot;:{&quot;IsAbs&quot;:true},&quot;DecorateInfoH&quot;:{&quot;IsAbs&quot;:true},&quot;whChangeMode&quot;:0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11081_1*i*4"/>
  <p:tag name="KSO_WM_UNIT_INDEX" val="4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168"/>
</p:tagLst>
</file>

<file path=ppt/tags/tag454.xml><?xml version="1.0" encoding="utf-8"?>
<p:tagLst xmlns:p="http://schemas.openxmlformats.org/presentationml/2006/main">
  <p:tag name="KSO_WM_ASSEMBLE_CHIP_INDEX" val="a721450aeb6b467dbee868f840494115"/>
  <p:tag name="KSO_WM_BEAUTIFY_FLAG" val="#wm#"/>
  <p:tag name="KSO_WM_CHIP_FILLAREA_FILL_RULE" val="{&quot;fill_align&quot;:&quot;cm&quot;,&quot;fill_mode&quot;:&quot;full&quot;,&quot;sacle_strategy&quot;:&quot;smart&quot;}"/>
  <p:tag name="KSO_WM_CHIP_GROUPID" val="5e7881253197e252a37019b5"/>
  <p:tag name="KSO_WM_CHIP_XID" val="5e7881253197e252a37019b6"/>
  <p:tag name="KSO_WM_TAG_VERSION" val="1.0"/>
  <p:tag name="KSO_WM_TEMPLATE_ASSEMBLE_GROUPID" val="60656ea74054ed1e2fb7fd1f"/>
  <p:tag name="KSO_WM_TEMPLATE_ASSEMBLE_XID" val="60656ea74054ed1e2fb7fd1f"/>
  <p:tag name="KSO_WM_TEMPLATE_CATEGORY" val="diagram"/>
  <p:tag name="KSO_WM_TEMPLATE_INDEX" val="20211081"/>
  <p:tag name="KSO_WM_UNIT_BLOCK" val="0"/>
  <p:tag name="KSO_WM_UNIT_COMPATIBLE" val="0"/>
  <p:tag name="KSO_WM_UNIT_DEC_AREA_ID" val="6dcefdcfc0364e11882144eec9080b75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24;44;4"/>
  <p:tag name="KSO_WM_UNIT_DIAGRAM_ISNUMVISUAL" val="0"/>
  <p:tag name="KSO_WM_UNIT_DIAGRAM_ISREFERUNIT" val="0"/>
  <p:tag name="KSO_WM_UNIT_HIGHLIGHT" val="0"/>
  <p:tag name="KSO_WM_UNIT_ID" val="diagram20211081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标题"/>
  <p:tag name="KSO_WM_UNIT_SHOW_EDIT_AREA_INDICATION" val="1"/>
  <p:tag name="KSO_WM_UNIT_SM_LIMIT_TYPE" val="2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6"/>
</p:tagLst>
</file>

<file path=ppt/tags/tag455.xml><?xml version="1.0" encoding="utf-8"?>
<p:tagLst xmlns:p="http://schemas.openxmlformats.org/presentationml/2006/main">
  <p:tag name="KSO_WM_ASSEMBLE_CHIP_INDEX" val="38c7d38fa4544f9e97221ac854387c12"/>
  <p:tag name="KSO_WM_BEAUTIFY_FLAG" val="#wm#"/>
  <p:tag name="KSO_WM_CHIP_FILLAREA_FILL_RULE" val="{&quot;fill_align&quot;:&quot;cm&quot;,&quot;fill_mode&quot;:&quot;full&quot;,&quot;sacle_strategy&quot;:&quot;smart&quot;}"/>
  <p:tag name="KSO_WM_CHIP_GROUPID" val="5e6b05596848fb12bee65ac8"/>
  <p:tag name="KSO_WM_CHIP_XID" val="5e6b05596848fb12bee65aca"/>
  <p:tag name="KSO_WM_TAG_VERSION" val="1.0"/>
  <p:tag name="KSO_WM_TEMPLATE_ASSEMBLE_GROUPID" val="60656ea74054ed1e2fb7fd1f"/>
  <p:tag name="KSO_WM_TEMPLATE_ASSEMBLE_XID" val="60656ea74054ed1e2fb7fd1f"/>
  <p:tag name="KSO_WM_TEMPLATE_CATEGORY" val="diagram"/>
  <p:tag name="KSO_WM_TEMPLATE_INDEX" val="20211081"/>
  <p:tag name="KSO_WM_UNIT_BLOCK" val="0"/>
  <p:tag name="KSO_WM_UNIT_COMPATIBLE" val="0"/>
  <p:tag name="KSO_WM_UNIT_DEC_AREA_ID" val="88f6ed639a2c407ab49d3210d4c79d9f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14;20;2"/>
  <p:tag name="KSO_WM_UNIT_DIAGRAM_ISNUMVISUAL" val="0"/>
  <p:tag name="KSO_WM_UNIT_DIAGRAM_ISREFERUNIT" val="0"/>
  <p:tag name="KSO_WM_UNIT_HIGHLIGHT" val="0"/>
  <p:tag name="KSO_WM_UNIT_ID" val="diagram20211081_1*f*1"/>
  <p:tag name="KSO_WM_UNIT_INDEX" val="1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。"/>
  <p:tag name="KSO_WM_UNIT_SHOW_EDIT_AREA_INDICATION" val="1"/>
  <p:tag name="KSO_WM_UNIT_SM_LIMIT_TYPE" val="2"/>
  <p:tag name="KSO_WM_UNIT_SUBTYPE" val="a"/>
  <p:tag name="KSO_WM_UNIT_SUPPORT_UNIT_TYPE" val="[&quot;d&quot;]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104"/>
</p:tagLst>
</file>

<file path=ppt/tags/tag456.xml><?xml version="1.0" encoding="utf-8"?>
<p:tagLst xmlns:p="http://schemas.openxmlformats.org/presentationml/2006/main">
  <p:tag name="KSO_WM_ASSEMBLE_CHIP_INDEX" val="6896e25f404e462ba33409f588c45c9e"/>
  <p:tag name="KSO_WM_BEAUTIFY_FLAG" val="#wm#"/>
  <p:tag name="KSO_WM_CHIP_FILLAREA_FILL_RULE" val="{&quot;fill_align&quot;:&quot;cm&quot;,&quot;fill_mode&quot;:&quot;full&quot;,&quot;sacle_strategy&quot;:&quot;smart&quot;}"/>
  <p:tag name="KSO_WM_CHIP_GROUPID" val="5e6b05596848fb12bee65ac8"/>
  <p:tag name="KSO_WM_CHIP_XID" val="5e6b05596848fb12bee65aca"/>
  <p:tag name="KSO_WM_TAG_VERSION" val="1.0"/>
  <p:tag name="KSO_WM_TEMPLATE_ASSEMBLE_GROUPID" val="60656ea74054ed1e2fb7fd1f"/>
  <p:tag name="KSO_WM_TEMPLATE_ASSEMBLE_XID" val="60656ea74054ed1e2fb7fd1f"/>
  <p:tag name="KSO_WM_TEMPLATE_CATEGORY" val="diagram"/>
  <p:tag name="KSO_WM_TEMPLATE_INDEX" val="20211081"/>
  <p:tag name="KSO_WM_UNIT_BLOCK" val="0"/>
  <p:tag name="KSO_WM_UNIT_COMPATIBLE" val="0"/>
  <p:tag name="KSO_WM_UNIT_DEC_AREA_ID" val="14cc609229e3474d9e152a455bd7b660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14;20;2"/>
  <p:tag name="KSO_WM_UNIT_DIAGRAM_ISNUMVISUAL" val="0"/>
  <p:tag name="KSO_WM_UNIT_DIAGRAM_ISREFERUNIT" val="0"/>
  <p:tag name="KSO_WM_UNIT_HIGHLIGHT" val="0"/>
  <p:tag name="KSO_WM_UNIT_ID" val="diagram20211081_1*f*2"/>
  <p:tag name="KSO_WM_UNIT_INDEX" val="2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。"/>
  <p:tag name="KSO_WM_UNIT_SHOW_EDIT_AREA_INDICATION" val="1"/>
  <p:tag name="KSO_WM_UNIT_SM_LIMIT_TYPE" val="2"/>
  <p:tag name="KSO_WM_UNIT_SUBTYPE" val="a"/>
  <p:tag name="KSO_WM_UNIT_SUPPORT_UNIT_TYPE" val="[&quot;d&quot;,&quot;α&quot;,&quot;β&quot;,&quot;θ&quot;]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104"/>
</p:tagLst>
</file>

<file path=ppt/tags/tag457.xml><?xml version="1.0" encoding="utf-8"?>
<p:tagLst xmlns:p="http://schemas.openxmlformats.org/presentationml/2006/main">
  <p:tag name="KSO_WM_BEAUTIFY_FLAG" val="#wm#"/>
  <p:tag name="KSO_WM_CHIP_FILLPROP" val="[[{&quot;fill_id&quot;:&quot;91a4e7836c6d4155ad053c42651ba485&quot;,&quot;fill_align&quot;:&quot;cm&quot;,&quot;text_align&quot;:&quot;cm&quot;,&quot;text_direction&quot;:&quot;horizontal&quot;,&quot;chip_types&quot;:[&quot;header&quot;]},{&quot;fill_id&quot;:&quot;d8d47328ad0b4b23ad19654c6e197ee5&quot;,&quot;fill_align&quot;:&quot;cm&quot;,&quot;text_align&quot;:&quot;lm&quot;,&quot;text_direction&quot;:&quot;horizontal&quot;,&quot;chip_types&quot;:[&quot;text&quot;,&quot;picture&quot;]},{&quot;fill_id&quot;:&quot;d232afdae4364dcc930c0c19b5e28f45&quot;,&quot;fill_align&quot;:&quot;cm&quot;,&quot;text_align&quot;:&quot;lm&quot;,&quot;text_direction&quot;:&quot;horizontal&quot;,&quot;chip_types&quot;:[&quot;pictext&quot;,&quot;text&quot;,&quot;picture&quot;,&quot;chart&quot;,&quot;table&quot;,&quot;video&quot;],&quot;support_features&quot;:[&quot;collage&quot;,&quot;carousel&quot;]}]]"/>
  <p:tag name="KSO_WM_CHIP_GROUPID" val="5ed7466bafe44fab1839bd3a"/>
  <p:tag name="KSO_WM_CHIP_INFOS" val="{&quot;layout_type&quot;:&quot;leftright&quot;,&quot;layout_feature&quot;:2,&quot;tags&quot;:{&quot;style&quot;:[&quot;商务&quot;,&quot;简约&quot;,&quot;卡通&quot;,&quot;欧美风&quot;,&quot;黑板风&quot;,&quot;渐变风&quot;]},&quot;slide_type&quot;:[&quot;text&quot;],&quot;aspect_ratio&quot;:&quot;16:9&quot;,&quot;diagram&quot;:{&quot;type&quot;:[],&quot;direction&quot;:0,&quot;isSupportDecBetweenItems&quot;:false}}"/>
  <p:tag name="KSO_WM_CHIP_XID" val="5ed203c57ab0972fba70b229"/>
  <p:tag name="KSO_WM_SLIDE_BACKGROUND" val="[&quot;leftRight&quot;,&quot;general&quot;]"/>
  <p:tag name="KSO_WM_SLIDE_BACKGROUND_TYPE" val="leftRight"/>
  <p:tag name="KSO_WM_SLIDE_BK_DARK_LIGHT" val="2"/>
  <p:tag name="KSO_WM_SLIDE_ID" val="diagram20211081_1"/>
  <p:tag name="KSO_WM_SLIDE_INDEX" val="1"/>
  <p:tag name="KSO_WM_SLIDE_ITEM_CNT" val="0"/>
  <p:tag name="KSO_WM_SLIDE_LAYOUT" val="a_f"/>
  <p:tag name="KSO_WM_SLIDE_LAYOUT_CNT" val="1_2"/>
  <p:tag name="KSO_WM_SLIDE_LAYOUT_INFO" val="{&quot;backgroundInfo&quot;:[{&quot;bottom&quot;:0,&quot;bottomAbs&quot;:false,&quot;left&quot;:0,&quot;leftAbs&quot;:false,&quot;right&quot;:0.5,&quot;rightAbs&quot;:false,&quot;top&quot;:0,&quot;topAbs&quot;:false,&quot;type&quot;:&quot;leftRight&quot;},{&quot;bottom&quot;:0,&quot;bottomAbs&quot;:false,&quot;left&quot;:0,&quot;leftAbs&quot;:false,&quot;right&quot;:0,&quot;rightAbs&quot;:false,&quot;top&quot;:0,&quot;topAbs&quot;:false,&quot;type&quot;:&quot;general&quot;}],&quot;direction&quot;:1,&quot;id&quot;:&quot;2021-04-01T15:11:00&quot;,&quot;maxSize&quot;:{&quot;size1&quot;:33.799614474654661},&quot;minSize&quot;:{&quot;size1&quot;:33.799614474654661},&quot;normalSize&quot;:{&quot;size1&quot;:33.799614474654661},&quot;subLayout&quot;:[{&quot;id&quot;:&quot;2021-04-01T15:11:00&quot;,&quot;margin&quot;:{&quot;bottom&quot;:2.9630000591278076,&quot;left&quot;:1.6929999589920044,&quot;right&quot;:0,&quot;top&quot;:2.9630000591278076},&quot;type&quot;:0},{&quot;direction&quot;:1,&quot;id&quot;:&quot;2021-04-01T15:11:00&quot;,&quot;maxSize&quot;:{&quot;size1&quot;:41.599417638821471},&quot;minSize&quot;:{&quot;size1&quot;:41.599417638821471},&quot;normalSize&quot;:{&quot;size1&quot;:41.599417638821471},&quot;subLayout&quot;:[{&quot;id&quot;:&quot;2021-04-01T15:11:00&quot;,&quot;margin&quot;:{&quot;bottom&quot;:7.1970000267028809,&quot;left&quot;:1.6929999589920044,&quot;right&quot;:0,&quot;top&quot;:6.3499999046325684},&quot;type&quot;:0},{&quot;id&quot;:&quot;2021-04-01T15:11:00&quot;,&quot;margin&quot;:{&quot;bottom&quot;:2.9630000591278076,&quot;left&quot;:1.6929999589920044,&quot;right&quot;:1.6929999589920044,&quot;top&quot;:2.9630000591278076},&quot;type&quot;:0}],&quot;type&quot;:0}],&quot;type&quot;:0}"/>
  <p:tag name="KSO_WM_SLIDE_POSITION" val="0*0"/>
  <p:tag name="KSO_WM_SLIDE_RATIO" val="1.777778"/>
  <p:tag name="KSO_WM_SLIDE_SIZE" val="912*540"/>
  <p:tag name="KSO_WM_SLIDE_SUBTYPE" val="pureTxt"/>
  <p:tag name="KSO_WM_SLIDE_SUPPORT_FEATURE_TYPE" val="0"/>
  <p:tag name="KSO_WM_SLIDE_TYPE" val="text"/>
  <p:tag name="KSO_WM_TAG_VERSION" val="1.0"/>
  <p:tag name="KSO_WM_TEMPLATE_ASSEMBLE_GROUPID" val="60656ea74054ed1e2fb7fd1f"/>
  <p:tag name="KSO_WM_TEMPLATE_ASSEMBLE_XID" val="60656ea74054ed1e2fb7fd1f"/>
  <p:tag name="KSO_WM_TEMPLATE_CATEGORY" val="diagram"/>
  <p:tag name="KSO_WM_TEMPLATE_COLOR_TYPE" val="1"/>
  <p:tag name="KSO_WM_TEMPLATE_INDEX" val="20211081"/>
  <p:tag name="KSO_WM_TEMPLATE_MASTER_TYPE" val="0"/>
  <p:tag name="KSO_WM_TEMPLATE_SUBCATEGORY" val="21"/>
</p:tagLst>
</file>

<file path=ppt/tags/tag458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60656e954054ed1e2fb7fc11"/>
  <p:tag name="KSO_WM_TEMPLATE_ASSEMBLE_XID" val="60656e954054ed1e2fb7fc11"/>
  <p:tag name="KSO_WM_TEMPLATE_CATEGORY" val="diagram"/>
  <p:tag name="KSO_WM_TEMPLATE_INDEX" val="20213649"/>
  <p:tag name="KSO_WM_UNIT_BLOCK" val="0"/>
  <p:tag name="KSO_WM_UNIT_COMPATIBLE" val="0"/>
  <p:tag name="KSO_WM_UNIT_DEC_AREA_ID" val="0359c9aa6d164b778f9100a578dbe3b7"/>
  <p:tag name="KSO_WM_UNIT_DECORATE_INFO" val="{&quot;ReferentInfo&quot;:{&quot;Id&quot;:&quot;slide&quot;,&quot;X&quot;:{&quot;Pos&quot;:0},&quot;Y&quot;:{&quot;Pos&quot;:2}},&quot;DecorateInfoX&quot;:{&quot;Pos&quot;:0,&quot;IsAbs&quot;:false},&quot;DecorateInfoY&quot;:{&quot;Pos&quot;:2,&quot;IsAbs&quot;:false},&quot;DecorateInfoW&quot;:{&quot;IsAbs&quot;:false},&quot;DecorateInfoH&quot;:{&quot;IsAbs&quot;:false},&quot;whChangeMode&quot;:1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13649_1*i*5"/>
  <p:tag name="KSO_WM_UNIT_INDEX" val="5"/>
  <p:tag name="KSO_WM_UNIT_LAYERLEVEL" val="1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9"/>
</p:tagLst>
</file>

<file path=ppt/tags/tag459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60656e954054ed1e2fb7fc11"/>
  <p:tag name="KSO_WM_TEMPLATE_ASSEMBLE_XID" val="60656e954054ed1e2fb7fc11"/>
  <p:tag name="KSO_WM_TEMPLATE_CATEGORY" val="diagram"/>
  <p:tag name="KSO_WM_TEMPLATE_INDEX" val="20213649"/>
  <p:tag name="KSO_WM_UNIT_BLOCK" val="0"/>
  <p:tag name="KSO_WM_UNIT_COMPATIBLE" val="0"/>
  <p:tag name="KSO_WM_UNIT_DEC_AREA_ID" val="55d8ec54377a4778bb96cabf279c1255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2},&quot;ReferentInfo&quot;:{&quot;Id&quot;:&quot;9bc5cdc6827740c9a31703d6ae7d7186&quot;,&quot;X&quot;:{&quot;Pos&quot;:1},&quot;Y&quot;:{&quot;Pos&quot;:0}},&quot;whChangeMode&quot;:0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13649_1*i*9"/>
  <p:tag name="KSO_WM_UNIT_INDEX" val="9"/>
  <p:tag name="KSO_WM_UNIT_LAYERLEVEL" val="1"/>
  <p:tag name="KSO_WM_UNIT_SM_LIMIT_TYPE" val="0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29"/>
</p:tagLst>
</file>

<file path=ppt/tags/tag4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60.xml><?xml version="1.0" encoding="utf-8"?>
<p:tagLst xmlns:p="http://schemas.openxmlformats.org/presentationml/2006/main">
  <p:tag name="KSO_WM_ASSEMBLE_CHIP_INDEX" val="ea49845d83314134923435bdead311f0"/>
  <p:tag name="KSO_WM_BEAUTIFY_FLAG" val="#wm#"/>
  <p:tag name="KSO_WM_CHIP_FILLAREA_FILL_RULE" val="{&quot;fill_align&quot;:&quot;cm&quot;,&quot;fill_mode&quot;:&quot;full&quot;,&quot;sacle_strategy&quot;:&quot;smart&quot;}"/>
  <p:tag name="KSO_WM_CHIP_GROUPID" val="5f0681562c9c209bb8bb14eb"/>
  <p:tag name="KSO_WM_CHIP_XID" val="5f0681562c9c209bb8bb14ec"/>
  <p:tag name="KSO_WM_TAG_VERSION" val="1.0"/>
  <p:tag name="KSO_WM_TEMPLATE_ASSEMBLE_GROUPID" val="60656e954054ed1e2fb7fc11"/>
  <p:tag name="KSO_WM_TEMPLATE_ASSEMBLE_XID" val="60656e954054ed1e2fb7fc11"/>
  <p:tag name="KSO_WM_TEMPLATE_CATEGORY" val="diagram"/>
  <p:tag name="KSO_WM_TEMPLATE_INDEX" val="20213649"/>
  <p:tag name="KSO_WM_UNIT_BLOCK" val="0"/>
  <p:tag name="KSO_WM_UNIT_COMPATIBLE" val="0"/>
  <p:tag name="KSO_WM_UNIT_DEC_AREA_ID" val="08da55be35804d61a1d8f527250f692c"/>
  <p:tag name="KSO_WM_UNIT_DEFAULT_FONT" val="24;44;4"/>
  <p:tag name="KSO_WM_UNIT_DIAGRAM_ISNUMVISUAL" val="0"/>
  <p:tag name="KSO_WM_UNIT_DIAGRAM_ISREFERUNIT" val="0"/>
  <p:tag name="KSO_WM_UNIT_HIGHLIGHT" val="0"/>
  <p:tag name="KSO_WM_UNIT_ID" val="diagram20213649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添加大标题"/>
  <p:tag name="KSO_WM_UNIT_SHOW_EDIT_AREA_INDICATION" val="1"/>
  <p:tag name="KSO_WM_UNIT_SUPPORT_BIG_FONT" val="1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18"/>
</p:tagLst>
</file>

<file path=ppt/tags/tag461.xml><?xml version="1.0" encoding="utf-8"?>
<p:tagLst xmlns:p="http://schemas.openxmlformats.org/presentationml/2006/main">
  <p:tag name="KSO_WM_ASSEMBLE_CHIP_INDEX" val="ea49845d83314134923435bdead311f0"/>
  <p:tag name="KSO_WM_BEAUTIFY_FLAG" val="#wm#"/>
  <p:tag name="KSO_WM_CHIP_FILLAREA_FILL_RULE" val="{&quot;fill_align&quot;:&quot;cm&quot;,&quot;fill_mode&quot;:&quot;full&quot;,&quot;sacle_strategy&quot;:&quot;smart&quot;}"/>
  <p:tag name="KSO_WM_CHIP_GROUPID" val="5f0681562c9c209bb8bb14eb"/>
  <p:tag name="KSO_WM_CHIP_XID" val="5f0681562c9c209bb8bb14ec"/>
  <p:tag name="KSO_WM_TAG_VERSION" val="1.0"/>
  <p:tag name="KSO_WM_TEMPLATE_ASSEMBLE_GROUPID" val="60656e954054ed1e2fb7fc11"/>
  <p:tag name="KSO_WM_TEMPLATE_ASSEMBLE_XID" val="60656e954054ed1e2fb7fc11"/>
  <p:tag name="KSO_WM_TEMPLATE_CATEGORY" val="diagram"/>
  <p:tag name="KSO_WM_TEMPLATE_INDEX" val="20213649"/>
  <p:tag name="KSO_WM_UNIT_BLOCK" val="0"/>
  <p:tag name="KSO_WM_UNIT_COMPATIBLE" val="0"/>
  <p:tag name="KSO_WM_UNIT_DEC_AREA_ID" val="71ba449a7aa841ffa41576a9066d4bd5"/>
  <p:tag name="KSO_WM_UNIT_DEFAULT_FONT" val="18;24;2"/>
  <p:tag name="KSO_WM_UNIT_DIAGRAM_ISNUMVISUAL" val="0"/>
  <p:tag name="KSO_WM_UNIT_DIAGRAM_ISREFERUNIT" val="0"/>
  <p:tag name="KSO_WM_UNIT_HIGHLIGHT" val="0"/>
  <p:tag name="KSO_WM_UNIT_ID" val="diagram20213649_1*b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可添加副标题"/>
  <p:tag name="KSO_WM_UNIT_SHOW_EDIT_AREA_INDICATION" val="1"/>
  <p:tag name="KSO_WM_UNIT_SUPPORT_BIG_FONT" val="1"/>
  <p:tag name="KSO_WM_UNIT_TEXT_FILL_FORE_SCHEMECOLOR_INDEX" val="14"/>
  <p:tag name="KSO_WM_UNIT_TEXT_FILL_FORE_SCHEMECOLOR_INDEX_BRIGHTNESS" val="-0.25"/>
  <p:tag name="KSO_WM_UNIT_TEXT_FILL_TYPE" val="1"/>
  <p:tag name="KSO_WM_UNIT_TYPE" val="b"/>
  <p:tag name="KSO_WM_UNIT_VALUE" val="72"/>
</p:tagLst>
</file>

<file path=ppt/tags/tag462.xml><?xml version="1.0" encoding="utf-8"?>
<p:tagLst xmlns:p="http://schemas.openxmlformats.org/presentationml/2006/main">
  <p:tag name="KSO_WM_ASSEMBLE_CHIP_INDEX" val="75aa5e91d58c42b7a911cc003df57d6f"/>
  <p:tag name="KSO_WM_BEAUTIFY_FLAG" val="#wm#"/>
  <p:tag name="KSO_WM_CHIP_FILLAREA_FILL_RULE" val="{&quot;fill_align&quot;:&quot;ct&quot;,&quot;fill_mode&quot;:&quot;full&quot;,&quot;sacle_strategy&quot;:&quot;smart&quot;}"/>
  <p:tag name="KSO_WM_CHIP_GROUPID" val="5e6b05596848fb12bee65ac8"/>
  <p:tag name="KSO_WM_CHIP_XID" val="5e6b05596848fb12bee65aca"/>
  <p:tag name="KSO_WM_TAG_VERSION" val="1.0"/>
  <p:tag name="KSO_WM_TEMPLATE_ASSEMBLE_GROUPID" val="60656e954054ed1e2fb7fc11"/>
  <p:tag name="KSO_WM_TEMPLATE_ASSEMBLE_XID" val="60656e954054ed1e2fb7fc11"/>
  <p:tag name="KSO_WM_TEMPLATE_CATEGORY" val="diagram"/>
  <p:tag name="KSO_WM_TEMPLATE_INDEX" val="20213649"/>
  <p:tag name="KSO_WM_UNIT_BLOCK" val="0"/>
  <p:tag name="KSO_WM_UNIT_COMPATIBLE" val="0"/>
  <p:tag name="KSO_WM_UNIT_DEC_AREA_ID" val="9bc5cdc6827740c9a31703d6ae7d71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14;20;2"/>
  <p:tag name="KSO_WM_UNIT_DIAGRAM_ISNUMVISUAL" val="0"/>
  <p:tag name="KSO_WM_UNIT_DIAGRAM_ISREFERUNIT" val="0"/>
  <p:tag name="KSO_WM_UNIT_HIGHLIGHT" val="0"/>
  <p:tag name="KSO_WM_UNIT_ID" val="diagram20213649_1*f*1"/>
  <p:tag name="KSO_WM_UNIT_INDEX" val="1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"/>
  <p:tag name="KSO_WM_UNIT_SHOW_EDIT_AREA_INDICATION" val="1"/>
  <p:tag name="KSO_WM_UNIT_SM_LIMIT_TYPE" val="2"/>
  <p:tag name="KSO_WM_UNIT_SUBTYPE" val="a"/>
  <p:tag name="KSO_WM_UNIT_SUPPORT_BIG_FONT" val="1"/>
  <p:tag name="KSO_WM_UNIT_SUPPORT_UNIT_TYPE" val="[&quot;l&quot;,&quot;m&quot;,&quot;n&quot;,&quot;o&quot;,&quot;p&quot;,&quot;q&quot;,&quot;r&quot;,&quot;δ&quot;,&quot;ε&quot;,&quot;ζ&quot;,&quot;η&quot;,&quot;d&quot;,&quot;α&quot;,&quot;β&quot;]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252"/>
</p:tagLst>
</file>

<file path=ppt/tags/tag463.xml><?xml version="1.0" encoding="utf-8"?>
<p:tagLst xmlns:p="http://schemas.openxmlformats.org/presentationml/2006/main">
  <p:tag name="KSO_WM_BEAUTIFY_FLAG" val="#wm#"/>
  <p:tag name="KSO_WM_CHIP_DECFILLPROP" val="[]"/>
  <p:tag name="KSO_WM_CHIP_FILLPROP" val="[[{&quot;text_align&quot;:&quot;cm&quot;,&quot;text_direction&quot;:&quot;horizontal&quot;,&quot;support_big_font&quot;:true,&quot;fill_id&quot;:&quot;9811842a40b8444fb4328509459bb100&quot;,&quot;fill_align&quot;:&quot;cm&quot;,&quot;chip_types&quot;:[&quot;header&quot;]},{&quot;text_align&quot;:&quot;lt&quot;,&quot;text_direction&quot;:&quot;horizontal&quot;,&quot;support_features&quot;:[&quot;collage&quot;],&quot;support_big_font&quot;:true,&quot;fill_id&quot;:&quot;c90bd62ea9de4553978b48fdc8f8c728&quot;,&quot;fill_align&quot;:&quot;ct&quot;,&quot;chip_types&quot;:[&quot;diagram&quot;,&quot;pictext&quot;,&quot;text&quot;,&quot;picture&quot;,&quot;chart&quot;,&quot;table&quot;]}],[{&quot;text_align&quot;:&quot;lb&quot;,&quot;text_direction&quot;:&quot;horizontal&quot;,&quot;support_big_font&quot;:true,&quot;fill_id&quot;:&quot;9811842a40b8444fb4328509459bb100&quot;,&quot;fill_align&quot;:&quot;lb&quot;,&quot;chip_types&quot;:[&quot;text&quot;]},{&quot;text_align&quot;:&quot;lt&quot;,&quot;text_direction&quot;:&quot;horizontal&quot;,&quot;support_features&quot;:[&quot;collage&quot;],&quot;support_big_font&quot;:true,&quot;fill_id&quot;:&quot;c90bd62ea9de4553978b48fdc8f8c728&quot;,&quot;fill_align&quot;:&quot;lt&quot;,&quot;chip_types&quot;:[&quot;diagram&quot;,&quot;pictext&quot;,&quot;text&quot;,&quot;picture&quot;,&quot;chart&quot;,&quot;table&quot;]}]]"/>
  <p:tag name="KSO_WM_CHIP_GROUPID" val="5efda24481ee359a788b1e25"/>
  <p:tag name="KSO_WM_CHIP_INFOS" val="{&quot;type&quot;:0,&quot;layout_type&quot;:&quot;topbottom&quot;,&quot;layout_feature&quot;:2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efda24481ee359a788b1e26"/>
  <p:tag name="KSO_WM_SLIDE_BACKGROUND_TYPE" val="general"/>
  <p:tag name="KSO_WM_SLIDE_BK_DARK_LIGHT" val="2"/>
  <p:tag name="KSO_WM_SLIDE_ID" val="diagram20213649_1"/>
  <p:tag name="KSO_WM_SLIDE_INDEX" val="1"/>
  <p:tag name="KSO_WM_SLIDE_ITEM_CNT" val="0"/>
  <p:tag name="KSO_WM_SLIDE_LAYOUT" val="a_b_f"/>
  <p:tag name="KSO_WM_SLIDE_LAYOUT_CNT" val="1_1_1"/>
  <p:tag name="KSO_WM_SLIDE_LAYOUT_INFO" val="{&quot;id&quot;:&quot;2021-04-01T15:08:07&quot;,&quot;maxSize&quot;:{&quot;size1&quot;:46.5},&quot;minSize&quot;:{&quot;size1&quot;:35.600000000000001},&quot;normalSize&quot;:{&quot;size1&quot;:46.5},&quot;subLayout&quot;:[{&quot;id&quot;:&quot;2021-04-01T15:08:07&quot;,&quot;margin&quot;:{&quot;bottom&quot;:1.6670000553131104,&quot;left&quot;:4.2329998016357422,&quot;right&quot;:4.2329998016357422,&quot;top&quot;:2.9630000591278076},&quot;type&quot;:0},{&quot;id&quot;:&quot;2021-04-01T15:08:07&quot;,&quot;margin&quot;:{&quot;bottom&quot;:2.9630000591278076,&quot;left&quot;:4.2329998016357422,&quot;right&quot;:4.2329998016357422,&quot;top&quot;:0.026000002399086952},&quot;type&quot;:0}],&quot;type&quot;:0}"/>
  <p:tag name="KSO_WM_SLIDE_POSITION" val="0*-1"/>
  <p:tag name="KSO_WM_SLIDE_RATIO" val="1.777778"/>
  <p:tag name="KSO_WM_SLIDE_SIZE" val="960*540"/>
  <p:tag name="KSO_WM_SLIDE_SUBTYPE" val="pureTxt"/>
  <p:tag name="KSO_WM_SLIDE_SUPPORT_FEATURE_TYPE" val="0"/>
  <p:tag name="KSO_WM_SLIDE_TYPE" val="text"/>
  <p:tag name="KSO_WM_TAG_VERSION" val="1.0"/>
  <p:tag name="KSO_WM_TEMPLATE_ASSEMBLE_GROUPID" val="60656e954054ed1e2fb7fc11"/>
  <p:tag name="KSO_WM_TEMPLATE_ASSEMBLE_XID" val="60656e954054ed1e2fb7fc11"/>
  <p:tag name="KSO_WM_TEMPLATE_CATEGORY" val="diagram"/>
  <p:tag name="KSO_WM_TEMPLATE_COLOR_TYPE" val="1"/>
  <p:tag name="KSO_WM_TEMPLATE_INDEX" val="20213649"/>
  <p:tag name="KSO_WM_TEMPLATE_MASTER_TYPE" val="0"/>
  <p:tag name="KSO_WM_TEMPLATE_SUBCATEGORY" val="21"/>
</p:tagLst>
</file>

<file path=ppt/tags/tag464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60656e954054ed1e2fb7fc11"/>
  <p:tag name="KSO_WM_TEMPLATE_ASSEMBLE_XID" val="60656e954054ed1e2fb7fc11"/>
  <p:tag name="KSO_WM_TEMPLATE_CATEGORY" val="diagram"/>
  <p:tag name="KSO_WM_TEMPLATE_INDEX" val="20213649"/>
  <p:tag name="KSO_WM_UNIT_BLOCK" val="0"/>
  <p:tag name="KSO_WM_UNIT_COMPATIBLE" val="0"/>
  <p:tag name="KSO_WM_UNIT_DEC_AREA_ID" val="0359c9aa6d164b778f9100a578dbe3b7"/>
  <p:tag name="KSO_WM_UNIT_DECORATE_INFO" val="{&quot;ReferentInfo&quot;:{&quot;Id&quot;:&quot;slide&quot;,&quot;X&quot;:{&quot;Pos&quot;:0},&quot;Y&quot;:{&quot;Pos&quot;:2}},&quot;DecorateInfoX&quot;:{&quot;Pos&quot;:0,&quot;IsAbs&quot;:false},&quot;DecorateInfoY&quot;:{&quot;Pos&quot;:2,&quot;IsAbs&quot;:false},&quot;DecorateInfoW&quot;:{&quot;IsAbs&quot;:false},&quot;DecorateInfoH&quot;:{&quot;IsAbs&quot;:false},&quot;whChangeMode&quot;:1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13649_1*i*5"/>
  <p:tag name="KSO_WM_UNIT_INDEX" val="5"/>
  <p:tag name="KSO_WM_UNIT_LAYERLEVEL" val="1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9"/>
</p:tagLst>
</file>

<file path=ppt/tags/tag465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60656e954054ed1e2fb7fc11"/>
  <p:tag name="KSO_WM_TEMPLATE_ASSEMBLE_XID" val="60656e954054ed1e2fb7fc11"/>
  <p:tag name="KSO_WM_TEMPLATE_CATEGORY" val="diagram"/>
  <p:tag name="KSO_WM_TEMPLATE_INDEX" val="20213649"/>
  <p:tag name="KSO_WM_UNIT_BLOCK" val="0"/>
  <p:tag name="KSO_WM_UNIT_COMPATIBLE" val="0"/>
  <p:tag name="KSO_WM_UNIT_DEC_AREA_ID" val="55d8ec54377a4778bb96cabf279c1255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2},&quot;ReferentInfo&quot;:{&quot;Id&quot;:&quot;9bc5cdc6827740c9a31703d6ae7d7186&quot;,&quot;X&quot;:{&quot;Pos&quot;:1},&quot;Y&quot;:{&quot;Pos&quot;:0}},&quot;whChangeMode&quot;:0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13649_1*i*9"/>
  <p:tag name="KSO_WM_UNIT_INDEX" val="9"/>
  <p:tag name="KSO_WM_UNIT_LAYERLEVEL" val="1"/>
  <p:tag name="KSO_WM_UNIT_SM_LIMIT_TYPE" val="0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29"/>
</p:tagLst>
</file>

<file path=ppt/tags/tag466.xml><?xml version="1.0" encoding="utf-8"?>
<p:tagLst xmlns:p="http://schemas.openxmlformats.org/presentationml/2006/main">
  <p:tag name="KSO_WM_ASSEMBLE_CHIP_INDEX" val="ea49845d83314134923435bdead311f0"/>
  <p:tag name="KSO_WM_BEAUTIFY_FLAG" val="#wm#"/>
  <p:tag name="KSO_WM_CHIP_FILLAREA_FILL_RULE" val="{&quot;fill_align&quot;:&quot;cm&quot;,&quot;fill_mode&quot;:&quot;full&quot;,&quot;sacle_strategy&quot;:&quot;smart&quot;}"/>
  <p:tag name="KSO_WM_CHIP_GROUPID" val="5f0681562c9c209bb8bb14eb"/>
  <p:tag name="KSO_WM_CHIP_XID" val="5f0681562c9c209bb8bb14ec"/>
  <p:tag name="KSO_WM_TAG_VERSION" val="1.0"/>
  <p:tag name="KSO_WM_TEMPLATE_ASSEMBLE_GROUPID" val="60656e954054ed1e2fb7fc11"/>
  <p:tag name="KSO_WM_TEMPLATE_ASSEMBLE_XID" val="60656e954054ed1e2fb7fc11"/>
  <p:tag name="KSO_WM_TEMPLATE_CATEGORY" val="diagram"/>
  <p:tag name="KSO_WM_TEMPLATE_INDEX" val="20213649"/>
  <p:tag name="KSO_WM_UNIT_BLOCK" val="0"/>
  <p:tag name="KSO_WM_UNIT_COMPATIBLE" val="0"/>
  <p:tag name="KSO_WM_UNIT_DEC_AREA_ID" val="08da55be35804d61a1d8f527250f692c"/>
  <p:tag name="KSO_WM_UNIT_DEFAULT_FONT" val="24;44;4"/>
  <p:tag name="KSO_WM_UNIT_DIAGRAM_ISNUMVISUAL" val="0"/>
  <p:tag name="KSO_WM_UNIT_DIAGRAM_ISREFERUNIT" val="0"/>
  <p:tag name="KSO_WM_UNIT_HIGHLIGHT" val="0"/>
  <p:tag name="KSO_WM_UNIT_ID" val="diagram20213649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添加大标题"/>
  <p:tag name="KSO_WM_UNIT_SHOW_EDIT_AREA_INDICATION" val="1"/>
  <p:tag name="KSO_WM_UNIT_SUPPORT_BIG_FONT" val="1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18"/>
</p:tagLst>
</file>

<file path=ppt/tags/tag467.xml><?xml version="1.0" encoding="utf-8"?>
<p:tagLst xmlns:p="http://schemas.openxmlformats.org/presentationml/2006/main">
  <p:tag name="KSO_WM_ASSEMBLE_CHIP_INDEX" val="ea49845d83314134923435bdead311f0"/>
  <p:tag name="KSO_WM_BEAUTIFY_FLAG" val="#wm#"/>
  <p:tag name="KSO_WM_CHIP_FILLAREA_FILL_RULE" val="{&quot;fill_align&quot;:&quot;cm&quot;,&quot;fill_mode&quot;:&quot;full&quot;,&quot;sacle_strategy&quot;:&quot;smart&quot;}"/>
  <p:tag name="KSO_WM_CHIP_GROUPID" val="5f0681562c9c209bb8bb14eb"/>
  <p:tag name="KSO_WM_CHIP_XID" val="5f0681562c9c209bb8bb14ec"/>
  <p:tag name="KSO_WM_TAG_VERSION" val="1.0"/>
  <p:tag name="KSO_WM_TEMPLATE_ASSEMBLE_GROUPID" val="60656e954054ed1e2fb7fc11"/>
  <p:tag name="KSO_WM_TEMPLATE_ASSEMBLE_XID" val="60656e954054ed1e2fb7fc11"/>
  <p:tag name="KSO_WM_TEMPLATE_CATEGORY" val="diagram"/>
  <p:tag name="KSO_WM_TEMPLATE_INDEX" val="20213649"/>
  <p:tag name="KSO_WM_UNIT_BLOCK" val="0"/>
  <p:tag name="KSO_WM_UNIT_COMPATIBLE" val="0"/>
  <p:tag name="KSO_WM_UNIT_DEC_AREA_ID" val="71ba449a7aa841ffa41576a9066d4bd5"/>
  <p:tag name="KSO_WM_UNIT_DEFAULT_FONT" val="18;24;2"/>
  <p:tag name="KSO_WM_UNIT_DIAGRAM_ISNUMVISUAL" val="0"/>
  <p:tag name="KSO_WM_UNIT_DIAGRAM_ISREFERUNIT" val="0"/>
  <p:tag name="KSO_WM_UNIT_HIGHLIGHT" val="0"/>
  <p:tag name="KSO_WM_UNIT_ID" val="diagram20213649_1*b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可添加副标题"/>
  <p:tag name="KSO_WM_UNIT_SHOW_EDIT_AREA_INDICATION" val="1"/>
  <p:tag name="KSO_WM_UNIT_SUPPORT_BIG_FONT" val="1"/>
  <p:tag name="KSO_WM_UNIT_TEXT_FILL_FORE_SCHEMECOLOR_INDEX" val="14"/>
  <p:tag name="KSO_WM_UNIT_TEXT_FILL_FORE_SCHEMECOLOR_INDEX_BRIGHTNESS" val="-0.25"/>
  <p:tag name="KSO_WM_UNIT_TEXT_FILL_TYPE" val="1"/>
  <p:tag name="KSO_WM_UNIT_TYPE" val="b"/>
  <p:tag name="KSO_WM_UNIT_VALUE" val="72"/>
</p:tagLst>
</file>

<file path=ppt/tags/tag468.xml><?xml version="1.0" encoding="utf-8"?>
<p:tagLst xmlns:p="http://schemas.openxmlformats.org/presentationml/2006/main">
  <p:tag name="KSO_WM_ASSEMBLE_CHIP_INDEX" val="75aa5e91d58c42b7a911cc003df57d6f"/>
  <p:tag name="KSO_WM_BEAUTIFY_FLAG" val="#wm#"/>
  <p:tag name="KSO_WM_CHIP_FILLAREA_FILL_RULE" val="{&quot;fill_align&quot;:&quot;ct&quot;,&quot;fill_mode&quot;:&quot;full&quot;,&quot;sacle_strategy&quot;:&quot;smart&quot;}"/>
  <p:tag name="KSO_WM_CHIP_GROUPID" val="5e6b05596848fb12bee65ac8"/>
  <p:tag name="KSO_WM_CHIP_XID" val="5e6b05596848fb12bee65aca"/>
  <p:tag name="KSO_WM_TAG_VERSION" val="1.0"/>
  <p:tag name="KSO_WM_TEMPLATE_ASSEMBLE_GROUPID" val="60656e954054ed1e2fb7fc11"/>
  <p:tag name="KSO_WM_TEMPLATE_ASSEMBLE_XID" val="60656e954054ed1e2fb7fc11"/>
  <p:tag name="KSO_WM_TEMPLATE_CATEGORY" val="diagram"/>
  <p:tag name="KSO_WM_TEMPLATE_INDEX" val="20213649"/>
  <p:tag name="KSO_WM_UNIT_BLOCK" val="0"/>
  <p:tag name="KSO_WM_UNIT_COMPATIBLE" val="0"/>
  <p:tag name="KSO_WM_UNIT_DEC_AREA_ID" val="9bc5cdc6827740c9a31703d6ae7d71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14;20;2"/>
  <p:tag name="KSO_WM_UNIT_DIAGRAM_ISNUMVISUAL" val="0"/>
  <p:tag name="KSO_WM_UNIT_DIAGRAM_ISREFERUNIT" val="0"/>
  <p:tag name="KSO_WM_UNIT_HIGHLIGHT" val="0"/>
  <p:tag name="KSO_WM_UNIT_ID" val="diagram20213649_1*f*1"/>
  <p:tag name="KSO_WM_UNIT_INDEX" val="1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"/>
  <p:tag name="KSO_WM_UNIT_SHOW_EDIT_AREA_INDICATION" val="1"/>
  <p:tag name="KSO_WM_UNIT_SM_LIMIT_TYPE" val="2"/>
  <p:tag name="KSO_WM_UNIT_SUBTYPE" val="a"/>
  <p:tag name="KSO_WM_UNIT_SUPPORT_BIG_FONT" val="1"/>
  <p:tag name="KSO_WM_UNIT_SUPPORT_UNIT_TYPE" val="[&quot;l&quot;,&quot;m&quot;,&quot;n&quot;,&quot;o&quot;,&quot;p&quot;,&quot;q&quot;,&quot;r&quot;,&quot;δ&quot;,&quot;ε&quot;,&quot;ζ&quot;,&quot;η&quot;,&quot;d&quot;,&quot;α&quot;,&quot;β&quot;]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252"/>
</p:tagLst>
</file>

<file path=ppt/tags/tag469.xml><?xml version="1.0" encoding="utf-8"?>
<p:tagLst xmlns:p="http://schemas.openxmlformats.org/presentationml/2006/main">
  <p:tag name="KSO_WM_BEAUTIFY_FLAG" val="#wm#"/>
  <p:tag name="KSO_WM_CHIP_DECFILLPROP" val="[]"/>
  <p:tag name="KSO_WM_CHIP_FILLPROP" val="[[{&quot;text_align&quot;:&quot;cm&quot;,&quot;text_direction&quot;:&quot;horizontal&quot;,&quot;support_big_font&quot;:true,&quot;fill_id&quot;:&quot;9811842a40b8444fb4328509459bb100&quot;,&quot;fill_align&quot;:&quot;cm&quot;,&quot;chip_types&quot;:[&quot;header&quot;]},{&quot;text_align&quot;:&quot;lt&quot;,&quot;text_direction&quot;:&quot;horizontal&quot;,&quot;support_features&quot;:[&quot;collage&quot;],&quot;support_big_font&quot;:true,&quot;fill_id&quot;:&quot;c90bd62ea9de4553978b48fdc8f8c728&quot;,&quot;fill_align&quot;:&quot;ct&quot;,&quot;chip_types&quot;:[&quot;diagram&quot;,&quot;pictext&quot;,&quot;text&quot;,&quot;picture&quot;,&quot;chart&quot;,&quot;table&quot;]}],[{&quot;text_align&quot;:&quot;lb&quot;,&quot;text_direction&quot;:&quot;horizontal&quot;,&quot;support_big_font&quot;:true,&quot;fill_id&quot;:&quot;9811842a40b8444fb4328509459bb100&quot;,&quot;fill_align&quot;:&quot;lb&quot;,&quot;chip_types&quot;:[&quot;text&quot;]},{&quot;text_align&quot;:&quot;lt&quot;,&quot;text_direction&quot;:&quot;horizontal&quot;,&quot;support_features&quot;:[&quot;collage&quot;],&quot;support_big_font&quot;:true,&quot;fill_id&quot;:&quot;c90bd62ea9de4553978b48fdc8f8c728&quot;,&quot;fill_align&quot;:&quot;lt&quot;,&quot;chip_types&quot;:[&quot;diagram&quot;,&quot;pictext&quot;,&quot;text&quot;,&quot;picture&quot;,&quot;chart&quot;,&quot;table&quot;]}]]"/>
  <p:tag name="KSO_WM_CHIP_GROUPID" val="5efda24481ee359a788b1e25"/>
  <p:tag name="KSO_WM_CHIP_INFOS" val="{&quot;type&quot;:0,&quot;layout_type&quot;:&quot;topbottom&quot;,&quot;layout_feature&quot;:2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efda24481ee359a788b1e26"/>
  <p:tag name="KSO_WM_SLIDE_BACKGROUND_TYPE" val="general"/>
  <p:tag name="KSO_WM_SLIDE_BK_DARK_LIGHT" val="2"/>
  <p:tag name="KSO_WM_SLIDE_ID" val="diagram20213649_1"/>
  <p:tag name="KSO_WM_SLIDE_INDEX" val="1"/>
  <p:tag name="KSO_WM_SLIDE_ITEM_CNT" val="0"/>
  <p:tag name="KSO_WM_SLIDE_LAYOUT" val="a_b_f"/>
  <p:tag name="KSO_WM_SLIDE_LAYOUT_CNT" val="1_1_1"/>
  <p:tag name="KSO_WM_SLIDE_LAYOUT_INFO" val="{&quot;id&quot;:&quot;2021-04-01T15:08:07&quot;,&quot;maxSize&quot;:{&quot;size1&quot;:46.5},&quot;minSize&quot;:{&quot;size1&quot;:35.600000000000001},&quot;normalSize&quot;:{&quot;size1&quot;:46.5},&quot;subLayout&quot;:[{&quot;id&quot;:&quot;2021-04-01T15:08:07&quot;,&quot;margin&quot;:{&quot;bottom&quot;:1.6670000553131104,&quot;left&quot;:4.2329998016357422,&quot;right&quot;:4.2329998016357422,&quot;top&quot;:2.9630000591278076},&quot;type&quot;:0},{&quot;id&quot;:&quot;2021-04-01T15:08:07&quot;,&quot;margin&quot;:{&quot;bottom&quot;:2.9630000591278076,&quot;left&quot;:4.2329998016357422,&quot;right&quot;:4.2329998016357422,&quot;top&quot;:0.026000002399086952},&quot;type&quot;:0}],&quot;type&quot;:0}"/>
  <p:tag name="KSO_WM_SLIDE_POSITION" val="0*-1"/>
  <p:tag name="KSO_WM_SLIDE_RATIO" val="1.777778"/>
  <p:tag name="KSO_WM_SLIDE_SIZE" val="960*540"/>
  <p:tag name="KSO_WM_SLIDE_SUBTYPE" val="pureTxt"/>
  <p:tag name="KSO_WM_SLIDE_SUPPORT_FEATURE_TYPE" val="0"/>
  <p:tag name="KSO_WM_SLIDE_TYPE" val="text"/>
  <p:tag name="KSO_WM_TAG_VERSION" val="1.0"/>
  <p:tag name="KSO_WM_TEMPLATE_ASSEMBLE_GROUPID" val="60656e954054ed1e2fb7fc11"/>
  <p:tag name="KSO_WM_TEMPLATE_ASSEMBLE_XID" val="60656e954054ed1e2fb7fc11"/>
  <p:tag name="KSO_WM_TEMPLATE_CATEGORY" val="diagram"/>
  <p:tag name="KSO_WM_TEMPLATE_COLOR_TYPE" val="1"/>
  <p:tag name="KSO_WM_TEMPLATE_INDEX" val="20213649"/>
  <p:tag name="KSO_WM_TEMPLATE_MASTER_TYPE" val="0"/>
  <p:tag name="KSO_WM_TEMPLATE_SUBCATEGORY" val="21"/>
</p:tagLst>
</file>

<file path=ppt/tags/tag4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70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60656e954054ed1e2fb7fc11"/>
  <p:tag name="KSO_WM_TEMPLATE_ASSEMBLE_XID" val="60656e954054ed1e2fb7fc11"/>
  <p:tag name="KSO_WM_TEMPLATE_CATEGORY" val="diagram"/>
  <p:tag name="KSO_WM_TEMPLATE_INDEX" val="20213649"/>
  <p:tag name="KSO_WM_UNIT_BLOCK" val="0"/>
  <p:tag name="KSO_WM_UNIT_COMPATIBLE" val="0"/>
  <p:tag name="KSO_WM_UNIT_DEC_AREA_ID" val="0359c9aa6d164b778f9100a578dbe3b7"/>
  <p:tag name="KSO_WM_UNIT_DECORATE_INFO" val="{&quot;ReferentInfo&quot;:{&quot;Id&quot;:&quot;slide&quot;,&quot;X&quot;:{&quot;Pos&quot;:0},&quot;Y&quot;:{&quot;Pos&quot;:2}},&quot;DecorateInfoX&quot;:{&quot;Pos&quot;:0,&quot;IsAbs&quot;:false},&quot;DecorateInfoY&quot;:{&quot;Pos&quot;:2,&quot;IsAbs&quot;:false},&quot;DecorateInfoW&quot;:{&quot;IsAbs&quot;:false},&quot;DecorateInfoH&quot;:{&quot;IsAbs&quot;:false},&quot;whChangeMode&quot;:1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13649_1*i*5"/>
  <p:tag name="KSO_WM_UNIT_INDEX" val="5"/>
  <p:tag name="KSO_WM_UNIT_LAYERLEVEL" val="1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9"/>
</p:tagLst>
</file>

<file path=ppt/tags/tag471.xml><?xml version="1.0" encoding="utf-8"?>
<p:tagLst xmlns:p="http://schemas.openxmlformats.org/presentationml/2006/main">
  <p:tag name="KSO_WM_ASSEMBLE_CHIP_INDEX" val="ea49845d83314134923435bdead311f0"/>
  <p:tag name="KSO_WM_BEAUTIFY_FLAG" val="#wm#"/>
  <p:tag name="KSO_WM_CHIP_FILLAREA_FILL_RULE" val="{&quot;fill_align&quot;:&quot;cm&quot;,&quot;fill_mode&quot;:&quot;full&quot;,&quot;sacle_strategy&quot;:&quot;smart&quot;}"/>
  <p:tag name="KSO_WM_CHIP_GROUPID" val="5f0681562c9c209bb8bb14eb"/>
  <p:tag name="KSO_WM_CHIP_XID" val="5f0681562c9c209bb8bb14ec"/>
  <p:tag name="KSO_WM_TAG_VERSION" val="1.0"/>
  <p:tag name="KSO_WM_TEMPLATE_ASSEMBLE_GROUPID" val="60656e954054ed1e2fb7fc11"/>
  <p:tag name="KSO_WM_TEMPLATE_ASSEMBLE_XID" val="60656e954054ed1e2fb7fc11"/>
  <p:tag name="KSO_WM_TEMPLATE_CATEGORY" val="diagram"/>
  <p:tag name="KSO_WM_TEMPLATE_INDEX" val="20213649"/>
  <p:tag name="KSO_WM_UNIT_BLOCK" val="0"/>
  <p:tag name="KSO_WM_UNIT_COMPATIBLE" val="0"/>
  <p:tag name="KSO_WM_UNIT_DEC_AREA_ID" val="08da55be35804d61a1d8f527250f692c"/>
  <p:tag name="KSO_WM_UNIT_DEFAULT_FONT" val="24;44;4"/>
  <p:tag name="KSO_WM_UNIT_DIAGRAM_ISNUMVISUAL" val="0"/>
  <p:tag name="KSO_WM_UNIT_DIAGRAM_ISREFERUNIT" val="0"/>
  <p:tag name="KSO_WM_UNIT_HIGHLIGHT" val="0"/>
  <p:tag name="KSO_WM_UNIT_ID" val="diagram20213649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添加大标题"/>
  <p:tag name="KSO_WM_UNIT_SHOW_EDIT_AREA_INDICATION" val="1"/>
  <p:tag name="KSO_WM_UNIT_SUPPORT_BIG_FONT" val="1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18"/>
</p:tagLst>
</file>

<file path=ppt/tags/tag472.xml><?xml version="1.0" encoding="utf-8"?>
<p:tagLst xmlns:p="http://schemas.openxmlformats.org/presentationml/2006/main">
  <p:tag name="KSO_WM_ASSEMBLE_CHIP_INDEX" val="ea49845d83314134923435bdead311f0"/>
  <p:tag name="KSO_WM_BEAUTIFY_FLAG" val="#wm#"/>
  <p:tag name="KSO_WM_CHIP_FILLAREA_FILL_RULE" val="{&quot;fill_align&quot;:&quot;cm&quot;,&quot;fill_mode&quot;:&quot;full&quot;,&quot;sacle_strategy&quot;:&quot;smart&quot;}"/>
  <p:tag name="KSO_WM_CHIP_GROUPID" val="5f0681562c9c209bb8bb14eb"/>
  <p:tag name="KSO_WM_CHIP_XID" val="5f0681562c9c209bb8bb14ec"/>
  <p:tag name="KSO_WM_TAG_VERSION" val="1.0"/>
  <p:tag name="KSO_WM_TEMPLATE_ASSEMBLE_GROUPID" val="60656e954054ed1e2fb7fc11"/>
  <p:tag name="KSO_WM_TEMPLATE_ASSEMBLE_XID" val="60656e954054ed1e2fb7fc11"/>
  <p:tag name="KSO_WM_TEMPLATE_CATEGORY" val="diagram"/>
  <p:tag name="KSO_WM_TEMPLATE_INDEX" val="20213649"/>
  <p:tag name="KSO_WM_UNIT_BLOCK" val="0"/>
  <p:tag name="KSO_WM_UNIT_COMPATIBLE" val="0"/>
  <p:tag name="KSO_WM_UNIT_DEC_AREA_ID" val="71ba449a7aa841ffa41576a9066d4bd5"/>
  <p:tag name="KSO_WM_UNIT_DEFAULT_FONT" val="18;24;2"/>
  <p:tag name="KSO_WM_UNIT_DIAGRAM_ISNUMVISUAL" val="0"/>
  <p:tag name="KSO_WM_UNIT_DIAGRAM_ISREFERUNIT" val="0"/>
  <p:tag name="KSO_WM_UNIT_HIGHLIGHT" val="0"/>
  <p:tag name="KSO_WM_UNIT_ID" val="diagram20213649_1*b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可添加副标题"/>
  <p:tag name="KSO_WM_UNIT_SHOW_EDIT_AREA_INDICATION" val="1"/>
  <p:tag name="KSO_WM_UNIT_SUPPORT_BIG_FONT" val="1"/>
  <p:tag name="KSO_WM_UNIT_TEXT_FILL_FORE_SCHEMECOLOR_INDEX" val="14"/>
  <p:tag name="KSO_WM_UNIT_TEXT_FILL_FORE_SCHEMECOLOR_INDEX_BRIGHTNESS" val="-0.25"/>
  <p:tag name="KSO_WM_UNIT_TEXT_FILL_TYPE" val="1"/>
  <p:tag name="KSO_WM_UNIT_TYPE" val="b"/>
  <p:tag name="KSO_WM_UNIT_VALUE" val="72"/>
</p:tagLst>
</file>

<file path=ppt/tags/tag473.xml><?xml version="1.0" encoding="utf-8"?>
<p:tagLst xmlns:p="http://schemas.openxmlformats.org/presentationml/2006/main">
  <p:tag name="KSO_WM_ASSEMBLE_CHIP_INDEX" val="75aa5e91d58c42b7a911cc003df57d6f"/>
  <p:tag name="KSO_WM_BEAUTIFY_FLAG" val="#wm#"/>
  <p:tag name="KSO_WM_CHIP_FILLAREA_FILL_RULE" val="{&quot;fill_align&quot;:&quot;ct&quot;,&quot;fill_mode&quot;:&quot;full&quot;,&quot;sacle_strategy&quot;:&quot;smart&quot;}"/>
  <p:tag name="KSO_WM_CHIP_GROUPID" val="5e6b05596848fb12bee65ac8"/>
  <p:tag name="KSO_WM_CHIP_XID" val="5e6b05596848fb12bee65aca"/>
  <p:tag name="KSO_WM_TAG_VERSION" val="1.0"/>
  <p:tag name="KSO_WM_TEMPLATE_ASSEMBLE_GROUPID" val="60656e954054ed1e2fb7fc11"/>
  <p:tag name="KSO_WM_TEMPLATE_ASSEMBLE_XID" val="60656e954054ed1e2fb7fc11"/>
  <p:tag name="KSO_WM_TEMPLATE_CATEGORY" val="diagram"/>
  <p:tag name="KSO_WM_TEMPLATE_INDEX" val="20213649"/>
  <p:tag name="KSO_WM_UNIT_BLOCK" val="0"/>
  <p:tag name="KSO_WM_UNIT_COMPATIBLE" val="0"/>
  <p:tag name="KSO_WM_UNIT_DEC_AREA_ID" val="9bc5cdc6827740c9a31703d6ae7d71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14;20;2"/>
  <p:tag name="KSO_WM_UNIT_DIAGRAM_ISNUMVISUAL" val="0"/>
  <p:tag name="KSO_WM_UNIT_DIAGRAM_ISREFERUNIT" val="0"/>
  <p:tag name="KSO_WM_UNIT_HIGHLIGHT" val="0"/>
  <p:tag name="KSO_WM_UNIT_ID" val="diagram20213649_1*f*1"/>
  <p:tag name="KSO_WM_UNIT_INDEX" val="1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"/>
  <p:tag name="KSO_WM_UNIT_SHOW_EDIT_AREA_INDICATION" val="1"/>
  <p:tag name="KSO_WM_UNIT_SM_LIMIT_TYPE" val="2"/>
  <p:tag name="KSO_WM_UNIT_SUBTYPE" val="a"/>
  <p:tag name="KSO_WM_UNIT_SUPPORT_BIG_FONT" val="1"/>
  <p:tag name="KSO_WM_UNIT_SUPPORT_UNIT_TYPE" val="[&quot;l&quot;,&quot;m&quot;,&quot;n&quot;,&quot;o&quot;,&quot;p&quot;,&quot;q&quot;,&quot;r&quot;,&quot;δ&quot;,&quot;ε&quot;,&quot;ζ&quot;,&quot;η&quot;,&quot;d&quot;,&quot;α&quot;,&quot;β&quot;]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252"/>
</p:tagLst>
</file>

<file path=ppt/tags/tag474.xml><?xml version="1.0" encoding="utf-8"?>
<p:tagLst xmlns:p="http://schemas.openxmlformats.org/presentationml/2006/main">
  <p:tag name="KSO_WM_BEAUTIFY_FLAG" val="#wm#"/>
  <p:tag name="KSO_WM_CHIP_DECFILLPROP" val="[]"/>
  <p:tag name="KSO_WM_CHIP_FILLPROP" val="[[{&quot;text_align&quot;:&quot;cm&quot;,&quot;text_direction&quot;:&quot;horizontal&quot;,&quot;support_big_font&quot;:true,&quot;fill_id&quot;:&quot;9811842a40b8444fb4328509459bb100&quot;,&quot;fill_align&quot;:&quot;cm&quot;,&quot;chip_types&quot;:[&quot;header&quot;]},{&quot;text_align&quot;:&quot;lt&quot;,&quot;text_direction&quot;:&quot;horizontal&quot;,&quot;support_features&quot;:[&quot;collage&quot;],&quot;support_big_font&quot;:true,&quot;fill_id&quot;:&quot;c90bd62ea9de4553978b48fdc8f8c728&quot;,&quot;fill_align&quot;:&quot;ct&quot;,&quot;chip_types&quot;:[&quot;diagram&quot;,&quot;pictext&quot;,&quot;text&quot;,&quot;picture&quot;,&quot;chart&quot;,&quot;table&quot;]}],[{&quot;text_align&quot;:&quot;lb&quot;,&quot;text_direction&quot;:&quot;horizontal&quot;,&quot;support_big_font&quot;:true,&quot;fill_id&quot;:&quot;9811842a40b8444fb4328509459bb100&quot;,&quot;fill_align&quot;:&quot;lb&quot;,&quot;chip_types&quot;:[&quot;text&quot;]},{&quot;text_align&quot;:&quot;lt&quot;,&quot;text_direction&quot;:&quot;horizontal&quot;,&quot;support_features&quot;:[&quot;collage&quot;],&quot;support_big_font&quot;:true,&quot;fill_id&quot;:&quot;c90bd62ea9de4553978b48fdc8f8c728&quot;,&quot;fill_align&quot;:&quot;lt&quot;,&quot;chip_types&quot;:[&quot;diagram&quot;,&quot;pictext&quot;,&quot;text&quot;,&quot;picture&quot;,&quot;chart&quot;,&quot;table&quot;]}]]"/>
  <p:tag name="KSO_WM_CHIP_GROUPID" val="5efda24481ee359a788b1e25"/>
  <p:tag name="KSO_WM_CHIP_INFOS" val="{&quot;type&quot;:0,&quot;layout_type&quot;:&quot;topbottom&quot;,&quot;layout_feature&quot;:2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efda24481ee359a788b1e26"/>
  <p:tag name="KSO_WM_SLIDE_BACKGROUND_TYPE" val="general"/>
  <p:tag name="KSO_WM_SLIDE_BK_DARK_LIGHT" val="2"/>
  <p:tag name="KSO_WM_SLIDE_ID" val="diagram20213649_1"/>
  <p:tag name="KSO_WM_SLIDE_INDEX" val="1"/>
  <p:tag name="KSO_WM_SLIDE_ITEM_CNT" val="0"/>
  <p:tag name="KSO_WM_SLIDE_LAYOUT" val="a_b_f"/>
  <p:tag name="KSO_WM_SLIDE_LAYOUT_CNT" val="1_1_1"/>
  <p:tag name="KSO_WM_SLIDE_LAYOUT_INFO" val="{&quot;id&quot;:&quot;2021-04-01T15:08:07&quot;,&quot;maxSize&quot;:{&quot;size1&quot;:46.5},&quot;minSize&quot;:{&quot;size1&quot;:35.600000000000001},&quot;normalSize&quot;:{&quot;size1&quot;:46.5},&quot;subLayout&quot;:[{&quot;id&quot;:&quot;2021-04-01T15:08:07&quot;,&quot;margin&quot;:{&quot;bottom&quot;:1.6670000553131104,&quot;left&quot;:4.2329998016357422,&quot;right&quot;:4.2329998016357422,&quot;top&quot;:2.9630000591278076},&quot;type&quot;:0},{&quot;id&quot;:&quot;2021-04-01T15:08:07&quot;,&quot;margin&quot;:{&quot;bottom&quot;:2.9630000591278076,&quot;left&quot;:4.2329998016357422,&quot;right&quot;:4.2329998016357422,&quot;top&quot;:0.026000002399086952},&quot;type&quot;:0}],&quot;type&quot;:0}"/>
  <p:tag name="KSO_WM_SLIDE_POSITION" val="0*-1"/>
  <p:tag name="KSO_WM_SLIDE_RATIO" val="1.777778"/>
  <p:tag name="KSO_WM_SLIDE_SIZE" val="960*540"/>
  <p:tag name="KSO_WM_SLIDE_SUBTYPE" val="pureTxt"/>
  <p:tag name="KSO_WM_SLIDE_SUPPORT_FEATURE_TYPE" val="0"/>
  <p:tag name="KSO_WM_SLIDE_TYPE" val="text"/>
  <p:tag name="KSO_WM_TAG_VERSION" val="1.0"/>
  <p:tag name="KSO_WM_TEMPLATE_ASSEMBLE_GROUPID" val="60656e954054ed1e2fb7fc11"/>
  <p:tag name="KSO_WM_TEMPLATE_ASSEMBLE_XID" val="60656e954054ed1e2fb7fc11"/>
  <p:tag name="KSO_WM_TEMPLATE_CATEGORY" val="diagram"/>
  <p:tag name="KSO_WM_TEMPLATE_COLOR_TYPE" val="1"/>
  <p:tag name="KSO_WM_TEMPLATE_INDEX" val="20213649"/>
  <p:tag name="KSO_WM_TEMPLATE_MASTER_TYPE" val="0"/>
  <p:tag name="KSO_WM_TEMPLATE_SUBCATEGORY" val="21"/>
</p:tagLst>
</file>

<file path=ppt/tags/tag475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60656e954054ed1e2fb7fc11"/>
  <p:tag name="KSO_WM_TEMPLATE_ASSEMBLE_XID" val="60656e954054ed1e2fb7fc11"/>
  <p:tag name="KSO_WM_TEMPLATE_CATEGORY" val="diagram"/>
  <p:tag name="KSO_WM_TEMPLATE_INDEX" val="20213649"/>
  <p:tag name="KSO_WM_UNIT_BLOCK" val="0"/>
  <p:tag name="KSO_WM_UNIT_COMPATIBLE" val="0"/>
  <p:tag name="KSO_WM_UNIT_DEC_AREA_ID" val="0359c9aa6d164b778f9100a578dbe3b7"/>
  <p:tag name="KSO_WM_UNIT_DECORATE_INFO" val="{&quot;ReferentInfo&quot;:{&quot;Id&quot;:&quot;slide&quot;,&quot;X&quot;:{&quot;Pos&quot;:0},&quot;Y&quot;:{&quot;Pos&quot;:2}},&quot;DecorateInfoX&quot;:{&quot;Pos&quot;:0,&quot;IsAbs&quot;:false},&quot;DecorateInfoY&quot;:{&quot;Pos&quot;:2,&quot;IsAbs&quot;:false},&quot;DecorateInfoW&quot;:{&quot;IsAbs&quot;:false},&quot;DecorateInfoH&quot;:{&quot;IsAbs&quot;:false},&quot;whChangeMode&quot;:1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13649_1*i*5"/>
  <p:tag name="KSO_WM_UNIT_INDEX" val="5"/>
  <p:tag name="KSO_WM_UNIT_LAYERLEVEL" val="1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9"/>
</p:tagLst>
</file>

<file path=ppt/tags/tag476.xml><?xml version="1.0" encoding="utf-8"?>
<p:tagLst xmlns:p="http://schemas.openxmlformats.org/presentationml/2006/main">
  <p:tag name="KSO_WM_ASSEMBLE_CHIP_INDEX" val="ea49845d83314134923435bdead311f0"/>
  <p:tag name="KSO_WM_BEAUTIFY_FLAG" val="#wm#"/>
  <p:tag name="KSO_WM_CHIP_FILLAREA_FILL_RULE" val="{&quot;fill_align&quot;:&quot;cm&quot;,&quot;fill_mode&quot;:&quot;full&quot;,&quot;sacle_strategy&quot;:&quot;smart&quot;}"/>
  <p:tag name="KSO_WM_CHIP_GROUPID" val="5f0681562c9c209bb8bb14eb"/>
  <p:tag name="KSO_WM_CHIP_XID" val="5f0681562c9c209bb8bb14ec"/>
  <p:tag name="KSO_WM_TAG_VERSION" val="1.0"/>
  <p:tag name="KSO_WM_TEMPLATE_ASSEMBLE_GROUPID" val="60656e954054ed1e2fb7fc11"/>
  <p:tag name="KSO_WM_TEMPLATE_ASSEMBLE_XID" val="60656e954054ed1e2fb7fc11"/>
  <p:tag name="KSO_WM_TEMPLATE_CATEGORY" val="diagram"/>
  <p:tag name="KSO_WM_TEMPLATE_INDEX" val="20213649"/>
  <p:tag name="KSO_WM_UNIT_BLOCK" val="0"/>
  <p:tag name="KSO_WM_UNIT_COMPATIBLE" val="0"/>
  <p:tag name="KSO_WM_UNIT_DEC_AREA_ID" val="08da55be35804d61a1d8f527250f692c"/>
  <p:tag name="KSO_WM_UNIT_DEFAULT_FONT" val="24;44;4"/>
  <p:tag name="KSO_WM_UNIT_DIAGRAM_ISNUMVISUAL" val="0"/>
  <p:tag name="KSO_WM_UNIT_DIAGRAM_ISREFERUNIT" val="0"/>
  <p:tag name="KSO_WM_UNIT_HIGHLIGHT" val="0"/>
  <p:tag name="KSO_WM_UNIT_ID" val="diagram20213649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添加大标题"/>
  <p:tag name="KSO_WM_UNIT_SHOW_EDIT_AREA_INDICATION" val="1"/>
  <p:tag name="KSO_WM_UNIT_SUPPORT_BIG_FONT" val="1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18"/>
</p:tagLst>
</file>

<file path=ppt/tags/tag477.xml><?xml version="1.0" encoding="utf-8"?>
<p:tagLst xmlns:p="http://schemas.openxmlformats.org/presentationml/2006/main">
  <p:tag name="KSO_WM_ASSEMBLE_CHIP_INDEX" val="ea49845d83314134923435bdead311f0"/>
  <p:tag name="KSO_WM_BEAUTIFY_FLAG" val="#wm#"/>
  <p:tag name="KSO_WM_CHIP_FILLAREA_FILL_RULE" val="{&quot;fill_align&quot;:&quot;cm&quot;,&quot;fill_mode&quot;:&quot;full&quot;,&quot;sacle_strategy&quot;:&quot;smart&quot;}"/>
  <p:tag name="KSO_WM_CHIP_GROUPID" val="5f0681562c9c209bb8bb14eb"/>
  <p:tag name="KSO_WM_CHIP_XID" val="5f0681562c9c209bb8bb14ec"/>
  <p:tag name="KSO_WM_TAG_VERSION" val="1.0"/>
  <p:tag name="KSO_WM_TEMPLATE_ASSEMBLE_GROUPID" val="60656e954054ed1e2fb7fc11"/>
  <p:tag name="KSO_WM_TEMPLATE_ASSEMBLE_XID" val="60656e954054ed1e2fb7fc11"/>
  <p:tag name="KSO_WM_TEMPLATE_CATEGORY" val="diagram"/>
  <p:tag name="KSO_WM_TEMPLATE_INDEX" val="20213649"/>
  <p:tag name="KSO_WM_UNIT_BLOCK" val="0"/>
  <p:tag name="KSO_WM_UNIT_COMPATIBLE" val="0"/>
  <p:tag name="KSO_WM_UNIT_DEC_AREA_ID" val="71ba449a7aa841ffa41576a9066d4bd5"/>
  <p:tag name="KSO_WM_UNIT_DEFAULT_FONT" val="18;24;2"/>
  <p:tag name="KSO_WM_UNIT_DIAGRAM_ISNUMVISUAL" val="0"/>
  <p:tag name="KSO_WM_UNIT_DIAGRAM_ISREFERUNIT" val="0"/>
  <p:tag name="KSO_WM_UNIT_HIGHLIGHT" val="0"/>
  <p:tag name="KSO_WM_UNIT_ID" val="diagram20213649_1*b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可添加副标题"/>
  <p:tag name="KSO_WM_UNIT_SHOW_EDIT_AREA_INDICATION" val="1"/>
  <p:tag name="KSO_WM_UNIT_SUPPORT_BIG_FONT" val="1"/>
  <p:tag name="KSO_WM_UNIT_TEXT_FILL_FORE_SCHEMECOLOR_INDEX" val="14"/>
  <p:tag name="KSO_WM_UNIT_TEXT_FILL_FORE_SCHEMECOLOR_INDEX_BRIGHTNESS" val="-0.25"/>
  <p:tag name="KSO_WM_UNIT_TEXT_FILL_TYPE" val="1"/>
  <p:tag name="KSO_WM_UNIT_TYPE" val="b"/>
  <p:tag name="KSO_WM_UNIT_VALUE" val="72"/>
</p:tagLst>
</file>

<file path=ppt/tags/tag478.xml><?xml version="1.0" encoding="utf-8"?>
<p:tagLst xmlns:p="http://schemas.openxmlformats.org/presentationml/2006/main">
  <p:tag name="KSO_WM_ASSEMBLE_CHIP_INDEX" val="75aa5e91d58c42b7a911cc003df57d6f"/>
  <p:tag name="KSO_WM_BEAUTIFY_FLAG" val="#wm#"/>
  <p:tag name="KSO_WM_CHIP_FILLAREA_FILL_RULE" val="{&quot;fill_align&quot;:&quot;ct&quot;,&quot;fill_mode&quot;:&quot;full&quot;,&quot;sacle_strategy&quot;:&quot;smart&quot;}"/>
  <p:tag name="KSO_WM_CHIP_GROUPID" val="5e6b05596848fb12bee65ac8"/>
  <p:tag name="KSO_WM_CHIP_XID" val="5e6b05596848fb12bee65aca"/>
  <p:tag name="KSO_WM_TAG_VERSION" val="1.0"/>
  <p:tag name="KSO_WM_TEMPLATE_ASSEMBLE_GROUPID" val="60656e954054ed1e2fb7fc11"/>
  <p:tag name="KSO_WM_TEMPLATE_ASSEMBLE_XID" val="60656e954054ed1e2fb7fc11"/>
  <p:tag name="KSO_WM_TEMPLATE_CATEGORY" val="diagram"/>
  <p:tag name="KSO_WM_TEMPLATE_INDEX" val="20213649"/>
  <p:tag name="KSO_WM_UNIT_BLOCK" val="0"/>
  <p:tag name="KSO_WM_UNIT_COMPATIBLE" val="0"/>
  <p:tag name="KSO_WM_UNIT_DEC_AREA_ID" val="9bc5cdc6827740c9a31703d6ae7d71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14;20;2"/>
  <p:tag name="KSO_WM_UNIT_DIAGRAM_ISNUMVISUAL" val="0"/>
  <p:tag name="KSO_WM_UNIT_DIAGRAM_ISREFERUNIT" val="0"/>
  <p:tag name="KSO_WM_UNIT_HIGHLIGHT" val="0"/>
  <p:tag name="KSO_WM_UNIT_ID" val="diagram20213649_1*f*1"/>
  <p:tag name="KSO_WM_UNIT_INDEX" val="1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"/>
  <p:tag name="KSO_WM_UNIT_SHOW_EDIT_AREA_INDICATION" val="1"/>
  <p:tag name="KSO_WM_UNIT_SM_LIMIT_TYPE" val="2"/>
  <p:tag name="KSO_WM_UNIT_SUBTYPE" val="a"/>
  <p:tag name="KSO_WM_UNIT_SUPPORT_BIG_FONT" val="1"/>
  <p:tag name="KSO_WM_UNIT_SUPPORT_UNIT_TYPE" val="[&quot;l&quot;,&quot;m&quot;,&quot;n&quot;,&quot;o&quot;,&quot;p&quot;,&quot;q&quot;,&quot;r&quot;,&quot;δ&quot;,&quot;ε&quot;,&quot;ζ&quot;,&quot;η&quot;,&quot;d&quot;,&quot;α&quot;,&quot;β&quot;]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252"/>
</p:tagLst>
</file>

<file path=ppt/tags/tag479.xml><?xml version="1.0" encoding="utf-8"?>
<p:tagLst xmlns:p="http://schemas.openxmlformats.org/presentationml/2006/main">
  <p:tag name="KSO_WM_BEAUTIFY_FLAG" val="#wm#"/>
  <p:tag name="KSO_WM_CHIP_DECFILLPROP" val="[]"/>
  <p:tag name="KSO_WM_CHIP_FILLPROP" val="[[{&quot;text_align&quot;:&quot;cm&quot;,&quot;text_direction&quot;:&quot;horizontal&quot;,&quot;support_big_font&quot;:true,&quot;fill_id&quot;:&quot;9811842a40b8444fb4328509459bb100&quot;,&quot;fill_align&quot;:&quot;cm&quot;,&quot;chip_types&quot;:[&quot;header&quot;]},{&quot;text_align&quot;:&quot;lt&quot;,&quot;text_direction&quot;:&quot;horizontal&quot;,&quot;support_features&quot;:[&quot;collage&quot;],&quot;support_big_font&quot;:true,&quot;fill_id&quot;:&quot;c90bd62ea9de4553978b48fdc8f8c728&quot;,&quot;fill_align&quot;:&quot;ct&quot;,&quot;chip_types&quot;:[&quot;diagram&quot;,&quot;pictext&quot;,&quot;text&quot;,&quot;picture&quot;,&quot;chart&quot;,&quot;table&quot;]}],[{&quot;text_align&quot;:&quot;lb&quot;,&quot;text_direction&quot;:&quot;horizontal&quot;,&quot;support_big_font&quot;:true,&quot;fill_id&quot;:&quot;9811842a40b8444fb4328509459bb100&quot;,&quot;fill_align&quot;:&quot;lb&quot;,&quot;chip_types&quot;:[&quot;text&quot;]},{&quot;text_align&quot;:&quot;lt&quot;,&quot;text_direction&quot;:&quot;horizontal&quot;,&quot;support_features&quot;:[&quot;collage&quot;],&quot;support_big_font&quot;:true,&quot;fill_id&quot;:&quot;c90bd62ea9de4553978b48fdc8f8c728&quot;,&quot;fill_align&quot;:&quot;lt&quot;,&quot;chip_types&quot;:[&quot;diagram&quot;,&quot;pictext&quot;,&quot;text&quot;,&quot;picture&quot;,&quot;chart&quot;,&quot;table&quot;]}]]"/>
  <p:tag name="KSO_WM_CHIP_GROUPID" val="5efda24481ee359a788b1e25"/>
  <p:tag name="KSO_WM_CHIP_INFOS" val="{&quot;type&quot;:0,&quot;layout_type&quot;:&quot;topbottom&quot;,&quot;layout_feature&quot;:2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efda24481ee359a788b1e26"/>
  <p:tag name="KSO_WM_SLIDE_BACKGROUND_TYPE" val="general"/>
  <p:tag name="KSO_WM_SLIDE_BK_DARK_LIGHT" val="2"/>
  <p:tag name="KSO_WM_SLIDE_ID" val="diagram20213649_1"/>
  <p:tag name="KSO_WM_SLIDE_INDEX" val="1"/>
  <p:tag name="KSO_WM_SLIDE_ITEM_CNT" val="0"/>
  <p:tag name="KSO_WM_SLIDE_LAYOUT" val="a_b_f"/>
  <p:tag name="KSO_WM_SLIDE_LAYOUT_CNT" val="1_1_1"/>
  <p:tag name="KSO_WM_SLIDE_LAYOUT_INFO" val="{&quot;id&quot;:&quot;2021-04-01T15:08:07&quot;,&quot;maxSize&quot;:{&quot;size1&quot;:46.5},&quot;minSize&quot;:{&quot;size1&quot;:35.600000000000001},&quot;normalSize&quot;:{&quot;size1&quot;:46.5},&quot;subLayout&quot;:[{&quot;id&quot;:&quot;2021-04-01T15:08:07&quot;,&quot;margin&quot;:{&quot;bottom&quot;:1.6670000553131104,&quot;left&quot;:4.2329998016357422,&quot;right&quot;:4.2329998016357422,&quot;top&quot;:2.9630000591278076},&quot;type&quot;:0},{&quot;id&quot;:&quot;2021-04-01T15:08:07&quot;,&quot;margin&quot;:{&quot;bottom&quot;:2.9630000591278076,&quot;left&quot;:4.2329998016357422,&quot;right&quot;:4.2329998016357422,&quot;top&quot;:0.026000002399086952},&quot;type&quot;:0}],&quot;type&quot;:0}"/>
  <p:tag name="KSO_WM_SLIDE_POSITION" val="0*-1"/>
  <p:tag name="KSO_WM_SLIDE_RATIO" val="1.777778"/>
  <p:tag name="KSO_WM_SLIDE_SIZE" val="960*540"/>
  <p:tag name="KSO_WM_SLIDE_SUBTYPE" val="pureTxt"/>
  <p:tag name="KSO_WM_SLIDE_SUPPORT_FEATURE_TYPE" val="0"/>
  <p:tag name="KSO_WM_SLIDE_TYPE" val="text"/>
  <p:tag name="KSO_WM_TAG_VERSION" val="1.0"/>
  <p:tag name="KSO_WM_TEMPLATE_ASSEMBLE_GROUPID" val="60656e954054ed1e2fb7fc11"/>
  <p:tag name="KSO_WM_TEMPLATE_ASSEMBLE_XID" val="60656e954054ed1e2fb7fc11"/>
  <p:tag name="KSO_WM_TEMPLATE_CATEGORY" val="diagram"/>
  <p:tag name="KSO_WM_TEMPLATE_COLOR_TYPE" val="1"/>
  <p:tag name="KSO_WM_TEMPLATE_INDEX" val="20213649"/>
  <p:tag name="KSO_WM_TEMPLATE_MASTER_TYPE" val="0"/>
  <p:tag name="KSO_WM_TEMPLATE_SUBCATEGORY" val="21"/>
</p:tagLst>
</file>

<file path=ppt/tags/tag4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480.xml><?xml version="1.0" encoding="utf-8"?>
<p:tagLst xmlns:p="http://schemas.openxmlformats.org/presentationml/2006/main">
  <p:tag name="KSO_WM_BEAUTIFY_FLAG" val="#wm#"/>
  <p:tag name="KSO_WM_SLIDE_BACKGROUND_TYPE" val="general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44"/>
  <p:tag name="KSO_WM_UNIT_INDEX" val="44"/>
  <p:tag name="KSO_WM_UNIT_LAYERLEVEL" val="1"/>
  <p:tag name="KSO_WM_UNIT_TEXT_FILL_FORE_SCHEMECOLOR_INDEX" val="13"/>
  <p:tag name="KSO_WM_UNIT_TEXT_FILL_FORE_SCHEMECOLOR_INDEX_BRIGHTNESS" val="0"/>
  <p:tag name="KSO_WM_UNIT_TEXT_FILL_TYPE" val="1"/>
  <p:tag name="KSO_WM_UNIT_TYPE" val="i"/>
</p:tagLst>
</file>

<file path=ppt/tags/tag481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0698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0698_1*i*1"/>
  <p:tag name="KSO_WM_UNIT_INDEX" val="1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482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0698"/>
  <p:tag name="KSO_WM_UNIT_COMPATIBLE" val="0"/>
  <p:tag name="KSO_WM_UNIT_DIAGRAM_ISNUMVISUAL" val="0"/>
  <p:tag name="KSO_WM_UNIT_DIAGRAM_ISREFERUNIT" val="0"/>
  <p:tag name="KSO_WM_UNIT_HIGHLIGHT" val="0"/>
  <p:tag name="KSO_WM_UNIT_ID" val="diagram20200698_1*a*1"/>
  <p:tag name="KSO_WM_UNIT_INDEX" val="1"/>
  <p:tag name="KSO_WM_UNIT_ISCONTENTSTITLE" val="0"/>
  <p:tag name="KSO_WM_UNIT_LAYERLEVEL" val="1"/>
  <p:tag name="KSO_WM_UNIT_NOCLEAR" val="0"/>
  <p:tag name="KSO_WM_UNIT_PRESET_TEXT" val="WPS&#10;极墨产品部"/>
  <p:tag name="KSO_WM_UNIT_TEXT_FILL_FORE_SCHEMECOLOR_INDEX" val="13"/>
  <p:tag name="KSO_WM_UNIT_TEXT_FILL_FORE_SCHEMECOLOR_INDEX_BRIGHTNESS" val="0.25"/>
  <p:tag name="KSO_WM_UNIT_TEXT_FILL_TYPE" val="1"/>
  <p:tag name="KSO_WM_UNIT_TYPE" val="a"/>
  <p:tag name="KSO_WM_UNIT_VALUE" val="11"/>
</p:tagLst>
</file>

<file path=ppt/tags/tag483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0698"/>
  <p:tag name="KSO_WM_UNIT_COMPATIBLE" val="0"/>
  <p:tag name="KSO_WM_UNIT_DIAGRAM_ISNUMVISUAL" val="0"/>
  <p:tag name="KSO_WM_UNIT_DIAGRAM_ISREFERUNIT" val="0"/>
  <p:tag name="KSO_WM_UNIT_HIGHLIGHT" val="0"/>
  <p:tag name="KSO_WM_UNIT_ID" val="diagram20200698_1*f*1"/>
  <p:tag name="KSO_WM_UNIT_INDEX" val="1"/>
  <p:tag name="KSO_WM_UNIT_LAYERLEVEL" val="1"/>
  <p:tag name="KSO_WM_UNIT_NOCLEAR" val="0"/>
  <p:tag name="KSO_WM_UNIT_PRESET_TEXT" val="我们是致力于研究AI智能创作PPT的一个团队；我们潜心钻研幻灯片的演示规律与创作思路，希望通过人工智能解放用户双手，不仅高效，而且精准。"/>
  <p:tag name="KSO_WM_UNIT_TEXT_FILL_FORE_SCHEMECOLOR_INDEX" val="14"/>
  <p:tag name="KSO_WM_UNIT_TEXT_FILL_FORE_SCHEMECOLOR_INDEX_BRIGHTNESS" val="-0.05"/>
  <p:tag name="KSO_WM_UNIT_TEXT_FILL_TYPE" val="1"/>
  <p:tag name="KSO_WM_UNIT_TYPE" val="f"/>
  <p:tag name="KSO_WM_UNIT_VALUE" val="260"/>
</p:tagLst>
</file>

<file path=ppt/tags/tag484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0698"/>
  <p:tag name="KSO_WM_UNIT_COMPATIBLE" val="0"/>
  <p:tag name="KSO_WM_UNIT_DIAGRAM_ISNUMVISUAL" val="0"/>
  <p:tag name="KSO_WM_UNIT_DIAGRAM_ISREFERUNIT" val="0"/>
  <p:tag name="KSO_WM_UNIT_HIGHLIGHT" val="0"/>
  <p:tag name="KSO_WM_UNIT_ID" val="diagram20200698_1*i*2"/>
  <p:tag name="KSO_WM_UNIT_INDEX" val="2"/>
  <p:tag name="KSO_WM_UNIT_LAYERLEVEL" val="1"/>
  <p:tag name="KSO_WM_UNIT_LINE_FILL_TYPE" val="2"/>
  <p:tag name="KSO_WM_UNIT_LINE_FORE_SCHEMECOLOR_INDEX" val="5"/>
  <p:tag name="KSO_WM_UNIT_LINE_FORE_SCHEMECOLOR_INDEX_BRIGHTNESS" val="0"/>
  <p:tag name="KSO_WM_UNIT_TYPE" val="i"/>
</p:tagLst>
</file>

<file path=ppt/tags/tag485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0698"/>
  <p:tag name="KSO_WM_UNIT_COMPATIBLE" val="0"/>
  <p:tag name="KSO_WM_UNIT_DIAGRAM_ISNUMVISUAL" val="0"/>
  <p:tag name="KSO_WM_UNIT_DIAGRAM_ISREFERUNIT" val="0"/>
  <p:tag name="KSO_WM_UNIT_HIGHLIGHT" val="0"/>
  <p:tag name="KSO_WM_UNIT_ID" val="diagram20200698_1*i*3"/>
  <p:tag name="KSO_WM_UNIT_INDEX" val="3"/>
  <p:tag name="KSO_WM_UNIT_LAYERLEVEL" val="1"/>
  <p:tag name="KSO_WM_UNIT_TEXT_FILL_FORE_SCHEMECOLOR_INDEX" val="13"/>
  <p:tag name="KSO_WM_UNIT_TEXT_FILL_FORE_SCHEMECOLOR_INDEX_BRIGHTNESS" val="0.25"/>
  <p:tag name="KSO_WM_UNIT_TEXT_FILL_TYPE" val="1"/>
  <p:tag name="KSO_WM_UNIT_TYPE" val="i"/>
</p:tagLst>
</file>

<file path=ppt/tags/tag486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0698"/>
  <p:tag name="KSO_WM_UNIT_COMPATIBLE" val="0"/>
  <p:tag name="KSO_WM_UNIT_DIAGRAM_ISNUMVISUAL" val="0"/>
  <p:tag name="KSO_WM_UNIT_DIAGRAM_ISREFERUNIT" val="0"/>
  <p:tag name="KSO_WM_UNIT_HIGHLIGHT" val="0"/>
  <p:tag name="KSO_WM_UNIT_ID" val="diagram20200698_1*i*4"/>
  <p:tag name="KSO_WM_UNIT_INDEX" val="4"/>
  <p:tag name="KSO_WM_UNIT_LAYERLEVEL" val="1"/>
  <p:tag name="KSO_WM_UNIT_LINE_FILL_TYPE" val="2"/>
  <p:tag name="KSO_WM_UNIT_LINE_FORE_SCHEMECOLOR_INDEX" val="14"/>
  <p:tag name="KSO_WM_UNIT_LINE_FORE_SCHEMECOLOR_INDEX_BRIGHTNESS" val="0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487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0698"/>
  <p:tag name="KSO_WM_UNIT_COMPATIBLE" val="0"/>
  <p:tag name="KSO_WM_UNIT_DIAGRAM_ISNUMVISUAL" val="0"/>
  <p:tag name="KSO_WM_UNIT_DIAGRAM_ISREFERUNIT" val="0"/>
  <p:tag name="KSO_WM_UNIT_HIGHLIGHT" val="0"/>
  <p:tag name="KSO_WM_UNIT_ID" val="diagram20200698_1*d*1"/>
  <p:tag name="KSO_WM_UNIT_INDEX" val="1"/>
  <p:tag name="KSO_WM_UNIT_LAYERLEVEL" val="1"/>
  <p:tag name="KSO_WM_UNIT_PICTURE_CLIP_FLAG" val="0"/>
  <p:tag name="KSO_WM_UNIT_SUPPORT_UNIT_TYPE" val="[]"/>
  <p:tag name="KSO_WM_UNIT_TYPE" val="d"/>
  <p:tag name="KSO_WM_UNIT_VALUE" val="1190*1596"/>
</p:tagLst>
</file>

<file path=ppt/tags/tag488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0698"/>
  <p:tag name="KSO_WM_UNIT_COMPATIBLE" val="0"/>
  <p:tag name="KSO_WM_UNIT_DIAGRAM_ISNUMVISUAL" val="0"/>
  <p:tag name="KSO_WM_UNIT_DIAGRAM_ISREFERUNIT" val="0"/>
  <p:tag name="KSO_WM_UNIT_HIGHLIGHT" val="0"/>
  <p:tag name="KSO_WM_UNIT_ID" val="diagram20200698_1*i*5"/>
  <p:tag name="KSO_WM_UNIT_INDEX" val="5"/>
  <p:tag name="KSO_WM_UNIT_LAYERLEVEL" val="1"/>
  <p:tag name="KSO_WM_UNIT_LINE_FILL_TYPE" val="2"/>
  <p:tag name="KSO_WM_UNIT_LINE_FORE_SCHEMECOLOR_INDEX" val="14"/>
  <p:tag name="KSO_WM_UNIT_LINE_FORE_SCHEMECOLOR_INDEX_BRIGHTNESS" val="0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489.xml><?xml version="1.0" encoding="utf-8"?>
<p:tagLst xmlns:p="http://schemas.openxmlformats.org/presentationml/2006/main">
  <p:tag name="KSO_WM_BEAUTIFY_FLAG" val="#wm#"/>
  <p:tag name="KSO_WM_CHIP_DECFILLPROP" val="[]"/>
  <p:tag name="KSO_WM_CHIP_FILLPROP" val="[[{&quot;text_align&quot;:&quot;lm&quot;,&quot;text_direction&quot;:&quot;horizontal&quot;,&quot;support_big_font&quot;:false,&quot;fill_id&quot;:&quot;2c59be060ba24277b35b36b6ad1fca44&quot;,&quot;fill_align&quot;:&quot;lm&quot;,&quot;chip_types&quot;:[&quot;header&quot;]},{&quot;text_align&quot;:&quot;lt&quot;,&quot;text_direction&quot;:&quot;horizontal&quot;,&quot;support_features&quot;:[&quot;collage&quot;,&quot;carousel&quot;],&quot;support_big_font&quot;:false,&quot;fill_id&quot;:&quot;3927785f2b204d56a0a025db7e243e8f&quot;,&quot;fill_align&quot;:&quot;lt&quot;,&quot;chip_types&quot;:[&quot;pictext&quot;,&quot;picture&quot;,&quot;chart&quot;,&quot;table&quot;]},{&quot;text_align&quot;:&quot;lt&quot;,&quot;text_direction&quot;:&quot;horizontal&quot;,&quot;support_big_font&quot;:false,&quot;fill_id&quot;:&quot;6ebd8a4cd73d4ca3978736e7a39d7c3c&quot;,&quot;fill_align&quot;:&quot;lt&quot;,&quot;chip_types&quot;:[&quot;text&quot;,&quot;picture&quot;]},{&quot;text_align&quot;:&quot;lt&quot;,&quot;text_direction&quot;:&quot;horizontal&quot;,&quot;support_big_font&quot;:false,&quot;fill_id&quot;:&quot;78f47a12091a4c22832e69848452fe7e&quot;,&quot;fill_align&quot;:&quot;lt&quot;,&quot;chip_types&quot;:[&quot;text&quot;,&quot;picture&quot;]}]]"/>
  <p:tag name="KSO_WM_CHIP_GROUPID" val="5efc39d631502a61758d8dc3"/>
  <p:tag name="KSO_WM_CHIP_INFOS" val="{&quot;type&quot;:0,&quot;layout_type&quot;:&quot;navigation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efc39d631502a61758d8dc4"/>
  <p:tag name="KSO_WM_SLIDE_BACKGROUND" val="[&quot;navigation&quot;]"/>
  <p:tag name="KSO_WM_SLIDE_BACKGROUND_TYPE" val="general"/>
  <p:tag name="KSO_WM_SLIDE_BK_DARK_LIGHT" val="2"/>
  <p:tag name="KSO_WM_SLIDE_ID" val="diagram20200698_1"/>
  <p:tag name="KSO_WM_SLIDE_INDEX" val="1"/>
  <p:tag name="KSO_WM_SLIDE_ITEM_CNT" val="0"/>
  <p:tag name="KSO_WM_SLIDE_LAYOUT" val="a_d_f"/>
  <p:tag name="KSO_WM_SLIDE_LAYOUT_CNT" val="1_1_1"/>
  <p:tag name="KSO_WM_SLIDE_POSITION" val="29*28"/>
  <p:tag name="KSO_WM_SLIDE_RATIO" val="1.777778"/>
  <p:tag name="KSO_WM_SLIDE_SIZE" val="901*457"/>
  <p:tag name="KSO_WM_SLIDE_SUBTYPE" val="picTxt"/>
  <p:tag name="KSO_WM_SLIDE_SUPPORT_FEATURE_TYPE" val="0"/>
  <p:tag name="KSO_WM_SLIDE_TYPE" val="text"/>
  <p:tag name="KSO_WM_TAG_VERSION" val="1.0"/>
  <p:tag name="KSO_WM_TEMPLATE_ASSEMBLE_GROUPID" val="60656f924054ed1e2fb80cae"/>
  <p:tag name="KSO_WM_TEMPLATE_ASSEMBLE_XID" val="60656f924054ed1e2fb80cae"/>
  <p:tag name="KSO_WM_TEMPLATE_CATEGORY" val="diagram"/>
  <p:tag name="KSO_WM_TEMPLATE_COLOR_TYPE" val="1"/>
  <p:tag name="KSO_WM_TEMPLATE_INDEX" val="20200698"/>
  <p:tag name="KSO_WM_TEMPLATE_MASTER_TYPE" val="0"/>
  <p:tag name="KSO_WM_TEMPLATE_SUBCATEGORY" val="0"/>
</p:tagLst>
</file>

<file path=ppt/tags/tag4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490.xml><?xml version="1.0" encoding="utf-8"?>
<p:tagLst xmlns:p="http://schemas.openxmlformats.org/presentationml/2006/main">
  <p:tag name="KSO_WM_UNIT_PLACING_PICTURE_USER_VIEWPORT" val="{&quot;height&quot;:4061.412598425197,&quot;width&quot;:19227.415748031497}"/>
</p:tagLst>
</file>

<file path=ppt/tags/tag491.xml><?xml version="1.0" encoding="utf-8"?>
<p:tagLst xmlns:p="http://schemas.openxmlformats.org/presentationml/2006/main">
  <p:tag name="KSO_WM_BEAUTIFY_FLAG" val="#wm#"/>
  <p:tag name="KSO_WM_TEMPLATE_CATEGORY" val="diagram"/>
  <p:tag name="KSO_WM_TEMPLATE_INDEX" val="20208748"/>
</p:tagLst>
</file>

<file path=ppt/tags/tag492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1862"/>
  <p:tag name="KSO_WM_UNIT_COMPATIBLE" val="0"/>
  <p:tag name="KSO_WM_UNIT_DIAGRAM_ISNUMVISUAL" val="0"/>
  <p:tag name="KSO_WM_UNIT_DIAGRAM_ISREFERUNIT" val="0"/>
  <p:tag name="KSO_WM_UNIT_HIGHLIGHT" val="0"/>
  <p:tag name="KSO_WM_UNIT_ID" val="custom20201862_15*a*1"/>
  <p:tag name="KSO_WM_UNIT_INDEX" val="1"/>
  <p:tag name="KSO_WM_UNIT_ISCONTENTSTITLE" val="0"/>
  <p:tag name="KSO_WM_UNIT_LAYERLEVEL" val="1"/>
  <p:tag name="KSO_WM_UNIT_NOCLEAR" val="1"/>
  <p:tag name="KSO_WM_UNIT_PRESET_TEXT" val="感谢观看"/>
  <p:tag name="KSO_WM_UNIT_TEXT_FILL_FORE_SCHEMECOLOR_INDEX" val="5"/>
  <p:tag name="KSO_WM_UNIT_TEXT_FILL_FORE_SCHEMECOLOR_INDEX_BRIGHTNESS" val="-0.5"/>
  <p:tag name="KSO_WM_UNIT_TEXT_FILL_TYPE" val="1"/>
  <p:tag name="KSO_WM_UNIT_TYPE" val="a"/>
</p:tagLst>
</file>

<file path=ppt/tags/tag493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1862"/>
  <p:tag name="KSO_WM_UNIT_COMPATIBLE" val="0"/>
  <p:tag name="KSO_WM_UNIT_DIAGRAM_ISNUMVISUAL" val="0"/>
  <p:tag name="KSO_WM_UNIT_DIAGRAM_ISREFERUNIT" val="0"/>
  <p:tag name="KSO_WM_UNIT_HIGHLIGHT" val="0"/>
  <p:tag name="KSO_WM_UNIT_ID" val="custom20201862_15*d*1"/>
  <p:tag name="KSO_WM_UNIT_INDEX" val="1"/>
  <p:tag name="KSO_WM_UNIT_LAYERLEVEL" val="1"/>
  <p:tag name="KSO_WM_UNIT_LINE_FILL_TYPE" val="2"/>
  <p:tag name="KSO_WM_UNIT_LINE_FORE_SCHEMECOLOR_INDEX" val="14"/>
  <p:tag name="KSO_WM_UNIT_LINE_FORE_SCHEMECOLOR_INDEX_BRIGHTNESS" val="0"/>
  <p:tag name="KSO_WM_UNIT_PICTURE_CLIP_FLAG" val="0"/>
  <p:tag name="KSO_WM_UNIT_SUPPORT_UNIT_TYPE" val="[&quot;d&quot;]"/>
  <p:tag name="KSO_WM_UNIT_TYPE" val="d"/>
  <p:tag name="KSO_WM_UNIT_VALUE" val="747*747"/>
</p:tagLst>
</file>

<file path=ppt/tags/tag494.xml><?xml version="1.0" encoding="utf-8"?>
<p:tagLst xmlns:p="http://schemas.openxmlformats.org/presentationml/2006/main">
  <p:tag name="KSO_WM_BEAUTIFY_FLAG" val="#wm#"/>
  <p:tag name="KSO_WM_SLIDE_ID" val="custom20201862_15"/>
  <p:tag name="KSO_WM_SLIDE_INDEX" val="15"/>
  <p:tag name="KSO_WM_SLIDE_ITEM_CNT" val="0"/>
  <p:tag name="KSO_WM_SLIDE_LAYOUT" val="a_b_d"/>
  <p:tag name="KSO_WM_SLIDE_LAYOUT_CNT" val="1_1_1"/>
  <p:tag name="KSO_WM_SLIDE_SUBTYPE" val="picTxt"/>
  <p:tag name="KSO_WM_SLIDE_TYPE" val="endPage"/>
  <p:tag name="KSO_WM_TAG_VERSION" val="1.0"/>
  <p:tag name="KSO_WM_TEMPLATE_CATEGORY" val="custom"/>
  <p:tag name="KSO_WM_TEMPLATE_COLOR_TYPE" val="1"/>
  <p:tag name="KSO_WM_TEMPLATE_INDEX" val="20201862"/>
  <p:tag name="KSO_WM_TEMPLATE_MASTER_TYPE" val="1"/>
  <p:tag name="KSO_WM_TEMPLATE_SUBCATEGORY" val="0"/>
</p:tagLst>
</file>

<file path=ppt/tags/tag495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ags/tag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6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57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58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59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0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3*i*1"/>
  <p:tag name="KSO_WM_UNIT_INDEX" val="1"/>
  <p:tag name="KSO_WM_UNIT_LAYERLEVEL" val="1"/>
  <p:tag name="KSO_WM_UNIT_SUBTYPE" val="h"/>
  <p:tag name="KSO_WM_UNIT_TYPE" val="i"/>
</p:tagLst>
</file>

<file path=ppt/tags/tag61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62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63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64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65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66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4*i*1"/>
  <p:tag name="KSO_WM_UNIT_INDEX" val="1"/>
  <p:tag name="KSO_WM_UNIT_LAYERLEVEL" val="1"/>
  <p:tag name="KSO_WM_UNIT_SUBTYPE" val="h"/>
  <p:tag name="KSO_WM_UNIT_TYPE" val="i"/>
</p:tagLst>
</file>

<file path=ppt/tags/tag67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68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69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0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71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72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73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5*i*1"/>
  <p:tag name="KSO_WM_UNIT_INDEX" val="1"/>
  <p:tag name="KSO_WM_UNIT_LAYERLEVEL" val="1"/>
  <p:tag name="KSO_WM_UNIT_SUBTYPE" val="h"/>
  <p:tag name="KSO_WM_UNIT_TYPE" val="i"/>
</p:tagLst>
</file>

<file path=ppt/tags/tag74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75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76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77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78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79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0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6*i*1"/>
  <p:tag name="KSO_WM_UNIT_INDEX" val="1"/>
  <p:tag name="KSO_WM_UNIT_LAYERLEVEL" val="1"/>
  <p:tag name="KSO_WM_UNIT_SUBTYPE" val="h"/>
  <p:tag name="KSO_WM_UNIT_TYPE" val="i"/>
</p:tagLst>
</file>

<file path=ppt/tags/tag81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82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83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84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85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86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87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7*i*1"/>
  <p:tag name="KSO_WM_UNIT_INDEX" val="1"/>
  <p:tag name="KSO_WM_UNIT_LAYERLEVEL" val="1"/>
  <p:tag name="KSO_WM_UNIT_SUBTYPE" val="h"/>
  <p:tag name="KSO_WM_UNIT_TYPE" val="i"/>
</p:tagLst>
</file>

<file path=ppt/tags/tag88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89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0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91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92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93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94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95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96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8*i*1"/>
  <p:tag name="KSO_WM_UNIT_INDEX" val="1"/>
  <p:tag name="KSO_WM_UNIT_LAYERLEVEL" val="1"/>
  <p:tag name="KSO_WM_UNIT_SUBTYPE" val="h"/>
  <p:tag name="KSO_WM_UNIT_TYPE" val="i"/>
</p:tagLst>
</file>

<file path=ppt/tags/tag97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98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99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heme/theme1.xml><?xml version="1.0" encoding="utf-8"?>
<a:theme xmlns:r="http://schemas.openxmlformats.org/officeDocument/2006/relationships"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1_Office 主题">
  <a:themeElements>
    <a:clrScheme name="">
      <a:dk1>
        <a:srgbClr val="000000"/>
      </a:dk1>
      <a:lt1>
        <a:srgbClr val="FFFFFF"/>
      </a:lt1>
      <a:dk2>
        <a:srgbClr val="F2F2F2"/>
      </a:dk2>
      <a:lt2>
        <a:srgbClr val="FFFFFF"/>
      </a:lt2>
      <a:accent1>
        <a:srgbClr val="266CBA"/>
      </a:accent1>
      <a:accent2>
        <a:srgbClr val="0887CE"/>
      </a:accent2>
      <a:accent3>
        <a:srgbClr val="089AC2"/>
      </a:accent3>
      <a:accent4>
        <a:srgbClr val="07A99D"/>
      </a:accent4>
      <a:accent5>
        <a:srgbClr val="07B566"/>
      </a:accent5>
      <a:accent6>
        <a:srgbClr val="6CBA26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3_Office 主题​​">
  <a:themeElements>
    <a:clrScheme name="">
      <a:dk1>
        <a:srgbClr val="000000"/>
      </a:dk1>
      <a:lt1>
        <a:srgbClr val="FFFFFF"/>
      </a:lt1>
      <a:dk2>
        <a:srgbClr val="FFFFFF"/>
      </a:dk2>
      <a:lt2>
        <a:srgbClr val="ECECEC"/>
      </a:lt2>
      <a:accent1>
        <a:srgbClr val="000000"/>
      </a:accent1>
      <a:accent2>
        <a:srgbClr val="303438"/>
      </a:accent2>
      <a:accent3>
        <a:srgbClr val="606A70"/>
      </a:accent3>
      <a:accent4>
        <a:srgbClr val="8A9099"/>
      </a:accent4>
      <a:accent5>
        <a:srgbClr val="ADAFB4"/>
      </a:accent5>
      <a:accent6>
        <a:srgbClr val="BBBBBB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4.xml><?xml version="1.0" encoding="utf-8"?>
<a:theme xmlns:r="http://schemas.openxmlformats.org/officeDocument/2006/relationships" xmlns:a="http://schemas.openxmlformats.org/drawingml/2006/main" name="4_Office 主题​​">
  <a:themeElements>
    <a:clrScheme name="">
      <a:dk1>
        <a:srgbClr val="000000"/>
      </a:dk1>
      <a:lt1>
        <a:srgbClr val="FFFFFF"/>
      </a:lt1>
      <a:dk2>
        <a:srgbClr val="0D213D"/>
      </a:dk2>
      <a:lt2>
        <a:srgbClr val="FFFFFF"/>
      </a:lt2>
      <a:accent1>
        <a:srgbClr val="4B7CB0"/>
      </a:accent1>
      <a:accent2>
        <a:srgbClr val="4D8BAE"/>
      </a:accent2>
      <a:accent3>
        <a:srgbClr val="4D99AC"/>
      </a:accent3>
      <a:accent4>
        <a:srgbClr val="4D988D"/>
      </a:accent4>
      <a:accent5>
        <a:srgbClr val="4F9664"/>
      </a:accent5>
      <a:accent6>
        <a:srgbClr val="559840"/>
      </a:accent6>
      <a:hlink>
        <a:srgbClr val="1F6DC5"/>
      </a:hlink>
      <a:folHlink>
        <a:srgbClr val="923494"/>
      </a:folHlink>
    </a:clrScheme>
    <a:fontScheme name="商务风">
      <a:majorFont>
        <a:latin typeface="微软雅黑"/>
        <a:ea typeface="汉仪旗黑-85S"/>
        <a:cs typeface="Arial"/>
      </a:majorFont>
      <a:minorFont>
        <a:latin typeface="微软雅黑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5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44</Paragraphs>
  <Slides>12</Slides>
  <Notes>9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15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baseType="lpstr" size="28">
      <vt:lpstr>Arial</vt:lpstr>
      <vt:lpstr>等线 Light</vt:lpstr>
      <vt:lpstr>等线</vt:lpstr>
      <vt:lpstr>微软雅黑</vt:lpstr>
      <vt:lpstr>【白扇】花落寄相思</vt:lpstr>
      <vt:lpstr>Calibri Light</vt:lpstr>
      <vt:lpstr>微软雅黑 Light</vt:lpstr>
      <vt:lpstr>汉仪旗黑-85S</vt:lpstr>
      <vt:lpstr>华文细黑</vt:lpstr>
      <vt:lpstr>(使用中文字体)</vt:lpstr>
      <vt:lpstr>Segoe UI</vt:lpstr>
      <vt:lpstr>Wingdings</vt:lpstr>
      <vt:lpstr>新宋体</vt:lpstr>
      <vt:lpstr>黑体</vt:lpstr>
      <vt:lpstr>宋体</vt:lpstr>
      <vt:lpstr>1_Office 主题​​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感谢配合！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2022-03-22T07:48:49.990</cp:lastPrinted>
  <dcterms:created xsi:type="dcterms:W3CDTF">2022-03-22T07:48:49Z</dcterms:created>
  <dcterms:modified xsi:type="dcterms:W3CDTF">2022-03-21T23:48:51Z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