
<file path=[Content_Types].xml><?xml version="1.0" encoding="utf-8"?>
<Types xmlns="http://schemas.openxmlformats.org/package/2006/content-types">
  <Default Extension="jpeg" ContentType="image/jpeg"/>
  <Default Extension="wdp" ContentType="image/vnd.ms-photo"/>
  <Default Extension="png" ContentType="image/png"/>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Masters/slideMaster17.xml" ContentType="application/vnd.openxmlformats-officedocument.presentationml.slideMaster+xml"/>
  <Override PartName="/ppt/slideMasters/slideMaster18.xml" ContentType="application/vnd.openxmlformats-officedocument.presentationml.slideMaster+xml"/>
  <Override PartName="/ppt/slideMasters/slideMaster19.xml" ContentType="application/vnd.openxmlformats-officedocument.presentationml.slideMaster+xml"/>
  <Override PartName="/ppt/slideMasters/slideMaster2.xml" ContentType="application/vnd.openxmlformats-officedocument.presentationml.slideMaster+xml"/>
  <Override PartName="/ppt/slideMasters/slideMaster20.xml" ContentType="application/vnd.openxmlformats-officedocument.presentationml.slideMaster+xml"/>
  <Override PartName="/ppt/slideMasters/slideMaster21.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theme/theme15.xml" ContentType="application/vnd.openxmlformats-officedocument.theme+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theme/theme19.xml" ContentType="application/vnd.openxmlformats-officedocument.theme+xml"/>
  <Override PartName="/ppt/theme/theme2.xml" ContentType="application/vnd.openxmlformats-officedocument.theme+xml"/>
  <Override PartName="/ppt/theme/theme20.xml" ContentType="application/vnd.openxmlformats-officedocument.theme+xml"/>
  <Override PartName="/ppt/theme/theme21.xml" ContentType="application/vnd.openxmlformats-officedocument.theme+xml"/>
  <Override PartName="/ppt/theme/theme2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 id="2147483674" r:id="rId4"/>
    <p:sldMasterId id="2147483688" r:id="rId5"/>
    <p:sldMasterId id="2147483702" r:id="rId6"/>
    <p:sldMasterId id="2147483716" r:id="rId7"/>
    <p:sldMasterId id="2147483730" r:id="rId8"/>
    <p:sldMasterId id="2147483744" r:id="rId9"/>
    <p:sldMasterId id="2147483758" r:id="rId10"/>
    <p:sldMasterId id="2147483772" r:id="rId11"/>
    <p:sldMasterId id="2147483786" r:id="rId12"/>
    <p:sldMasterId id="2147483800" r:id="rId13"/>
    <p:sldMasterId id="2147483814" r:id="rId14"/>
    <p:sldMasterId id="2147483828" r:id="rId15"/>
    <p:sldMasterId id="2147483842" r:id="rId16"/>
    <p:sldMasterId id="2147483856" r:id="rId17"/>
    <p:sldMasterId id="2147483870" r:id="rId18"/>
    <p:sldMasterId id="2147483882" r:id="rId19"/>
    <p:sldMasterId id="2147483894" r:id="rId20"/>
    <p:sldMasterId id="2147483906" r:id="rId21"/>
    <p:sldMasterId id="2147483918" r:id="rId22"/>
  </p:sldMasterIdLst>
  <p:notesMasterIdLst>
    <p:notesMasterId r:id="rId46"/>
  </p:notesMasterIdLst>
  <p:sldIdLst>
    <p:sldId id="393" r:id="rId23"/>
    <p:sldId id="332" r:id="rId24"/>
    <p:sldId id="263" r:id="rId25"/>
    <p:sldId id="350" r:id="rId26"/>
    <p:sldId id="359" r:id="rId27"/>
    <p:sldId id="394" r:id="rId28"/>
    <p:sldId id="341" r:id="rId29"/>
    <p:sldId id="357" r:id="rId30"/>
    <p:sldId id="344" r:id="rId31"/>
    <p:sldId id="396" r:id="rId32"/>
    <p:sldId id="397" r:id="rId33"/>
    <p:sldId id="398" r:id="rId34"/>
    <p:sldId id="347" r:id="rId35"/>
    <p:sldId id="391" r:id="rId36"/>
    <p:sldId id="380" r:id="rId37"/>
    <p:sldId id="381" r:id="rId38"/>
    <p:sldId id="353" r:id="rId39"/>
    <p:sldId id="351" r:id="rId40"/>
    <p:sldId id="390" r:id="rId41"/>
    <p:sldId id="355" r:id="rId42"/>
    <p:sldId id="399" r:id="rId43"/>
    <p:sldId id="366" r:id="rId44"/>
    <p:sldId id="367" r:id="rId45"/>
    <p:sldId id="368" r:id="rId47"/>
    <p:sldId id="369" r:id="rId48"/>
    <p:sldId id="370" r:id="rId49"/>
    <p:sldId id="371" r:id="rId50"/>
    <p:sldId id="372" r:id="rId51"/>
    <p:sldId id="373" r:id="rId52"/>
    <p:sldId id="374" r:id="rId53"/>
    <p:sldId id="375" r:id="rId54"/>
    <p:sldId id="377" r:id="rId55"/>
    <p:sldId id="378" r:id="rId56"/>
    <p:sldId id="379" r:id="rId57"/>
    <p:sldId id="383" r:id="rId58"/>
    <p:sldId id="384" r:id="rId59"/>
    <p:sldId id="385" r:id="rId60"/>
    <p:sldId id="386" r:id="rId61"/>
    <p:sldId id="387" r:id="rId62"/>
    <p:sldId id="388" r:id="rId63"/>
  </p:sldIdLst>
  <p:sldSz cx="9144000" cy="5143500" type="screen16x9"/>
  <p:notesSz cx="6858000" cy="9144000"/>
  <p:defaultTextStyle>
    <a:defPPr>
      <a:defRPr lang="zh-CN"/>
    </a:defPPr>
    <a:lvl1pPr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FF0000"/>
    <a:srgbClr val="67301F"/>
    <a:srgbClr val="66342C"/>
    <a:srgbClr val="A65548"/>
    <a:srgbClr val="B49778"/>
    <a:srgbClr val="96A587"/>
    <a:srgbClr val="FFFFFF"/>
    <a:srgbClr val="CCFFFF"/>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63" autoAdjust="0"/>
    <p:restoredTop sz="94660"/>
  </p:normalViewPr>
  <p:slideViewPr>
    <p:cSldViewPr>
      <p:cViewPr>
        <p:scale>
          <a:sx n="116" d="100"/>
          <a:sy n="116" d="100"/>
        </p:scale>
        <p:origin x="-858" y="-55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6" Type="http://schemas.openxmlformats.org/officeDocument/2006/relationships/tableStyles" Target="tableStyles.xml"/><Relationship Id="rId65" Type="http://schemas.openxmlformats.org/officeDocument/2006/relationships/viewProps" Target="viewProps.xml"/><Relationship Id="rId64" Type="http://schemas.openxmlformats.org/officeDocument/2006/relationships/presProps" Target="presProps.xml"/><Relationship Id="rId63" Type="http://schemas.openxmlformats.org/officeDocument/2006/relationships/slide" Target="slides/slide40.xml"/><Relationship Id="rId62" Type="http://schemas.openxmlformats.org/officeDocument/2006/relationships/slide" Target="slides/slide39.xml"/><Relationship Id="rId61" Type="http://schemas.openxmlformats.org/officeDocument/2006/relationships/slide" Target="slides/slide38.xml"/><Relationship Id="rId60" Type="http://schemas.openxmlformats.org/officeDocument/2006/relationships/slide" Target="slides/slide37.xml"/><Relationship Id="rId6" Type="http://schemas.openxmlformats.org/officeDocument/2006/relationships/slideMaster" Target="slideMasters/slideMaster5.xml"/><Relationship Id="rId59" Type="http://schemas.openxmlformats.org/officeDocument/2006/relationships/slide" Target="slides/slide36.xml"/><Relationship Id="rId58" Type="http://schemas.openxmlformats.org/officeDocument/2006/relationships/slide" Target="slides/slide35.xml"/><Relationship Id="rId57" Type="http://schemas.openxmlformats.org/officeDocument/2006/relationships/slide" Target="slides/slide34.xml"/><Relationship Id="rId56" Type="http://schemas.openxmlformats.org/officeDocument/2006/relationships/slide" Target="slides/slide33.xml"/><Relationship Id="rId55" Type="http://schemas.openxmlformats.org/officeDocument/2006/relationships/slide" Target="slides/slide32.xml"/><Relationship Id="rId54" Type="http://schemas.openxmlformats.org/officeDocument/2006/relationships/slide" Target="slides/slide31.xml"/><Relationship Id="rId53" Type="http://schemas.openxmlformats.org/officeDocument/2006/relationships/slide" Target="slides/slide30.xml"/><Relationship Id="rId52" Type="http://schemas.openxmlformats.org/officeDocument/2006/relationships/slide" Target="slides/slide29.xml"/><Relationship Id="rId51" Type="http://schemas.openxmlformats.org/officeDocument/2006/relationships/slide" Target="slides/slide28.xml"/><Relationship Id="rId50" Type="http://schemas.openxmlformats.org/officeDocument/2006/relationships/slide" Target="slides/slide27.xml"/><Relationship Id="rId5" Type="http://schemas.openxmlformats.org/officeDocument/2006/relationships/slideMaster" Target="slideMasters/slideMaster4.xml"/><Relationship Id="rId49" Type="http://schemas.openxmlformats.org/officeDocument/2006/relationships/slide" Target="slides/slide26.xml"/><Relationship Id="rId48" Type="http://schemas.openxmlformats.org/officeDocument/2006/relationships/slide" Target="slides/slide25.xml"/><Relationship Id="rId47" Type="http://schemas.openxmlformats.org/officeDocument/2006/relationships/slide" Target="slides/slide24.xml"/><Relationship Id="rId46" Type="http://schemas.openxmlformats.org/officeDocument/2006/relationships/notesMaster" Target="notesMasters/notesMaster1.xml"/><Relationship Id="rId45" Type="http://schemas.openxmlformats.org/officeDocument/2006/relationships/slide" Target="slides/slide23.xml"/><Relationship Id="rId44" Type="http://schemas.openxmlformats.org/officeDocument/2006/relationships/slide" Target="slides/slide22.xml"/><Relationship Id="rId43" Type="http://schemas.openxmlformats.org/officeDocument/2006/relationships/slide" Target="slides/slide21.xml"/><Relationship Id="rId42" Type="http://schemas.openxmlformats.org/officeDocument/2006/relationships/slide" Target="slides/slide20.xml"/><Relationship Id="rId41" Type="http://schemas.openxmlformats.org/officeDocument/2006/relationships/slide" Target="slides/slide19.xml"/><Relationship Id="rId40" Type="http://schemas.openxmlformats.org/officeDocument/2006/relationships/slide" Target="slides/slide18.xml"/><Relationship Id="rId4" Type="http://schemas.openxmlformats.org/officeDocument/2006/relationships/slideMaster" Target="slideMasters/slideMaster3.xml"/><Relationship Id="rId39" Type="http://schemas.openxmlformats.org/officeDocument/2006/relationships/slide" Target="slides/slide17.xml"/><Relationship Id="rId38" Type="http://schemas.openxmlformats.org/officeDocument/2006/relationships/slide" Target="slides/slide16.xml"/><Relationship Id="rId37" Type="http://schemas.openxmlformats.org/officeDocument/2006/relationships/slide" Target="slides/slide15.xml"/><Relationship Id="rId36" Type="http://schemas.openxmlformats.org/officeDocument/2006/relationships/slide" Target="slides/slide14.xml"/><Relationship Id="rId35" Type="http://schemas.openxmlformats.org/officeDocument/2006/relationships/slide" Target="slides/slide13.xml"/><Relationship Id="rId34" Type="http://schemas.openxmlformats.org/officeDocument/2006/relationships/slide" Target="slides/slide12.xml"/><Relationship Id="rId33" Type="http://schemas.openxmlformats.org/officeDocument/2006/relationships/slide" Target="slides/slide11.xml"/><Relationship Id="rId32" Type="http://schemas.openxmlformats.org/officeDocument/2006/relationships/slide" Target="slides/slide10.xml"/><Relationship Id="rId31" Type="http://schemas.openxmlformats.org/officeDocument/2006/relationships/slide" Target="slides/slide9.xml"/><Relationship Id="rId30" Type="http://schemas.openxmlformats.org/officeDocument/2006/relationships/slide" Target="slides/slide8.xml"/><Relationship Id="rId3" Type="http://schemas.openxmlformats.org/officeDocument/2006/relationships/slideMaster" Target="slideMasters/slideMaster2.xml"/><Relationship Id="rId29" Type="http://schemas.openxmlformats.org/officeDocument/2006/relationships/slide" Target="slides/slide7.xml"/><Relationship Id="rId28" Type="http://schemas.openxmlformats.org/officeDocument/2006/relationships/slide" Target="slides/slide6.xml"/><Relationship Id="rId27" Type="http://schemas.openxmlformats.org/officeDocument/2006/relationships/slide" Target="slides/slide5.xml"/><Relationship Id="rId26" Type="http://schemas.openxmlformats.org/officeDocument/2006/relationships/slide" Target="slides/slide4.xml"/><Relationship Id="rId25" Type="http://schemas.openxmlformats.org/officeDocument/2006/relationships/slide" Target="slides/slide3.xml"/><Relationship Id="rId24" Type="http://schemas.openxmlformats.org/officeDocument/2006/relationships/slide" Target="slides/slide2.xml"/><Relationship Id="rId23" Type="http://schemas.openxmlformats.org/officeDocument/2006/relationships/slide" Target="slides/slide1.xml"/><Relationship Id="rId22" Type="http://schemas.openxmlformats.org/officeDocument/2006/relationships/slideMaster" Target="slideMasters/slideMaster21.xml"/><Relationship Id="rId21" Type="http://schemas.openxmlformats.org/officeDocument/2006/relationships/slideMaster" Target="slideMasters/slideMaster20.xml"/><Relationship Id="rId20" Type="http://schemas.openxmlformats.org/officeDocument/2006/relationships/slideMaster" Target="slideMasters/slideMaster19.xml"/><Relationship Id="rId2" Type="http://schemas.openxmlformats.org/officeDocument/2006/relationships/theme" Target="theme/theme1.xml"/><Relationship Id="rId19" Type="http://schemas.openxmlformats.org/officeDocument/2006/relationships/slideMaster" Target="slideMasters/slideMaster18.xml"/><Relationship Id="rId18" Type="http://schemas.openxmlformats.org/officeDocument/2006/relationships/slideMaster" Target="slideMasters/slideMaster17.xml"/><Relationship Id="rId17" Type="http://schemas.openxmlformats.org/officeDocument/2006/relationships/slideMaster" Target="slideMasters/slideMaster16.xml"/><Relationship Id="rId16" Type="http://schemas.openxmlformats.org/officeDocument/2006/relationships/slideMaster" Target="slideMasters/slideMaster15.xml"/><Relationship Id="rId15" Type="http://schemas.openxmlformats.org/officeDocument/2006/relationships/slideMaster" Target="slideMasters/slideMaster14.xml"/><Relationship Id="rId14" Type="http://schemas.openxmlformats.org/officeDocument/2006/relationships/slideMaster" Target="slideMasters/slideMaster13.xml"/><Relationship Id="rId13" Type="http://schemas.openxmlformats.org/officeDocument/2006/relationships/slideMaster" Target="slideMasters/slideMaster12.xml"/><Relationship Id="rId12" Type="http://schemas.openxmlformats.org/officeDocument/2006/relationships/slideMaster" Target="slideMasters/slideMaster1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2467A50-B0DE-4E34-93AE-9646585E1C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408CC7-3444-4523-91FC-1AD96B205B70}"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p:txBody>
          <a:bodyPr/>
          <a:lstStyle/>
          <a:p>
            <a:fld id="{EC40681E-3DDA-4F18-947D-8207F706F272}" type="slidenum">
              <a:rPr lang="en-US" altLang="zh-CN">
                <a:solidFill>
                  <a:prstClr val="black"/>
                </a:solidFill>
              </a:rPr>
            </a:fld>
            <a:endParaRPr lang="en-US" altLang="zh-CN">
              <a:solidFill>
                <a:prstClr val="black"/>
              </a:solidFill>
            </a:endParaRPr>
          </a:p>
        </p:txBody>
      </p:sp>
      <p:sp>
        <p:nvSpPr>
          <p:cNvPr id="121858" name="幻灯片图像占位符 1"/>
          <p:cNvSpPr>
            <a:spLocks noGrp="1" noRot="1" noChangeAspect="1" noTextEdit="1"/>
          </p:cNvSpPr>
          <p:nvPr>
            <p:ph type="sldImg"/>
          </p:nvPr>
        </p:nvSpPr>
        <p:spPr>
          <a:xfrm>
            <a:off x="381000" y="685800"/>
            <a:ext cx="6096000" cy="3429000"/>
          </a:xfrm>
        </p:spPr>
      </p:sp>
      <p:sp>
        <p:nvSpPr>
          <p:cNvPr id="121859" name="备注占位符 2"/>
          <p:cNvSpPr>
            <a:spLocks noGrp="1"/>
          </p:cNvSpPr>
          <p:nvPr>
            <p:ph type="body" idx="1"/>
          </p:nvPr>
        </p:nvSpPr>
        <p:spPr/>
        <p:txBody>
          <a:bodyPr/>
          <a:lstStyle/>
          <a:p>
            <a:endParaRPr lang="zh-CN" altLang="zh-CN"/>
          </a:p>
        </p:txBody>
      </p:sp>
      <p:sp>
        <p:nvSpPr>
          <p:cNvPr id="121860"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A8F998C2-0DD7-4F13-9051-D2D2BC345A6E}" type="slidenum">
              <a:rPr lang="en-US" altLang="zh-CN" sz="1200">
                <a:solidFill>
                  <a:prstClr val="black"/>
                </a:solidFill>
              </a:rPr>
            </a:fld>
            <a:endParaRPr lang="en-US" altLang="zh-CN" sz="120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p:txBody>
          <a:bodyPr/>
          <a:lstStyle/>
          <a:p>
            <a:fld id="{711EBA2B-62B4-4E06-8CD5-CE0C0DE40379}" type="slidenum">
              <a:rPr lang="en-US" altLang="zh-CN">
                <a:solidFill>
                  <a:prstClr val="black"/>
                </a:solidFill>
              </a:rPr>
            </a:fld>
            <a:endParaRPr lang="en-US" altLang="zh-CN">
              <a:solidFill>
                <a:prstClr val="black"/>
              </a:solidFill>
            </a:endParaRPr>
          </a:p>
        </p:txBody>
      </p:sp>
      <p:sp>
        <p:nvSpPr>
          <p:cNvPr id="117762" name="幻灯片图像占位符 1"/>
          <p:cNvSpPr>
            <a:spLocks noGrp="1" noRot="1" noChangeAspect="1" noTextEdit="1"/>
          </p:cNvSpPr>
          <p:nvPr>
            <p:ph type="sldImg"/>
          </p:nvPr>
        </p:nvSpPr>
        <p:spPr>
          <a:xfrm>
            <a:off x="381000" y="685800"/>
            <a:ext cx="6096000" cy="3429000"/>
          </a:xfrm>
        </p:spPr>
      </p:sp>
      <p:sp>
        <p:nvSpPr>
          <p:cNvPr id="117763" name="备注占位符 2"/>
          <p:cNvSpPr>
            <a:spLocks noGrp="1"/>
          </p:cNvSpPr>
          <p:nvPr>
            <p:ph type="body" idx="1"/>
          </p:nvPr>
        </p:nvSpPr>
        <p:spPr/>
        <p:txBody>
          <a:bodyPr/>
          <a:lstStyle/>
          <a:p>
            <a:endParaRPr lang="zh-CN" altLang="zh-CN"/>
          </a:p>
        </p:txBody>
      </p:sp>
      <p:sp>
        <p:nvSpPr>
          <p:cNvPr id="117764"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1DE1F447-A60B-4CF2-9612-1594D5AD8AC4}" type="slidenum">
              <a:rPr lang="en-US" altLang="zh-CN" sz="1200">
                <a:solidFill>
                  <a:prstClr val="black"/>
                </a:solidFill>
              </a:rPr>
            </a:fld>
            <a:endParaRPr lang="en-US" altLang="zh-CN" sz="120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p:txBody>
          <a:bodyPr/>
          <a:lstStyle/>
          <a:p>
            <a:fld id="{182D2DFF-3ECD-4ED3-9C4A-128BBFAC77B7}" type="slidenum">
              <a:rPr lang="en-US" altLang="zh-CN">
                <a:solidFill>
                  <a:prstClr val="black"/>
                </a:solidFill>
              </a:rPr>
            </a:fld>
            <a:endParaRPr lang="en-US" altLang="zh-CN">
              <a:solidFill>
                <a:prstClr val="black"/>
              </a:solidFill>
            </a:endParaRPr>
          </a:p>
        </p:txBody>
      </p:sp>
      <p:sp>
        <p:nvSpPr>
          <p:cNvPr id="115714" name="幻灯片图像占位符 1"/>
          <p:cNvSpPr>
            <a:spLocks noGrp="1" noRot="1" noChangeAspect="1" noTextEdit="1"/>
          </p:cNvSpPr>
          <p:nvPr>
            <p:ph type="sldImg"/>
          </p:nvPr>
        </p:nvSpPr>
        <p:spPr>
          <a:xfrm>
            <a:off x="381000" y="685800"/>
            <a:ext cx="6096000" cy="3429000"/>
          </a:xfrm>
        </p:spPr>
      </p:sp>
      <p:sp>
        <p:nvSpPr>
          <p:cNvPr id="115715" name="备注占位符 2"/>
          <p:cNvSpPr>
            <a:spLocks noGrp="1"/>
          </p:cNvSpPr>
          <p:nvPr>
            <p:ph type="body" idx="1"/>
          </p:nvPr>
        </p:nvSpPr>
        <p:spPr/>
        <p:txBody>
          <a:bodyPr/>
          <a:lstStyle/>
          <a:p>
            <a:endParaRPr lang="zh-CN" altLang="zh-CN"/>
          </a:p>
        </p:txBody>
      </p:sp>
      <p:sp>
        <p:nvSpPr>
          <p:cNvPr id="115716"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D145D661-F46F-415E-9BD2-BFC41BF8648C}" type="slidenum">
              <a:rPr lang="en-US" altLang="zh-CN" sz="1200">
                <a:solidFill>
                  <a:prstClr val="black"/>
                </a:solidFill>
              </a:rPr>
            </a:fld>
            <a:endParaRPr lang="en-US" altLang="zh-CN" sz="120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p:txBody>
          <a:bodyPr/>
          <a:lstStyle/>
          <a:p>
            <a:fld id="{61EA8040-99E7-4C7A-9A93-1350C9D08B78}" type="slidenum">
              <a:rPr lang="en-US" altLang="zh-CN">
                <a:solidFill>
                  <a:prstClr val="black"/>
                </a:solidFill>
              </a:rPr>
            </a:fld>
            <a:endParaRPr lang="en-US" altLang="zh-CN">
              <a:solidFill>
                <a:prstClr val="black"/>
              </a:solidFill>
            </a:endParaRPr>
          </a:p>
        </p:txBody>
      </p:sp>
      <p:sp>
        <p:nvSpPr>
          <p:cNvPr id="107522" name="幻灯片图像占位符 1"/>
          <p:cNvSpPr>
            <a:spLocks noGrp="1" noRot="1" noChangeAspect="1" noTextEdit="1"/>
          </p:cNvSpPr>
          <p:nvPr>
            <p:ph type="sldImg"/>
          </p:nvPr>
        </p:nvSpPr>
        <p:spPr>
          <a:xfrm>
            <a:off x="381000" y="685800"/>
            <a:ext cx="6096000" cy="3429000"/>
          </a:xfrm>
        </p:spPr>
      </p:sp>
      <p:sp>
        <p:nvSpPr>
          <p:cNvPr id="107523" name="备注占位符 2"/>
          <p:cNvSpPr>
            <a:spLocks noGrp="1"/>
          </p:cNvSpPr>
          <p:nvPr>
            <p:ph type="body" idx="1"/>
          </p:nvPr>
        </p:nvSpPr>
        <p:spPr/>
        <p:txBody>
          <a:bodyPr/>
          <a:lstStyle/>
          <a:p>
            <a:endParaRPr lang="zh-CN" altLang="zh-CN"/>
          </a:p>
        </p:txBody>
      </p:sp>
      <p:sp>
        <p:nvSpPr>
          <p:cNvPr id="107524"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341AEC89-30EF-48A3-B4B8-3EA95B16892C}" type="slidenum">
              <a:rPr lang="en-US" altLang="zh-CN" sz="1200">
                <a:solidFill>
                  <a:prstClr val="black"/>
                </a:solidFill>
              </a:rPr>
            </a:fld>
            <a:endParaRPr lang="en-US" altLang="zh-CN" sz="120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a:spLocks noGrp="1" noChangeArrowheads="1"/>
          </p:cNvSpPr>
          <p:nvPr>
            <p:ph type="sldNum" sz="quarter" idx="5"/>
          </p:nvPr>
        </p:nvSpPr>
        <p:spPr/>
        <p:txBody>
          <a:bodyPr/>
          <a:lstStyle/>
          <a:p>
            <a:fld id="{4609072C-D42D-4DEB-8564-52A8C5745D83}" type="slidenum">
              <a:rPr lang="en-US" altLang="zh-CN">
                <a:solidFill>
                  <a:prstClr val="black"/>
                </a:solidFill>
              </a:rPr>
            </a:fld>
            <a:endParaRPr lang="en-US" altLang="zh-CN">
              <a:solidFill>
                <a:prstClr val="black"/>
              </a:solidFill>
            </a:endParaRPr>
          </a:p>
        </p:txBody>
      </p:sp>
      <p:sp>
        <p:nvSpPr>
          <p:cNvPr id="109570" name="幻灯片图像占位符 1"/>
          <p:cNvSpPr>
            <a:spLocks noGrp="1" noRot="1" noChangeAspect="1" noTextEdit="1"/>
          </p:cNvSpPr>
          <p:nvPr>
            <p:ph type="sldImg"/>
          </p:nvPr>
        </p:nvSpPr>
        <p:spPr>
          <a:xfrm>
            <a:off x="381000" y="685800"/>
            <a:ext cx="6096000" cy="3429000"/>
          </a:xfrm>
        </p:spPr>
      </p:sp>
      <p:sp>
        <p:nvSpPr>
          <p:cNvPr id="109571" name="备注占位符 2"/>
          <p:cNvSpPr>
            <a:spLocks noGrp="1"/>
          </p:cNvSpPr>
          <p:nvPr>
            <p:ph type="body" idx="1"/>
          </p:nvPr>
        </p:nvSpPr>
        <p:spPr/>
        <p:txBody>
          <a:bodyPr/>
          <a:lstStyle/>
          <a:p>
            <a:endParaRPr lang="zh-CN" altLang="zh-CN"/>
          </a:p>
        </p:txBody>
      </p:sp>
      <p:sp>
        <p:nvSpPr>
          <p:cNvPr id="109572" name="灯片编号占位符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r" eaLnBrk="1" hangingPunct="1"/>
            <a:fld id="{CA7B0FD2-56AF-4EE9-AB90-9AC2466343FC}" type="slidenum">
              <a:rPr lang="en-US" altLang="zh-CN" sz="1200">
                <a:solidFill>
                  <a:prstClr val="black"/>
                </a:solidFill>
              </a:rPr>
            </a:fld>
            <a:endParaRPr lang="en-US" altLang="zh-CN" sz="120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2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64B11B6C-E497-4652-B19A-CA9461CAFED7}" type="slidenum">
              <a:rPr lang="en-US" altLang="zh-CN"/>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3E0CAA5D-2629-4B07-B518-71B04ACEDD23}" type="slidenum">
              <a:rPr lang="en-US" altLang="zh-CN"/>
            </a:fld>
            <a:endParaRPr lang="en-US" altLang="zh-CN"/>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D0EDD5A-C581-4A1E-9A22-14F1C87799E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166045E9-1322-42FC-9506-3433809DA9A4}"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E5CF2C54-0364-4CB1-9DA4-3AE5BC1F8AE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072F397-537B-4F6D-893E-67A3BD9A2C4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3F203DA-CF62-465A-B2E1-3EC375C437D5}"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2F4F1E7-4394-44AD-918B-B85D8F26C84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6727105-7FE9-4D94-B293-9101ACFDB59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B24FDA1-F34F-49BD-B564-E59B4FF701C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39827CD-4977-4CF3-B3B0-C6D0719D8E3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BB2FF41-4257-440B-B7A1-29552F09613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466B8918-DA36-46F1-8F38-3603BF5A20AC}" type="slidenum">
              <a:rPr lang="en-US" altLang="zh-CN"/>
            </a:fld>
            <a:endParaRPr lang="en-US" altLang="zh-CN"/>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59D2BFB-0A78-4F09-86F5-CF5FD275A480}"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637B800-98D9-4E86-A465-3CF7C3FDDFA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70B64CD-DBA6-4943-B7B0-75A84200050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D0EDD5A-C581-4A1E-9A22-14F1C87799E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166045E9-1322-42FC-9506-3433809DA9A4}"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E5CF2C54-0364-4CB1-9DA4-3AE5BC1F8AE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072F397-537B-4F6D-893E-67A3BD9A2C4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3F203DA-CF62-465A-B2E1-3EC375C437D5}"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2F4F1E7-4394-44AD-918B-B85D8F26C84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6727105-7FE9-4D94-B293-9101ACFDB59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pPr lvl="0"/>
            <a:endParaRPr lang="zh-CN" altLang="en-US" noProof="0"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26078436-494F-4C3D-87C9-F17790743260}" type="slidenum">
              <a:rPr lang="en-US" altLang="zh-CN"/>
            </a:fld>
            <a:endParaRPr lang="en-US" altLang="zh-CN"/>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B24FDA1-F34F-49BD-B564-E59B4FF701C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39827CD-4977-4CF3-B3B0-C6D0719D8E3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BB2FF41-4257-440B-B7A1-29552F09613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59D2BFB-0A78-4F09-86F5-CF5FD275A480}"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637B800-98D9-4E86-A465-3CF7C3FDDFA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70B64CD-DBA6-4943-B7B0-75A84200050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D0EDD5A-C581-4A1E-9A22-14F1C87799E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166045E9-1322-42FC-9506-3433809DA9A4}"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E5CF2C54-0364-4CB1-9DA4-3AE5BC1F8AE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4787645-3395-4C52-A714-187F143DD83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grpSp>
        <p:nvGrpSpPr>
          <p:cNvPr id="44034" name="Group 2"/>
          <p:cNvGrpSpPr/>
          <p:nvPr/>
        </p:nvGrpSpPr>
        <p:grpSpPr bwMode="auto">
          <a:xfrm>
            <a:off x="0" y="0"/>
            <a:ext cx="9144000" cy="5200650"/>
            <a:chOff x="0" y="0"/>
            <a:chExt cx="5760" cy="4368"/>
          </a:xfrm>
        </p:grpSpPr>
        <p:sp>
          <p:nvSpPr>
            <p:cNvPr id="44035" name="Freeform 3"/>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36" name="Freeform 4"/>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37" name="Freeform 5"/>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38" name="Freeform 6"/>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39" name="Freeform 7"/>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0" name="Freeform 8"/>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1" name="Freeform 9"/>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2" name="Freeform 10"/>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3" name="Freeform 11"/>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4"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5"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6" name="Freeform 14"/>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7" name="Freeform 15"/>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8" name="Freeform 16"/>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49" name="Freeform 17"/>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50" name="Freeform 18"/>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51" name="Freeform 19"/>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4052" name="Freeform 20"/>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grpSp>
      <p:sp>
        <p:nvSpPr>
          <p:cNvPr id="44053" name="Rectangle 21"/>
          <p:cNvSpPr>
            <a:spLocks noGrp="1" noChangeArrowheads="1"/>
          </p:cNvSpPr>
          <p:nvPr>
            <p:ph type="ctrTitle" sz="quarter"/>
          </p:nvPr>
        </p:nvSpPr>
        <p:spPr>
          <a:xfrm>
            <a:off x="685800" y="1371600"/>
            <a:ext cx="7772400" cy="1302544"/>
          </a:xfrm>
        </p:spPr>
        <p:txBody>
          <a:bodyPr/>
          <a:lstStyle>
            <a:lvl1pPr>
              <a:defRPr sz="5400"/>
            </a:lvl1pPr>
          </a:lstStyle>
          <a:p>
            <a:pPr lvl="0"/>
            <a:r>
              <a:rPr lang="zh-CN" altLang="en-US" noProof="0" smtClean="0"/>
              <a:t>单击此处编辑母版标题样式</a:t>
            </a:r>
            <a:endParaRPr lang="zh-CN" altLang="en-US" noProof="0" smtClean="0"/>
          </a:p>
        </p:txBody>
      </p:sp>
      <p:sp>
        <p:nvSpPr>
          <p:cNvPr id="44054" name="Rectangle 22"/>
          <p:cNvSpPr>
            <a:spLocks noGrp="1" noChangeArrowheads="1"/>
          </p:cNvSpPr>
          <p:nvPr>
            <p:ph type="subTitle" sz="quarter" idx="1"/>
          </p:nvPr>
        </p:nvSpPr>
        <p:spPr>
          <a:xfrm>
            <a:off x="1371600" y="2914650"/>
            <a:ext cx="6400800" cy="1314450"/>
          </a:xfrm>
        </p:spPr>
        <p:txBody>
          <a:bodyPr/>
          <a:lstStyle>
            <a:lvl1pPr marL="0" indent="0" algn="ctr">
              <a:buFont typeface="Wingdings" panose="05000000000000000000" pitchFamily="2" charset="2"/>
              <a:buNone/>
              <a:defRPr/>
            </a:lvl1pPr>
          </a:lstStyle>
          <a:p>
            <a:pPr lvl="0"/>
            <a:r>
              <a:rPr lang="zh-CN" altLang="en-US" noProof="0" smtClean="0"/>
              <a:t>单击此处编辑母版副标题样式</a:t>
            </a:r>
            <a:endParaRPr lang="zh-CN" altLang="en-US" noProof="0" smtClean="0"/>
          </a:p>
        </p:txBody>
      </p:sp>
      <p:sp>
        <p:nvSpPr>
          <p:cNvPr id="44055" name="Rectangle 23"/>
          <p:cNvSpPr>
            <a:spLocks noGrp="1" noChangeArrowheads="1"/>
          </p:cNvSpPr>
          <p:nvPr>
            <p:ph type="dt" sz="quarter" idx="2"/>
          </p:nvPr>
        </p:nvSpPr>
        <p:spPr/>
        <p:txBody>
          <a:bodyPr/>
          <a:lstStyle>
            <a:lvl1pPr>
              <a:defRPr/>
            </a:lvl1pPr>
          </a:lstStyle>
          <a:p>
            <a:endParaRPr lang="en-US" altLang="zh-CN">
              <a:solidFill>
                <a:srgbClr val="FFFFFF"/>
              </a:solidFill>
            </a:endParaRPr>
          </a:p>
        </p:txBody>
      </p:sp>
      <p:sp>
        <p:nvSpPr>
          <p:cNvPr id="44056" name="Rectangle 24"/>
          <p:cNvSpPr>
            <a:spLocks noGrp="1" noChangeArrowheads="1"/>
          </p:cNvSpPr>
          <p:nvPr>
            <p:ph type="ftr" sz="quarter" idx="3"/>
          </p:nvPr>
        </p:nvSpPr>
        <p:spPr/>
        <p:txBody>
          <a:bodyPr/>
          <a:lstStyle>
            <a:lvl1pPr>
              <a:defRPr/>
            </a:lvl1pPr>
          </a:lstStyle>
          <a:p>
            <a:endParaRPr lang="en-US" altLang="zh-CN">
              <a:solidFill>
                <a:srgbClr val="FFFFFF"/>
              </a:solidFill>
            </a:endParaRPr>
          </a:p>
        </p:txBody>
      </p:sp>
      <p:sp>
        <p:nvSpPr>
          <p:cNvPr id="44057" name="Rectangle 25"/>
          <p:cNvSpPr>
            <a:spLocks noGrp="1" noChangeArrowheads="1"/>
          </p:cNvSpPr>
          <p:nvPr>
            <p:ph type="sldNum" sz="quarter" idx="4"/>
          </p:nvPr>
        </p:nvSpPr>
        <p:spPr/>
        <p:txBody>
          <a:bodyPr/>
          <a:lstStyle>
            <a:lvl1pPr>
              <a:defRPr/>
            </a:lvl1pPr>
          </a:lstStyle>
          <a:p>
            <a:fld id="{65FC29D0-D0E4-4DF0-91F5-2048306F64FE}"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93EA67F-7B27-4AD7-B8F4-B806327BD23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E417EF3-7F1A-4368-8FDB-45AA1275D62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ABC0394-6981-418A-ABCD-93054F90AA5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D92D75E-76C1-4A79-BE40-FD4B24890F6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7CFA5FF-204A-4E73-ABFA-E569BFA8CB0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A23B09B-3EAB-4E82-8D3F-FBB71C7A25D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5E69282-3B9D-4823-9278-C8AE6C97B5A3}"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5980FDB-BDA1-4891-BB82-F0E61B7AE8B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B4AB659-6C6B-4085-AEBE-14F882B791B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FB0175B-BFDD-41B7-8ABB-A6E6E1F1CBD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4EFDF32A-3ED0-4BC5-84B6-C4AD5654B46C}"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0483F50D-C4CA-4CF3-B7AF-65AEBDF1589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48768944-9532-4CC5-9035-F050E954B21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4787645-3395-4C52-A714-187F143DD83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93EA67F-7B27-4AD7-B8F4-B806327BD23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E417EF3-7F1A-4368-8FDB-45AA1275D62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ABC0394-6981-418A-ABCD-93054F90AA5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D92D75E-76C1-4A79-BE40-FD4B24890F6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7CFA5FF-204A-4E73-ABFA-E569BFA8CB0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A23B09B-3EAB-4E82-8D3F-FBB71C7A25D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5E69282-3B9D-4823-9278-C8AE6C97B5A3}"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A21C2DB8-9AFF-4245-8FA8-41162331D831}"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5980FDB-BDA1-4891-BB82-F0E61B7AE8B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B4AB659-6C6B-4085-AEBE-14F882B791B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FB0175B-BFDD-41B7-8ABB-A6E6E1F1CBD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0483F50D-C4CA-4CF3-B7AF-65AEBDF1589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48768944-9532-4CC5-9035-F050E954B21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4787645-3395-4C52-A714-187F143DD83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93EA67F-7B27-4AD7-B8F4-B806327BD23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E417EF3-7F1A-4368-8FDB-45AA1275D62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ABC0394-6981-418A-ABCD-93054F90AA5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D92D75E-76C1-4A79-BE40-FD4B24890F6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D47E1AED-B468-4843-8C29-95EB0D971795}"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7CFA5FF-204A-4E73-ABFA-E569BFA8CB0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A23B09B-3EAB-4E82-8D3F-FBB71C7A25D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5E69282-3B9D-4823-9278-C8AE6C97B5A3}"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5980FDB-BDA1-4891-BB82-F0E61B7AE8B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B4AB659-6C6B-4085-AEBE-14F882B791B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FB0175B-BFDD-41B7-8ABB-A6E6E1F1CBD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0483F50D-C4CA-4CF3-B7AF-65AEBDF1589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48768944-9532-4CC5-9035-F050E954B21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4787645-3395-4C52-A714-187F143DD83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93EA67F-7B27-4AD7-B8F4-B806327BD23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FFFFFF"/>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FFFFFF"/>
              </a:solidFill>
            </a:endParaRPr>
          </a:p>
        </p:txBody>
      </p:sp>
      <p:sp>
        <p:nvSpPr>
          <p:cNvPr id="9" name="灯片编号占位符 8"/>
          <p:cNvSpPr>
            <a:spLocks noGrp="1"/>
          </p:cNvSpPr>
          <p:nvPr>
            <p:ph type="sldNum" sz="quarter" idx="12"/>
          </p:nvPr>
        </p:nvSpPr>
        <p:spPr/>
        <p:txBody>
          <a:bodyPr/>
          <a:lstStyle>
            <a:lvl1pPr>
              <a:defRPr/>
            </a:lvl1pPr>
          </a:lstStyle>
          <a:p>
            <a:fld id="{DCFA1DE2-6CF7-41C3-9108-5638689664A4}"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E417EF3-7F1A-4368-8FDB-45AA1275D62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ABC0394-6981-418A-ABCD-93054F90AA5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D92D75E-76C1-4A79-BE40-FD4B24890F6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7CFA5FF-204A-4E73-ABFA-E569BFA8CB0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A23B09B-3EAB-4E82-8D3F-FBB71C7A25D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5E69282-3B9D-4823-9278-C8AE6C97B5A3}"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5980FDB-BDA1-4891-BB82-F0E61B7AE8B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B4AB659-6C6B-4085-AEBE-14F882B791B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FB0175B-BFDD-41B7-8ABB-A6E6E1F1CBD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0483F50D-C4CA-4CF3-B7AF-65AEBDF1589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FFFFFF"/>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FFFFFF"/>
              </a:solidFill>
            </a:endParaRPr>
          </a:p>
        </p:txBody>
      </p:sp>
      <p:sp>
        <p:nvSpPr>
          <p:cNvPr id="5" name="灯片编号占位符 4"/>
          <p:cNvSpPr>
            <a:spLocks noGrp="1"/>
          </p:cNvSpPr>
          <p:nvPr>
            <p:ph type="sldNum" sz="quarter" idx="12"/>
          </p:nvPr>
        </p:nvSpPr>
        <p:spPr/>
        <p:txBody>
          <a:bodyPr/>
          <a:lstStyle>
            <a:lvl1pPr>
              <a:defRPr/>
            </a:lvl1pPr>
          </a:lstStyle>
          <a:p>
            <a:fld id="{B9339DFC-0929-4751-B093-62A2A73A08D2}"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48768944-9532-4CC5-9035-F050E954B21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4787645-3395-4C52-A714-187F143DD83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93EA67F-7B27-4AD7-B8F4-B806327BD23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E417EF3-7F1A-4368-8FDB-45AA1275D62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ABC0394-6981-418A-ABCD-93054F90AA5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D92D75E-76C1-4A79-BE40-FD4B24890F6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7CFA5FF-204A-4E73-ABFA-E569BFA8CB0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A23B09B-3EAB-4E82-8D3F-FBB71C7A25D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5E69282-3B9D-4823-9278-C8AE6C97B5A3}"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5980FDB-BDA1-4891-BB82-F0E61B7AE8B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FFFFFF"/>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FFFFFF"/>
              </a:solidFill>
            </a:endParaRPr>
          </a:p>
        </p:txBody>
      </p:sp>
      <p:sp>
        <p:nvSpPr>
          <p:cNvPr id="4" name="灯片编号占位符 3"/>
          <p:cNvSpPr>
            <a:spLocks noGrp="1"/>
          </p:cNvSpPr>
          <p:nvPr>
            <p:ph type="sldNum" sz="quarter" idx="12"/>
          </p:nvPr>
        </p:nvSpPr>
        <p:spPr/>
        <p:txBody>
          <a:bodyPr/>
          <a:lstStyle>
            <a:lvl1pPr>
              <a:defRPr/>
            </a:lvl1pPr>
          </a:lstStyle>
          <a:p>
            <a:fld id="{AB886FA6-B237-4B69-ACC8-81E48AEC5DAC}"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B4AB659-6C6B-4085-AEBE-14F882B791B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FB0175B-BFDD-41B7-8ABB-A6E6E1F1CBD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0483F50D-C4CA-4CF3-B7AF-65AEBDF1589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48768944-9532-4CC5-9035-F050E954B21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4787645-3395-4C52-A714-187F143DD837}"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093EA67F-7B27-4AD7-B8F4-B806327BD239}"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E417EF3-7F1A-4368-8FDB-45AA1275D62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ABC0394-6981-418A-ABCD-93054F90AA58}"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D92D75E-76C1-4A79-BE40-FD4B24890F66}"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27CFA5FF-204A-4E73-ABFA-E569BFA8CB0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C5F55E62-BE76-40D7-827F-53E0F0286BED}" type="slidenum">
              <a:rPr lang="en-US" altLang="zh-CN"/>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1E4F675F-2C25-48B7-91E0-6DB54C60899A}"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AA23B09B-3EAB-4E82-8D3F-FBB71C7A25D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35E69282-3B9D-4823-9278-C8AE6C97B5A3}"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15980FDB-BDA1-4891-BB82-F0E61B7AE8B5}"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B4AB659-6C6B-4085-AEBE-14F882B791B2}"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FFB0175B-BFDD-41B7-8ABB-A6E6E1F1CBD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0483F50D-C4CA-4CF3-B7AF-65AEBDF15891}"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48768944-9532-4CC5-9035-F050E954B214}" type="slidenum">
              <a:rPr lang="zh-CN" altLang="en-US">
                <a:solidFill>
                  <a:srgbClr val="000000"/>
                </a:solidFill>
              </a:rPr>
            </a:fld>
            <a:endParaRPr lang="en-US" altLang="zh-CN">
              <a:solidFill>
                <a:srgbClr val="000000"/>
              </a:solidFill>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fld id="{AD140FE0-8BA5-4DE1-AE39-F1F50C41F1CB}"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9677FD6-FBA1-4310-B3C6-BBC8E90143B7}"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A531F8D-F7C2-43E8-8AB3-5C8ABB8B3928}"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C81C86AB-F062-4998-AE82-A4493C9036ED}"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pPr>
              <a:defRPr/>
            </a:pPr>
            <a:fld id="{F2A16383-DF16-4C3B-9932-E5245FBE95D9}"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088E0AF7-C785-4C55-8896-F495669607C4}"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p:txBody>
          <a:bodyPr/>
          <a:lstStyle>
            <a:lvl1pPr>
              <a:defRPr/>
            </a:lvl1pPr>
          </a:lstStyle>
          <a:p>
            <a:fld id="{54C276B0-F718-40FB-BD12-63E8B9AD3861}"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C34B303D-0008-4725-9494-F9312A258958}" type="datetimeFigureOut">
              <a:rPr lang="zh-CN" altLang="en-US">
                <a:solidFill>
                  <a:prstClr val="black">
                    <a:tint val="75000"/>
                  </a:prstClr>
                </a:solidFill>
              </a:rPr>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51277F47-C47B-45B8-ABB5-135C04BBD9B1}"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D8FF1CD7-29EF-4D61-AA55-E591004546D6}" type="datetimeFigureOut">
              <a:rPr lang="zh-CN" altLang="en-US">
                <a:solidFill>
                  <a:prstClr val="black">
                    <a:tint val="75000"/>
                  </a:prstClr>
                </a:solidFill>
              </a:rPr>
            </a:fld>
            <a:endParaRPr lang="zh-CN" altLang="en-US">
              <a:solidFill>
                <a:prstClr val="black">
                  <a:tint val="75000"/>
                </a:prstClr>
              </a:solidFill>
            </a:endParaRPr>
          </a:p>
        </p:txBody>
      </p:sp>
      <p:sp>
        <p:nvSpPr>
          <p:cNvPr id="8"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9" name="灯片编号占位符 5"/>
          <p:cNvSpPr>
            <a:spLocks noGrp="1"/>
          </p:cNvSpPr>
          <p:nvPr>
            <p:ph type="sldNum" sz="quarter" idx="12"/>
          </p:nvPr>
        </p:nvSpPr>
        <p:spPr/>
        <p:txBody>
          <a:bodyPr/>
          <a:lstStyle>
            <a:lvl1pPr>
              <a:defRPr/>
            </a:lvl1pPr>
          </a:lstStyle>
          <a:p>
            <a:pPr>
              <a:defRPr/>
            </a:pPr>
            <a:fld id="{A82C44CC-087C-4B56-9AA4-E8B1F9C1EB3A}"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43961096-BDE0-4FA6-AF6C-30C76085E310}" type="datetimeFigureOut">
              <a:rPr lang="zh-CN" altLang="en-US">
                <a:solidFill>
                  <a:prstClr val="black">
                    <a:tint val="75000"/>
                  </a:prstClr>
                </a:solidFill>
              </a:rPr>
            </a:fld>
            <a:endParaRPr lang="zh-CN" altLang="en-US">
              <a:solidFill>
                <a:prstClr val="black">
                  <a:tint val="75000"/>
                </a:prstClr>
              </a:solidFill>
            </a:endParaRPr>
          </a:p>
        </p:txBody>
      </p:sp>
      <p:sp>
        <p:nvSpPr>
          <p:cNvPr id="4"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5" name="灯片编号占位符 5"/>
          <p:cNvSpPr>
            <a:spLocks noGrp="1"/>
          </p:cNvSpPr>
          <p:nvPr>
            <p:ph type="sldNum" sz="quarter" idx="12"/>
          </p:nvPr>
        </p:nvSpPr>
        <p:spPr/>
        <p:txBody>
          <a:bodyPr/>
          <a:lstStyle>
            <a:lvl1pPr>
              <a:defRPr/>
            </a:lvl1pPr>
          </a:lstStyle>
          <a:p>
            <a:pPr>
              <a:defRPr/>
            </a:pPr>
            <a:fld id="{75A88BDE-3823-4F93-AE15-FF5FDA014B0C}"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7B4925B-8BCE-4A5E-9ABD-293A1E25E093}" type="datetimeFigureOut">
              <a:rPr lang="zh-CN" altLang="en-US">
                <a:solidFill>
                  <a:prstClr val="black">
                    <a:tint val="75000"/>
                  </a:prstClr>
                </a:solidFill>
              </a:rPr>
            </a:fld>
            <a:endParaRPr lang="zh-CN" altLang="en-US">
              <a:solidFill>
                <a:prstClr val="black">
                  <a:tint val="75000"/>
                </a:prstClr>
              </a:solidFill>
            </a:endParaRPr>
          </a:p>
        </p:txBody>
      </p:sp>
      <p:sp>
        <p:nvSpPr>
          <p:cNvPr id="3"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4" name="灯片编号占位符 5"/>
          <p:cNvSpPr>
            <a:spLocks noGrp="1"/>
          </p:cNvSpPr>
          <p:nvPr>
            <p:ph type="sldNum" sz="quarter" idx="12"/>
          </p:nvPr>
        </p:nvSpPr>
        <p:spPr/>
        <p:txBody>
          <a:bodyPr/>
          <a:lstStyle>
            <a:lvl1pPr>
              <a:defRPr/>
            </a:lvl1pPr>
          </a:lstStyle>
          <a:p>
            <a:pPr>
              <a:defRPr/>
            </a:pPr>
            <a:fld id="{693077B6-8CD1-443B-9C41-04801EA3D3B2}"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B9A3C62A-77F0-4B9F-9490-30EDBF97F902}" type="datetimeFigureOut">
              <a:rPr lang="zh-CN" altLang="en-US">
                <a:solidFill>
                  <a:prstClr val="black">
                    <a:tint val="75000"/>
                  </a:prstClr>
                </a:solidFill>
              </a:rPr>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81C393B9-F0DD-4626-889B-40438DE227C6}"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3"/>
          <p:cNvSpPr>
            <a:spLocks noGrp="1"/>
          </p:cNvSpPr>
          <p:nvPr>
            <p:ph type="dt" sz="half" idx="10"/>
          </p:nvPr>
        </p:nvSpPr>
        <p:spPr/>
        <p:txBody>
          <a:bodyPr/>
          <a:lstStyle>
            <a:lvl1pPr>
              <a:defRPr/>
            </a:lvl1pPr>
          </a:lstStyle>
          <a:p>
            <a:pPr>
              <a:defRPr/>
            </a:pPr>
            <a:fld id="{26A6A0E7-7455-4E89-B589-72EA566E98D0}" type="datetimeFigureOut">
              <a:rPr lang="zh-CN" altLang="en-US">
                <a:solidFill>
                  <a:prstClr val="black">
                    <a:tint val="75000"/>
                  </a:prstClr>
                </a:solidFill>
              </a:rPr>
            </a:fld>
            <a:endParaRPr lang="zh-CN" altLang="en-US">
              <a:solidFill>
                <a:prstClr val="black">
                  <a:tint val="75000"/>
                </a:prstClr>
              </a:solidFill>
            </a:endParaRPr>
          </a:p>
        </p:txBody>
      </p:sp>
      <p:sp>
        <p:nvSpPr>
          <p:cNvPr id="6"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7" name="灯片编号占位符 5"/>
          <p:cNvSpPr>
            <a:spLocks noGrp="1"/>
          </p:cNvSpPr>
          <p:nvPr>
            <p:ph type="sldNum" sz="quarter" idx="12"/>
          </p:nvPr>
        </p:nvSpPr>
        <p:spPr/>
        <p:txBody>
          <a:bodyPr/>
          <a:lstStyle>
            <a:lvl1pPr>
              <a:defRPr/>
            </a:lvl1pPr>
          </a:lstStyle>
          <a:p>
            <a:pPr>
              <a:defRPr/>
            </a:pPr>
            <a:fld id="{AB9ACAA3-9679-4E9A-B9FC-F3716EBBD436}"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CED69D7-54AE-4264-BC8B-3B73E8D819CB}"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27D46909-1480-4F68-81DE-8F1F868EF4CD}"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4D91EB5B-B02C-459C-AE46-A23915F2A6D0}"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lvl1pPr>
              <a:defRPr/>
            </a:lvl1pPr>
          </a:lstStyle>
          <a:p>
            <a:pPr>
              <a:defRPr/>
            </a:pPr>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lvl1pPr>
              <a:defRPr/>
            </a:lvl1pPr>
          </a:lstStyle>
          <a:p>
            <a:pPr>
              <a:defRPr/>
            </a:pPr>
            <a:fld id="{1FE3250F-D326-4EA8-A9FD-BEB9B52BE978}" type="slidenum">
              <a:rPr lang="zh-CN" altLang="en-US">
                <a:solidFill>
                  <a:prstClr val="black">
                    <a:tint val="75000"/>
                  </a:prstClr>
                </a:solidFill>
              </a:rPr>
            </a:fld>
            <a:endParaRPr lang="zh-CN" altLang="en-US">
              <a:solidFill>
                <a:prstClr val="black">
                  <a:tint val="75000"/>
                </a:prstClr>
              </a:solidFill>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2050" name="Picture 2" descr="bg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1" name="Rectangle 27"/>
          <p:cNvSpPr>
            <a:spLocks noGrp="1" noChangeArrowheads="1"/>
          </p:cNvSpPr>
          <p:nvPr>
            <p:ph type="ctrTitle"/>
          </p:nvPr>
        </p:nvSpPr>
        <p:spPr>
          <a:xfrm>
            <a:off x="468316" y="2247901"/>
            <a:ext cx="8207375" cy="720329"/>
          </a:xfrm>
        </p:spPr>
        <p:txBody>
          <a:bodyPr/>
          <a:lstStyle>
            <a:lvl1pPr algn="r">
              <a:defRPr sz="3400"/>
            </a:lvl1pPr>
          </a:lstStyle>
          <a:p>
            <a:pPr lvl="0"/>
            <a:r>
              <a:rPr lang="zh-CN" altLang="en-US" noProof="0" smtClean="0"/>
              <a:t>单击此处编辑母版标题样式</a:t>
            </a:r>
            <a:endParaRPr lang="zh-CN" altLang="en-US" noProof="0" smtClean="0"/>
          </a:p>
        </p:txBody>
      </p:sp>
      <p:sp>
        <p:nvSpPr>
          <p:cNvPr id="2052" name="Rectangle 31"/>
          <p:cNvSpPr>
            <a:spLocks noGrp="1" noChangeArrowheads="1"/>
          </p:cNvSpPr>
          <p:nvPr>
            <p:ph type="subTitle" idx="1" hasCustomPrompt="1"/>
          </p:nvPr>
        </p:nvSpPr>
        <p:spPr>
          <a:xfrm>
            <a:off x="468316" y="2964656"/>
            <a:ext cx="8207375" cy="305991"/>
          </a:xfrm>
        </p:spPr>
        <p:txBody>
          <a:bodyPr anchor="ctr"/>
          <a:lstStyle>
            <a:lvl1pPr marL="0" indent="0" algn="r">
              <a:buFont typeface="Wingdings" panose="05000000000000000000" pitchFamily="2" charset="2"/>
              <a:buNone/>
              <a:defRPr sz="1800"/>
            </a:lvl1pPr>
          </a:lstStyle>
          <a:p>
            <a:pPr lvl="0"/>
            <a:r>
              <a:rPr lang="zh-CN" altLang="en-US" noProof="0" smtClean="0"/>
              <a:t>单击添加署名或公司信息</a:t>
            </a:r>
            <a:endParaRPr lang="zh-CN" altLang="en-US" noProof="0" smtClean="0"/>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2097CBF4-7007-4FCC-A7DF-32149CF5E0B1}"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68313" y="844154"/>
            <a:ext cx="4027487" cy="38873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844154"/>
            <a:ext cx="4027488" cy="388739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6225" y="142876"/>
            <a:ext cx="2051050" cy="4588669"/>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3" y="142876"/>
            <a:ext cx="6005512" cy="4588669"/>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1FBB1EC6-4C8E-4371-B0BA-713702C69493}" type="slidenum">
              <a:rPr lang="zh-CN" altLang="en-US"/>
            </a:fld>
            <a:endParaRPr lang="zh-CN" altLang="en-US" sz="1800">
              <a:solidFill>
                <a:srgbClr val="000000"/>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FFFFFF"/>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FFFFFF"/>
              </a:solidFill>
            </a:endParaRPr>
          </a:p>
        </p:txBody>
      </p:sp>
      <p:sp>
        <p:nvSpPr>
          <p:cNvPr id="6" name="灯片编号占位符 5"/>
          <p:cNvSpPr>
            <a:spLocks noGrp="1"/>
          </p:cNvSpPr>
          <p:nvPr>
            <p:ph type="sldNum" sz="quarter" idx="12"/>
          </p:nvPr>
        </p:nvSpPr>
        <p:spPr/>
        <p:txBody>
          <a:bodyPr/>
          <a:lstStyle>
            <a:lvl1pPr>
              <a:defRPr/>
            </a:lvl1pPr>
          </a:lstStyle>
          <a:p>
            <a:fld id="{85BC6C5C-7C94-4B7F-BF5F-64B67E6C0F4A}"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84ECE98-3C2E-41AC-AB2B-CB879C1677EB}" type="slidenum">
              <a:rPr lang="zh-CN" altLang="en-US"/>
            </a:fld>
            <a:endParaRPr lang="zh-CN" altLang="en-US" sz="1800">
              <a:solidFill>
                <a:srgbClr val="000000"/>
              </a:solidFill>
            </a:endParaRP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F85E8FBA-4319-4D81-8464-73D5B2AF0D04}" type="slidenum">
              <a:rPr lang="zh-CN" altLang="en-US"/>
            </a:fld>
            <a:endParaRPr lang="zh-CN" altLang="en-US" sz="1800">
              <a:solidFill>
                <a:srgbClr val="000000"/>
              </a:solidFill>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5C16DD55-0CC3-4431-A78B-1A4200713251}" type="slidenum">
              <a:rPr lang="zh-CN" altLang="en-US"/>
            </a:fld>
            <a:endParaRPr lang="zh-CN" altLang="en-US" sz="1800">
              <a:solidFill>
                <a:srgbClr val="000000"/>
              </a:solidFill>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264CEC71-6F6F-47E9-88DC-8A5E23569318}" type="slidenum">
              <a:rPr lang="zh-CN" altLang="en-US"/>
            </a:fld>
            <a:endParaRPr lang="zh-CN" altLang="en-US" sz="1800">
              <a:solidFill>
                <a:srgbClr val="000000"/>
              </a:solidFill>
            </a:endParaRP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1291F136-253F-4F9A-99B7-DF9EFC2CD162}" type="slidenum">
              <a:rPr lang="zh-CN" altLang="en-US"/>
            </a:fld>
            <a:endParaRPr lang="zh-CN" altLang="en-US" sz="1800">
              <a:solidFill>
                <a:srgbClr val="000000"/>
              </a:solidFill>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33ED9250-61C9-4E7D-91C0-09CC3CD8C233}" type="slidenum">
              <a:rPr lang="zh-CN" altLang="en-US"/>
            </a:fld>
            <a:endParaRPr lang="zh-CN" altLang="en-US" sz="1800">
              <a:solidFill>
                <a:srgbClr val="000000"/>
              </a:solidFill>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42BAA4EA-C5BA-4F4A-B12D-B6FE86DB6BCA}" type="slidenum">
              <a:rPr lang="zh-CN" altLang="en-US"/>
            </a:fld>
            <a:endParaRPr lang="zh-CN" altLang="en-US" sz="1800">
              <a:solidFill>
                <a:srgbClr val="000000"/>
              </a:solidFill>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992C372D-FE12-4DDE-BF5B-698F8AD8B8AB}" type="slidenum">
              <a:rPr lang="zh-CN" altLang="en-US"/>
            </a:fld>
            <a:endParaRPr lang="zh-CN" altLang="en-US" sz="1800">
              <a:solidFill>
                <a:srgbClr val="000000"/>
              </a:solidFill>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561D6768-1E64-4DBC-B233-24FF87926CF1}" type="slidenum">
              <a:rPr lang="zh-CN" altLang="en-US"/>
            </a:fld>
            <a:endParaRPr lang="zh-CN" altLang="en-US" sz="1800">
              <a:solidFill>
                <a:srgbClr val="000000"/>
              </a:solidFill>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fld id="{56EADB83-00FF-4E42-B503-4EECF9A5FEC3}" type="datetime1">
              <a:rPr lang="en-US"/>
            </a:fld>
            <a:endParaRPr lang="zh-CN" altLang="en-US" sz="1800">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7C5628FC-37F8-45EC-B352-A4B3CC2686F7}" type="slidenum">
              <a:rPr lang="zh-CN" altLang="en-US"/>
            </a:fld>
            <a:endParaRPr lang="zh-CN" altLang="en-US" sz="1800">
              <a:solidFill>
                <a:srgbClr val="000000"/>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8360"/>
            <a:ext cx="8229600" cy="857250"/>
          </a:xfrm>
        </p:spPr>
        <p:txBody>
          <a:bodyPr/>
          <a:lstStyle/>
          <a:p>
            <a:r>
              <a:rPr lang="zh-CN" altLang="en-US"/>
              <a:t>单击此处编辑母版标题样式</a:t>
            </a:r>
            <a:endParaRPr lang="zh-CN" altLang="en-US"/>
          </a:p>
        </p:txBody>
      </p:sp>
      <p:sp>
        <p:nvSpPr>
          <p:cNvPr id="3" name="文本占位符 2"/>
          <p:cNvSpPr>
            <a:spLocks noGrp="1"/>
          </p:cNvSpPr>
          <p:nvPr>
            <p:ph type="body" sz="half" idx="1"/>
          </p:nvPr>
        </p:nvSpPr>
        <p:spPr>
          <a:xfrm>
            <a:off x="457200" y="1200150"/>
            <a:ext cx="4038600" cy="339804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剪贴画占位符 3"/>
          <p:cNvSpPr>
            <a:spLocks noGrp="1"/>
          </p:cNvSpPr>
          <p:nvPr>
            <p:ph type="clipArt" sz="half" idx="2"/>
          </p:nvPr>
        </p:nvSpPr>
        <p:spPr>
          <a:xfrm>
            <a:off x="4648200" y="1200150"/>
            <a:ext cx="4038600" cy="3398044"/>
          </a:xfrm>
        </p:spPr>
        <p:txBody>
          <a:bodyPr/>
          <a:lstStyle/>
          <a:p>
            <a:endParaRPr lang="zh-CN" altLang="en-US"/>
          </a:p>
        </p:txBody>
      </p:sp>
      <p:sp>
        <p:nvSpPr>
          <p:cNvPr id="5" name="日期占位符 4"/>
          <p:cNvSpPr>
            <a:spLocks noGrp="1"/>
          </p:cNvSpPr>
          <p:nvPr>
            <p:ph type="dt" sz="half" idx="10"/>
          </p:nvPr>
        </p:nvSpPr>
        <p:spPr>
          <a:xfrm>
            <a:off x="457200" y="4686300"/>
            <a:ext cx="2133600" cy="342900"/>
          </a:xfrm>
        </p:spPr>
        <p:txBody>
          <a:bodyPr/>
          <a:lstStyle>
            <a:lvl1pPr>
              <a:defRPr/>
            </a:lvl1pPr>
          </a:lstStyle>
          <a:p>
            <a:endParaRPr lang="en-US" altLang="zh-CN">
              <a:solidFill>
                <a:srgbClr val="FFFFFF"/>
              </a:solidFill>
            </a:endParaRPr>
          </a:p>
        </p:txBody>
      </p:sp>
      <p:sp>
        <p:nvSpPr>
          <p:cNvPr id="6" name="页脚占位符 5"/>
          <p:cNvSpPr>
            <a:spLocks noGrp="1"/>
          </p:cNvSpPr>
          <p:nvPr>
            <p:ph type="ftr" sz="quarter" idx="11"/>
          </p:nvPr>
        </p:nvSpPr>
        <p:spPr>
          <a:xfrm>
            <a:off x="3124200" y="4686300"/>
            <a:ext cx="2895600" cy="342900"/>
          </a:xfrm>
        </p:spPr>
        <p:txBody>
          <a:bodyPr/>
          <a:lstStyle>
            <a:lvl1pPr>
              <a:defRPr/>
            </a:lvl1pPr>
          </a:lstStyle>
          <a:p>
            <a:endParaRPr lang="en-US" altLang="zh-CN">
              <a:solidFill>
                <a:srgbClr val="FFFFFF"/>
              </a:solidFill>
            </a:endParaRPr>
          </a:p>
        </p:txBody>
      </p:sp>
      <p:sp>
        <p:nvSpPr>
          <p:cNvPr id="7" name="灯片编号占位符 6"/>
          <p:cNvSpPr>
            <a:spLocks noGrp="1"/>
          </p:cNvSpPr>
          <p:nvPr>
            <p:ph type="sldNum" sz="quarter" idx="12"/>
          </p:nvPr>
        </p:nvSpPr>
        <p:spPr>
          <a:xfrm>
            <a:off x="6553200" y="4686300"/>
            <a:ext cx="2133600" cy="342900"/>
          </a:xfrm>
        </p:spPr>
        <p:txBody>
          <a:bodyPr/>
          <a:lstStyle>
            <a:lvl1pPr>
              <a:defRPr/>
            </a:lvl1pPr>
          </a:lstStyle>
          <a:p>
            <a:fld id="{B3B05F05-33EA-4DA0-A580-963000F6BEE4}" type="slidenum">
              <a:rPr lang="en-US" altLang="zh-CN">
                <a:solidFill>
                  <a:srgbClr val="FFFFFF"/>
                </a:solidFill>
              </a:rPr>
            </a:fld>
            <a:endParaRPr lang="en-US" altLang="zh-CN">
              <a:solidFill>
                <a:srgbClr val="FFFFFF"/>
              </a:solidFill>
            </a:endParaRPr>
          </a:p>
        </p:txBody>
      </p:sp>
    </p:spTree>
  </p:cSld>
  <p:clrMapOvr>
    <a:masterClrMapping/>
  </p:clrMapOvr>
  <p:transition>
    <p:blinds dir="vert"/>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7C5BCCD-8758-4858-97E4-18AB669A7CD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9E75A50-E4C0-45E3-A196-A7E3DDF7040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4078946-BC8F-4F62-8729-9DE23B1DCD7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C1D687E6-2783-448D-B42B-BFCBA67E5A0B}"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BC4F3A74-F58C-45C1-AB6E-23701067C88E}"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B02B109D-7E9F-42AF-B661-C29732BCF15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1ACBE09D-225B-4209-87CC-42A711D44F2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17FCE8F-CA0D-4CC8-8673-3161063A829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2A4E26D-6507-4616-9502-AB774C7B177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6C27A05-5B74-4B3D-AF2C-A52772767B5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072F397-537B-4F6D-893E-67A3BD9A2C4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5FFB38A-138B-43E4-A519-472C808B9BF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87C5BCCD-8758-4858-97E4-18AB669A7CD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9E75A50-E4C0-45E3-A196-A7E3DDF7040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C4078946-BC8F-4F62-8729-9DE23B1DCD7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C1D687E6-2783-448D-B42B-BFCBA67E5A0B}"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BC4F3A74-F58C-45C1-AB6E-23701067C88E}"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B02B109D-7E9F-42AF-B661-C29732BCF15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1ACBE09D-225B-4209-87CC-42A711D44F2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617FCE8F-CA0D-4CC8-8673-3161063A829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2A4E26D-6507-4616-9502-AB774C7B177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3F203DA-CF62-465A-B2E1-3EC375C437D5}"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6C27A05-5B74-4B3D-AF2C-A52772767B5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5FFB38A-138B-43E4-A519-472C808B9BF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2F4F1E7-4394-44AD-918B-B85D8F26C84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6727105-7FE9-4D94-B293-9101ACFDB59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B24FDA1-F34F-49BD-B564-E59B4FF701C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Rectangle 4"/>
          <p:cNvSpPr>
            <a:spLocks noGrp="1" noChangeArrowheads="1"/>
          </p:cNvSpPr>
          <p:nvPr>
            <p:ph type="dt" sz="half" idx="10"/>
          </p:nvPr>
        </p:nvSpPr>
        <p:spPr/>
        <p:txBody>
          <a:bodyPr/>
          <a:lstStyle>
            <a:lvl1pPr>
              <a:defRPr/>
            </a:lvl1pPr>
          </a:lstStyle>
          <a:p>
            <a:pPr>
              <a:defRPr/>
            </a:pPr>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endParaRPr lang="en-US" altLang="zh-CN"/>
          </a:p>
        </p:txBody>
      </p:sp>
      <p:sp>
        <p:nvSpPr>
          <p:cNvPr id="6" name="Rectangle 6"/>
          <p:cNvSpPr>
            <a:spLocks noGrp="1" noChangeArrowheads="1"/>
          </p:cNvSpPr>
          <p:nvPr>
            <p:ph type="sldNum" sz="quarter" idx="12"/>
          </p:nvPr>
        </p:nvSpPr>
        <p:spPr/>
        <p:txBody>
          <a:bodyPr/>
          <a:lstStyle>
            <a:lvl1pPr>
              <a:defRPr/>
            </a:lvl1pPr>
          </a:lstStyle>
          <a:p>
            <a:pPr>
              <a:defRPr/>
            </a:pPr>
            <a:fld id="{E4CD527D-980B-4E24-8D96-025C45D1B2CE}" type="slidenum">
              <a:rPr lang="en-US" altLang="zh-CN"/>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39827CD-4977-4CF3-B3B0-C6D0719D8E3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BB2FF41-4257-440B-B7A1-29552F09613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59D2BFB-0A78-4F09-86F5-CF5FD275A480}"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637B800-98D9-4E86-A465-3CF7C3FDDFA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70B64CD-DBA6-4943-B7B0-75A84200050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D0EDD5A-C581-4A1E-9A22-14F1C87799E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166045E9-1322-42FC-9506-3433809DA9A4}"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E5CF2C54-0364-4CB1-9DA4-3AE5BC1F8AE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072F397-537B-4F6D-893E-67A3BD9A2C4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3F203DA-CF62-465A-B2E1-3EC375C437D5}"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9C5646D7-9BAD-4AED-854A-B83D804E1146}" type="slidenum">
              <a:rPr lang="en-US" altLang="zh-CN"/>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2F4F1E7-4394-44AD-918B-B85D8F26C84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6727105-7FE9-4D94-B293-9101ACFDB59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B24FDA1-F34F-49BD-B564-E59B4FF701C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39827CD-4977-4CF3-B3B0-C6D0719D8E3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BB2FF41-4257-440B-B7A1-29552F09613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59D2BFB-0A78-4F09-86F5-CF5FD275A480}"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637B800-98D9-4E86-A465-3CF7C3FDDFA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70B64CD-DBA6-4943-B7B0-75A84200050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D0EDD5A-C581-4A1E-9A22-14F1C87799E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166045E9-1322-42FC-9506-3433809DA9A4}"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Rectangle 4"/>
          <p:cNvSpPr>
            <a:spLocks noGrp="1" noChangeArrowheads="1"/>
          </p:cNvSpPr>
          <p:nvPr>
            <p:ph type="dt" sz="half" idx="10"/>
          </p:nvPr>
        </p:nvSpPr>
        <p:spPr/>
        <p:txBody>
          <a:bodyPr/>
          <a:lstStyle>
            <a:lvl1pPr>
              <a:defRPr/>
            </a:lvl1pPr>
          </a:lstStyle>
          <a:p>
            <a:pPr>
              <a:defRPr/>
            </a:pPr>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endParaRPr lang="en-US" altLang="zh-CN"/>
          </a:p>
        </p:txBody>
      </p:sp>
      <p:sp>
        <p:nvSpPr>
          <p:cNvPr id="9" name="Rectangle 6"/>
          <p:cNvSpPr>
            <a:spLocks noGrp="1" noChangeArrowheads="1"/>
          </p:cNvSpPr>
          <p:nvPr>
            <p:ph type="sldNum" sz="quarter" idx="12"/>
          </p:nvPr>
        </p:nvSpPr>
        <p:spPr/>
        <p:txBody>
          <a:bodyPr/>
          <a:lstStyle>
            <a:lvl1pPr>
              <a:defRPr/>
            </a:lvl1pPr>
          </a:lstStyle>
          <a:p>
            <a:pPr>
              <a:defRPr/>
            </a:pPr>
            <a:fld id="{6C73E8C8-FF46-47FD-8EFA-598C5349F642}" type="slidenum">
              <a:rPr lang="en-US" altLang="zh-CN"/>
            </a:fld>
            <a:endParaRPr lang="en-US"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E5CF2C54-0364-4CB1-9DA4-3AE5BC1F8AE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072F397-537B-4F6D-893E-67A3BD9A2C4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3F203DA-CF62-465A-B2E1-3EC375C437D5}"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2F4F1E7-4394-44AD-918B-B85D8F26C84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6727105-7FE9-4D94-B293-9101ACFDB59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B24FDA1-F34F-49BD-B564-E59B4FF701C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39827CD-4977-4CF3-B3B0-C6D0719D8E3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BB2FF41-4257-440B-B7A1-29552F09613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59D2BFB-0A78-4F09-86F5-CF5FD275A480}"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637B800-98D9-4E86-A465-3CF7C3FDDFA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p:txBody>
          <a:bodyPr/>
          <a:lstStyle>
            <a:lvl1pPr>
              <a:defRPr/>
            </a:lvl1pPr>
          </a:lstStyle>
          <a:p>
            <a:pPr>
              <a:defRPr/>
            </a:pPr>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endParaRPr lang="en-US" altLang="zh-CN"/>
          </a:p>
        </p:txBody>
      </p:sp>
      <p:sp>
        <p:nvSpPr>
          <p:cNvPr id="5" name="Rectangle 6"/>
          <p:cNvSpPr>
            <a:spLocks noGrp="1" noChangeArrowheads="1"/>
          </p:cNvSpPr>
          <p:nvPr>
            <p:ph type="sldNum" sz="quarter" idx="12"/>
          </p:nvPr>
        </p:nvSpPr>
        <p:spPr/>
        <p:txBody>
          <a:bodyPr/>
          <a:lstStyle>
            <a:lvl1pPr>
              <a:defRPr/>
            </a:lvl1pPr>
          </a:lstStyle>
          <a:p>
            <a:pPr>
              <a:defRPr/>
            </a:pPr>
            <a:fld id="{619A2006-D319-48FD-8B36-B621CBB77B54}" type="slidenum">
              <a:rPr lang="en-US" altLang="zh-CN"/>
            </a:fld>
            <a:endParaRPr lang="en-US" alt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70B64CD-DBA6-4943-B7B0-75A84200050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D0EDD5A-C581-4A1E-9A22-14F1C87799E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166045E9-1322-42FC-9506-3433809DA9A4}"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E5CF2C54-0364-4CB1-9DA4-3AE5BC1F8AE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072F397-537B-4F6D-893E-67A3BD9A2C4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3F203DA-CF62-465A-B2E1-3EC375C437D5}"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2F4F1E7-4394-44AD-918B-B85D8F26C84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6727105-7FE9-4D94-B293-9101ACFDB59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B24FDA1-F34F-49BD-B564-E59B4FF701C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39827CD-4977-4CF3-B3B0-C6D0719D8E3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p:txBody>
          <a:bodyPr/>
          <a:lstStyle>
            <a:lvl1pPr>
              <a:defRPr/>
            </a:lvl1pPr>
          </a:lstStyle>
          <a:p>
            <a:pPr>
              <a:defRPr/>
            </a:pPr>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endParaRPr lang="en-US" altLang="zh-CN"/>
          </a:p>
        </p:txBody>
      </p:sp>
      <p:sp>
        <p:nvSpPr>
          <p:cNvPr id="4" name="Rectangle 6"/>
          <p:cNvSpPr>
            <a:spLocks noGrp="1" noChangeArrowheads="1"/>
          </p:cNvSpPr>
          <p:nvPr>
            <p:ph type="sldNum" sz="quarter" idx="12"/>
          </p:nvPr>
        </p:nvSpPr>
        <p:spPr/>
        <p:txBody>
          <a:bodyPr/>
          <a:lstStyle>
            <a:lvl1pPr>
              <a:defRPr/>
            </a:lvl1pPr>
          </a:lstStyle>
          <a:p>
            <a:pPr>
              <a:defRPr/>
            </a:pPr>
            <a:fld id="{F2D6E996-E677-49BB-95E3-467E7EFF2659}" type="slidenum">
              <a:rPr lang="en-US" altLang="zh-CN"/>
            </a:fld>
            <a:endParaRPr lang="en-US" altLang="zh-C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BB2FF41-4257-440B-B7A1-29552F09613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59D2BFB-0A78-4F09-86F5-CF5FD275A480}"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637B800-98D9-4E86-A465-3CF7C3FDDFA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70B64CD-DBA6-4943-B7B0-75A84200050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D0EDD5A-C581-4A1E-9A22-14F1C87799E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166045E9-1322-42FC-9506-3433809DA9A4}"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E5CF2C54-0364-4CB1-9DA4-3AE5BC1F8AE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072F397-537B-4F6D-893E-67A3BD9A2C4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3F203DA-CF62-465A-B2E1-3EC375C437D5}"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2F4F1E7-4394-44AD-918B-B85D8F26C84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DADC471D-3D06-48D6-904B-8A1A2A93A2BF}" type="slidenum">
              <a:rPr lang="en-US" altLang="zh-CN"/>
            </a:fld>
            <a:endParaRPr lang="en-US" altLang="zh-C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6727105-7FE9-4D94-B293-9101ACFDB59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B24FDA1-F34F-49BD-B564-E59B4FF701C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39827CD-4977-4CF3-B3B0-C6D0719D8E3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BB2FF41-4257-440B-B7A1-29552F09613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59D2BFB-0A78-4F09-86F5-CF5FD275A480}"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637B800-98D9-4E86-A465-3CF7C3FDDFA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70B64CD-DBA6-4943-B7B0-75A84200050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80"/>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80"/>
            <a:ext cx="6019800" cy="4388644"/>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BD0EDD5A-C581-4A1E-9A22-14F1C87799E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xAndClipArt" preserve="1">
  <p:cSld name="标题，文本与剪贴画">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剪贴画占位符 3"/>
          <p:cNvSpPr>
            <a:spLocks noGrp="1"/>
          </p:cNvSpPr>
          <p:nvPr>
            <p:ph type="clipArt" sz="half" idx="2"/>
          </p:nvPr>
        </p:nvSpPr>
        <p:spPr>
          <a:xfrm>
            <a:off x="4648200" y="1200151"/>
            <a:ext cx="4038600" cy="3394472"/>
          </a:xfrm>
        </p:spPr>
        <p:txBody>
          <a:bodyPr/>
          <a:lstStyle/>
          <a:p>
            <a:endParaRPr lang="zh-CN" altLang="en-US"/>
          </a:p>
        </p:txBody>
      </p:sp>
      <p:sp>
        <p:nvSpPr>
          <p:cNvPr id="5" name="日期占位符 4"/>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4683919"/>
            <a:ext cx="2133600" cy="357188"/>
          </a:xfrm>
        </p:spPr>
        <p:txBody>
          <a:bodyPr/>
          <a:lstStyle>
            <a:lvl1pPr>
              <a:defRPr/>
            </a:lvl1pPr>
          </a:lstStyle>
          <a:p>
            <a:fld id="{166045E9-1322-42FC-9506-3433809DA9A4}"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objAndTwoObj" preserve="1">
  <p:cSld name="标题，一项大型内容和两项小型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4648200" y="1200151"/>
            <a:ext cx="4038600" cy="163949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4648200" y="2953943"/>
            <a:ext cx="4038600" cy="1640681"/>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a:xfrm>
            <a:off x="457200" y="4683919"/>
            <a:ext cx="2133600" cy="357188"/>
          </a:xfrm>
        </p:spPr>
        <p:txBody>
          <a:bodyPr/>
          <a:lstStyle>
            <a:lvl1pPr>
              <a:defRPr/>
            </a:lvl1pPr>
          </a:lstStyle>
          <a:p>
            <a:endParaRPr lang="en-US" altLang="zh-CN">
              <a:solidFill>
                <a:srgbClr val="000000"/>
              </a:solidFill>
            </a:endParaRPr>
          </a:p>
        </p:txBody>
      </p:sp>
      <p:sp>
        <p:nvSpPr>
          <p:cNvPr id="7" name="页脚占位符 6"/>
          <p:cNvSpPr>
            <a:spLocks noGrp="1"/>
          </p:cNvSpPr>
          <p:nvPr>
            <p:ph type="ftr" sz="quarter" idx="11"/>
          </p:nvPr>
        </p:nvSpPr>
        <p:spPr>
          <a:xfrm>
            <a:off x="3124200" y="4683919"/>
            <a:ext cx="2895600" cy="357188"/>
          </a:xfrm>
        </p:spPr>
        <p:txBody>
          <a:bodyPr/>
          <a:lstStyle>
            <a:lvl1pPr>
              <a:defRPr/>
            </a:lvl1pPr>
          </a:lstStyle>
          <a:p>
            <a:endParaRPr lang="en-US" altLang="zh-CN">
              <a:solidFill>
                <a:srgbClr val="000000"/>
              </a:solidFill>
            </a:endParaRPr>
          </a:p>
        </p:txBody>
      </p:sp>
      <p:sp>
        <p:nvSpPr>
          <p:cNvPr id="8" name="灯片编号占位符 7"/>
          <p:cNvSpPr>
            <a:spLocks noGrp="1"/>
          </p:cNvSpPr>
          <p:nvPr>
            <p:ph type="sldNum" sz="quarter" idx="12"/>
          </p:nvPr>
        </p:nvSpPr>
        <p:spPr>
          <a:xfrm>
            <a:off x="6553200" y="4683919"/>
            <a:ext cx="2133600" cy="357188"/>
          </a:xfrm>
        </p:spPr>
        <p:txBody>
          <a:bodyPr/>
          <a:lstStyle>
            <a:lvl1pPr>
              <a:defRPr/>
            </a:lvl1pPr>
          </a:lstStyle>
          <a:p>
            <a:fld id="{E5CF2C54-0364-4CB1-9DA4-3AE5BC1F8AE6}"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Rectangle 4"/>
          <p:cNvSpPr>
            <a:spLocks noGrp="1" noChangeArrowheads="1"/>
          </p:cNvSpPr>
          <p:nvPr>
            <p:ph type="dt" sz="half" idx="10"/>
          </p:nvPr>
        </p:nvSpPr>
        <p:spPr/>
        <p:txBody>
          <a:bodyPr/>
          <a:lstStyle>
            <a:lvl1pPr>
              <a:defRPr/>
            </a:lvl1pPr>
          </a:lstStyle>
          <a:p>
            <a:pPr>
              <a:defRPr/>
            </a:pPr>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endParaRPr lang="en-US" altLang="zh-CN"/>
          </a:p>
        </p:txBody>
      </p:sp>
      <p:sp>
        <p:nvSpPr>
          <p:cNvPr id="7" name="Rectangle 6"/>
          <p:cNvSpPr>
            <a:spLocks noGrp="1" noChangeArrowheads="1"/>
          </p:cNvSpPr>
          <p:nvPr>
            <p:ph type="sldNum" sz="quarter" idx="12"/>
          </p:nvPr>
        </p:nvSpPr>
        <p:spPr/>
        <p:txBody>
          <a:bodyPr/>
          <a:lstStyle>
            <a:lvl1pPr>
              <a:defRPr/>
            </a:lvl1pPr>
          </a:lstStyle>
          <a:p>
            <a:pPr>
              <a:defRPr/>
            </a:pPr>
            <a:fld id="{8D942F46-0BDF-4C15-BECB-7AAA395EB201}" type="slidenum">
              <a:rPr lang="en-US" altLang="zh-CN"/>
            </a:fld>
            <a:endParaRPr lang="en-US" altLang="zh-CN"/>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20"/>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5072F397-537B-4F6D-893E-67A3BD9A2C4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3F203DA-CF62-465A-B2E1-3EC375C437D5}"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12F4F1E7-4394-44AD-918B-B85D8F26C842}"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46727105-7FE9-4D94-B293-9101ACFDB59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8"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8"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5B24FDA1-F34F-49BD-B564-E59B4FF701C9}"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39827CD-4977-4CF3-B3B0-C6D0719D8E38}"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9BB2FF41-4257-440B-B7A1-29552F096133}"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9"/>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3" y="1076327"/>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E59D2BFB-0A78-4F09-86F5-CF5FD275A480}"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1"/>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4"/>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7637B800-98D9-4E86-A465-3CF7C3FDDFAD}" type="slidenum">
              <a:rPr lang="en-US" altLang="zh-CN">
                <a:solidFill>
                  <a:srgbClr val="000000"/>
                </a:solidFill>
              </a:rPr>
            </a:fld>
            <a:endParaRPr lang="en-US" altLang="zh-CN">
              <a:solidFill>
                <a:srgbClr val="000000"/>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470B64CD-DBA6-4943-B7B0-75A84200050A}" type="slidenum">
              <a:rPr lang="en-US" altLang="zh-CN">
                <a:solidFill>
                  <a:srgbClr val="000000"/>
                </a:solidFill>
              </a:rPr>
            </a:fld>
            <a:endParaRPr lang="en-US" altLang="zh-CN">
              <a:solidFill>
                <a:srgbClr val="000000"/>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9" Type="http://schemas.openxmlformats.org/officeDocument/2006/relationships/slideLayout" Target="../slideLayouts/slideLayout124.xml"/><Relationship Id="rId8" Type="http://schemas.openxmlformats.org/officeDocument/2006/relationships/slideLayout" Target="../slideLayouts/slideLayout123.xml"/><Relationship Id="rId7" Type="http://schemas.openxmlformats.org/officeDocument/2006/relationships/slideLayout" Target="../slideLayouts/slideLayout122.xml"/><Relationship Id="rId6" Type="http://schemas.openxmlformats.org/officeDocument/2006/relationships/slideLayout" Target="../slideLayouts/slideLayout121.xml"/><Relationship Id="rId5" Type="http://schemas.openxmlformats.org/officeDocument/2006/relationships/slideLayout" Target="../slideLayouts/slideLayout120.xml"/><Relationship Id="rId4" Type="http://schemas.openxmlformats.org/officeDocument/2006/relationships/slideLayout" Target="../slideLayouts/slideLayout119.xml"/><Relationship Id="rId3" Type="http://schemas.openxmlformats.org/officeDocument/2006/relationships/slideLayout" Target="../slideLayouts/slideLayout118.xml"/><Relationship Id="rId2" Type="http://schemas.openxmlformats.org/officeDocument/2006/relationships/slideLayout" Target="../slideLayouts/slideLayout117.xml"/><Relationship Id="rId14" Type="http://schemas.openxmlformats.org/officeDocument/2006/relationships/theme" Target="../theme/theme10.xml"/><Relationship Id="rId13" Type="http://schemas.openxmlformats.org/officeDocument/2006/relationships/slideLayout" Target="../slideLayouts/slideLayout128.xml"/><Relationship Id="rId12" Type="http://schemas.openxmlformats.org/officeDocument/2006/relationships/slideLayout" Target="../slideLayouts/slideLayout127.xml"/><Relationship Id="rId11" Type="http://schemas.openxmlformats.org/officeDocument/2006/relationships/slideLayout" Target="../slideLayouts/slideLayout126.xml"/><Relationship Id="rId10" Type="http://schemas.openxmlformats.org/officeDocument/2006/relationships/slideLayout" Target="../slideLayouts/slideLayout125.xml"/><Relationship Id="rId1" Type="http://schemas.openxmlformats.org/officeDocument/2006/relationships/slideLayout" Target="../slideLayouts/slideLayout116.xml"/></Relationships>
</file>

<file path=ppt/slideMasters/_rels/slideMaster11.xml.rels><?xml version="1.0" encoding="UTF-8" standalone="yes"?>
<Relationships xmlns="http://schemas.openxmlformats.org/package/2006/relationships"><Relationship Id="rId9" Type="http://schemas.openxmlformats.org/officeDocument/2006/relationships/slideLayout" Target="../slideLayouts/slideLayout137.xml"/><Relationship Id="rId8" Type="http://schemas.openxmlformats.org/officeDocument/2006/relationships/slideLayout" Target="../slideLayouts/slideLayout136.xml"/><Relationship Id="rId7" Type="http://schemas.openxmlformats.org/officeDocument/2006/relationships/slideLayout" Target="../slideLayouts/slideLayout135.xml"/><Relationship Id="rId6" Type="http://schemas.openxmlformats.org/officeDocument/2006/relationships/slideLayout" Target="../slideLayouts/slideLayout134.xml"/><Relationship Id="rId5" Type="http://schemas.openxmlformats.org/officeDocument/2006/relationships/slideLayout" Target="../slideLayouts/slideLayout133.xml"/><Relationship Id="rId4" Type="http://schemas.openxmlformats.org/officeDocument/2006/relationships/slideLayout" Target="../slideLayouts/slideLayout132.xml"/><Relationship Id="rId3" Type="http://schemas.openxmlformats.org/officeDocument/2006/relationships/slideLayout" Target="../slideLayouts/slideLayout131.xml"/><Relationship Id="rId2" Type="http://schemas.openxmlformats.org/officeDocument/2006/relationships/slideLayout" Target="../slideLayouts/slideLayout130.xml"/><Relationship Id="rId14" Type="http://schemas.openxmlformats.org/officeDocument/2006/relationships/theme" Target="../theme/theme11.xml"/><Relationship Id="rId13" Type="http://schemas.openxmlformats.org/officeDocument/2006/relationships/slideLayout" Target="../slideLayouts/slideLayout141.xml"/><Relationship Id="rId12" Type="http://schemas.openxmlformats.org/officeDocument/2006/relationships/slideLayout" Target="../slideLayouts/slideLayout140.xml"/><Relationship Id="rId11" Type="http://schemas.openxmlformats.org/officeDocument/2006/relationships/slideLayout" Target="../slideLayouts/slideLayout139.xml"/><Relationship Id="rId10" Type="http://schemas.openxmlformats.org/officeDocument/2006/relationships/slideLayout" Target="../slideLayouts/slideLayout138.xml"/><Relationship Id="rId1" Type="http://schemas.openxmlformats.org/officeDocument/2006/relationships/slideLayout" Target="../slideLayouts/slideLayout129.xml"/></Relationships>
</file>

<file path=ppt/slideMasters/_rels/slideMaster12.xml.rels><?xml version="1.0" encoding="UTF-8" standalone="yes"?>
<Relationships xmlns="http://schemas.openxmlformats.org/package/2006/relationships"><Relationship Id="rId9" Type="http://schemas.openxmlformats.org/officeDocument/2006/relationships/slideLayout" Target="../slideLayouts/slideLayout150.xml"/><Relationship Id="rId8" Type="http://schemas.openxmlformats.org/officeDocument/2006/relationships/slideLayout" Target="../slideLayouts/slideLayout149.xml"/><Relationship Id="rId7" Type="http://schemas.openxmlformats.org/officeDocument/2006/relationships/slideLayout" Target="../slideLayouts/slideLayout148.xml"/><Relationship Id="rId6" Type="http://schemas.openxmlformats.org/officeDocument/2006/relationships/slideLayout" Target="../slideLayouts/slideLayout147.xml"/><Relationship Id="rId5" Type="http://schemas.openxmlformats.org/officeDocument/2006/relationships/slideLayout" Target="../slideLayouts/slideLayout146.xml"/><Relationship Id="rId4" Type="http://schemas.openxmlformats.org/officeDocument/2006/relationships/slideLayout" Target="../slideLayouts/slideLayout145.xml"/><Relationship Id="rId3" Type="http://schemas.openxmlformats.org/officeDocument/2006/relationships/slideLayout" Target="../slideLayouts/slideLayout144.xml"/><Relationship Id="rId2" Type="http://schemas.openxmlformats.org/officeDocument/2006/relationships/slideLayout" Target="../slideLayouts/slideLayout143.xml"/><Relationship Id="rId14" Type="http://schemas.openxmlformats.org/officeDocument/2006/relationships/theme" Target="../theme/theme12.xml"/><Relationship Id="rId13" Type="http://schemas.openxmlformats.org/officeDocument/2006/relationships/slideLayout" Target="../slideLayouts/slideLayout154.xml"/><Relationship Id="rId12" Type="http://schemas.openxmlformats.org/officeDocument/2006/relationships/slideLayout" Target="../slideLayouts/slideLayout153.xml"/><Relationship Id="rId11" Type="http://schemas.openxmlformats.org/officeDocument/2006/relationships/slideLayout" Target="../slideLayouts/slideLayout152.xml"/><Relationship Id="rId10" Type="http://schemas.openxmlformats.org/officeDocument/2006/relationships/slideLayout" Target="../slideLayouts/slideLayout151.xml"/><Relationship Id="rId1" Type="http://schemas.openxmlformats.org/officeDocument/2006/relationships/slideLayout" Target="../slideLayouts/slideLayout142.xml"/></Relationships>
</file>

<file path=ppt/slideMasters/_rels/slideMaster13.xml.rels><?xml version="1.0" encoding="UTF-8" standalone="yes"?>
<Relationships xmlns="http://schemas.openxmlformats.org/package/2006/relationships"><Relationship Id="rId9" Type="http://schemas.openxmlformats.org/officeDocument/2006/relationships/slideLayout" Target="../slideLayouts/slideLayout163.xml"/><Relationship Id="rId8" Type="http://schemas.openxmlformats.org/officeDocument/2006/relationships/slideLayout" Target="../slideLayouts/slideLayout162.xml"/><Relationship Id="rId7" Type="http://schemas.openxmlformats.org/officeDocument/2006/relationships/slideLayout" Target="../slideLayouts/slideLayout161.xml"/><Relationship Id="rId6" Type="http://schemas.openxmlformats.org/officeDocument/2006/relationships/slideLayout" Target="../slideLayouts/slideLayout160.xml"/><Relationship Id="rId5" Type="http://schemas.openxmlformats.org/officeDocument/2006/relationships/slideLayout" Target="../slideLayouts/slideLayout159.xml"/><Relationship Id="rId4" Type="http://schemas.openxmlformats.org/officeDocument/2006/relationships/slideLayout" Target="../slideLayouts/slideLayout158.xml"/><Relationship Id="rId3" Type="http://schemas.openxmlformats.org/officeDocument/2006/relationships/slideLayout" Target="../slideLayouts/slideLayout157.xml"/><Relationship Id="rId2" Type="http://schemas.openxmlformats.org/officeDocument/2006/relationships/slideLayout" Target="../slideLayouts/slideLayout156.xml"/><Relationship Id="rId14" Type="http://schemas.openxmlformats.org/officeDocument/2006/relationships/theme" Target="../theme/theme13.xml"/><Relationship Id="rId13" Type="http://schemas.openxmlformats.org/officeDocument/2006/relationships/slideLayout" Target="../slideLayouts/slideLayout167.xml"/><Relationship Id="rId12" Type="http://schemas.openxmlformats.org/officeDocument/2006/relationships/slideLayout" Target="../slideLayouts/slideLayout166.xml"/><Relationship Id="rId11" Type="http://schemas.openxmlformats.org/officeDocument/2006/relationships/slideLayout" Target="../slideLayouts/slideLayout165.xml"/><Relationship Id="rId10" Type="http://schemas.openxmlformats.org/officeDocument/2006/relationships/slideLayout" Target="../slideLayouts/slideLayout164.xml"/><Relationship Id="rId1" Type="http://schemas.openxmlformats.org/officeDocument/2006/relationships/slideLayout" Target="../slideLayouts/slideLayout155.xml"/></Relationships>
</file>

<file path=ppt/slideMasters/_rels/slideMaster14.xml.rels><?xml version="1.0" encoding="UTF-8" standalone="yes"?>
<Relationships xmlns="http://schemas.openxmlformats.org/package/2006/relationships"><Relationship Id="rId9" Type="http://schemas.openxmlformats.org/officeDocument/2006/relationships/slideLayout" Target="../slideLayouts/slideLayout176.xml"/><Relationship Id="rId8" Type="http://schemas.openxmlformats.org/officeDocument/2006/relationships/slideLayout" Target="../slideLayouts/slideLayout175.xml"/><Relationship Id="rId7" Type="http://schemas.openxmlformats.org/officeDocument/2006/relationships/slideLayout" Target="../slideLayouts/slideLayout174.xml"/><Relationship Id="rId6" Type="http://schemas.openxmlformats.org/officeDocument/2006/relationships/slideLayout" Target="../slideLayouts/slideLayout173.xml"/><Relationship Id="rId5" Type="http://schemas.openxmlformats.org/officeDocument/2006/relationships/slideLayout" Target="../slideLayouts/slideLayout172.xml"/><Relationship Id="rId4" Type="http://schemas.openxmlformats.org/officeDocument/2006/relationships/slideLayout" Target="../slideLayouts/slideLayout171.xml"/><Relationship Id="rId3" Type="http://schemas.openxmlformats.org/officeDocument/2006/relationships/slideLayout" Target="../slideLayouts/slideLayout170.xml"/><Relationship Id="rId2" Type="http://schemas.openxmlformats.org/officeDocument/2006/relationships/slideLayout" Target="../slideLayouts/slideLayout169.xml"/><Relationship Id="rId14" Type="http://schemas.openxmlformats.org/officeDocument/2006/relationships/theme" Target="../theme/theme14.xml"/><Relationship Id="rId13" Type="http://schemas.openxmlformats.org/officeDocument/2006/relationships/slideLayout" Target="../slideLayouts/slideLayout180.xml"/><Relationship Id="rId12" Type="http://schemas.openxmlformats.org/officeDocument/2006/relationships/slideLayout" Target="../slideLayouts/slideLayout179.xml"/><Relationship Id="rId11" Type="http://schemas.openxmlformats.org/officeDocument/2006/relationships/slideLayout" Target="../slideLayouts/slideLayout178.xml"/><Relationship Id="rId10" Type="http://schemas.openxmlformats.org/officeDocument/2006/relationships/slideLayout" Target="../slideLayouts/slideLayout177.xml"/><Relationship Id="rId1" Type="http://schemas.openxmlformats.org/officeDocument/2006/relationships/slideLayout" Target="../slideLayouts/slideLayout168.xml"/></Relationships>
</file>

<file path=ppt/slideMasters/_rels/slideMaster15.xml.rels><?xml version="1.0" encoding="UTF-8" standalone="yes"?>
<Relationships xmlns="http://schemas.openxmlformats.org/package/2006/relationships"><Relationship Id="rId9" Type="http://schemas.openxmlformats.org/officeDocument/2006/relationships/slideLayout" Target="../slideLayouts/slideLayout189.xml"/><Relationship Id="rId8" Type="http://schemas.openxmlformats.org/officeDocument/2006/relationships/slideLayout" Target="../slideLayouts/slideLayout188.xml"/><Relationship Id="rId7" Type="http://schemas.openxmlformats.org/officeDocument/2006/relationships/slideLayout" Target="../slideLayouts/slideLayout187.xml"/><Relationship Id="rId6" Type="http://schemas.openxmlformats.org/officeDocument/2006/relationships/slideLayout" Target="../slideLayouts/slideLayout186.xml"/><Relationship Id="rId5" Type="http://schemas.openxmlformats.org/officeDocument/2006/relationships/slideLayout" Target="../slideLayouts/slideLayout185.xml"/><Relationship Id="rId4" Type="http://schemas.openxmlformats.org/officeDocument/2006/relationships/slideLayout" Target="../slideLayouts/slideLayout184.xml"/><Relationship Id="rId3" Type="http://schemas.openxmlformats.org/officeDocument/2006/relationships/slideLayout" Target="../slideLayouts/slideLayout183.xml"/><Relationship Id="rId2" Type="http://schemas.openxmlformats.org/officeDocument/2006/relationships/slideLayout" Target="../slideLayouts/slideLayout182.xml"/><Relationship Id="rId14" Type="http://schemas.openxmlformats.org/officeDocument/2006/relationships/theme" Target="../theme/theme15.xml"/><Relationship Id="rId13" Type="http://schemas.openxmlformats.org/officeDocument/2006/relationships/slideLayout" Target="../slideLayouts/slideLayout193.xml"/><Relationship Id="rId12" Type="http://schemas.openxmlformats.org/officeDocument/2006/relationships/slideLayout" Target="../slideLayouts/slideLayout192.xml"/><Relationship Id="rId11" Type="http://schemas.openxmlformats.org/officeDocument/2006/relationships/slideLayout" Target="../slideLayouts/slideLayout191.xml"/><Relationship Id="rId10" Type="http://schemas.openxmlformats.org/officeDocument/2006/relationships/slideLayout" Target="../slideLayouts/slideLayout190.xml"/><Relationship Id="rId1" Type="http://schemas.openxmlformats.org/officeDocument/2006/relationships/slideLayout" Target="../slideLayouts/slideLayout181.xml"/></Relationships>
</file>

<file path=ppt/slideMasters/_rels/slideMaster16.xml.rels><?xml version="1.0" encoding="UTF-8" standalone="yes"?>
<Relationships xmlns="http://schemas.openxmlformats.org/package/2006/relationships"><Relationship Id="rId9" Type="http://schemas.openxmlformats.org/officeDocument/2006/relationships/slideLayout" Target="../slideLayouts/slideLayout202.xml"/><Relationship Id="rId8" Type="http://schemas.openxmlformats.org/officeDocument/2006/relationships/slideLayout" Target="../slideLayouts/slideLayout201.xml"/><Relationship Id="rId7" Type="http://schemas.openxmlformats.org/officeDocument/2006/relationships/slideLayout" Target="../slideLayouts/slideLayout200.xml"/><Relationship Id="rId6" Type="http://schemas.openxmlformats.org/officeDocument/2006/relationships/slideLayout" Target="../slideLayouts/slideLayout199.xml"/><Relationship Id="rId5" Type="http://schemas.openxmlformats.org/officeDocument/2006/relationships/slideLayout" Target="../slideLayouts/slideLayout198.xml"/><Relationship Id="rId4" Type="http://schemas.openxmlformats.org/officeDocument/2006/relationships/slideLayout" Target="../slideLayouts/slideLayout197.xml"/><Relationship Id="rId3" Type="http://schemas.openxmlformats.org/officeDocument/2006/relationships/slideLayout" Target="../slideLayouts/slideLayout196.xml"/><Relationship Id="rId2" Type="http://schemas.openxmlformats.org/officeDocument/2006/relationships/slideLayout" Target="../slideLayouts/slideLayout195.xml"/><Relationship Id="rId14" Type="http://schemas.openxmlformats.org/officeDocument/2006/relationships/theme" Target="../theme/theme16.xml"/><Relationship Id="rId13" Type="http://schemas.openxmlformats.org/officeDocument/2006/relationships/slideLayout" Target="../slideLayouts/slideLayout206.xml"/><Relationship Id="rId12" Type="http://schemas.openxmlformats.org/officeDocument/2006/relationships/slideLayout" Target="../slideLayouts/slideLayout205.xml"/><Relationship Id="rId11" Type="http://schemas.openxmlformats.org/officeDocument/2006/relationships/slideLayout" Target="../slideLayouts/slideLayout204.xml"/><Relationship Id="rId10" Type="http://schemas.openxmlformats.org/officeDocument/2006/relationships/slideLayout" Target="../slideLayouts/slideLayout203.xml"/><Relationship Id="rId1" Type="http://schemas.openxmlformats.org/officeDocument/2006/relationships/slideLayout" Target="../slideLayouts/slideLayout194.xml"/></Relationships>
</file>

<file path=ppt/slideMasters/_rels/slideMaster17.xml.rels><?xml version="1.0" encoding="UTF-8" standalone="yes"?>
<Relationships xmlns="http://schemas.openxmlformats.org/package/2006/relationships"><Relationship Id="rId9" Type="http://schemas.openxmlformats.org/officeDocument/2006/relationships/slideLayout" Target="../slideLayouts/slideLayout215.xml"/><Relationship Id="rId8" Type="http://schemas.openxmlformats.org/officeDocument/2006/relationships/slideLayout" Target="../slideLayouts/slideLayout214.xml"/><Relationship Id="rId7" Type="http://schemas.openxmlformats.org/officeDocument/2006/relationships/slideLayout" Target="../slideLayouts/slideLayout213.xml"/><Relationship Id="rId6" Type="http://schemas.openxmlformats.org/officeDocument/2006/relationships/slideLayout" Target="../slideLayouts/slideLayout212.xml"/><Relationship Id="rId5" Type="http://schemas.openxmlformats.org/officeDocument/2006/relationships/slideLayout" Target="../slideLayouts/slideLayout211.xml"/><Relationship Id="rId4" Type="http://schemas.openxmlformats.org/officeDocument/2006/relationships/slideLayout" Target="../slideLayouts/slideLayout210.xml"/><Relationship Id="rId3" Type="http://schemas.openxmlformats.org/officeDocument/2006/relationships/slideLayout" Target="../slideLayouts/slideLayout209.xml"/><Relationship Id="rId2" Type="http://schemas.openxmlformats.org/officeDocument/2006/relationships/slideLayout" Target="../slideLayouts/slideLayout208.xml"/><Relationship Id="rId12" Type="http://schemas.openxmlformats.org/officeDocument/2006/relationships/theme" Target="../theme/theme17.xml"/><Relationship Id="rId11" Type="http://schemas.openxmlformats.org/officeDocument/2006/relationships/slideLayout" Target="../slideLayouts/slideLayout217.xml"/><Relationship Id="rId10" Type="http://schemas.openxmlformats.org/officeDocument/2006/relationships/slideLayout" Target="../slideLayouts/slideLayout216.xml"/><Relationship Id="rId1" Type="http://schemas.openxmlformats.org/officeDocument/2006/relationships/slideLayout" Target="../slideLayouts/slideLayout207.xml"/></Relationships>
</file>

<file path=ppt/slideMasters/_rels/slideMaster18.xml.rels><?xml version="1.0" encoding="UTF-8" standalone="yes"?>
<Relationships xmlns="http://schemas.openxmlformats.org/package/2006/relationships"><Relationship Id="rId9" Type="http://schemas.openxmlformats.org/officeDocument/2006/relationships/slideLayout" Target="../slideLayouts/slideLayout226.xml"/><Relationship Id="rId8" Type="http://schemas.openxmlformats.org/officeDocument/2006/relationships/slideLayout" Target="../slideLayouts/slideLayout225.xml"/><Relationship Id="rId7" Type="http://schemas.openxmlformats.org/officeDocument/2006/relationships/slideLayout" Target="../slideLayouts/slideLayout224.xml"/><Relationship Id="rId6" Type="http://schemas.openxmlformats.org/officeDocument/2006/relationships/slideLayout" Target="../slideLayouts/slideLayout223.xml"/><Relationship Id="rId5" Type="http://schemas.openxmlformats.org/officeDocument/2006/relationships/slideLayout" Target="../slideLayouts/slideLayout222.xml"/><Relationship Id="rId4" Type="http://schemas.openxmlformats.org/officeDocument/2006/relationships/slideLayout" Target="../slideLayouts/slideLayout221.xml"/><Relationship Id="rId3" Type="http://schemas.openxmlformats.org/officeDocument/2006/relationships/slideLayout" Target="../slideLayouts/slideLayout220.xml"/><Relationship Id="rId2" Type="http://schemas.openxmlformats.org/officeDocument/2006/relationships/slideLayout" Target="../slideLayouts/slideLayout219.xml"/><Relationship Id="rId13" Type="http://schemas.openxmlformats.org/officeDocument/2006/relationships/theme" Target="../theme/theme18.xml"/><Relationship Id="rId12" Type="http://schemas.openxmlformats.org/officeDocument/2006/relationships/image" Target="../media/image2.png"/><Relationship Id="rId11" Type="http://schemas.openxmlformats.org/officeDocument/2006/relationships/slideLayout" Target="../slideLayouts/slideLayout228.xml"/><Relationship Id="rId10" Type="http://schemas.openxmlformats.org/officeDocument/2006/relationships/slideLayout" Target="../slideLayouts/slideLayout227.xml"/><Relationship Id="rId1" Type="http://schemas.openxmlformats.org/officeDocument/2006/relationships/slideLayout" Target="../slideLayouts/slideLayout218.xml"/></Relationships>
</file>

<file path=ppt/slideMasters/_rels/slideMaster19.xml.rels><?xml version="1.0" encoding="UTF-8" standalone="yes"?>
<Relationships xmlns="http://schemas.openxmlformats.org/package/2006/relationships"><Relationship Id="rId9" Type="http://schemas.openxmlformats.org/officeDocument/2006/relationships/slideLayout" Target="../slideLayouts/slideLayout237.xml"/><Relationship Id="rId8" Type="http://schemas.openxmlformats.org/officeDocument/2006/relationships/slideLayout" Target="../slideLayouts/slideLayout236.xml"/><Relationship Id="rId7" Type="http://schemas.openxmlformats.org/officeDocument/2006/relationships/slideLayout" Target="../slideLayouts/slideLayout235.xml"/><Relationship Id="rId6" Type="http://schemas.openxmlformats.org/officeDocument/2006/relationships/slideLayout" Target="../slideLayouts/slideLayout234.xml"/><Relationship Id="rId5" Type="http://schemas.openxmlformats.org/officeDocument/2006/relationships/slideLayout" Target="../slideLayouts/slideLayout233.xml"/><Relationship Id="rId4" Type="http://schemas.openxmlformats.org/officeDocument/2006/relationships/slideLayout" Target="../slideLayouts/slideLayout232.xml"/><Relationship Id="rId3" Type="http://schemas.openxmlformats.org/officeDocument/2006/relationships/slideLayout" Target="../slideLayouts/slideLayout231.xml"/><Relationship Id="rId2" Type="http://schemas.openxmlformats.org/officeDocument/2006/relationships/slideLayout" Target="../slideLayouts/slideLayout230.xml"/><Relationship Id="rId12" Type="http://schemas.openxmlformats.org/officeDocument/2006/relationships/theme" Target="../theme/theme19.xml"/><Relationship Id="rId11" Type="http://schemas.openxmlformats.org/officeDocument/2006/relationships/slideLayout" Target="../slideLayouts/slideLayout239.xml"/><Relationship Id="rId10" Type="http://schemas.openxmlformats.org/officeDocument/2006/relationships/slideLayout" Target="../slideLayouts/slideLayout238.xml"/><Relationship Id="rId1" Type="http://schemas.openxmlformats.org/officeDocument/2006/relationships/slideLayout" Target="../slideLayouts/slideLayout229.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1.xml"/><Relationship Id="rId8" Type="http://schemas.openxmlformats.org/officeDocument/2006/relationships/slideLayout" Target="../slideLayouts/slideLayout20.xml"/><Relationship Id="rId7" Type="http://schemas.openxmlformats.org/officeDocument/2006/relationships/slideLayout" Target="../slideLayouts/slideLayout19.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3" Type="http://schemas.openxmlformats.org/officeDocument/2006/relationships/theme" Target="../theme/theme2.xml"/><Relationship Id="rId12" Type="http://schemas.openxmlformats.org/officeDocument/2006/relationships/slideLayout" Target="../slideLayouts/slideLayout24.xml"/><Relationship Id="rId11" Type="http://schemas.openxmlformats.org/officeDocument/2006/relationships/slideLayout" Target="../slideLayouts/slideLayout23.xml"/><Relationship Id="rId10" Type="http://schemas.openxmlformats.org/officeDocument/2006/relationships/slideLayout" Target="../slideLayouts/slideLayout22.xml"/><Relationship Id="rId1" Type="http://schemas.openxmlformats.org/officeDocument/2006/relationships/slideLayout" Target="../slideLayouts/slideLayout13.xml"/></Relationships>
</file>

<file path=ppt/slideMasters/_rels/slideMaster20.xml.rels><?xml version="1.0" encoding="UTF-8" standalone="yes"?>
<Relationships xmlns="http://schemas.openxmlformats.org/package/2006/relationships"><Relationship Id="rId9" Type="http://schemas.openxmlformats.org/officeDocument/2006/relationships/slideLayout" Target="../slideLayouts/slideLayout248.xml"/><Relationship Id="rId8" Type="http://schemas.openxmlformats.org/officeDocument/2006/relationships/slideLayout" Target="../slideLayouts/slideLayout247.xml"/><Relationship Id="rId7" Type="http://schemas.openxmlformats.org/officeDocument/2006/relationships/slideLayout" Target="../slideLayouts/slideLayout246.xml"/><Relationship Id="rId6" Type="http://schemas.openxmlformats.org/officeDocument/2006/relationships/slideLayout" Target="../slideLayouts/slideLayout245.xml"/><Relationship Id="rId5" Type="http://schemas.openxmlformats.org/officeDocument/2006/relationships/slideLayout" Target="../slideLayouts/slideLayout244.xml"/><Relationship Id="rId4" Type="http://schemas.openxmlformats.org/officeDocument/2006/relationships/slideLayout" Target="../slideLayouts/slideLayout243.xml"/><Relationship Id="rId3" Type="http://schemas.openxmlformats.org/officeDocument/2006/relationships/slideLayout" Target="../slideLayouts/slideLayout242.xml"/><Relationship Id="rId2" Type="http://schemas.openxmlformats.org/officeDocument/2006/relationships/slideLayout" Target="../slideLayouts/slideLayout241.xml"/><Relationship Id="rId12" Type="http://schemas.openxmlformats.org/officeDocument/2006/relationships/theme" Target="../theme/theme20.xml"/><Relationship Id="rId11" Type="http://schemas.openxmlformats.org/officeDocument/2006/relationships/slideLayout" Target="../slideLayouts/slideLayout250.xml"/><Relationship Id="rId10" Type="http://schemas.openxmlformats.org/officeDocument/2006/relationships/slideLayout" Target="../slideLayouts/slideLayout249.xml"/><Relationship Id="rId1" Type="http://schemas.openxmlformats.org/officeDocument/2006/relationships/slideLayout" Target="../slideLayouts/slideLayout240.xml"/></Relationships>
</file>

<file path=ppt/slideMasters/_rels/slideMaster21.xml.rels><?xml version="1.0" encoding="UTF-8" standalone="yes"?>
<Relationships xmlns="http://schemas.openxmlformats.org/package/2006/relationships"><Relationship Id="rId9" Type="http://schemas.openxmlformats.org/officeDocument/2006/relationships/slideLayout" Target="../slideLayouts/slideLayout259.xml"/><Relationship Id="rId8" Type="http://schemas.openxmlformats.org/officeDocument/2006/relationships/slideLayout" Target="../slideLayouts/slideLayout258.xml"/><Relationship Id="rId7" Type="http://schemas.openxmlformats.org/officeDocument/2006/relationships/slideLayout" Target="../slideLayouts/slideLayout257.xml"/><Relationship Id="rId6" Type="http://schemas.openxmlformats.org/officeDocument/2006/relationships/slideLayout" Target="../slideLayouts/slideLayout256.xml"/><Relationship Id="rId5" Type="http://schemas.openxmlformats.org/officeDocument/2006/relationships/slideLayout" Target="../slideLayouts/slideLayout255.xml"/><Relationship Id="rId4" Type="http://schemas.openxmlformats.org/officeDocument/2006/relationships/slideLayout" Target="../slideLayouts/slideLayout254.xml"/><Relationship Id="rId3" Type="http://schemas.openxmlformats.org/officeDocument/2006/relationships/slideLayout" Target="../slideLayouts/slideLayout253.xml"/><Relationship Id="rId2" Type="http://schemas.openxmlformats.org/officeDocument/2006/relationships/slideLayout" Target="../slideLayouts/slideLayout252.xml"/><Relationship Id="rId12" Type="http://schemas.openxmlformats.org/officeDocument/2006/relationships/theme" Target="../theme/theme21.xml"/><Relationship Id="rId11" Type="http://schemas.openxmlformats.org/officeDocument/2006/relationships/slideLayout" Target="../slideLayouts/slideLayout261.xml"/><Relationship Id="rId10" Type="http://schemas.openxmlformats.org/officeDocument/2006/relationships/slideLayout" Target="../slideLayouts/slideLayout260.xml"/><Relationship Id="rId1" Type="http://schemas.openxmlformats.org/officeDocument/2006/relationships/slideLayout" Target="../slideLayouts/slideLayout251.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3.xml"/><Relationship Id="rId8" Type="http://schemas.openxmlformats.org/officeDocument/2006/relationships/slideLayout" Target="../slideLayouts/slideLayout32.xml"/><Relationship Id="rId7" Type="http://schemas.openxmlformats.org/officeDocument/2006/relationships/slideLayout" Target="../slideLayouts/slideLayout31.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 Id="rId3" Type="http://schemas.openxmlformats.org/officeDocument/2006/relationships/slideLayout" Target="../slideLayouts/slideLayout27.xml"/><Relationship Id="rId2" Type="http://schemas.openxmlformats.org/officeDocument/2006/relationships/slideLayout" Target="../slideLayouts/slideLayout26.xml"/><Relationship Id="rId14" Type="http://schemas.openxmlformats.org/officeDocument/2006/relationships/theme" Target="../theme/theme3.xml"/><Relationship Id="rId13" Type="http://schemas.openxmlformats.org/officeDocument/2006/relationships/slideLayout" Target="../slideLayouts/slideLayout37.xml"/><Relationship Id="rId12" Type="http://schemas.openxmlformats.org/officeDocument/2006/relationships/slideLayout" Target="../slideLayouts/slideLayout36.xml"/><Relationship Id="rId11" Type="http://schemas.openxmlformats.org/officeDocument/2006/relationships/slideLayout" Target="../slideLayouts/slideLayout35.xml"/><Relationship Id="rId10" Type="http://schemas.openxmlformats.org/officeDocument/2006/relationships/slideLayout" Target="../slideLayouts/slideLayout34.xml"/><Relationship Id="rId1" Type="http://schemas.openxmlformats.org/officeDocument/2006/relationships/slideLayout" Target="../slideLayouts/slideLayout25.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6.xml"/><Relationship Id="rId8" Type="http://schemas.openxmlformats.org/officeDocument/2006/relationships/slideLayout" Target="../slideLayouts/slideLayout45.xml"/><Relationship Id="rId7" Type="http://schemas.openxmlformats.org/officeDocument/2006/relationships/slideLayout" Target="../slideLayouts/slideLayout44.xml"/><Relationship Id="rId6" Type="http://schemas.openxmlformats.org/officeDocument/2006/relationships/slideLayout" Target="../slideLayouts/slideLayout43.xml"/><Relationship Id="rId5" Type="http://schemas.openxmlformats.org/officeDocument/2006/relationships/slideLayout" Target="../slideLayouts/slideLayout42.xml"/><Relationship Id="rId4" Type="http://schemas.openxmlformats.org/officeDocument/2006/relationships/slideLayout" Target="../slideLayouts/slideLayout41.xml"/><Relationship Id="rId3" Type="http://schemas.openxmlformats.org/officeDocument/2006/relationships/slideLayout" Target="../slideLayouts/slideLayout40.xml"/><Relationship Id="rId2" Type="http://schemas.openxmlformats.org/officeDocument/2006/relationships/slideLayout" Target="../slideLayouts/slideLayout39.xml"/><Relationship Id="rId14" Type="http://schemas.openxmlformats.org/officeDocument/2006/relationships/theme" Target="../theme/theme4.xml"/><Relationship Id="rId13" Type="http://schemas.openxmlformats.org/officeDocument/2006/relationships/slideLayout" Target="../slideLayouts/slideLayout50.xml"/><Relationship Id="rId12" Type="http://schemas.openxmlformats.org/officeDocument/2006/relationships/slideLayout" Target="../slideLayouts/slideLayout49.xml"/><Relationship Id="rId11" Type="http://schemas.openxmlformats.org/officeDocument/2006/relationships/slideLayout" Target="../slideLayouts/slideLayout48.xml"/><Relationship Id="rId10" Type="http://schemas.openxmlformats.org/officeDocument/2006/relationships/slideLayout" Target="../slideLayouts/slideLayout47.xml"/><Relationship Id="rId1" Type="http://schemas.openxmlformats.org/officeDocument/2006/relationships/slideLayout" Target="../slideLayouts/slideLayout38.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9.xml"/><Relationship Id="rId8" Type="http://schemas.openxmlformats.org/officeDocument/2006/relationships/slideLayout" Target="../slideLayouts/slideLayout58.xml"/><Relationship Id="rId7" Type="http://schemas.openxmlformats.org/officeDocument/2006/relationships/slideLayout" Target="../slideLayouts/slideLayout57.xml"/><Relationship Id="rId6" Type="http://schemas.openxmlformats.org/officeDocument/2006/relationships/slideLayout" Target="../slideLayouts/slideLayout56.xml"/><Relationship Id="rId5" Type="http://schemas.openxmlformats.org/officeDocument/2006/relationships/slideLayout" Target="../slideLayouts/slideLayout55.xml"/><Relationship Id="rId4" Type="http://schemas.openxmlformats.org/officeDocument/2006/relationships/slideLayout" Target="../slideLayouts/slideLayout54.xml"/><Relationship Id="rId3" Type="http://schemas.openxmlformats.org/officeDocument/2006/relationships/slideLayout" Target="../slideLayouts/slideLayout53.xml"/><Relationship Id="rId2" Type="http://schemas.openxmlformats.org/officeDocument/2006/relationships/slideLayout" Target="../slideLayouts/slideLayout52.xml"/><Relationship Id="rId14" Type="http://schemas.openxmlformats.org/officeDocument/2006/relationships/theme" Target="../theme/theme5.xml"/><Relationship Id="rId13" Type="http://schemas.openxmlformats.org/officeDocument/2006/relationships/slideLayout" Target="../slideLayouts/slideLayout63.xml"/><Relationship Id="rId12" Type="http://schemas.openxmlformats.org/officeDocument/2006/relationships/slideLayout" Target="../slideLayouts/slideLayout62.xml"/><Relationship Id="rId11" Type="http://schemas.openxmlformats.org/officeDocument/2006/relationships/slideLayout" Target="../slideLayouts/slideLayout61.xml"/><Relationship Id="rId10" Type="http://schemas.openxmlformats.org/officeDocument/2006/relationships/slideLayout" Target="../slideLayouts/slideLayout60.xml"/><Relationship Id="rId1" Type="http://schemas.openxmlformats.org/officeDocument/2006/relationships/slideLayout" Target="../slideLayouts/slideLayout51.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2.xml"/><Relationship Id="rId8" Type="http://schemas.openxmlformats.org/officeDocument/2006/relationships/slideLayout" Target="../slideLayouts/slideLayout71.xml"/><Relationship Id="rId7" Type="http://schemas.openxmlformats.org/officeDocument/2006/relationships/slideLayout" Target="../slideLayouts/slideLayout70.xml"/><Relationship Id="rId6" Type="http://schemas.openxmlformats.org/officeDocument/2006/relationships/slideLayout" Target="../slideLayouts/slideLayout69.xml"/><Relationship Id="rId5" Type="http://schemas.openxmlformats.org/officeDocument/2006/relationships/slideLayout" Target="../slideLayouts/slideLayout68.xml"/><Relationship Id="rId4" Type="http://schemas.openxmlformats.org/officeDocument/2006/relationships/slideLayout" Target="../slideLayouts/slideLayout67.xml"/><Relationship Id="rId3" Type="http://schemas.openxmlformats.org/officeDocument/2006/relationships/slideLayout" Target="../slideLayouts/slideLayout66.xml"/><Relationship Id="rId2" Type="http://schemas.openxmlformats.org/officeDocument/2006/relationships/slideLayout" Target="../slideLayouts/slideLayout65.xml"/><Relationship Id="rId14" Type="http://schemas.openxmlformats.org/officeDocument/2006/relationships/theme" Target="../theme/theme6.xml"/><Relationship Id="rId13" Type="http://schemas.openxmlformats.org/officeDocument/2006/relationships/slideLayout" Target="../slideLayouts/slideLayout76.xml"/><Relationship Id="rId12" Type="http://schemas.openxmlformats.org/officeDocument/2006/relationships/slideLayout" Target="../slideLayouts/slideLayout75.xml"/><Relationship Id="rId11" Type="http://schemas.openxmlformats.org/officeDocument/2006/relationships/slideLayout" Target="../slideLayouts/slideLayout74.xml"/><Relationship Id="rId10" Type="http://schemas.openxmlformats.org/officeDocument/2006/relationships/slideLayout" Target="../slideLayouts/slideLayout73.xml"/><Relationship Id="rId1"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85.xml"/><Relationship Id="rId8" Type="http://schemas.openxmlformats.org/officeDocument/2006/relationships/slideLayout" Target="../slideLayouts/slideLayout84.xml"/><Relationship Id="rId7" Type="http://schemas.openxmlformats.org/officeDocument/2006/relationships/slideLayout" Target="../slideLayouts/slideLayout83.xml"/><Relationship Id="rId6" Type="http://schemas.openxmlformats.org/officeDocument/2006/relationships/slideLayout" Target="../slideLayouts/slideLayout82.xml"/><Relationship Id="rId5" Type="http://schemas.openxmlformats.org/officeDocument/2006/relationships/slideLayout" Target="../slideLayouts/slideLayout81.xml"/><Relationship Id="rId4" Type="http://schemas.openxmlformats.org/officeDocument/2006/relationships/slideLayout" Target="../slideLayouts/slideLayout80.xml"/><Relationship Id="rId3" Type="http://schemas.openxmlformats.org/officeDocument/2006/relationships/slideLayout" Target="../slideLayouts/slideLayout79.xml"/><Relationship Id="rId2" Type="http://schemas.openxmlformats.org/officeDocument/2006/relationships/slideLayout" Target="../slideLayouts/slideLayout78.xml"/><Relationship Id="rId14" Type="http://schemas.openxmlformats.org/officeDocument/2006/relationships/theme" Target="../theme/theme7.xml"/><Relationship Id="rId13" Type="http://schemas.openxmlformats.org/officeDocument/2006/relationships/slideLayout" Target="../slideLayouts/slideLayout89.xml"/><Relationship Id="rId12" Type="http://schemas.openxmlformats.org/officeDocument/2006/relationships/slideLayout" Target="../slideLayouts/slideLayout88.xml"/><Relationship Id="rId11" Type="http://schemas.openxmlformats.org/officeDocument/2006/relationships/slideLayout" Target="../slideLayouts/slideLayout87.xml"/><Relationship Id="rId10" Type="http://schemas.openxmlformats.org/officeDocument/2006/relationships/slideLayout" Target="../slideLayouts/slideLayout86.xml"/><Relationship Id="rId1"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98.xml"/><Relationship Id="rId8" Type="http://schemas.openxmlformats.org/officeDocument/2006/relationships/slideLayout" Target="../slideLayouts/slideLayout97.xml"/><Relationship Id="rId7" Type="http://schemas.openxmlformats.org/officeDocument/2006/relationships/slideLayout" Target="../slideLayouts/slideLayout96.xml"/><Relationship Id="rId6" Type="http://schemas.openxmlformats.org/officeDocument/2006/relationships/slideLayout" Target="../slideLayouts/slideLayout95.xml"/><Relationship Id="rId5" Type="http://schemas.openxmlformats.org/officeDocument/2006/relationships/slideLayout" Target="../slideLayouts/slideLayout94.xml"/><Relationship Id="rId4" Type="http://schemas.openxmlformats.org/officeDocument/2006/relationships/slideLayout" Target="../slideLayouts/slideLayout93.xml"/><Relationship Id="rId3" Type="http://schemas.openxmlformats.org/officeDocument/2006/relationships/slideLayout" Target="../slideLayouts/slideLayout92.xml"/><Relationship Id="rId2" Type="http://schemas.openxmlformats.org/officeDocument/2006/relationships/slideLayout" Target="../slideLayouts/slideLayout91.xml"/><Relationship Id="rId14" Type="http://schemas.openxmlformats.org/officeDocument/2006/relationships/theme" Target="../theme/theme8.xml"/><Relationship Id="rId13" Type="http://schemas.openxmlformats.org/officeDocument/2006/relationships/slideLayout" Target="../slideLayouts/slideLayout102.xml"/><Relationship Id="rId12" Type="http://schemas.openxmlformats.org/officeDocument/2006/relationships/slideLayout" Target="../slideLayouts/slideLayout101.xml"/><Relationship Id="rId11" Type="http://schemas.openxmlformats.org/officeDocument/2006/relationships/slideLayout" Target="../slideLayouts/slideLayout100.xml"/><Relationship Id="rId10" Type="http://schemas.openxmlformats.org/officeDocument/2006/relationships/slideLayout" Target="../slideLayouts/slideLayout99.xml"/><Relationship Id="rId1" Type="http://schemas.openxmlformats.org/officeDocument/2006/relationships/slideLayout" Target="../slideLayouts/slideLayout90.xml"/></Relationships>
</file>

<file path=ppt/slideMasters/_rels/slideMaster9.xml.rels><?xml version="1.0" encoding="UTF-8" standalone="yes"?>
<Relationships xmlns="http://schemas.openxmlformats.org/package/2006/relationships"><Relationship Id="rId9" Type="http://schemas.openxmlformats.org/officeDocument/2006/relationships/slideLayout" Target="../slideLayouts/slideLayout111.xml"/><Relationship Id="rId8" Type="http://schemas.openxmlformats.org/officeDocument/2006/relationships/slideLayout" Target="../slideLayouts/slideLayout110.xml"/><Relationship Id="rId7" Type="http://schemas.openxmlformats.org/officeDocument/2006/relationships/slideLayout" Target="../slideLayouts/slideLayout109.xml"/><Relationship Id="rId6" Type="http://schemas.openxmlformats.org/officeDocument/2006/relationships/slideLayout" Target="../slideLayouts/slideLayout108.xml"/><Relationship Id="rId5" Type="http://schemas.openxmlformats.org/officeDocument/2006/relationships/slideLayout" Target="../slideLayouts/slideLayout107.xml"/><Relationship Id="rId4" Type="http://schemas.openxmlformats.org/officeDocument/2006/relationships/slideLayout" Target="../slideLayouts/slideLayout106.xml"/><Relationship Id="rId3" Type="http://schemas.openxmlformats.org/officeDocument/2006/relationships/slideLayout" Target="../slideLayouts/slideLayout105.xml"/><Relationship Id="rId2" Type="http://schemas.openxmlformats.org/officeDocument/2006/relationships/slideLayout" Target="../slideLayouts/slideLayout104.xml"/><Relationship Id="rId14" Type="http://schemas.openxmlformats.org/officeDocument/2006/relationships/theme" Target="../theme/theme9.xml"/><Relationship Id="rId13" Type="http://schemas.openxmlformats.org/officeDocument/2006/relationships/slideLayout" Target="../slideLayouts/slideLayout115.xml"/><Relationship Id="rId12" Type="http://schemas.openxmlformats.org/officeDocument/2006/relationships/slideLayout" Target="../slideLayouts/slideLayout114.xml"/><Relationship Id="rId11" Type="http://schemas.openxmlformats.org/officeDocument/2006/relationships/slideLayout" Target="../slideLayouts/slideLayout113.xml"/><Relationship Id="rId10" Type="http://schemas.openxmlformats.org/officeDocument/2006/relationships/slideLayout" Target="../slideLayouts/slideLayout112.xml"/><Relationship Id="rId1"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w="9525">
            <a:noFill/>
            <a:miter lim="800000"/>
          </a:ln>
          <a:effectLst/>
        </p:spPr>
        <p:txBody>
          <a:bodyPr vert="horz" wrap="square" lIns="91440" tIns="45720" rIns="91440" bIns="45720" numCol="1" anchor="t" anchorCtr="0" compatLnSpc="1"/>
          <a:lstStyle>
            <a:lvl1pPr eaLnBrk="1" hangingPunct="1">
              <a:defRPr sz="1400">
                <a:latin typeface="Arial" panose="020B0604020202020204" pitchFamily="34" charset="0"/>
              </a:defRPr>
            </a:lvl1pPr>
          </a:lstStyle>
          <a:p>
            <a:pPr>
              <a:defRPr/>
            </a:pPr>
            <a:endParaRPr lang="en-US" altLang="zh-CN"/>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w="9525">
            <a:noFill/>
            <a:miter lim="800000"/>
          </a:ln>
          <a:effectLst/>
        </p:spPr>
        <p:txBody>
          <a:bodyPr vert="horz" wrap="square" lIns="91440" tIns="45720" rIns="91440" bIns="45720" numCol="1" anchor="t" anchorCtr="0" compatLnSpc="1"/>
          <a:lstStyle>
            <a:lvl1pPr algn="ctr" eaLnBrk="1" hangingPunct="1">
              <a:defRPr sz="1400">
                <a:latin typeface="Arial" panose="020B0604020202020204" pitchFamily="34" charset="0"/>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w="9525">
            <a:noFill/>
            <a:miter lim="800000"/>
          </a:ln>
          <a:effectLst/>
        </p:spPr>
        <p:txBody>
          <a:bodyPr vert="horz" wrap="square" lIns="91440" tIns="45720" rIns="91440" bIns="45720" numCol="1" anchor="t" anchorCtr="0" compatLnSpc="1"/>
          <a:lstStyle>
            <a:lvl1pPr algn="r" eaLnBrk="1" hangingPunct="1">
              <a:defRPr sz="1400" smtClean="0"/>
            </a:lvl1pPr>
          </a:lstStyle>
          <a:p>
            <a:pPr>
              <a:defRPr/>
            </a:pPr>
            <a:fld id="{03F0FC53-F372-495C-B03B-A9DFFE55B395}" type="slidenum">
              <a:rPr lang="en-US" altLang="zh-CN"/>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9CABA6BE-9CDF-4C34-9146-F41F7772EA90}"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 id="2147483784" r:id="rId12"/>
    <p:sldLayoutId id="2147483785"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buFont typeface="Arial" panose="020B0604020202020204" pitchFamily="34" charset="0"/>
              <a:buNone/>
            </a:pPr>
            <a:fld id="{D967A53B-B82F-4775-9E1A-226E6CF935F8}" type="slidenum">
              <a:rPr lang="zh-CN" altLang="en-US">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buFont typeface="Arial" panose="020B0604020202020204" pitchFamily="34" charset="0"/>
              <a:buNone/>
            </a:pPr>
            <a:fld id="{D967A53B-B82F-4775-9E1A-226E6CF935F8}" type="slidenum">
              <a:rPr lang="zh-CN" altLang="en-US">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01" r:id="rId1"/>
    <p:sldLayoutId id="2147483802" r:id="rId2"/>
    <p:sldLayoutId id="2147483803" r:id="rId3"/>
    <p:sldLayoutId id="2147483804" r:id="rId4"/>
    <p:sldLayoutId id="2147483805" r:id="rId5"/>
    <p:sldLayoutId id="2147483806" r:id="rId6"/>
    <p:sldLayoutId id="2147483807" r:id="rId7"/>
    <p:sldLayoutId id="2147483808" r:id="rId8"/>
    <p:sldLayoutId id="2147483809" r:id="rId9"/>
    <p:sldLayoutId id="2147483810" r:id="rId10"/>
    <p:sldLayoutId id="2147483811" r:id="rId11"/>
    <p:sldLayoutId id="2147483812" r:id="rId12"/>
    <p:sldLayoutId id="2147483813"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buFont typeface="Arial" panose="020B0604020202020204" pitchFamily="34" charset="0"/>
              <a:buNone/>
            </a:pPr>
            <a:fld id="{D967A53B-B82F-4775-9E1A-226E6CF935F8}" type="slidenum">
              <a:rPr lang="zh-CN" altLang="en-US">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 id="2147483827"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buFont typeface="Arial" panose="020B0604020202020204" pitchFamily="34" charset="0"/>
              <a:buNone/>
            </a:pPr>
            <a:fld id="{D967A53B-B82F-4775-9E1A-226E6CF935F8}" type="slidenum">
              <a:rPr lang="zh-CN" altLang="en-US">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buFont typeface="Arial" panose="020B0604020202020204" pitchFamily="34" charset="0"/>
              <a:buNone/>
            </a:pPr>
            <a:fld id="{D967A53B-B82F-4775-9E1A-226E6CF935F8}" type="slidenum">
              <a:rPr lang="zh-CN" altLang="en-US">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43" r:id="rId1"/>
    <p:sldLayoutId id="2147483844" r:id="rId2"/>
    <p:sldLayoutId id="2147483845" r:id="rId3"/>
    <p:sldLayoutId id="2147483846" r:id="rId4"/>
    <p:sldLayoutId id="2147483847" r:id="rId5"/>
    <p:sldLayoutId id="2147483848" r:id="rId6"/>
    <p:sldLayoutId id="2147483849" r:id="rId7"/>
    <p:sldLayoutId id="2147483850" r:id="rId8"/>
    <p:sldLayoutId id="2147483851" r:id="rId9"/>
    <p:sldLayoutId id="2147483852" r:id="rId10"/>
    <p:sldLayoutId id="2147483853" r:id="rId11"/>
    <p:sldLayoutId id="2147483854" r:id="rId12"/>
    <p:sldLayoutId id="2147483855"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buFont typeface="Arial" panose="020B0604020202020204" pitchFamily="34" charset="0"/>
              <a:buNone/>
            </a:pPr>
            <a:endParaRPr lang="en-US" altLang="zh-CN">
              <a:solidFill>
                <a:srgbClr val="000000"/>
              </a:solidFill>
              <a:latin typeface="Arial" panose="020B0604020202020204" pitchFamily="34" charset="0"/>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buFont typeface="Arial" panose="020B0604020202020204" pitchFamily="34" charset="0"/>
              <a:buNone/>
            </a:pPr>
            <a:fld id="{D967A53B-B82F-4775-9E1A-226E6CF935F8}" type="slidenum">
              <a:rPr lang="zh-CN" altLang="en-US">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57" r:id="rId1"/>
    <p:sldLayoutId id="2147483858" r:id="rId2"/>
    <p:sldLayoutId id="2147483859" r:id="rId3"/>
    <p:sldLayoutId id="2147483860" r:id="rId4"/>
    <p:sldLayoutId id="2147483861" r:id="rId5"/>
    <p:sldLayoutId id="2147483862" r:id="rId6"/>
    <p:sldLayoutId id="2147483863" r:id="rId7"/>
    <p:sldLayoutId id="2147483864" r:id="rId8"/>
    <p:sldLayoutId id="2147483865" r:id="rId9"/>
    <p:sldLayoutId id="2147483866" r:id="rId10"/>
    <p:sldLayoutId id="2147483867" r:id="rId11"/>
    <p:sldLayoutId id="2147483868" r:id="rId12"/>
    <p:sldLayoutId id="2147483869"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文本占位符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 name="日期占位符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eaLnBrk="1" hangingPunct="1">
              <a:defRPr/>
            </a:pPr>
            <a:fld id="{A3AFFE20-444B-40A1-926C-DBC3B57396AC}" type="datetimeFigureOut">
              <a:rPr lang="zh-CN" altLang="en-US">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eaLnBrk="1" hangingPunct="1">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eaLnBrk="1" hangingPunct="1">
              <a:defRPr/>
            </a:pPr>
            <a:fld id="{9C6F5617-8484-4281-9D45-DC0C04D14937}" type="slidenum">
              <a:rPr lang="zh-CN" altLang="en-US">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871" r:id="rId1"/>
    <p:sldLayoutId id="2147483872" r:id="rId2"/>
    <p:sldLayoutId id="2147483873" r:id="rId3"/>
    <p:sldLayoutId id="2147483874" r:id="rId4"/>
    <p:sldLayoutId id="2147483875" r:id="rId5"/>
    <p:sldLayoutId id="2147483876" r:id="rId6"/>
    <p:sldLayoutId id="2147483877" r:id="rId7"/>
    <p:sldLayoutId id="2147483878" r:id="rId8"/>
    <p:sldLayoutId id="2147483879" r:id="rId9"/>
    <p:sldLayoutId id="2147483880" r:id="rId10"/>
    <p:sldLayoutId id="2147483881"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2"/>
          <a:srcRect/>
          <a:stretch>
            <a:fillRect/>
          </a:stretch>
        </a:blipFill>
        <a:effectLst/>
      </p:bgPr>
    </p:bg>
    <p:spTree>
      <p:nvGrpSpPr>
        <p:cNvPr id="1" name=""/>
        <p:cNvGrpSpPr/>
        <p:nvPr/>
      </p:nvGrpSpPr>
      <p:grpSpPr>
        <a:xfrm>
          <a:off x="0" y="0"/>
          <a:ext cx="0" cy="0"/>
          <a:chOff x="0" y="0"/>
          <a:chExt cx="0" cy="0"/>
        </a:xfrm>
      </p:grpSpPr>
      <p:sp>
        <p:nvSpPr>
          <p:cNvPr id="1026" name="Rectangle 31"/>
          <p:cNvSpPr>
            <a:spLocks noGrp="1" noChangeArrowheads="1"/>
          </p:cNvSpPr>
          <p:nvPr>
            <p:ph type="body" idx="1"/>
          </p:nvPr>
        </p:nvSpPr>
        <p:spPr bwMode="auto">
          <a:xfrm>
            <a:off x="468316" y="844154"/>
            <a:ext cx="8207375" cy="3887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p:txBody>
      </p:sp>
      <p:sp>
        <p:nvSpPr>
          <p:cNvPr id="1027" name="Rectangle 27"/>
          <p:cNvSpPr>
            <a:spLocks noGrp="1" noChangeArrowheads="1"/>
          </p:cNvSpPr>
          <p:nvPr>
            <p:ph type="title"/>
          </p:nvPr>
        </p:nvSpPr>
        <p:spPr bwMode="auto">
          <a:xfrm>
            <a:off x="469903" y="142875"/>
            <a:ext cx="82073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8" name="Rectangle 4"/>
          <p:cNvSpPr>
            <a:spLocks noChangeArrowheads="1"/>
          </p:cNvSpPr>
          <p:nvPr/>
        </p:nvSpPr>
        <p:spPr bwMode="auto">
          <a:xfrm>
            <a:off x="3851278" y="4893469"/>
            <a:ext cx="1439863" cy="14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buFont typeface="Arial" panose="020B0604020202020204" pitchFamily="34" charset="0"/>
              <a:buNone/>
            </a:pPr>
            <a:r>
              <a:rPr lang="de-DE" altLang="en-US" sz="1000" b="1">
                <a:solidFill>
                  <a:srgbClr val="000000"/>
                </a:solidFill>
                <a:latin typeface="Arial" panose="020B0604020202020204" pitchFamily="34" charset="0"/>
              </a:rPr>
              <a:t>Page </a:t>
            </a:r>
            <a:r>
              <a:rPr lang="de-DE" altLang="en-US" sz="1000" b="1">
                <a:solidFill>
                  <a:srgbClr val="000000"/>
                </a:solidFill>
                <a:latin typeface="Arial" panose="020B0604020202020204" pitchFamily="34" charset="0"/>
                <a:sym typeface="MS UI Gothic" panose="020B0600070205080204" pitchFamily="34" charset="-128"/>
              </a:rPr>
              <a:t></a:t>
            </a:r>
            <a:r>
              <a:rPr lang="de-DE" altLang="en-US" sz="1000" b="1">
                <a:solidFill>
                  <a:srgbClr val="000000"/>
                </a:solidFill>
                <a:latin typeface="Arial" panose="020B0604020202020204" pitchFamily="34" charset="0"/>
              </a:rPr>
              <a:t> </a:t>
            </a:r>
            <a:fld id="{8084A274-9337-4ABD-8F94-40061C538614}" type="slidenum">
              <a:rPr lang="zh-CN" altLang="en-US" sz="1000" b="1">
                <a:solidFill>
                  <a:srgbClr val="000000"/>
                </a:solidFill>
                <a:latin typeface="Arial" panose="020B0604020202020204" pitchFamily="34" charset="0"/>
              </a:rPr>
            </a:fld>
            <a:endParaRPr lang="en-US" sz="1000" b="1">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83" r:id="rId1"/>
    <p:sldLayoutId id="2147483884" r:id="rId2"/>
    <p:sldLayoutId id="2147483885" r:id="rId3"/>
    <p:sldLayoutId id="2147483886" r:id="rId4"/>
    <p:sldLayoutId id="2147483887" r:id="rId5"/>
    <p:sldLayoutId id="2147483888" r:id="rId6"/>
    <p:sldLayoutId id="2147483889" r:id="rId7"/>
    <p:sldLayoutId id="2147483890" r:id="rId8"/>
    <p:sldLayoutId id="2147483891" r:id="rId9"/>
    <p:sldLayoutId id="2147483892" r:id="rId10"/>
    <p:sldLayoutId id="2147483893" r:id="rId11"/>
  </p:sldLayoutIdLst>
  <p:txStyles>
    <p:titleStyle>
      <a:lvl1pPr algn="l" rtl="0" fontAlgn="base">
        <a:spcBef>
          <a:spcPct val="0"/>
        </a:spcBef>
        <a:spcAft>
          <a:spcPct val="0"/>
        </a:spcAft>
        <a:defRPr sz="3000">
          <a:solidFill>
            <a:schemeClr val="tx1"/>
          </a:solidFill>
          <a:latin typeface="+mj-lt"/>
          <a:ea typeface="+mj-ea"/>
          <a:cs typeface="+mj-cs"/>
        </a:defRPr>
      </a:lvl1pPr>
      <a:lvl2pPr algn="l" rtl="0" fontAlgn="base">
        <a:spcBef>
          <a:spcPct val="0"/>
        </a:spcBef>
        <a:spcAft>
          <a:spcPct val="0"/>
        </a:spcAft>
        <a:defRPr sz="3000">
          <a:solidFill>
            <a:schemeClr val="tx1"/>
          </a:solidFill>
          <a:latin typeface="Arial" panose="020B0604020202020204" pitchFamily="34" charset="0"/>
          <a:ea typeface="微软雅黑" panose="020B0503020204020204" pitchFamily="34" charset="-122"/>
        </a:defRPr>
      </a:lvl2pPr>
      <a:lvl3pPr algn="l" rtl="0" fontAlgn="base">
        <a:spcBef>
          <a:spcPct val="0"/>
        </a:spcBef>
        <a:spcAft>
          <a:spcPct val="0"/>
        </a:spcAft>
        <a:defRPr sz="3000">
          <a:solidFill>
            <a:schemeClr val="tx1"/>
          </a:solidFill>
          <a:latin typeface="Arial" panose="020B0604020202020204" pitchFamily="34" charset="0"/>
          <a:ea typeface="微软雅黑" panose="020B0503020204020204" pitchFamily="34" charset="-122"/>
        </a:defRPr>
      </a:lvl3pPr>
      <a:lvl4pPr algn="l" rtl="0" fontAlgn="base">
        <a:spcBef>
          <a:spcPct val="0"/>
        </a:spcBef>
        <a:spcAft>
          <a:spcPct val="0"/>
        </a:spcAft>
        <a:defRPr sz="3000">
          <a:solidFill>
            <a:schemeClr val="tx1"/>
          </a:solidFill>
          <a:latin typeface="Arial" panose="020B0604020202020204" pitchFamily="34" charset="0"/>
          <a:ea typeface="微软雅黑" panose="020B0503020204020204" pitchFamily="34" charset="-122"/>
        </a:defRPr>
      </a:lvl4pPr>
      <a:lvl5pPr algn="l" rtl="0" fontAlgn="base">
        <a:spcBef>
          <a:spcPct val="0"/>
        </a:spcBef>
        <a:spcAft>
          <a:spcPct val="0"/>
        </a:spcAft>
        <a:defRPr sz="3000">
          <a:solidFill>
            <a:schemeClr val="tx1"/>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3000">
          <a:solidFill>
            <a:schemeClr val="tx1"/>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3000">
          <a:solidFill>
            <a:schemeClr val="tx1"/>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3000">
          <a:solidFill>
            <a:schemeClr val="tx1"/>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3000">
          <a:solidFill>
            <a:schemeClr val="tx1"/>
          </a:solidFill>
          <a:latin typeface="Arial" panose="020B0604020202020204" pitchFamily="34" charset="0"/>
          <a:ea typeface="微软雅黑" panose="020B0503020204020204" pitchFamily="34" charset="-122"/>
        </a:defRPr>
      </a:lvl9pPr>
    </p:titleStyle>
    <p:bodyStyle>
      <a:lvl1pPr marL="342900" indent="-342900" algn="l" rtl="0" fontAlgn="base">
        <a:lnSpc>
          <a:spcPct val="120000"/>
        </a:lnSpc>
        <a:spcBef>
          <a:spcPct val="20000"/>
        </a:spcBef>
        <a:spcAft>
          <a:spcPct val="0"/>
        </a:spcAft>
        <a:buClr>
          <a:schemeClr val="accent1"/>
        </a:buClr>
        <a:buFont typeface="Wingdings" panose="05000000000000000000" pitchFamily="2" charset="2"/>
        <a:buChar char="n"/>
        <a:defRPr sz="2400">
          <a:solidFill>
            <a:schemeClr val="tx1"/>
          </a:solidFill>
          <a:latin typeface="+mn-lt"/>
          <a:ea typeface="+mn-ea"/>
          <a:cs typeface="+mn-cs"/>
        </a:defRPr>
      </a:lvl1pPr>
      <a:lvl2pPr marL="742950" indent="-285750" algn="l" rtl="0" fontAlgn="base">
        <a:lnSpc>
          <a:spcPct val="120000"/>
        </a:lnSpc>
        <a:spcBef>
          <a:spcPct val="20000"/>
        </a:spcBef>
        <a:spcAft>
          <a:spcPct val="0"/>
        </a:spcAft>
        <a:buClr>
          <a:schemeClr val="accent1"/>
        </a:buClr>
        <a:buFont typeface="Wingdings" panose="05000000000000000000" pitchFamily="2" charset="2"/>
        <a:buChar char="n"/>
        <a:defRPr sz="2000">
          <a:solidFill>
            <a:schemeClr val="tx1"/>
          </a:solidFill>
          <a:latin typeface="+mn-lt"/>
          <a:ea typeface="+mn-ea"/>
        </a:defRPr>
      </a:lvl2pPr>
      <a:lvl3pPr marL="1143000" indent="-228600" algn="l" rtl="0" fontAlgn="base">
        <a:lnSpc>
          <a:spcPct val="120000"/>
        </a:lnSpc>
        <a:spcBef>
          <a:spcPct val="20000"/>
        </a:spcBef>
        <a:spcAft>
          <a:spcPct val="0"/>
        </a:spcAft>
        <a:buClr>
          <a:schemeClr val="accent1"/>
        </a:buClr>
        <a:buFont typeface="Wingdings" panose="05000000000000000000" pitchFamily="2" charset="2"/>
        <a:buChar char="n"/>
        <a:defRPr>
          <a:solidFill>
            <a:schemeClr val="tx1"/>
          </a:solidFill>
          <a:latin typeface="+mn-lt"/>
          <a:ea typeface="+mn-ea"/>
        </a:defRPr>
      </a:lvl3pPr>
      <a:lvl4pPr marL="1600200" indent="-228600" algn="l" rtl="0" fontAlgn="base">
        <a:lnSpc>
          <a:spcPct val="120000"/>
        </a:lnSpc>
        <a:spcBef>
          <a:spcPct val="20000"/>
        </a:spcBef>
        <a:spcAft>
          <a:spcPct val="0"/>
        </a:spcAft>
        <a:buClr>
          <a:schemeClr val="accent1"/>
        </a:buClr>
        <a:buFont typeface="Wingdings" panose="05000000000000000000" pitchFamily="2" charset="2"/>
        <a:buChar char="n"/>
        <a:defRPr>
          <a:solidFill>
            <a:schemeClr val="tx1"/>
          </a:solidFill>
          <a:latin typeface="+mn-lt"/>
          <a:ea typeface="+mn-ea"/>
        </a:defRPr>
      </a:lvl4pPr>
      <a:lvl5pPr marL="2057400" indent="-228600" algn="l" rtl="0" fontAlgn="base">
        <a:spcBef>
          <a:spcPct val="20000"/>
        </a:spcBef>
        <a:spcAft>
          <a:spcPct val="0"/>
        </a:spcAft>
        <a:buFont typeface="Wingdings" panose="05000000000000000000" pitchFamily="2" charset="2"/>
        <a:buChar char="»"/>
        <a:defRPr>
          <a:solidFill>
            <a:schemeClr val="tx1"/>
          </a:solidFill>
          <a:latin typeface="+mn-lt"/>
          <a:ea typeface="华文细黑" panose="02010600040101010101" pitchFamily="2" charset="-122"/>
        </a:defRPr>
      </a:lvl5pPr>
      <a:lvl6pPr marL="2514600" indent="-228600" algn="l" rtl="0" fontAlgn="base">
        <a:spcBef>
          <a:spcPct val="20000"/>
        </a:spcBef>
        <a:spcAft>
          <a:spcPct val="0"/>
        </a:spcAft>
        <a:buFont typeface="Wingdings" panose="05000000000000000000" pitchFamily="2" charset="2"/>
        <a:buChar char="»"/>
        <a:defRPr>
          <a:solidFill>
            <a:schemeClr val="tx1"/>
          </a:solidFill>
          <a:latin typeface="+mn-lt"/>
          <a:ea typeface="华文细黑" panose="02010600040101010101" pitchFamily="2" charset="-122"/>
        </a:defRPr>
      </a:lvl6pPr>
      <a:lvl7pPr marL="2971800" indent="-228600" algn="l" rtl="0" fontAlgn="base">
        <a:spcBef>
          <a:spcPct val="20000"/>
        </a:spcBef>
        <a:spcAft>
          <a:spcPct val="0"/>
        </a:spcAft>
        <a:buFont typeface="Wingdings" panose="05000000000000000000" pitchFamily="2" charset="2"/>
        <a:buChar char="»"/>
        <a:defRPr>
          <a:solidFill>
            <a:schemeClr val="tx1"/>
          </a:solidFill>
          <a:latin typeface="+mn-lt"/>
          <a:ea typeface="华文细黑" panose="02010600040101010101" pitchFamily="2" charset="-122"/>
        </a:defRPr>
      </a:lvl7pPr>
      <a:lvl8pPr marL="3429000" indent="-228600" algn="l" rtl="0" fontAlgn="base">
        <a:spcBef>
          <a:spcPct val="20000"/>
        </a:spcBef>
        <a:spcAft>
          <a:spcPct val="0"/>
        </a:spcAft>
        <a:buFont typeface="Wingdings" panose="05000000000000000000" pitchFamily="2" charset="2"/>
        <a:buChar char="»"/>
        <a:defRPr>
          <a:solidFill>
            <a:schemeClr val="tx1"/>
          </a:solidFill>
          <a:latin typeface="+mn-lt"/>
          <a:ea typeface="华文细黑" panose="02010600040101010101" pitchFamily="2" charset="-122"/>
        </a:defRPr>
      </a:lvl8pPr>
      <a:lvl9pPr marL="3886200" indent="-228600" algn="l" rtl="0" fontAlgn="base">
        <a:spcBef>
          <a:spcPct val="20000"/>
        </a:spcBef>
        <a:spcAft>
          <a:spcPct val="0"/>
        </a:spcAft>
        <a:buFont typeface="Wingdings" panose="05000000000000000000" pitchFamily="2" charset="2"/>
        <a:buChar char="»"/>
        <a:defRPr>
          <a:solidFill>
            <a:schemeClr val="tx1"/>
          </a:solidFill>
          <a:latin typeface="+mn-lt"/>
          <a:ea typeface="华文细黑" panose="02010600040101010101" pitchFamily="2" charset="-122"/>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noChangeArrowheads="1"/>
          </p:cNvSpPr>
          <p:nvPr>
            <p:ph type="title" idx="4294967295"/>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smtClean="0">
                <a:sym typeface="Calibri" panose="020F0502020204030204" pitchFamily="34" charset="0"/>
              </a:rPr>
              <a:t>单击此处编辑母版标题样式</a:t>
            </a:r>
            <a:endParaRPr lang="zh-CN" altLang="en-US" smtClean="0">
              <a:sym typeface="Calibri" panose="020F0502020204030204" pitchFamily="34" charset="0"/>
            </a:endParaRPr>
          </a:p>
        </p:txBody>
      </p:sp>
      <p:sp>
        <p:nvSpPr>
          <p:cNvPr id="1027" name="文本占位符 2"/>
          <p:cNvSpPr>
            <a:spLocks noGrp="1" noChangeArrowheads="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smtClean="0">
                <a:sym typeface="Calibri" panose="020F0502020204030204" pitchFamily="34" charset="0"/>
              </a:rPr>
              <a:t>单击此处编辑母版文本样式</a:t>
            </a:r>
            <a:endParaRPr lang="zh-CN" altLang="en-US" smtClean="0">
              <a:sym typeface="Calibri" panose="020F0502020204030204" pitchFamily="34" charset="0"/>
            </a:endParaRPr>
          </a:p>
          <a:p>
            <a:pPr lvl="1"/>
            <a:r>
              <a:rPr lang="zh-CN" altLang="en-US" smtClean="0">
                <a:sym typeface="Calibri" panose="020F0502020204030204" pitchFamily="34" charset="0"/>
              </a:rPr>
              <a:t>第二级</a:t>
            </a:r>
            <a:endParaRPr lang="zh-CN" altLang="en-US" smtClean="0">
              <a:sym typeface="Calibri" panose="020F0502020204030204" pitchFamily="34" charset="0"/>
            </a:endParaRPr>
          </a:p>
          <a:p>
            <a:pPr lvl="2"/>
            <a:r>
              <a:rPr lang="zh-CN" altLang="en-US" smtClean="0">
                <a:sym typeface="Calibri" panose="020F0502020204030204" pitchFamily="34" charset="0"/>
              </a:rPr>
              <a:t>第三级</a:t>
            </a:r>
            <a:endParaRPr lang="zh-CN" altLang="en-US" smtClean="0">
              <a:sym typeface="Calibri" panose="020F0502020204030204" pitchFamily="34" charset="0"/>
            </a:endParaRPr>
          </a:p>
          <a:p>
            <a:pPr lvl="3"/>
            <a:r>
              <a:rPr lang="zh-CN" altLang="en-US" smtClean="0">
                <a:sym typeface="Calibri" panose="020F0502020204030204" pitchFamily="34" charset="0"/>
              </a:rPr>
              <a:t>第四级</a:t>
            </a:r>
            <a:endParaRPr lang="zh-CN" altLang="en-US" smtClean="0">
              <a:sym typeface="Calibri" panose="020F0502020204030204" pitchFamily="34" charset="0"/>
            </a:endParaRPr>
          </a:p>
          <a:p>
            <a:pPr lvl="4"/>
            <a:r>
              <a:rPr lang="zh-CN" altLang="en-US" smtClean="0">
                <a:sym typeface="Calibri" panose="020F0502020204030204" pitchFamily="34" charset="0"/>
              </a:rPr>
              <a:t>第五级</a:t>
            </a:r>
            <a:endParaRPr lang="zh-CN" altLang="en-US" smtClean="0">
              <a:sym typeface="Calibri" panose="020F0502020204030204" pitchFamily="34" charset="0"/>
            </a:endParaRPr>
          </a:p>
        </p:txBody>
      </p:sp>
      <p:sp>
        <p:nvSpPr>
          <p:cNvPr id="1028" name="日期占位符 3"/>
          <p:cNvSpPr>
            <a:spLocks noGrp="1" noChangeArrowheads="1"/>
          </p:cNvSpPr>
          <p:nvPr>
            <p:ph type="dt" sz="half" idx="2"/>
          </p:nvPr>
        </p:nvSpPr>
        <p:spPr bwMode="auto">
          <a:xfrm>
            <a:off x="457200" y="4767264"/>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defRPr sz="1200">
                <a:solidFill>
                  <a:srgbClr val="898989"/>
                </a:solidFill>
              </a:defRPr>
            </a:lvl1pPr>
          </a:lstStyle>
          <a:p>
            <a:pPr eaLnBrk="1" hangingPunct="1">
              <a:buFont typeface="Arial" panose="020B0604020202020204" pitchFamily="34" charset="0"/>
              <a:buNone/>
            </a:pPr>
            <a:fld id="{56EADB83-00FF-4E42-B503-4EECF9A5FEC3}" type="datetime1">
              <a:rPr lang="en-US">
                <a:latin typeface="Arial" panose="020B0604020202020204" pitchFamily="34" charset="0"/>
              </a:rPr>
            </a:fld>
            <a:endParaRPr lang="zh-CN" altLang="en-US" sz="1800">
              <a:solidFill>
                <a:srgbClr val="000000"/>
              </a:solidFill>
              <a:latin typeface="Arial" panose="020B0604020202020204" pitchFamily="34" charset="0"/>
            </a:endParaRPr>
          </a:p>
        </p:txBody>
      </p:sp>
      <p:sp>
        <p:nvSpPr>
          <p:cNvPr id="1029" name="页脚占位符 4"/>
          <p:cNvSpPr>
            <a:spLocks noGrp="1" noChangeArrowheads="1"/>
          </p:cNvSpPr>
          <p:nvPr>
            <p:ph type="ftr" sz="quarter" idx="3"/>
          </p:nvPr>
        </p:nvSpPr>
        <p:spPr bwMode="auto">
          <a:xfrm>
            <a:off x="3124200" y="4767264"/>
            <a:ext cx="2895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a:defRPr sz="1200">
                <a:solidFill>
                  <a:srgbClr val="898989"/>
                </a:solidFill>
              </a:defRPr>
            </a:lvl1pPr>
          </a:lstStyle>
          <a:p>
            <a:pPr eaLnBrk="1" hangingPunct="1">
              <a:buFont typeface="Arial" panose="020B0604020202020204" pitchFamily="34" charset="0"/>
              <a:buNone/>
            </a:pPr>
            <a:endParaRPr lang="zh-CN" altLang="en-US">
              <a:latin typeface="Arial" panose="020B0604020202020204" pitchFamily="34" charset="0"/>
            </a:endParaRPr>
          </a:p>
        </p:txBody>
      </p:sp>
      <p:sp>
        <p:nvSpPr>
          <p:cNvPr id="1030" name="灯片编号占位符 5"/>
          <p:cNvSpPr>
            <a:spLocks noGrp="1" noChangeArrowheads="1"/>
          </p:cNvSpPr>
          <p:nvPr>
            <p:ph type="sldNum" sz="quarter" idx="4"/>
          </p:nvPr>
        </p:nvSpPr>
        <p:spPr bwMode="auto">
          <a:xfrm>
            <a:off x="6553200" y="4767264"/>
            <a:ext cx="21336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r">
              <a:defRPr sz="1200">
                <a:solidFill>
                  <a:srgbClr val="898989"/>
                </a:solidFill>
              </a:defRPr>
            </a:lvl1pPr>
          </a:lstStyle>
          <a:p>
            <a:pPr eaLnBrk="1" hangingPunct="1">
              <a:buFont typeface="Arial" panose="020B0604020202020204" pitchFamily="34" charset="0"/>
              <a:buNone/>
            </a:pPr>
            <a:fld id="{98EB7C1E-807D-47DB-BE59-F365D60E0EBE}" type="slidenum">
              <a:rPr lang="zh-CN" altLang="en-US">
                <a:latin typeface="Arial" panose="020B0604020202020204" pitchFamily="34" charset="0"/>
              </a:rPr>
            </a:fld>
            <a:endParaRPr lang="zh-CN" altLang="en-US" sz="1800">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895" r:id="rId1"/>
    <p:sldLayoutId id="2147483896" r:id="rId2"/>
    <p:sldLayoutId id="2147483897" r:id="rId3"/>
    <p:sldLayoutId id="2147483898" r:id="rId4"/>
    <p:sldLayoutId id="2147483899" r:id="rId5"/>
    <p:sldLayoutId id="2147483900" r:id="rId6"/>
    <p:sldLayoutId id="2147483901" r:id="rId7"/>
    <p:sldLayoutId id="2147483902" r:id="rId8"/>
    <p:sldLayoutId id="2147483903" r:id="rId9"/>
    <p:sldLayoutId id="2147483904" r:id="rId10"/>
    <p:sldLayoutId id="2147483905" r:id="rId11"/>
  </p:sldLayoutIdLst>
  <p:hf sldNum="0" hdr="0" ftr="0"/>
  <p:txStyles>
    <p:titleStyle>
      <a:lvl1pPr marL="914400" indent="-914400" algn="ctr" rtl="0" fontAlgn="base">
        <a:spcBef>
          <a:spcPct val="0"/>
        </a:spcBef>
        <a:spcAft>
          <a:spcPct val="0"/>
        </a:spcAft>
        <a:defRPr sz="4400">
          <a:solidFill>
            <a:schemeClr val="tx1"/>
          </a:solidFill>
          <a:latin typeface="+mj-lt"/>
          <a:ea typeface="+mj-ea"/>
          <a:cs typeface="+mj-cs"/>
          <a:sym typeface="Calibri" panose="020F0502020204030204" pitchFamily="34" charset="0"/>
        </a:defRPr>
      </a:lvl1pPr>
      <a:lvl2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9144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13716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sym typeface="Calibri" panose="020F0502020204030204" pitchFamily="34" charset="0"/>
        </a:defRPr>
      </a:lvl9pPr>
    </p:titleStyle>
    <p:bodyStyle>
      <a:lvl1pPr marL="342900" indent="-342900" algn="l" rtl="0" fontAlgn="base">
        <a:spcBef>
          <a:spcPct val="20000"/>
        </a:spcBef>
        <a:spcAft>
          <a:spcPct val="0"/>
        </a:spcAft>
        <a:buFont typeface="Arial" panose="020B0604020202020204" pitchFamily="34" charset="0"/>
        <a:buChar char="•"/>
        <a:defRPr sz="3200">
          <a:solidFill>
            <a:schemeClr val="tx1"/>
          </a:solidFill>
          <a:latin typeface="+mn-lt"/>
          <a:ea typeface="+mn-ea"/>
          <a:cs typeface="+mn-cs"/>
          <a:sym typeface="Calibri" panose="020F0502020204030204" pitchFamily="34" charset="0"/>
        </a:defRPr>
      </a:lvl1pPr>
      <a:lvl2pPr marL="742950" indent="-285750" algn="l" rtl="0" fontAlgn="base">
        <a:spcBef>
          <a:spcPct val="20000"/>
        </a:spcBef>
        <a:spcAft>
          <a:spcPct val="0"/>
        </a:spcAft>
        <a:buFont typeface="Arial" panose="020B0604020202020204" pitchFamily="34" charset="0"/>
        <a:buChar char="–"/>
        <a:defRPr sz="2800">
          <a:solidFill>
            <a:schemeClr val="tx1"/>
          </a:solidFill>
          <a:latin typeface="+mn-lt"/>
          <a:ea typeface="+mn-ea"/>
          <a:sym typeface="Calibri" panose="020F0502020204030204" pitchFamily="34" charset="0"/>
        </a:defRPr>
      </a:lvl2pPr>
      <a:lvl3pPr marL="1143000" indent="-228600" algn="l" rtl="0" fontAlgn="base">
        <a:spcBef>
          <a:spcPct val="20000"/>
        </a:spcBef>
        <a:spcAft>
          <a:spcPct val="0"/>
        </a:spcAft>
        <a:buFont typeface="Arial" panose="020B0604020202020204" pitchFamily="34" charset="0"/>
        <a:buChar char="•"/>
        <a:defRPr sz="2400">
          <a:solidFill>
            <a:schemeClr val="tx1"/>
          </a:solidFill>
          <a:latin typeface="+mn-lt"/>
          <a:ea typeface="+mn-ea"/>
          <a:sym typeface="Calibri" panose="020F0502020204030204" pitchFamily="34" charset="0"/>
        </a:defRPr>
      </a:lvl3pPr>
      <a:lvl4pPr marL="1600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4pPr>
      <a:lvl5pPr marL="20574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5pPr>
      <a:lvl6pPr marL="25146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6pPr>
      <a:lvl7pPr marL="29718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7pPr>
      <a:lvl8pPr marL="34290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8pPr>
      <a:lvl9pPr marL="3886200" indent="-228600" algn="l" rtl="0" fontAlgn="base">
        <a:spcBef>
          <a:spcPct val="20000"/>
        </a:spcBef>
        <a:spcAft>
          <a:spcPct val="0"/>
        </a:spcAft>
        <a:buFont typeface="Arial" panose="020B0604020202020204" pitchFamily="34" charset="0"/>
        <a:buChar char="»"/>
        <a:defRPr sz="2000">
          <a:solidFill>
            <a:schemeClr val="tx1"/>
          </a:solidFill>
          <a:latin typeface="+mn-lt"/>
          <a:ea typeface="+mn-ea"/>
          <a:sym typeface="Calibri" panose="020F0502020204030204" pitchFamily="34"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100000">
              <a:schemeClr val="bg1"/>
            </a:gs>
          </a:gsLst>
          <a:lin ang="5400000" scaled="1"/>
        </a:gradFill>
        <a:effectLst/>
      </p:bgPr>
    </p:bg>
    <p:spTree>
      <p:nvGrpSpPr>
        <p:cNvPr id="1" name=""/>
        <p:cNvGrpSpPr/>
        <p:nvPr/>
      </p:nvGrpSpPr>
      <p:grpSpPr>
        <a:xfrm>
          <a:off x="0" y="0"/>
          <a:ext cx="0" cy="0"/>
          <a:chOff x="0" y="0"/>
          <a:chExt cx="0" cy="0"/>
        </a:xfrm>
      </p:grpSpPr>
      <p:grpSp>
        <p:nvGrpSpPr>
          <p:cNvPr id="43010" name="Group 2"/>
          <p:cNvGrpSpPr/>
          <p:nvPr/>
        </p:nvGrpSpPr>
        <p:grpSpPr bwMode="auto">
          <a:xfrm>
            <a:off x="0" y="0"/>
            <a:ext cx="9144000" cy="5200650"/>
            <a:chOff x="0" y="0"/>
            <a:chExt cx="5760" cy="4368"/>
          </a:xfrm>
        </p:grpSpPr>
        <p:sp>
          <p:nvSpPr>
            <p:cNvPr id="43011" name="Freeform 3"/>
            <p:cNvSpPr/>
            <p:nvPr/>
          </p:nvSpPr>
          <p:spPr bwMode="hidden">
            <a:xfrm>
              <a:off x="0" y="2208"/>
              <a:ext cx="2515" cy="1970"/>
            </a:xfrm>
            <a:custGeom>
              <a:avLst/>
              <a:gdLst>
                <a:gd name="T0" fmla="*/ 744 w 2515"/>
                <a:gd name="T1" fmla="*/ 1669 h 1970"/>
                <a:gd name="T2" fmla="*/ 852 w 2515"/>
                <a:gd name="T3" fmla="*/ 1400 h 1970"/>
                <a:gd name="T4" fmla="*/ 876 w 2515"/>
                <a:gd name="T5" fmla="*/ 1171 h 1970"/>
                <a:gd name="T6" fmla="*/ 979 w 2515"/>
                <a:gd name="T7" fmla="*/ 1370 h 1970"/>
                <a:gd name="T8" fmla="*/ 1231 w 2515"/>
                <a:gd name="T9" fmla="*/ 1621 h 1970"/>
                <a:gd name="T10" fmla="*/ 1471 w 2515"/>
                <a:gd name="T11" fmla="*/ 1693 h 1970"/>
                <a:gd name="T12" fmla="*/ 1819 w 2515"/>
                <a:gd name="T13" fmla="*/ 1678 h 1970"/>
                <a:gd name="T14" fmla="*/ 1893 w 2515"/>
                <a:gd name="T15" fmla="*/ 1513 h 1970"/>
                <a:gd name="T16" fmla="*/ 1874 w 2515"/>
                <a:gd name="T17" fmla="*/ 1285 h 1970"/>
                <a:gd name="T18" fmla="*/ 1783 w 2515"/>
                <a:gd name="T19" fmla="*/ 967 h 1970"/>
                <a:gd name="T20" fmla="*/ 1289 w 2515"/>
                <a:gd name="T21" fmla="*/ 873 h 1970"/>
                <a:gd name="T22" fmla="*/ 1549 w 2515"/>
                <a:gd name="T23" fmla="*/ 745 h 1970"/>
                <a:gd name="T24" fmla="*/ 1753 w 2515"/>
                <a:gd name="T25" fmla="*/ 732 h 1970"/>
                <a:gd name="T26" fmla="*/ 2107 w 2515"/>
                <a:gd name="T27" fmla="*/ 618 h 1970"/>
                <a:gd name="T28" fmla="*/ 2377 w 2515"/>
                <a:gd name="T29" fmla="*/ 438 h 1970"/>
                <a:gd name="T30" fmla="*/ 2420 w 2515"/>
                <a:gd name="T31" fmla="*/ 343 h 1970"/>
                <a:gd name="T32" fmla="*/ 2077 w 2515"/>
                <a:gd name="T33" fmla="*/ 331 h 1970"/>
                <a:gd name="T34" fmla="*/ 1951 w 2515"/>
                <a:gd name="T35" fmla="*/ 301 h 1970"/>
                <a:gd name="T36" fmla="*/ 1645 w 2515"/>
                <a:gd name="T37" fmla="*/ 289 h 1970"/>
                <a:gd name="T38" fmla="*/ 1297 w 2515"/>
                <a:gd name="T39" fmla="*/ 408 h 1970"/>
                <a:gd name="T40" fmla="*/ 1308 w 2515"/>
                <a:gd name="T41" fmla="*/ 337 h 1970"/>
                <a:gd name="T42" fmla="*/ 1453 w 2515"/>
                <a:gd name="T43" fmla="*/ 168 h 1970"/>
                <a:gd name="T44" fmla="*/ 1477 w 2515"/>
                <a:gd name="T45" fmla="*/ 36 h 1970"/>
                <a:gd name="T46" fmla="*/ 1417 w 2515"/>
                <a:gd name="T47" fmla="*/ 24 h 1970"/>
                <a:gd name="T48" fmla="*/ 1189 w 2515"/>
                <a:gd name="T49" fmla="*/ 102 h 1970"/>
                <a:gd name="T50" fmla="*/ 1026 w 2515"/>
                <a:gd name="T51" fmla="*/ 144 h 1970"/>
                <a:gd name="T52" fmla="*/ 889 w 2515"/>
                <a:gd name="T53" fmla="*/ 331 h 1970"/>
                <a:gd name="T54" fmla="*/ 726 w 2515"/>
                <a:gd name="T55" fmla="*/ 480 h 1970"/>
                <a:gd name="T56" fmla="*/ 643 w 2515"/>
                <a:gd name="T57" fmla="*/ 540 h 1970"/>
                <a:gd name="T58" fmla="*/ 600 w 2515"/>
                <a:gd name="T59" fmla="*/ 516 h 1970"/>
                <a:gd name="T60" fmla="*/ 552 w 2515"/>
                <a:gd name="T61" fmla="*/ 486 h 1970"/>
                <a:gd name="T62" fmla="*/ 528 w 2515"/>
                <a:gd name="T63" fmla="*/ 462 h 1970"/>
                <a:gd name="T64" fmla="*/ 474 w 2515"/>
                <a:gd name="T65" fmla="*/ 426 h 1970"/>
                <a:gd name="T66" fmla="*/ 415 w 2515"/>
                <a:gd name="T67" fmla="*/ 390 h 1970"/>
                <a:gd name="T68" fmla="*/ 366 w 2515"/>
                <a:gd name="T69" fmla="*/ 366 h 1970"/>
                <a:gd name="T70" fmla="*/ 192 w 2515"/>
                <a:gd name="T71" fmla="*/ 234 h 1970"/>
                <a:gd name="T72" fmla="*/ 570 w 2515"/>
                <a:gd name="T73" fmla="*/ 564 h 1970"/>
                <a:gd name="T74" fmla="*/ 444 w 2515"/>
                <a:gd name="T75" fmla="*/ 732 h 1970"/>
                <a:gd name="T76" fmla="*/ 318 w 2515"/>
                <a:gd name="T77" fmla="*/ 787 h 1970"/>
                <a:gd name="T78" fmla="*/ 127 w 2515"/>
                <a:gd name="T79" fmla="*/ 853 h 1970"/>
                <a:gd name="T80" fmla="*/ 0 w 2515"/>
                <a:gd name="T81" fmla="*/ 1165 h 1970"/>
                <a:gd name="T82" fmla="*/ 372 w 2515"/>
                <a:gd name="T83" fmla="*/ 1015 h 1970"/>
                <a:gd name="T84" fmla="*/ 222 w 2515"/>
                <a:gd name="T85" fmla="*/ 1262 h 1970"/>
                <a:gd name="T86" fmla="*/ 139 w 2515"/>
                <a:gd name="T87" fmla="*/ 1459 h 1970"/>
                <a:gd name="T88" fmla="*/ 102 w 2515"/>
                <a:gd name="T89" fmla="*/ 1495 h 1970"/>
                <a:gd name="T90" fmla="*/ 84 w 2515"/>
                <a:gd name="T91" fmla="*/ 1519 h 1970"/>
                <a:gd name="T92" fmla="*/ 96 w 2515"/>
                <a:gd name="T93" fmla="*/ 1537 h 1970"/>
                <a:gd name="T94" fmla="*/ 127 w 2515"/>
                <a:gd name="T95" fmla="*/ 1567 h 1970"/>
                <a:gd name="T96" fmla="*/ 145 w 2515"/>
                <a:gd name="T97" fmla="*/ 1633 h 1970"/>
                <a:gd name="T98" fmla="*/ 156 w 2515"/>
                <a:gd name="T99" fmla="*/ 1693 h 1970"/>
                <a:gd name="T100" fmla="*/ 162 w 2515"/>
                <a:gd name="T101" fmla="*/ 1723 h 1970"/>
                <a:gd name="T102" fmla="*/ 216 w 2515"/>
                <a:gd name="T103" fmla="*/ 1802 h 1970"/>
                <a:gd name="T104" fmla="*/ 228 w 2515"/>
                <a:gd name="T105" fmla="*/ 1850 h 1970"/>
                <a:gd name="T106" fmla="*/ 240 w 2515"/>
                <a:gd name="T107" fmla="*/ 1904 h 1970"/>
                <a:gd name="T108" fmla="*/ 246 w 2515"/>
                <a:gd name="T109" fmla="*/ 1922 h 1970"/>
                <a:gd name="T110" fmla="*/ 258 w 2515"/>
                <a:gd name="T111" fmla="*/ 1970 h 1970"/>
                <a:gd name="T112" fmla="*/ 462 w 2515"/>
                <a:gd name="T113" fmla="*/ 1922 h 1970"/>
                <a:gd name="T114" fmla="*/ 624 w 2515"/>
                <a:gd name="T115" fmla="*/ 1778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15" h="1970">
                  <a:moveTo>
                    <a:pt x="624" y="1778"/>
                  </a:moveTo>
                  <a:lnTo>
                    <a:pt x="744" y="1669"/>
                  </a:lnTo>
                  <a:lnTo>
                    <a:pt x="834" y="1627"/>
                  </a:lnTo>
                  <a:lnTo>
                    <a:pt x="852" y="1400"/>
                  </a:lnTo>
                  <a:lnTo>
                    <a:pt x="834" y="1225"/>
                  </a:lnTo>
                  <a:lnTo>
                    <a:pt x="876" y="1171"/>
                  </a:lnTo>
                  <a:lnTo>
                    <a:pt x="901" y="1268"/>
                  </a:lnTo>
                  <a:lnTo>
                    <a:pt x="979" y="1370"/>
                  </a:lnTo>
                  <a:lnTo>
                    <a:pt x="1116" y="1519"/>
                  </a:lnTo>
                  <a:lnTo>
                    <a:pt x="1231" y="1621"/>
                  </a:lnTo>
                  <a:lnTo>
                    <a:pt x="1353" y="1632"/>
                  </a:lnTo>
                  <a:lnTo>
                    <a:pt x="1471" y="1693"/>
                  </a:lnTo>
                  <a:lnTo>
                    <a:pt x="1664" y="1659"/>
                  </a:lnTo>
                  <a:lnTo>
                    <a:pt x="1819" y="1678"/>
                  </a:lnTo>
                  <a:lnTo>
                    <a:pt x="1975" y="1632"/>
                  </a:lnTo>
                  <a:lnTo>
                    <a:pt x="1893" y="1513"/>
                  </a:lnTo>
                  <a:lnTo>
                    <a:pt x="1920" y="1385"/>
                  </a:lnTo>
                  <a:lnTo>
                    <a:pt x="1874" y="1285"/>
                  </a:lnTo>
                  <a:lnTo>
                    <a:pt x="1865" y="1129"/>
                  </a:lnTo>
                  <a:lnTo>
                    <a:pt x="1783" y="967"/>
                  </a:lnTo>
                  <a:lnTo>
                    <a:pt x="1527" y="891"/>
                  </a:lnTo>
                  <a:lnTo>
                    <a:pt x="1289" y="873"/>
                  </a:lnTo>
                  <a:lnTo>
                    <a:pt x="1393" y="781"/>
                  </a:lnTo>
                  <a:lnTo>
                    <a:pt x="1549" y="745"/>
                  </a:lnTo>
                  <a:lnTo>
                    <a:pt x="1620" y="738"/>
                  </a:lnTo>
                  <a:lnTo>
                    <a:pt x="1753" y="732"/>
                  </a:lnTo>
                  <a:lnTo>
                    <a:pt x="1933" y="720"/>
                  </a:lnTo>
                  <a:lnTo>
                    <a:pt x="2107" y="618"/>
                  </a:lnTo>
                  <a:lnTo>
                    <a:pt x="2227" y="516"/>
                  </a:lnTo>
                  <a:lnTo>
                    <a:pt x="2377" y="438"/>
                  </a:lnTo>
                  <a:lnTo>
                    <a:pt x="2515" y="337"/>
                  </a:lnTo>
                  <a:lnTo>
                    <a:pt x="2420" y="343"/>
                  </a:lnTo>
                  <a:lnTo>
                    <a:pt x="2191" y="343"/>
                  </a:lnTo>
                  <a:lnTo>
                    <a:pt x="2077" y="331"/>
                  </a:lnTo>
                  <a:lnTo>
                    <a:pt x="2053" y="301"/>
                  </a:lnTo>
                  <a:lnTo>
                    <a:pt x="1951" y="301"/>
                  </a:lnTo>
                  <a:lnTo>
                    <a:pt x="1795" y="259"/>
                  </a:lnTo>
                  <a:lnTo>
                    <a:pt x="1645" y="289"/>
                  </a:lnTo>
                  <a:lnTo>
                    <a:pt x="1447" y="372"/>
                  </a:lnTo>
                  <a:lnTo>
                    <a:pt x="1297" y="408"/>
                  </a:lnTo>
                  <a:lnTo>
                    <a:pt x="1153" y="414"/>
                  </a:lnTo>
                  <a:lnTo>
                    <a:pt x="1308" y="337"/>
                  </a:lnTo>
                  <a:lnTo>
                    <a:pt x="1465" y="198"/>
                  </a:lnTo>
                  <a:lnTo>
                    <a:pt x="1453" y="168"/>
                  </a:lnTo>
                  <a:lnTo>
                    <a:pt x="1465" y="102"/>
                  </a:lnTo>
                  <a:lnTo>
                    <a:pt x="1477" y="36"/>
                  </a:lnTo>
                  <a:lnTo>
                    <a:pt x="1453" y="0"/>
                  </a:lnTo>
                  <a:lnTo>
                    <a:pt x="1417" y="24"/>
                  </a:lnTo>
                  <a:lnTo>
                    <a:pt x="1356" y="42"/>
                  </a:lnTo>
                  <a:lnTo>
                    <a:pt x="1189" y="102"/>
                  </a:lnTo>
                  <a:lnTo>
                    <a:pt x="1098" y="144"/>
                  </a:lnTo>
                  <a:lnTo>
                    <a:pt x="1026" y="144"/>
                  </a:lnTo>
                  <a:lnTo>
                    <a:pt x="991" y="168"/>
                  </a:lnTo>
                  <a:lnTo>
                    <a:pt x="889" y="331"/>
                  </a:lnTo>
                  <a:lnTo>
                    <a:pt x="852" y="408"/>
                  </a:lnTo>
                  <a:lnTo>
                    <a:pt x="726" y="480"/>
                  </a:lnTo>
                  <a:lnTo>
                    <a:pt x="649" y="540"/>
                  </a:lnTo>
                  <a:lnTo>
                    <a:pt x="643" y="540"/>
                  </a:lnTo>
                  <a:lnTo>
                    <a:pt x="637" y="534"/>
                  </a:lnTo>
                  <a:lnTo>
                    <a:pt x="600" y="516"/>
                  </a:lnTo>
                  <a:lnTo>
                    <a:pt x="564" y="492"/>
                  </a:lnTo>
                  <a:lnTo>
                    <a:pt x="552" y="486"/>
                  </a:lnTo>
                  <a:lnTo>
                    <a:pt x="540" y="474"/>
                  </a:lnTo>
                  <a:lnTo>
                    <a:pt x="528" y="462"/>
                  </a:lnTo>
                  <a:lnTo>
                    <a:pt x="504" y="444"/>
                  </a:lnTo>
                  <a:lnTo>
                    <a:pt x="474" y="426"/>
                  </a:lnTo>
                  <a:lnTo>
                    <a:pt x="444" y="408"/>
                  </a:lnTo>
                  <a:lnTo>
                    <a:pt x="415" y="390"/>
                  </a:lnTo>
                  <a:lnTo>
                    <a:pt x="385" y="372"/>
                  </a:lnTo>
                  <a:lnTo>
                    <a:pt x="366" y="366"/>
                  </a:lnTo>
                  <a:lnTo>
                    <a:pt x="360" y="360"/>
                  </a:lnTo>
                  <a:lnTo>
                    <a:pt x="192" y="234"/>
                  </a:lnTo>
                  <a:lnTo>
                    <a:pt x="210" y="307"/>
                  </a:lnTo>
                  <a:lnTo>
                    <a:pt x="570" y="564"/>
                  </a:lnTo>
                  <a:lnTo>
                    <a:pt x="558" y="618"/>
                  </a:lnTo>
                  <a:lnTo>
                    <a:pt x="444" y="732"/>
                  </a:lnTo>
                  <a:lnTo>
                    <a:pt x="324" y="787"/>
                  </a:lnTo>
                  <a:lnTo>
                    <a:pt x="318" y="787"/>
                  </a:lnTo>
                  <a:lnTo>
                    <a:pt x="258" y="811"/>
                  </a:lnTo>
                  <a:lnTo>
                    <a:pt x="127" y="853"/>
                  </a:lnTo>
                  <a:lnTo>
                    <a:pt x="0" y="901"/>
                  </a:lnTo>
                  <a:lnTo>
                    <a:pt x="0" y="1165"/>
                  </a:lnTo>
                  <a:lnTo>
                    <a:pt x="78" y="1147"/>
                  </a:lnTo>
                  <a:lnTo>
                    <a:pt x="372" y="1015"/>
                  </a:lnTo>
                  <a:lnTo>
                    <a:pt x="336" y="1117"/>
                  </a:lnTo>
                  <a:lnTo>
                    <a:pt x="222" y="1262"/>
                  </a:lnTo>
                  <a:lnTo>
                    <a:pt x="145" y="1453"/>
                  </a:lnTo>
                  <a:lnTo>
                    <a:pt x="139" y="1459"/>
                  </a:lnTo>
                  <a:lnTo>
                    <a:pt x="133" y="1465"/>
                  </a:lnTo>
                  <a:lnTo>
                    <a:pt x="102" y="1495"/>
                  </a:lnTo>
                  <a:lnTo>
                    <a:pt x="90" y="1507"/>
                  </a:lnTo>
                  <a:lnTo>
                    <a:pt x="84" y="1519"/>
                  </a:lnTo>
                  <a:lnTo>
                    <a:pt x="84" y="1531"/>
                  </a:lnTo>
                  <a:lnTo>
                    <a:pt x="96" y="1537"/>
                  </a:lnTo>
                  <a:lnTo>
                    <a:pt x="114" y="1549"/>
                  </a:lnTo>
                  <a:lnTo>
                    <a:pt x="127" y="1567"/>
                  </a:lnTo>
                  <a:lnTo>
                    <a:pt x="139" y="1597"/>
                  </a:lnTo>
                  <a:lnTo>
                    <a:pt x="145" y="1633"/>
                  </a:lnTo>
                  <a:lnTo>
                    <a:pt x="150" y="1663"/>
                  </a:lnTo>
                  <a:lnTo>
                    <a:pt x="156" y="1693"/>
                  </a:lnTo>
                  <a:lnTo>
                    <a:pt x="162" y="1717"/>
                  </a:lnTo>
                  <a:lnTo>
                    <a:pt x="162" y="1723"/>
                  </a:lnTo>
                  <a:lnTo>
                    <a:pt x="216" y="1796"/>
                  </a:lnTo>
                  <a:lnTo>
                    <a:pt x="216" y="1802"/>
                  </a:lnTo>
                  <a:lnTo>
                    <a:pt x="222" y="1814"/>
                  </a:lnTo>
                  <a:lnTo>
                    <a:pt x="228" y="1850"/>
                  </a:lnTo>
                  <a:lnTo>
                    <a:pt x="234" y="1886"/>
                  </a:lnTo>
                  <a:lnTo>
                    <a:pt x="240" y="1904"/>
                  </a:lnTo>
                  <a:lnTo>
                    <a:pt x="240" y="1916"/>
                  </a:lnTo>
                  <a:lnTo>
                    <a:pt x="246" y="1922"/>
                  </a:lnTo>
                  <a:lnTo>
                    <a:pt x="252" y="1934"/>
                  </a:lnTo>
                  <a:lnTo>
                    <a:pt x="258" y="1970"/>
                  </a:lnTo>
                  <a:lnTo>
                    <a:pt x="438" y="1970"/>
                  </a:lnTo>
                  <a:lnTo>
                    <a:pt x="462" y="1922"/>
                  </a:lnTo>
                  <a:lnTo>
                    <a:pt x="624" y="1778"/>
                  </a:lnTo>
                  <a:lnTo>
                    <a:pt x="624" y="1778"/>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12" name="Freeform 4"/>
            <p:cNvSpPr/>
            <p:nvPr/>
          </p:nvSpPr>
          <p:spPr bwMode="hidden">
            <a:xfrm>
              <a:off x="0" y="2496"/>
              <a:ext cx="2112" cy="1604"/>
            </a:xfrm>
            <a:custGeom>
              <a:avLst/>
              <a:gdLst>
                <a:gd name="T0" fmla="*/ 580 w 2123"/>
                <a:gd name="T1" fmla="*/ 1043 h 1696"/>
                <a:gd name="T2" fmla="*/ 544 w 2123"/>
                <a:gd name="T3" fmla="*/ 683 h 1696"/>
                <a:gd name="T4" fmla="*/ 670 w 2123"/>
                <a:gd name="T5" fmla="*/ 395 h 1696"/>
                <a:gd name="T6" fmla="*/ 927 w 2123"/>
                <a:gd name="T7" fmla="*/ 587 h 1696"/>
                <a:gd name="T8" fmla="*/ 1214 w 2123"/>
                <a:gd name="T9" fmla="*/ 869 h 1696"/>
                <a:gd name="T10" fmla="*/ 1483 w 2123"/>
                <a:gd name="T11" fmla="*/ 1109 h 1696"/>
                <a:gd name="T12" fmla="*/ 1800 w 2123"/>
                <a:gd name="T13" fmla="*/ 1360 h 1696"/>
                <a:gd name="T14" fmla="*/ 1883 w 2123"/>
                <a:gd name="T15" fmla="*/ 1414 h 1696"/>
                <a:gd name="T16" fmla="*/ 1836 w 2123"/>
                <a:gd name="T17" fmla="*/ 1354 h 1696"/>
                <a:gd name="T18" fmla="*/ 1411 w 2123"/>
                <a:gd name="T19" fmla="*/ 1001 h 1696"/>
                <a:gd name="T20" fmla="*/ 1088 w 2123"/>
                <a:gd name="T21" fmla="*/ 683 h 1696"/>
                <a:gd name="T22" fmla="*/ 723 w 2123"/>
                <a:gd name="T23" fmla="*/ 329 h 1696"/>
                <a:gd name="T24" fmla="*/ 999 w 2123"/>
                <a:gd name="T25" fmla="*/ 311 h 1696"/>
                <a:gd name="T26" fmla="*/ 1286 w 2123"/>
                <a:gd name="T27" fmla="*/ 317 h 1696"/>
                <a:gd name="T28" fmla="*/ 1614 w 2123"/>
                <a:gd name="T29" fmla="*/ 269 h 1696"/>
                <a:gd name="T30" fmla="*/ 2123 w 2123"/>
                <a:gd name="T31" fmla="*/ 197 h 1696"/>
                <a:gd name="T32" fmla="*/ 2075 w 2123"/>
                <a:gd name="T33" fmla="*/ 173 h 1696"/>
                <a:gd name="T34" fmla="*/ 1543 w 2123"/>
                <a:gd name="T35" fmla="*/ 257 h 1696"/>
                <a:gd name="T36" fmla="*/ 1208 w 2123"/>
                <a:gd name="T37" fmla="*/ 275 h 1696"/>
                <a:gd name="T38" fmla="*/ 759 w 2123"/>
                <a:gd name="T39" fmla="*/ 257 h 1696"/>
                <a:gd name="T40" fmla="*/ 819 w 2123"/>
                <a:gd name="T41" fmla="*/ 227 h 1696"/>
                <a:gd name="T42" fmla="*/ 1142 w 2123"/>
                <a:gd name="T43" fmla="*/ 0 h 1696"/>
                <a:gd name="T44" fmla="*/ 1088 w 2123"/>
                <a:gd name="T45" fmla="*/ 30 h 1696"/>
                <a:gd name="T46" fmla="*/ 1010 w 2123"/>
                <a:gd name="T47" fmla="*/ 84 h 1696"/>
                <a:gd name="T48" fmla="*/ 855 w 2123"/>
                <a:gd name="T49" fmla="*/ 191 h 1696"/>
                <a:gd name="T50" fmla="*/ 670 w 2123"/>
                <a:gd name="T51" fmla="*/ 281 h 1696"/>
                <a:gd name="T52" fmla="*/ 634 w 2123"/>
                <a:gd name="T53" fmla="*/ 359 h 1696"/>
                <a:gd name="T54" fmla="*/ 305 w 2123"/>
                <a:gd name="T55" fmla="*/ 587 h 1696"/>
                <a:gd name="T56" fmla="*/ 0 w 2123"/>
                <a:gd name="T57" fmla="*/ 725 h 1696"/>
                <a:gd name="T58" fmla="*/ 0 w 2123"/>
                <a:gd name="T59" fmla="*/ 731 h 1696"/>
                <a:gd name="T60" fmla="*/ 0 w 2123"/>
                <a:gd name="T61" fmla="*/ 767 h 1696"/>
                <a:gd name="T62" fmla="*/ 299 w 2123"/>
                <a:gd name="T63" fmla="*/ 635 h 1696"/>
                <a:gd name="T64" fmla="*/ 592 w 2123"/>
                <a:gd name="T65" fmla="*/ 431 h 1696"/>
                <a:gd name="T66" fmla="*/ 508 w 2123"/>
                <a:gd name="T67" fmla="*/ 671 h 1696"/>
                <a:gd name="T68" fmla="*/ 526 w 2123"/>
                <a:gd name="T69" fmla="*/ 995 h 1696"/>
                <a:gd name="T70" fmla="*/ 460 w 2123"/>
                <a:gd name="T71" fmla="*/ 1168 h 1696"/>
                <a:gd name="T72" fmla="*/ 329 w 2123"/>
                <a:gd name="T73" fmla="*/ 1480 h 1696"/>
                <a:gd name="T74" fmla="*/ 323 w 2123"/>
                <a:gd name="T75" fmla="*/ 1696 h 1696"/>
                <a:gd name="T76" fmla="*/ 329 w 2123"/>
                <a:gd name="T77" fmla="*/ 1696 h 1696"/>
                <a:gd name="T78" fmla="*/ 347 w 2123"/>
                <a:gd name="T79" fmla="*/ 1552 h 1696"/>
                <a:gd name="T80" fmla="*/ 580 w 2123"/>
                <a:gd name="T81" fmla="*/ 1043 h 1696"/>
                <a:gd name="T82" fmla="*/ 580 w 2123"/>
                <a:gd name="T83" fmla="*/ 1043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123" h="1696">
                  <a:moveTo>
                    <a:pt x="580" y="1043"/>
                  </a:moveTo>
                  <a:lnTo>
                    <a:pt x="544" y="683"/>
                  </a:lnTo>
                  <a:lnTo>
                    <a:pt x="670" y="395"/>
                  </a:lnTo>
                  <a:lnTo>
                    <a:pt x="927" y="587"/>
                  </a:lnTo>
                  <a:lnTo>
                    <a:pt x="1214" y="869"/>
                  </a:lnTo>
                  <a:lnTo>
                    <a:pt x="1483" y="1109"/>
                  </a:lnTo>
                  <a:lnTo>
                    <a:pt x="1800" y="1360"/>
                  </a:lnTo>
                  <a:lnTo>
                    <a:pt x="1883" y="1414"/>
                  </a:lnTo>
                  <a:lnTo>
                    <a:pt x="1836" y="1354"/>
                  </a:lnTo>
                  <a:lnTo>
                    <a:pt x="1411" y="1001"/>
                  </a:lnTo>
                  <a:lnTo>
                    <a:pt x="1088" y="683"/>
                  </a:lnTo>
                  <a:lnTo>
                    <a:pt x="723" y="329"/>
                  </a:lnTo>
                  <a:lnTo>
                    <a:pt x="999" y="311"/>
                  </a:lnTo>
                  <a:lnTo>
                    <a:pt x="1286" y="317"/>
                  </a:lnTo>
                  <a:lnTo>
                    <a:pt x="1614" y="269"/>
                  </a:lnTo>
                  <a:lnTo>
                    <a:pt x="2123" y="197"/>
                  </a:lnTo>
                  <a:lnTo>
                    <a:pt x="2075" y="173"/>
                  </a:lnTo>
                  <a:lnTo>
                    <a:pt x="1543" y="257"/>
                  </a:lnTo>
                  <a:lnTo>
                    <a:pt x="1208" y="275"/>
                  </a:lnTo>
                  <a:lnTo>
                    <a:pt x="759" y="257"/>
                  </a:lnTo>
                  <a:lnTo>
                    <a:pt x="819" y="227"/>
                  </a:lnTo>
                  <a:lnTo>
                    <a:pt x="1142" y="0"/>
                  </a:lnTo>
                  <a:lnTo>
                    <a:pt x="1088" y="30"/>
                  </a:lnTo>
                  <a:lnTo>
                    <a:pt x="1010" y="84"/>
                  </a:lnTo>
                  <a:lnTo>
                    <a:pt x="855" y="191"/>
                  </a:lnTo>
                  <a:lnTo>
                    <a:pt x="670" y="281"/>
                  </a:lnTo>
                  <a:lnTo>
                    <a:pt x="634" y="359"/>
                  </a:lnTo>
                  <a:lnTo>
                    <a:pt x="305" y="587"/>
                  </a:lnTo>
                  <a:lnTo>
                    <a:pt x="0" y="725"/>
                  </a:lnTo>
                  <a:lnTo>
                    <a:pt x="0" y="731"/>
                  </a:lnTo>
                  <a:lnTo>
                    <a:pt x="0" y="767"/>
                  </a:lnTo>
                  <a:lnTo>
                    <a:pt x="299" y="635"/>
                  </a:lnTo>
                  <a:lnTo>
                    <a:pt x="592" y="431"/>
                  </a:lnTo>
                  <a:lnTo>
                    <a:pt x="508" y="671"/>
                  </a:lnTo>
                  <a:lnTo>
                    <a:pt x="526" y="995"/>
                  </a:lnTo>
                  <a:lnTo>
                    <a:pt x="460" y="1168"/>
                  </a:lnTo>
                  <a:lnTo>
                    <a:pt x="329" y="1480"/>
                  </a:lnTo>
                  <a:lnTo>
                    <a:pt x="323" y="1696"/>
                  </a:lnTo>
                  <a:lnTo>
                    <a:pt x="329" y="1696"/>
                  </a:lnTo>
                  <a:lnTo>
                    <a:pt x="347" y="1552"/>
                  </a:lnTo>
                  <a:lnTo>
                    <a:pt x="580" y="1043"/>
                  </a:lnTo>
                  <a:lnTo>
                    <a:pt x="580" y="1043"/>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13" name="Freeform 5"/>
            <p:cNvSpPr/>
            <p:nvPr/>
          </p:nvSpPr>
          <p:spPr bwMode="hidden">
            <a:xfrm>
              <a:off x="2092" y="3233"/>
              <a:ext cx="3668" cy="943"/>
            </a:xfrm>
            <a:custGeom>
              <a:avLst/>
              <a:gdLst>
                <a:gd name="T0" fmla="*/ 3338 w 3668"/>
                <a:gd name="T1" fmla="*/ 288 h 943"/>
                <a:gd name="T2" fmla="*/ 3194 w 3668"/>
                <a:gd name="T3" fmla="*/ 258 h 943"/>
                <a:gd name="T4" fmla="*/ 2816 w 3668"/>
                <a:gd name="T5" fmla="*/ 234 h 943"/>
                <a:gd name="T6" fmla="*/ 2330 w 3668"/>
                <a:gd name="T7" fmla="*/ 306 h 943"/>
                <a:gd name="T8" fmla="*/ 2372 w 3668"/>
                <a:gd name="T9" fmla="*/ 258 h 943"/>
                <a:gd name="T10" fmla="*/ 2624 w 3668"/>
                <a:gd name="T11" fmla="*/ 132 h 943"/>
                <a:gd name="T12" fmla="*/ 2707 w 3668"/>
                <a:gd name="T13" fmla="*/ 24 h 943"/>
                <a:gd name="T14" fmla="*/ 2642 w 3668"/>
                <a:gd name="T15" fmla="*/ 12 h 943"/>
                <a:gd name="T16" fmla="*/ 2515 w 3668"/>
                <a:gd name="T17" fmla="*/ 54 h 943"/>
                <a:gd name="T18" fmla="*/ 2324 w 3668"/>
                <a:gd name="T19" fmla="*/ 66 h 943"/>
                <a:gd name="T20" fmla="*/ 2101 w 3668"/>
                <a:gd name="T21" fmla="*/ 90 h 943"/>
                <a:gd name="T22" fmla="*/ 1855 w 3668"/>
                <a:gd name="T23" fmla="*/ 228 h 943"/>
                <a:gd name="T24" fmla="*/ 1591 w 3668"/>
                <a:gd name="T25" fmla="*/ 337 h 943"/>
                <a:gd name="T26" fmla="*/ 1459 w 3668"/>
                <a:gd name="T27" fmla="*/ 379 h 943"/>
                <a:gd name="T28" fmla="*/ 1417 w 3668"/>
                <a:gd name="T29" fmla="*/ 361 h 943"/>
                <a:gd name="T30" fmla="*/ 1363 w 3668"/>
                <a:gd name="T31" fmla="*/ 331 h 943"/>
                <a:gd name="T32" fmla="*/ 1344 w 3668"/>
                <a:gd name="T33" fmla="*/ 312 h 943"/>
                <a:gd name="T34" fmla="*/ 1290 w 3668"/>
                <a:gd name="T35" fmla="*/ 288 h 943"/>
                <a:gd name="T36" fmla="*/ 1230 w 3668"/>
                <a:gd name="T37" fmla="*/ 252 h 943"/>
                <a:gd name="T38" fmla="*/ 1119 w 3668"/>
                <a:gd name="T39" fmla="*/ 227 h 943"/>
                <a:gd name="T40" fmla="*/ 1320 w 3668"/>
                <a:gd name="T41" fmla="*/ 438 h 943"/>
                <a:gd name="T42" fmla="*/ 960 w 3668"/>
                <a:gd name="T43" fmla="*/ 558 h 943"/>
                <a:gd name="T44" fmla="*/ 474 w 3668"/>
                <a:gd name="T45" fmla="*/ 630 h 943"/>
                <a:gd name="T46" fmla="*/ 132 w 3668"/>
                <a:gd name="T47" fmla="*/ 781 h 943"/>
                <a:gd name="T48" fmla="*/ 234 w 3668"/>
                <a:gd name="T49" fmla="*/ 847 h 943"/>
                <a:gd name="T50" fmla="*/ 925 w 3668"/>
                <a:gd name="T51" fmla="*/ 739 h 943"/>
                <a:gd name="T52" fmla="*/ 637 w 3668"/>
                <a:gd name="T53" fmla="*/ 925 h 943"/>
                <a:gd name="T54" fmla="*/ 1405 w 3668"/>
                <a:gd name="T55" fmla="*/ 943 h 943"/>
                <a:gd name="T56" fmla="*/ 1447 w 3668"/>
                <a:gd name="T57" fmla="*/ 943 h 943"/>
                <a:gd name="T58" fmla="*/ 2888 w 3668"/>
                <a:gd name="T59" fmla="*/ 859 h 943"/>
                <a:gd name="T60" fmla="*/ 2582 w 3668"/>
                <a:gd name="T61" fmla="*/ 708 h 943"/>
                <a:gd name="T62" fmla="*/ 2299 w 3668"/>
                <a:gd name="T63" fmla="*/ 606 h 943"/>
                <a:gd name="T64" fmla="*/ 2606 w 3668"/>
                <a:gd name="T65" fmla="*/ 588 h 943"/>
                <a:gd name="T66" fmla="*/ 3001 w 3668"/>
                <a:gd name="T67" fmla="*/ 582 h 943"/>
                <a:gd name="T68" fmla="*/ 3452 w 3668"/>
                <a:gd name="T69" fmla="*/ 438 h 943"/>
                <a:gd name="T70" fmla="*/ 3668 w 3668"/>
                <a:gd name="T71" fmla="*/ 312 h 943"/>
                <a:gd name="T72" fmla="*/ 3482 w 3668"/>
                <a:gd name="T73" fmla="*/ 300 h 9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668" h="943">
                  <a:moveTo>
                    <a:pt x="3482" y="300"/>
                  </a:moveTo>
                  <a:lnTo>
                    <a:pt x="3338" y="288"/>
                  </a:lnTo>
                  <a:lnTo>
                    <a:pt x="3320" y="264"/>
                  </a:lnTo>
                  <a:lnTo>
                    <a:pt x="3194" y="258"/>
                  </a:lnTo>
                  <a:lnTo>
                    <a:pt x="3019" y="216"/>
                  </a:lnTo>
                  <a:lnTo>
                    <a:pt x="2816" y="234"/>
                  </a:lnTo>
                  <a:lnTo>
                    <a:pt x="2533" y="288"/>
                  </a:lnTo>
                  <a:lnTo>
                    <a:pt x="2330" y="306"/>
                  </a:lnTo>
                  <a:lnTo>
                    <a:pt x="2149" y="312"/>
                  </a:lnTo>
                  <a:lnTo>
                    <a:pt x="2372" y="258"/>
                  </a:lnTo>
                  <a:lnTo>
                    <a:pt x="2624" y="156"/>
                  </a:lnTo>
                  <a:lnTo>
                    <a:pt x="2624" y="132"/>
                  </a:lnTo>
                  <a:lnTo>
                    <a:pt x="2666" y="78"/>
                  </a:lnTo>
                  <a:lnTo>
                    <a:pt x="2707" y="24"/>
                  </a:lnTo>
                  <a:lnTo>
                    <a:pt x="2695" y="0"/>
                  </a:lnTo>
                  <a:lnTo>
                    <a:pt x="2642" y="12"/>
                  </a:lnTo>
                  <a:lnTo>
                    <a:pt x="2557" y="30"/>
                  </a:lnTo>
                  <a:lnTo>
                    <a:pt x="2515" y="54"/>
                  </a:lnTo>
                  <a:lnTo>
                    <a:pt x="2425" y="84"/>
                  </a:lnTo>
                  <a:lnTo>
                    <a:pt x="2324" y="66"/>
                  </a:lnTo>
                  <a:lnTo>
                    <a:pt x="2191" y="90"/>
                  </a:lnTo>
                  <a:lnTo>
                    <a:pt x="2101" y="90"/>
                  </a:lnTo>
                  <a:lnTo>
                    <a:pt x="2047" y="108"/>
                  </a:lnTo>
                  <a:lnTo>
                    <a:pt x="1855" y="228"/>
                  </a:lnTo>
                  <a:lnTo>
                    <a:pt x="1771" y="288"/>
                  </a:lnTo>
                  <a:lnTo>
                    <a:pt x="1591" y="337"/>
                  </a:lnTo>
                  <a:lnTo>
                    <a:pt x="1465" y="379"/>
                  </a:lnTo>
                  <a:lnTo>
                    <a:pt x="1459" y="379"/>
                  </a:lnTo>
                  <a:lnTo>
                    <a:pt x="1453" y="373"/>
                  </a:lnTo>
                  <a:lnTo>
                    <a:pt x="1417" y="361"/>
                  </a:lnTo>
                  <a:lnTo>
                    <a:pt x="1381" y="343"/>
                  </a:lnTo>
                  <a:lnTo>
                    <a:pt x="1363" y="331"/>
                  </a:lnTo>
                  <a:lnTo>
                    <a:pt x="1357" y="324"/>
                  </a:lnTo>
                  <a:lnTo>
                    <a:pt x="1344" y="312"/>
                  </a:lnTo>
                  <a:lnTo>
                    <a:pt x="1320" y="300"/>
                  </a:lnTo>
                  <a:lnTo>
                    <a:pt x="1290" y="288"/>
                  </a:lnTo>
                  <a:lnTo>
                    <a:pt x="1260" y="270"/>
                  </a:lnTo>
                  <a:lnTo>
                    <a:pt x="1230" y="252"/>
                  </a:lnTo>
                  <a:lnTo>
                    <a:pt x="1187" y="227"/>
                  </a:lnTo>
                  <a:lnTo>
                    <a:pt x="1119" y="227"/>
                  </a:lnTo>
                  <a:lnTo>
                    <a:pt x="1357" y="397"/>
                  </a:lnTo>
                  <a:lnTo>
                    <a:pt x="1320" y="438"/>
                  </a:lnTo>
                  <a:lnTo>
                    <a:pt x="1135" y="522"/>
                  </a:lnTo>
                  <a:lnTo>
                    <a:pt x="960" y="558"/>
                  </a:lnTo>
                  <a:lnTo>
                    <a:pt x="684" y="600"/>
                  </a:lnTo>
                  <a:lnTo>
                    <a:pt x="474" y="630"/>
                  </a:lnTo>
                  <a:lnTo>
                    <a:pt x="390" y="684"/>
                  </a:lnTo>
                  <a:lnTo>
                    <a:pt x="132" y="781"/>
                  </a:lnTo>
                  <a:lnTo>
                    <a:pt x="0" y="829"/>
                  </a:lnTo>
                  <a:lnTo>
                    <a:pt x="234" y="847"/>
                  </a:lnTo>
                  <a:lnTo>
                    <a:pt x="498" y="829"/>
                  </a:lnTo>
                  <a:lnTo>
                    <a:pt x="925" y="739"/>
                  </a:lnTo>
                  <a:lnTo>
                    <a:pt x="840" y="817"/>
                  </a:lnTo>
                  <a:lnTo>
                    <a:pt x="637" y="925"/>
                  </a:lnTo>
                  <a:lnTo>
                    <a:pt x="613" y="943"/>
                  </a:lnTo>
                  <a:lnTo>
                    <a:pt x="1405" y="943"/>
                  </a:lnTo>
                  <a:lnTo>
                    <a:pt x="1411" y="925"/>
                  </a:lnTo>
                  <a:lnTo>
                    <a:pt x="1447" y="943"/>
                  </a:lnTo>
                  <a:lnTo>
                    <a:pt x="2924" y="943"/>
                  </a:lnTo>
                  <a:lnTo>
                    <a:pt x="2888" y="859"/>
                  </a:lnTo>
                  <a:lnTo>
                    <a:pt x="2713" y="775"/>
                  </a:lnTo>
                  <a:lnTo>
                    <a:pt x="2582" y="708"/>
                  </a:lnTo>
                  <a:lnTo>
                    <a:pt x="2336" y="636"/>
                  </a:lnTo>
                  <a:lnTo>
                    <a:pt x="2299" y="606"/>
                  </a:lnTo>
                  <a:lnTo>
                    <a:pt x="2509" y="582"/>
                  </a:lnTo>
                  <a:lnTo>
                    <a:pt x="2606" y="588"/>
                  </a:lnTo>
                  <a:lnTo>
                    <a:pt x="2773" y="588"/>
                  </a:lnTo>
                  <a:lnTo>
                    <a:pt x="3001" y="582"/>
                  </a:lnTo>
                  <a:lnTo>
                    <a:pt x="3259" y="516"/>
                  </a:lnTo>
                  <a:lnTo>
                    <a:pt x="3452" y="438"/>
                  </a:lnTo>
                  <a:lnTo>
                    <a:pt x="3668" y="391"/>
                  </a:lnTo>
                  <a:lnTo>
                    <a:pt x="3668" y="312"/>
                  </a:lnTo>
                  <a:lnTo>
                    <a:pt x="3482" y="300"/>
                  </a:lnTo>
                  <a:lnTo>
                    <a:pt x="3482" y="300"/>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14" name="Freeform 6"/>
            <p:cNvSpPr/>
            <p:nvPr/>
          </p:nvSpPr>
          <p:spPr bwMode="hidden">
            <a:xfrm>
              <a:off x="0" y="524"/>
              <a:ext cx="973" cy="1195"/>
            </a:xfrm>
            <a:custGeom>
              <a:avLst/>
              <a:gdLst>
                <a:gd name="T0" fmla="*/ 323 w 969"/>
                <a:gd name="T1" fmla="*/ 1186 h 1192"/>
                <a:gd name="T2" fmla="*/ 490 w 969"/>
                <a:gd name="T3" fmla="*/ 1192 h 1192"/>
                <a:gd name="T4" fmla="*/ 580 w 969"/>
                <a:gd name="T5" fmla="*/ 1150 h 1192"/>
                <a:gd name="T6" fmla="*/ 813 w 969"/>
                <a:gd name="T7" fmla="*/ 1085 h 1192"/>
                <a:gd name="T8" fmla="*/ 933 w 969"/>
                <a:gd name="T9" fmla="*/ 1055 h 1192"/>
                <a:gd name="T10" fmla="*/ 759 w 969"/>
                <a:gd name="T11" fmla="*/ 989 h 1192"/>
                <a:gd name="T12" fmla="*/ 556 w 969"/>
                <a:gd name="T13" fmla="*/ 953 h 1192"/>
                <a:gd name="T14" fmla="*/ 197 w 969"/>
                <a:gd name="T15" fmla="*/ 971 h 1192"/>
                <a:gd name="T16" fmla="*/ 299 w 969"/>
                <a:gd name="T17" fmla="*/ 893 h 1192"/>
                <a:gd name="T18" fmla="*/ 496 w 969"/>
                <a:gd name="T19" fmla="*/ 803 h 1192"/>
                <a:gd name="T20" fmla="*/ 694 w 969"/>
                <a:gd name="T21" fmla="*/ 671 h 1192"/>
                <a:gd name="T22" fmla="*/ 700 w 969"/>
                <a:gd name="T23" fmla="*/ 671 h 1192"/>
                <a:gd name="T24" fmla="*/ 712 w 969"/>
                <a:gd name="T25" fmla="*/ 665 h 1192"/>
                <a:gd name="T26" fmla="*/ 753 w 969"/>
                <a:gd name="T27" fmla="*/ 647 h 1192"/>
                <a:gd name="T28" fmla="*/ 777 w 969"/>
                <a:gd name="T29" fmla="*/ 641 h 1192"/>
                <a:gd name="T30" fmla="*/ 789 w 969"/>
                <a:gd name="T31" fmla="*/ 629 h 1192"/>
                <a:gd name="T32" fmla="*/ 795 w 969"/>
                <a:gd name="T33" fmla="*/ 617 h 1192"/>
                <a:gd name="T34" fmla="*/ 789 w 969"/>
                <a:gd name="T35" fmla="*/ 611 h 1192"/>
                <a:gd name="T36" fmla="*/ 783 w 969"/>
                <a:gd name="T37" fmla="*/ 599 h 1192"/>
                <a:gd name="T38" fmla="*/ 783 w 969"/>
                <a:gd name="T39" fmla="*/ 575 h 1192"/>
                <a:gd name="T40" fmla="*/ 795 w 969"/>
                <a:gd name="T41" fmla="*/ 545 h 1192"/>
                <a:gd name="T42" fmla="*/ 807 w 969"/>
                <a:gd name="T43" fmla="*/ 515 h 1192"/>
                <a:gd name="T44" fmla="*/ 825 w 969"/>
                <a:gd name="T45" fmla="*/ 485 h 1192"/>
                <a:gd name="T46" fmla="*/ 837 w 969"/>
                <a:gd name="T47" fmla="*/ 455 h 1192"/>
                <a:gd name="T48" fmla="*/ 843 w 969"/>
                <a:gd name="T49" fmla="*/ 437 h 1192"/>
                <a:gd name="T50" fmla="*/ 849 w 969"/>
                <a:gd name="T51" fmla="*/ 431 h 1192"/>
                <a:gd name="T52" fmla="*/ 849 w 969"/>
                <a:gd name="T53" fmla="*/ 347 h 1192"/>
                <a:gd name="T54" fmla="*/ 849 w 969"/>
                <a:gd name="T55" fmla="*/ 341 h 1192"/>
                <a:gd name="T56" fmla="*/ 855 w 969"/>
                <a:gd name="T57" fmla="*/ 335 h 1192"/>
                <a:gd name="T58" fmla="*/ 873 w 969"/>
                <a:gd name="T59" fmla="*/ 305 h 1192"/>
                <a:gd name="T60" fmla="*/ 885 w 969"/>
                <a:gd name="T61" fmla="*/ 269 h 1192"/>
                <a:gd name="T62" fmla="*/ 897 w 969"/>
                <a:gd name="T63" fmla="*/ 239 h 1192"/>
                <a:gd name="T64" fmla="*/ 903 w 969"/>
                <a:gd name="T65" fmla="*/ 227 h 1192"/>
                <a:gd name="T66" fmla="*/ 909 w 969"/>
                <a:gd name="T67" fmla="*/ 215 h 1192"/>
                <a:gd name="T68" fmla="*/ 927 w 969"/>
                <a:gd name="T69" fmla="*/ 173 h 1192"/>
                <a:gd name="T70" fmla="*/ 945 w 969"/>
                <a:gd name="T71" fmla="*/ 137 h 1192"/>
                <a:gd name="T72" fmla="*/ 951 w 969"/>
                <a:gd name="T73" fmla="*/ 125 h 1192"/>
                <a:gd name="T74" fmla="*/ 951 w 969"/>
                <a:gd name="T75" fmla="*/ 119 h 1192"/>
                <a:gd name="T76" fmla="*/ 969 w 969"/>
                <a:gd name="T77" fmla="*/ 0 h 1192"/>
                <a:gd name="T78" fmla="*/ 945 w 969"/>
                <a:gd name="T79" fmla="*/ 47 h 1192"/>
                <a:gd name="T80" fmla="*/ 783 w 969"/>
                <a:gd name="T81" fmla="*/ 113 h 1192"/>
                <a:gd name="T82" fmla="*/ 706 w 969"/>
                <a:gd name="T83" fmla="*/ 161 h 1192"/>
                <a:gd name="T84" fmla="*/ 460 w 969"/>
                <a:gd name="T85" fmla="*/ 233 h 1192"/>
                <a:gd name="T86" fmla="*/ 281 w 969"/>
                <a:gd name="T87" fmla="*/ 287 h 1192"/>
                <a:gd name="T88" fmla="*/ 173 w 969"/>
                <a:gd name="T89" fmla="*/ 293 h 1192"/>
                <a:gd name="T90" fmla="*/ 12 w 969"/>
                <a:gd name="T91" fmla="*/ 485 h 1192"/>
                <a:gd name="T92" fmla="*/ 0 w 969"/>
                <a:gd name="T93" fmla="*/ 509 h 1192"/>
                <a:gd name="T94" fmla="*/ 0 w 969"/>
                <a:gd name="T95" fmla="*/ 1186 h 1192"/>
                <a:gd name="T96" fmla="*/ 96 w 969"/>
                <a:gd name="T97" fmla="*/ 1180 h 1192"/>
                <a:gd name="T98" fmla="*/ 323 w 969"/>
                <a:gd name="T99" fmla="*/ 1186 h 1192"/>
                <a:gd name="T100" fmla="*/ 323 w 969"/>
                <a:gd name="T101" fmla="*/ 1186 h 1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69" h="1192">
                  <a:moveTo>
                    <a:pt x="323" y="1186"/>
                  </a:moveTo>
                  <a:lnTo>
                    <a:pt x="490" y="1192"/>
                  </a:lnTo>
                  <a:lnTo>
                    <a:pt x="580" y="1150"/>
                  </a:lnTo>
                  <a:lnTo>
                    <a:pt x="813" y="1085"/>
                  </a:lnTo>
                  <a:lnTo>
                    <a:pt x="933" y="1055"/>
                  </a:lnTo>
                  <a:lnTo>
                    <a:pt x="759" y="989"/>
                  </a:lnTo>
                  <a:lnTo>
                    <a:pt x="556" y="953"/>
                  </a:lnTo>
                  <a:lnTo>
                    <a:pt x="197" y="971"/>
                  </a:lnTo>
                  <a:lnTo>
                    <a:pt x="299" y="893"/>
                  </a:lnTo>
                  <a:lnTo>
                    <a:pt x="496" y="803"/>
                  </a:lnTo>
                  <a:lnTo>
                    <a:pt x="694" y="671"/>
                  </a:lnTo>
                  <a:lnTo>
                    <a:pt x="700" y="671"/>
                  </a:lnTo>
                  <a:lnTo>
                    <a:pt x="712" y="665"/>
                  </a:lnTo>
                  <a:lnTo>
                    <a:pt x="753" y="647"/>
                  </a:lnTo>
                  <a:lnTo>
                    <a:pt x="777" y="641"/>
                  </a:lnTo>
                  <a:lnTo>
                    <a:pt x="789" y="629"/>
                  </a:lnTo>
                  <a:lnTo>
                    <a:pt x="795" y="617"/>
                  </a:lnTo>
                  <a:lnTo>
                    <a:pt x="789" y="611"/>
                  </a:lnTo>
                  <a:lnTo>
                    <a:pt x="783" y="599"/>
                  </a:lnTo>
                  <a:lnTo>
                    <a:pt x="783" y="575"/>
                  </a:lnTo>
                  <a:lnTo>
                    <a:pt x="795" y="545"/>
                  </a:lnTo>
                  <a:lnTo>
                    <a:pt x="807" y="515"/>
                  </a:lnTo>
                  <a:lnTo>
                    <a:pt x="825" y="485"/>
                  </a:lnTo>
                  <a:lnTo>
                    <a:pt x="837" y="455"/>
                  </a:lnTo>
                  <a:lnTo>
                    <a:pt x="843" y="437"/>
                  </a:lnTo>
                  <a:lnTo>
                    <a:pt x="849" y="431"/>
                  </a:lnTo>
                  <a:lnTo>
                    <a:pt x="849" y="347"/>
                  </a:lnTo>
                  <a:lnTo>
                    <a:pt x="849" y="341"/>
                  </a:lnTo>
                  <a:lnTo>
                    <a:pt x="855" y="335"/>
                  </a:lnTo>
                  <a:lnTo>
                    <a:pt x="873" y="305"/>
                  </a:lnTo>
                  <a:lnTo>
                    <a:pt x="885" y="269"/>
                  </a:lnTo>
                  <a:lnTo>
                    <a:pt x="897" y="239"/>
                  </a:lnTo>
                  <a:lnTo>
                    <a:pt x="903" y="227"/>
                  </a:lnTo>
                  <a:lnTo>
                    <a:pt x="909" y="215"/>
                  </a:lnTo>
                  <a:lnTo>
                    <a:pt x="927" y="173"/>
                  </a:lnTo>
                  <a:lnTo>
                    <a:pt x="945" y="137"/>
                  </a:lnTo>
                  <a:lnTo>
                    <a:pt x="951" y="125"/>
                  </a:lnTo>
                  <a:lnTo>
                    <a:pt x="951" y="119"/>
                  </a:lnTo>
                  <a:lnTo>
                    <a:pt x="969" y="0"/>
                  </a:lnTo>
                  <a:lnTo>
                    <a:pt x="945" y="47"/>
                  </a:lnTo>
                  <a:lnTo>
                    <a:pt x="783" y="113"/>
                  </a:lnTo>
                  <a:lnTo>
                    <a:pt x="706" y="161"/>
                  </a:lnTo>
                  <a:lnTo>
                    <a:pt x="460" y="233"/>
                  </a:lnTo>
                  <a:lnTo>
                    <a:pt x="281" y="287"/>
                  </a:lnTo>
                  <a:lnTo>
                    <a:pt x="173" y="293"/>
                  </a:lnTo>
                  <a:lnTo>
                    <a:pt x="12" y="485"/>
                  </a:lnTo>
                  <a:lnTo>
                    <a:pt x="0" y="509"/>
                  </a:lnTo>
                  <a:lnTo>
                    <a:pt x="0" y="1186"/>
                  </a:lnTo>
                  <a:lnTo>
                    <a:pt x="96" y="1180"/>
                  </a:lnTo>
                  <a:lnTo>
                    <a:pt x="323" y="1186"/>
                  </a:lnTo>
                  <a:lnTo>
                    <a:pt x="323" y="1186"/>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15" name="Freeform 7"/>
            <p:cNvSpPr/>
            <p:nvPr/>
          </p:nvSpPr>
          <p:spPr bwMode="hidden">
            <a:xfrm>
              <a:off x="3188" y="1"/>
              <a:ext cx="2570" cy="2266"/>
            </a:xfrm>
            <a:custGeom>
              <a:avLst/>
              <a:gdLst>
                <a:gd name="T0" fmla="*/ 859 w 2570"/>
                <a:gd name="T1" fmla="*/ 612 h 2266"/>
                <a:gd name="T2" fmla="*/ 1087 w 2570"/>
                <a:gd name="T3" fmla="*/ 853 h 2266"/>
                <a:gd name="T4" fmla="*/ 961 w 2570"/>
                <a:gd name="T5" fmla="*/ 913 h 2266"/>
                <a:gd name="T6" fmla="*/ 786 w 2570"/>
                <a:gd name="T7" fmla="*/ 883 h 2266"/>
                <a:gd name="T8" fmla="*/ 450 w 2570"/>
                <a:gd name="T9" fmla="*/ 931 h 2266"/>
                <a:gd name="T10" fmla="*/ 150 w 2570"/>
                <a:gd name="T11" fmla="*/ 1075 h 2266"/>
                <a:gd name="T12" fmla="*/ 78 w 2570"/>
                <a:gd name="T13" fmla="*/ 1165 h 2266"/>
                <a:gd name="T14" fmla="*/ 361 w 2570"/>
                <a:gd name="T15" fmla="*/ 1256 h 2266"/>
                <a:gd name="T16" fmla="*/ 444 w 2570"/>
                <a:gd name="T17" fmla="*/ 1316 h 2266"/>
                <a:gd name="T18" fmla="*/ 697 w 2570"/>
                <a:gd name="T19" fmla="*/ 1400 h 2266"/>
                <a:gd name="T20" fmla="*/ 1026 w 2570"/>
                <a:gd name="T21" fmla="*/ 1346 h 2266"/>
                <a:gd name="T22" fmla="*/ 991 w 2570"/>
                <a:gd name="T23" fmla="*/ 1412 h 2266"/>
                <a:gd name="T24" fmla="*/ 804 w 2570"/>
                <a:gd name="T25" fmla="*/ 1574 h 2266"/>
                <a:gd name="T26" fmla="*/ 726 w 2570"/>
                <a:gd name="T27" fmla="*/ 1718 h 2266"/>
                <a:gd name="T28" fmla="*/ 768 w 2570"/>
                <a:gd name="T29" fmla="*/ 1742 h 2266"/>
                <a:gd name="T30" fmla="*/ 865 w 2570"/>
                <a:gd name="T31" fmla="*/ 1693 h 2266"/>
                <a:gd name="T32" fmla="*/ 991 w 2570"/>
                <a:gd name="T33" fmla="*/ 1699 h 2266"/>
                <a:gd name="T34" fmla="*/ 1135 w 2570"/>
                <a:gd name="T35" fmla="*/ 1627 h 2266"/>
                <a:gd name="T36" fmla="*/ 1183 w 2570"/>
                <a:gd name="T37" fmla="*/ 1669 h 2266"/>
                <a:gd name="T38" fmla="*/ 1399 w 2570"/>
                <a:gd name="T39" fmla="*/ 1436 h 2266"/>
                <a:gd name="T40" fmla="*/ 1615 w 2570"/>
                <a:gd name="T41" fmla="*/ 1334 h 2266"/>
                <a:gd name="T42" fmla="*/ 1645 w 2570"/>
                <a:gd name="T43" fmla="*/ 1370 h 2266"/>
                <a:gd name="T44" fmla="*/ 1681 w 2570"/>
                <a:gd name="T45" fmla="*/ 1430 h 2266"/>
                <a:gd name="T46" fmla="*/ 1699 w 2570"/>
                <a:gd name="T47" fmla="*/ 1466 h 2266"/>
                <a:gd name="T48" fmla="*/ 1747 w 2570"/>
                <a:gd name="T49" fmla="*/ 1550 h 2266"/>
                <a:gd name="T50" fmla="*/ 1772 w 2570"/>
                <a:gd name="T51" fmla="*/ 1586 h 2266"/>
                <a:gd name="T52" fmla="*/ 2124 w 2570"/>
                <a:gd name="T53" fmla="*/ 2248 h 2266"/>
                <a:gd name="T54" fmla="*/ 1693 w 2570"/>
                <a:gd name="T55" fmla="*/ 1322 h 2266"/>
                <a:gd name="T56" fmla="*/ 1861 w 2570"/>
                <a:gd name="T57" fmla="*/ 1165 h 2266"/>
                <a:gd name="T58" fmla="*/ 2173 w 2570"/>
                <a:gd name="T59" fmla="*/ 1099 h 2266"/>
                <a:gd name="T60" fmla="*/ 2390 w 2570"/>
                <a:gd name="T61" fmla="*/ 1009 h 2266"/>
                <a:gd name="T62" fmla="*/ 2570 w 2570"/>
                <a:gd name="T63" fmla="*/ 805 h 2266"/>
                <a:gd name="T64" fmla="*/ 2342 w 2570"/>
                <a:gd name="T65" fmla="*/ 781 h 2266"/>
                <a:gd name="T66" fmla="*/ 2114 w 2570"/>
                <a:gd name="T67" fmla="*/ 763 h 2266"/>
                <a:gd name="T68" fmla="*/ 2408 w 2570"/>
                <a:gd name="T69" fmla="*/ 433 h 2266"/>
                <a:gd name="T70" fmla="*/ 2426 w 2570"/>
                <a:gd name="T71" fmla="*/ 421 h 2266"/>
                <a:gd name="T72" fmla="*/ 2474 w 2570"/>
                <a:gd name="T73" fmla="*/ 379 h 2266"/>
                <a:gd name="T74" fmla="*/ 2492 w 2570"/>
                <a:gd name="T75" fmla="*/ 355 h 2266"/>
                <a:gd name="T76" fmla="*/ 2474 w 2570"/>
                <a:gd name="T77" fmla="*/ 337 h 2266"/>
                <a:gd name="T78" fmla="*/ 2474 w 2570"/>
                <a:gd name="T79" fmla="*/ 271 h 2266"/>
                <a:gd name="T80" fmla="*/ 2492 w 2570"/>
                <a:gd name="T81" fmla="*/ 192 h 2266"/>
                <a:gd name="T82" fmla="*/ 2504 w 2570"/>
                <a:gd name="T83" fmla="*/ 132 h 2266"/>
                <a:gd name="T84" fmla="*/ 2492 w 2570"/>
                <a:gd name="T85" fmla="*/ 36 h 2266"/>
                <a:gd name="T86" fmla="*/ 2492 w 2570"/>
                <a:gd name="T87" fmla="*/ 24 h 2266"/>
                <a:gd name="T88" fmla="*/ 2102 w 2570"/>
                <a:gd name="T89" fmla="*/ 0 h 2266"/>
                <a:gd name="T90" fmla="*/ 1909 w 2570"/>
                <a:gd name="T91" fmla="*/ 90 h 2266"/>
                <a:gd name="T92" fmla="*/ 1747 w 2570"/>
                <a:gd name="T93" fmla="*/ 535 h 2266"/>
                <a:gd name="T94" fmla="*/ 1711 w 2570"/>
                <a:gd name="T95" fmla="*/ 469 h 2266"/>
                <a:gd name="T96" fmla="*/ 1633 w 2570"/>
                <a:gd name="T97" fmla="*/ 144 h 2266"/>
                <a:gd name="T98" fmla="*/ 1579 w 2570"/>
                <a:gd name="T99" fmla="*/ 0 h 2266"/>
                <a:gd name="T100" fmla="*/ 738 w 2570"/>
                <a:gd name="T101" fmla="*/ 186 h 2266"/>
                <a:gd name="T102" fmla="*/ 756 w 2570"/>
                <a:gd name="T103" fmla="*/ 463 h 2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70" h="2266">
                  <a:moveTo>
                    <a:pt x="756" y="463"/>
                  </a:moveTo>
                  <a:lnTo>
                    <a:pt x="859" y="612"/>
                  </a:lnTo>
                  <a:lnTo>
                    <a:pt x="937" y="720"/>
                  </a:lnTo>
                  <a:lnTo>
                    <a:pt x="1087" y="853"/>
                  </a:lnTo>
                  <a:lnTo>
                    <a:pt x="1105" y="907"/>
                  </a:lnTo>
                  <a:lnTo>
                    <a:pt x="961" y="913"/>
                  </a:lnTo>
                  <a:lnTo>
                    <a:pt x="895" y="901"/>
                  </a:lnTo>
                  <a:lnTo>
                    <a:pt x="786" y="883"/>
                  </a:lnTo>
                  <a:lnTo>
                    <a:pt x="637" y="859"/>
                  </a:lnTo>
                  <a:lnTo>
                    <a:pt x="450" y="931"/>
                  </a:lnTo>
                  <a:lnTo>
                    <a:pt x="306" y="1021"/>
                  </a:lnTo>
                  <a:lnTo>
                    <a:pt x="150" y="1075"/>
                  </a:lnTo>
                  <a:lnTo>
                    <a:pt x="0" y="1153"/>
                  </a:lnTo>
                  <a:lnTo>
                    <a:pt x="78" y="1165"/>
                  </a:lnTo>
                  <a:lnTo>
                    <a:pt x="264" y="1220"/>
                  </a:lnTo>
                  <a:lnTo>
                    <a:pt x="361" y="1256"/>
                  </a:lnTo>
                  <a:lnTo>
                    <a:pt x="367" y="1298"/>
                  </a:lnTo>
                  <a:lnTo>
                    <a:pt x="444" y="1316"/>
                  </a:lnTo>
                  <a:lnTo>
                    <a:pt x="558" y="1400"/>
                  </a:lnTo>
                  <a:lnTo>
                    <a:pt x="697" y="1400"/>
                  </a:lnTo>
                  <a:lnTo>
                    <a:pt x="895" y="1346"/>
                  </a:lnTo>
                  <a:lnTo>
                    <a:pt x="1026" y="1346"/>
                  </a:lnTo>
                  <a:lnTo>
                    <a:pt x="1147" y="1358"/>
                  </a:lnTo>
                  <a:lnTo>
                    <a:pt x="991" y="1412"/>
                  </a:lnTo>
                  <a:lnTo>
                    <a:pt x="804" y="1538"/>
                  </a:lnTo>
                  <a:lnTo>
                    <a:pt x="804" y="1574"/>
                  </a:lnTo>
                  <a:lnTo>
                    <a:pt x="762" y="1645"/>
                  </a:lnTo>
                  <a:lnTo>
                    <a:pt x="726" y="1718"/>
                  </a:lnTo>
                  <a:lnTo>
                    <a:pt x="732" y="1754"/>
                  </a:lnTo>
                  <a:lnTo>
                    <a:pt x="768" y="1742"/>
                  </a:lnTo>
                  <a:lnTo>
                    <a:pt x="829" y="1730"/>
                  </a:lnTo>
                  <a:lnTo>
                    <a:pt x="865" y="1693"/>
                  </a:lnTo>
                  <a:lnTo>
                    <a:pt x="925" y="1663"/>
                  </a:lnTo>
                  <a:lnTo>
                    <a:pt x="991" y="1699"/>
                  </a:lnTo>
                  <a:lnTo>
                    <a:pt x="1087" y="1675"/>
                  </a:lnTo>
                  <a:lnTo>
                    <a:pt x="1135" y="1627"/>
                  </a:lnTo>
                  <a:lnTo>
                    <a:pt x="1147" y="1687"/>
                  </a:lnTo>
                  <a:lnTo>
                    <a:pt x="1183" y="1669"/>
                  </a:lnTo>
                  <a:lnTo>
                    <a:pt x="1333" y="1514"/>
                  </a:lnTo>
                  <a:lnTo>
                    <a:pt x="1399" y="1436"/>
                  </a:lnTo>
                  <a:lnTo>
                    <a:pt x="1526" y="1382"/>
                  </a:lnTo>
                  <a:lnTo>
                    <a:pt x="1615" y="1334"/>
                  </a:lnTo>
                  <a:lnTo>
                    <a:pt x="1627" y="1346"/>
                  </a:lnTo>
                  <a:lnTo>
                    <a:pt x="1645" y="1370"/>
                  </a:lnTo>
                  <a:lnTo>
                    <a:pt x="1669" y="1400"/>
                  </a:lnTo>
                  <a:lnTo>
                    <a:pt x="1681" y="1430"/>
                  </a:lnTo>
                  <a:lnTo>
                    <a:pt x="1687" y="1448"/>
                  </a:lnTo>
                  <a:lnTo>
                    <a:pt x="1699" y="1466"/>
                  </a:lnTo>
                  <a:lnTo>
                    <a:pt x="1729" y="1520"/>
                  </a:lnTo>
                  <a:lnTo>
                    <a:pt x="1747" y="1550"/>
                  </a:lnTo>
                  <a:lnTo>
                    <a:pt x="1766" y="1574"/>
                  </a:lnTo>
                  <a:lnTo>
                    <a:pt x="1772" y="1586"/>
                  </a:lnTo>
                  <a:lnTo>
                    <a:pt x="1778" y="1592"/>
                  </a:lnTo>
                  <a:lnTo>
                    <a:pt x="2124" y="2248"/>
                  </a:lnTo>
                  <a:lnTo>
                    <a:pt x="2215" y="2266"/>
                  </a:lnTo>
                  <a:lnTo>
                    <a:pt x="1693" y="1322"/>
                  </a:lnTo>
                  <a:lnTo>
                    <a:pt x="1723" y="1262"/>
                  </a:lnTo>
                  <a:lnTo>
                    <a:pt x="1861" y="1165"/>
                  </a:lnTo>
                  <a:lnTo>
                    <a:pt x="1988" y="1129"/>
                  </a:lnTo>
                  <a:lnTo>
                    <a:pt x="2173" y="1099"/>
                  </a:lnTo>
                  <a:lnTo>
                    <a:pt x="2318" y="1075"/>
                  </a:lnTo>
                  <a:lnTo>
                    <a:pt x="2390" y="1009"/>
                  </a:lnTo>
                  <a:lnTo>
                    <a:pt x="2570" y="895"/>
                  </a:lnTo>
                  <a:lnTo>
                    <a:pt x="2570" y="805"/>
                  </a:lnTo>
                  <a:lnTo>
                    <a:pt x="2516" y="787"/>
                  </a:lnTo>
                  <a:lnTo>
                    <a:pt x="2342" y="781"/>
                  </a:lnTo>
                  <a:lnTo>
                    <a:pt x="2042" y="871"/>
                  </a:lnTo>
                  <a:lnTo>
                    <a:pt x="2114" y="763"/>
                  </a:lnTo>
                  <a:lnTo>
                    <a:pt x="2264" y="624"/>
                  </a:lnTo>
                  <a:lnTo>
                    <a:pt x="2408" y="433"/>
                  </a:lnTo>
                  <a:lnTo>
                    <a:pt x="2414" y="433"/>
                  </a:lnTo>
                  <a:lnTo>
                    <a:pt x="2426" y="421"/>
                  </a:lnTo>
                  <a:lnTo>
                    <a:pt x="2456" y="397"/>
                  </a:lnTo>
                  <a:lnTo>
                    <a:pt x="2474" y="379"/>
                  </a:lnTo>
                  <a:lnTo>
                    <a:pt x="2486" y="367"/>
                  </a:lnTo>
                  <a:lnTo>
                    <a:pt x="2492" y="355"/>
                  </a:lnTo>
                  <a:lnTo>
                    <a:pt x="2486" y="349"/>
                  </a:lnTo>
                  <a:lnTo>
                    <a:pt x="2474" y="337"/>
                  </a:lnTo>
                  <a:lnTo>
                    <a:pt x="2474" y="307"/>
                  </a:lnTo>
                  <a:lnTo>
                    <a:pt x="2474" y="271"/>
                  </a:lnTo>
                  <a:lnTo>
                    <a:pt x="2480" y="228"/>
                  </a:lnTo>
                  <a:lnTo>
                    <a:pt x="2492" y="192"/>
                  </a:lnTo>
                  <a:lnTo>
                    <a:pt x="2498" y="156"/>
                  </a:lnTo>
                  <a:lnTo>
                    <a:pt x="2504" y="132"/>
                  </a:lnTo>
                  <a:lnTo>
                    <a:pt x="2504" y="126"/>
                  </a:lnTo>
                  <a:lnTo>
                    <a:pt x="2492" y="36"/>
                  </a:lnTo>
                  <a:lnTo>
                    <a:pt x="2492" y="36"/>
                  </a:lnTo>
                  <a:lnTo>
                    <a:pt x="2492" y="24"/>
                  </a:lnTo>
                  <a:lnTo>
                    <a:pt x="2498" y="0"/>
                  </a:lnTo>
                  <a:lnTo>
                    <a:pt x="2102" y="0"/>
                  </a:lnTo>
                  <a:lnTo>
                    <a:pt x="2006" y="60"/>
                  </a:lnTo>
                  <a:lnTo>
                    <a:pt x="1909" y="90"/>
                  </a:lnTo>
                  <a:lnTo>
                    <a:pt x="1808" y="337"/>
                  </a:lnTo>
                  <a:lnTo>
                    <a:pt x="1747" y="535"/>
                  </a:lnTo>
                  <a:lnTo>
                    <a:pt x="1687" y="588"/>
                  </a:lnTo>
                  <a:lnTo>
                    <a:pt x="1711" y="469"/>
                  </a:lnTo>
                  <a:lnTo>
                    <a:pt x="1687" y="343"/>
                  </a:lnTo>
                  <a:lnTo>
                    <a:pt x="1633" y="144"/>
                  </a:lnTo>
                  <a:lnTo>
                    <a:pt x="1585" y="12"/>
                  </a:lnTo>
                  <a:lnTo>
                    <a:pt x="1579" y="0"/>
                  </a:lnTo>
                  <a:lnTo>
                    <a:pt x="786" y="0"/>
                  </a:lnTo>
                  <a:lnTo>
                    <a:pt x="738" y="186"/>
                  </a:lnTo>
                  <a:lnTo>
                    <a:pt x="756" y="463"/>
                  </a:lnTo>
                  <a:lnTo>
                    <a:pt x="756" y="463"/>
                  </a:lnTo>
                  <a:close/>
                </a:path>
              </a:pathLst>
            </a:custGeom>
            <a:gradFill rotWithShape="0">
              <a:gsLst>
                <a:gs pos="0">
                  <a:schemeClr val="bg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16" name="Freeform 8"/>
            <p:cNvSpPr/>
            <p:nvPr/>
          </p:nvSpPr>
          <p:spPr bwMode="hidden">
            <a:xfrm>
              <a:off x="3525" y="1"/>
              <a:ext cx="2185" cy="1508"/>
            </a:xfrm>
            <a:custGeom>
              <a:avLst/>
              <a:gdLst>
                <a:gd name="T0" fmla="*/ 1034 w 2176"/>
                <a:gd name="T1" fmla="*/ 767 h 1505"/>
                <a:gd name="T2" fmla="*/ 1190 w 2176"/>
                <a:gd name="T3" fmla="*/ 1235 h 1505"/>
                <a:gd name="T4" fmla="*/ 956 w 2176"/>
                <a:gd name="T5" fmla="*/ 1193 h 1505"/>
                <a:gd name="T6" fmla="*/ 723 w 2176"/>
                <a:gd name="T7" fmla="*/ 1127 h 1505"/>
                <a:gd name="T8" fmla="*/ 442 w 2176"/>
                <a:gd name="T9" fmla="*/ 1109 h 1505"/>
                <a:gd name="T10" fmla="*/ 0 w 2176"/>
                <a:gd name="T11" fmla="*/ 1079 h 1505"/>
                <a:gd name="T12" fmla="*/ 30 w 2176"/>
                <a:gd name="T13" fmla="*/ 1115 h 1505"/>
                <a:gd name="T14" fmla="*/ 496 w 2176"/>
                <a:gd name="T15" fmla="*/ 1133 h 1505"/>
                <a:gd name="T16" fmla="*/ 777 w 2176"/>
                <a:gd name="T17" fmla="*/ 1187 h 1505"/>
                <a:gd name="T18" fmla="*/ 1130 w 2176"/>
                <a:gd name="T19" fmla="*/ 1301 h 1505"/>
                <a:gd name="T20" fmla="*/ 1070 w 2176"/>
                <a:gd name="T21" fmla="*/ 1319 h 1505"/>
                <a:gd name="T22" fmla="*/ 711 w 2176"/>
                <a:gd name="T23" fmla="*/ 1505 h 1505"/>
                <a:gd name="T24" fmla="*/ 765 w 2176"/>
                <a:gd name="T25" fmla="*/ 1481 h 1505"/>
                <a:gd name="T26" fmla="*/ 861 w 2176"/>
                <a:gd name="T27" fmla="*/ 1439 h 1505"/>
                <a:gd name="T28" fmla="*/ 1022 w 2176"/>
                <a:gd name="T29" fmla="*/ 1355 h 1505"/>
                <a:gd name="T30" fmla="*/ 1214 w 2176"/>
                <a:gd name="T31" fmla="*/ 1295 h 1505"/>
                <a:gd name="T32" fmla="*/ 1267 w 2176"/>
                <a:gd name="T33" fmla="*/ 1223 h 1505"/>
                <a:gd name="T34" fmla="*/ 1632 w 2176"/>
                <a:gd name="T35" fmla="*/ 1043 h 1505"/>
                <a:gd name="T36" fmla="*/ 1931 w 2176"/>
                <a:gd name="T37" fmla="*/ 953 h 1505"/>
                <a:gd name="T38" fmla="*/ 2176 w 2176"/>
                <a:gd name="T39" fmla="*/ 821 h 1505"/>
                <a:gd name="T40" fmla="*/ 1961 w 2176"/>
                <a:gd name="T41" fmla="*/ 911 h 1505"/>
                <a:gd name="T42" fmla="*/ 1656 w 2176"/>
                <a:gd name="T43" fmla="*/ 989 h 1505"/>
                <a:gd name="T44" fmla="*/ 1339 w 2176"/>
                <a:gd name="T45" fmla="*/ 1151 h 1505"/>
                <a:gd name="T46" fmla="*/ 1501 w 2176"/>
                <a:gd name="T47" fmla="*/ 905 h 1505"/>
                <a:gd name="T48" fmla="*/ 1620 w 2176"/>
                <a:gd name="T49" fmla="*/ 545 h 1505"/>
                <a:gd name="T50" fmla="*/ 1740 w 2176"/>
                <a:gd name="T51" fmla="*/ 372 h 1505"/>
                <a:gd name="T52" fmla="*/ 1979 w 2176"/>
                <a:gd name="T53" fmla="*/ 60 h 1505"/>
                <a:gd name="T54" fmla="*/ 2003 w 2176"/>
                <a:gd name="T55" fmla="*/ 0 h 1505"/>
                <a:gd name="T56" fmla="*/ 1973 w 2176"/>
                <a:gd name="T57" fmla="*/ 0 h 1505"/>
                <a:gd name="T58" fmla="*/ 1596 w 2176"/>
                <a:gd name="T59" fmla="*/ 480 h 1505"/>
                <a:gd name="T60" fmla="*/ 1477 w 2176"/>
                <a:gd name="T61" fmla="*/ 887 h 1505"/>
                <a:gd name="T62" fmla="*/ 1255 w 2176"/>
                <a:gd name="T63" fmla="*/ 1175 h 1505"/>
                <a:gd name="T64" fmla="*/ 1130 w 2176"/>
                <a:gd name="T65" fmla="*/ 905 h 1505"/>
                <a:gd name="T66" fmla="*/ 1010 w 2176"/>
                <a:gd name="T67" fmla="*/ 540 h 1505"/>
                <a:gd name="T68" fmla="*/ 885 w 2176"/>
                <a:gd name="T69" fmla="*/ 222 h 1505"/>
                <a:gd name="T70" fmla="*/ 789 w 2176"/>
                <a:gd name="T71" fmla="*/ 0 h 1505"/>
                <a:gd name="T72" fmla="*/ 753 w 2176"/>
                <a:gd name="T73" fmla="*/ 0 h 1505"/>
                <a:gd name="T74" fmla="*/ 903 w 2176"/>
                <a:gd name="T75" fmla="*/ 354 h 1505"/>
                <a:gd name="T76" fmla="*/ 1034 w 2176"/>
                <a:gd name="T77" fmla="*/ 767 h 1505"/>
                <a:gd name="T78" fmla="*/ 1034 w 2176"/>
                <a:gd name="T79" fmla="*/ 767 h 1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176" h="1505">
                  <a:moveTo>
                    <a:pt x="1034" y="767"/>
                  </a:moveTo>
                  <a:lnTo>
                    <a:pt x="1190" y="1235"/>
                  </a:lnTo>
                  <a:lnTo>
                    <a:pt x="956" y="1193"/>
                  </a:lnTo>
                  <a:lnTo>
                    <a:pt x="723" y="1127"/>
                  </a:lnTo>
                  <a:lnTo>
                    <a:pt x="442" y="1109"/>
                  </a:lnTo>
                  <a:lnTo>
                    <a:pt x="0" y="1079"/>
                  </a:lnTo>
                  <a:lnTo>
                    <a:pt x="30" y="1115"/>
                  </a:lnTo>
                  <a:lnTo>
                    <a:pt x="496" y="1133"/>
                  </a:lnTo>
                  <a:lnTo>
                    <a:pt x="777" y="1187"/>
                  </a:lnTo>
                  <a:lnTo>
                    <a:pt x="1130" y="1301"/>
                  </a:lnTo>
                  <a:lnTo>
                    <a:pt x="1070" y="1319"/>
                  </a:lnTo>
                  <a:lnTo>
                    <a:pt x="711" y="1505"/>
                  </a:lnTo>
                  <a:lnTo>
                    <a:pt x="765" y="1481"/>
                  </a:lnTo>
                  <a:lnTo>
                    <a:pt x="861" y="1439"/>
                  </a:lnTo>
                  <a:lnTo>
                    <a:pt x="1022" y="1355"/>
                  </a:lnTo>
                  <a:lnTo>
                    <a:pt x="1214" y="1295"/>
                  </a:lnTo>
                  <a:lnTo>
                    <a:pt x="1267" y="1223"/>
                  </a:lnTo>
                  <a:lnTo>
                    <a:pt x="1632" y="1043"/>
                  </a:lnTo>
                  <a:lnTo>
                    <a:pt x="1931" y="953"/>
                  </a:lnTo>
                  <a:lnTo>
                    <a:pt x="2176" y="821"/>
                  </a:lnTo>
                  <a:lnTo>
                    <a:pt x="1961" y="911"/>
                  </a:lnTo>
                  <a:lnTo>
                    <a:pt x="1656" y="989"/>
                  </a:lnTo>
                  <a:lnTo>
                    <a:pt x="1339" y="1151"/>
                  </a:lnTo>
                  <a:lnTo>
                    <a:pt x="1501" y="905"/>
                  </a:lnTo>
                  <a:lnTo>
                    <a:pt x="1620" y="545"/>
                  </a:lnTo>
                  <a:lnTo>
                    <a:pt x="1740" y="372"/>
                  </a:lnTo>
                  <a:lnTo>
                    <a:pt x="1979" y="60"/>
                  </a:lnTo>
                  <a:lnTo>
                    <a:pt x="2003" y="0"/>
                  </a:lnTo>
                  <a:lnTo>
                    <a:pt x="1973" y="0"/>
                  </a:lnTo>
                  <a:lnTo>
                    <a:pt x="1596" y="480"/>
                  </a:lnTo>
                  <a:lnTo>
                    <a:pt x="1477" y="887"/>
                  </a:lnTo>
                  <a:lnTo>
                    <a:pt x="1255" y="1175"/>
                  </a:lnTo>
                  <a:lnTo>
                    <a:pt x="1130" y="905"/>
                  </a:lnTo>
                  <a:lnTo>
                    <a:pt x="1010" y="540"/>
                  </a:lnTo>
                  <a:lnTo>
                    <a:pt x="885" y="222"/>
                  </a:lnTo>
                  <a:lnTo>
                    <a:pt x="789" y="0"/>
                  </a:lnTo>
                  <a:lnTo>
                    <a:pt x="753" y="0"/>
                  </a:lnTo>
                  <a:lnTo>
                    <a:pt x="903" y="354"/>
                  </a:lnTo>
                  <a:lnTo>
                    <a:pt x="1034" y="767"/>
                  </a:lnTo>
                  <a:lnTo>
                    <a:pt x="1034" y="767"/>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17" name="Freeform 9"/>
            <p:cNvSpPr/>
            <p:nvPr/>
          </p:nvSpPr>
          <p:spPr bwMode="hidden">
            <a:xfrm>
              <a:off x="0" y="649"/>
              <a:ext cx="816" cy="806"/>
            </a:xfrm>
            <a:custGeom>
              <a:avLst/>
              <a:gdLst>
                <a:gd name="T0" fmla="*/ 161 w 813"/>
                <a:gd name="T1" fmla="*/ 564 h 804"/>
                <a:gd name="T2" fmla="*/ 329 w 813"/>
                <a:gd name="T3" fmla="*/ 438 h 804"/>
                <a:gd name="T4" fmla="*/ 646 w 813"/>
                <a:gd name="T5" fmla="*/ 216 h 804"/>
                <a:gd name="T6" fmla="*/ 813 w 813"/>
                <a:gd name="T7" fmla="*/ 0 h 804"/>
                <a:gd name="T8" fmla="*/ 676 w 813"/>
                <a:gd name="T9" fmla="*/ 150 h 804"/>
                <a:gd name="T10" fmla="*/ 144 w 813"/>
                <a:gd name="T11" fmla="*/ 504 h 804"/>
                <a:gd name="T12" fmla="*/ 0 w 813"/>
                <a:gd name="T13" fmla="*/ 732 h 804"/>
                <a:gd name="T14" fmla="*/ 0 w 813"/>
                <a:gd name="T15" fmla="*/ 804 h 804"/>
                <a:gd name="T16" fmla="*/ 161 w 813"/>
                <a:gd name="T17" fmla="*/ 564 h 804"/>
                <a:gd name="T18" fmla="*/ 161 w 813"/>
                <a:gd name="T19" fmla="*/ 564 h 8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13" h="804">
                  <a:moveTo>
                    <a:pt x="161" y="564"/>
                  </a:moveTo>
                  <a:lnTo>
                    <a:pt x="329" y="438"/>
                  </a:lnTo>
                  <a:lnTo>
                    <a:pt x="646" y="216"/>
                  </a:lnTo>
                  <a:lnTo>
                    <a:pt x="813" y="0"/>
                  </a:lnTo>
                  <a:lnTo>
                    <a:pt x="676" y="150"/>
                  </a:lnTo>
                  <a:lnTo>
                    <a:pt x="144" y="504"/>
                  </a:lnTo>
                  <a:lnTo>
                    <a:pt x="0" y="732"/>
                  </a:lnTo>
                  <a:lnTo>
                    <a:pt x="0" y="804"/>
                  </a:lnTo>
                  <a:lnTo>
                    <a:pt x="161" y="564"/>
                  </a:lnTo>
                  <a:lnTo>
                    <a:pt x="161" y="564"/>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18" name="Freeform 10"/>
            <p:cNvSpPr/>
            <p:nvPr/>
          </p:nvSpPr>
          <p:spPr bwMode="hidden">
            <a:xfrm>
              <a:off x="0" y="1545"/>
              <a:ext cx="762" cy="107"/>
            </a:xfrm>
            <a:custGeom>
              <a:avLst/>
              <a:gdLst>
                <a:gd name="T0" fmla="*/ 460 w 759"/>
                <a:gd name="T1" fmla="*/ 66 h 107"/>
                <a:gd name="T2" fmla="*/ 759 w 759"/>
                <a:gd name="T3" fmla="*/ 0 h 107"/>
                <a:gd name="T4" fmla="*/ 496 w 759"/>
                <a:gd name="T5" fmla="*/ 36 h 107"/>
                <a:gd name="T6" fmla="*/ 138 w 759"/>
                <a:gd name="T7" fmla="*/ 48 h 107"/>
                <a:gd name="T8" fmla="*/ 0 w 759"/>
                <a:gd name="T9" fmla="*/ 78 h 107"/>
                <a:gd name="T10" fmla="*/ 0 w 759"/>
                <a:gd name="T11" fmla="*/ 107 h 107"/>
                <a:gd name="T12" fmla="*/ 96 w 759"/>
                <a:gd name="T13" fmla="*/ 89 h 107"/>
                <a:gd name="T14" fmla="*/ 460 w 759"/>
                <a:gd name="T15" fmla="*/ 66 h 107"/>
                <a:gd name="T16" fmla="*/ 460 w 759"/>
                <a:gd name="T17" fmla="*/ 6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9" h="107">
                  <a:moveTo>
                    <a:pt x="460" y="66"/>
                  </a:moveTo>
                  <a:lnTo>
                    <a:pt x="759" y="0"/>
                  </a:lnTo>
                  <a:lnTo>
                    <a:pt x="496" y="36"/>
                  </a:lnTo>
                  <a:lnTo>
                    <a:pt x="138" y="48"/>
                  </a:lnTo>
                  <a:lnTo>
                    <a:pt x="0" y="78"/>
                  </a:lnTo>
                  <a:lnTo>
                    <a:pt x="0" y="107"/>
                  </a:lnTo>
                  <a:lnTo>
                    <a:pt x="96" y="89"/>
                  </a:lnTo>
                  <a:lnTo>
                    <a:pt x="460" y="66"/>
                  </a:lnTo>
                  <a:lnTo>
                    <a:pt x="460" y="66"/>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19" name="Freeform 11"/>
            <p:cNvSpPr/>
            <p:nvPr/>
          </p:nvSpPr>
          <p:spPr bwMode="hidden">
            <a:xfrm>
              <a:off x="2314" y="3431"/>
              <a:ext cx="3182" cy="745"/>
            </a:xfrm>
            <a:custGeom>
              <a:avLst/>
              <a:gdLst>
                <a:gd name="T0" fmla="*/ 1387 w 3169"/>
                <a:gd name="T1" fmla="*/ 239 h 743"/>
                <a:gd name="T2" fmla="*/ 1734 w 3169"/>
                <a:gd name="T3" fmla="*/ 233 h 743"/>
                <a:gd name="T4" fmla="*/ 2087 w 3169"/>
                <a:gd name="T5" fmla="*/ 251 h 743"/>
                <a:gd name="T6" fmla="*/ 2505 w 3169"/>
                <a:gd name="T7" fmla="*/ 233 h 743"/>
                <a:gd name="T8" fmla="*/ 3169 w 3169"/>
                <a:gd name="T9" fmla="*/ 204 h 743"/>
                <a:gd name="T10" fmla="*/ 3115 w 3169"/>
                <a:gd name="T11" fmla="*/ 186 h 743"/>
                <a:gd name="T12" fmla="*/ 2422 w 3169"/>
                <a:gd name="T13" fmla="*/ 221 h 743"/>
                <a:gd name="T14" fmla="*/ 2003 w 3169"/>
                <a:gd name="T15" fmla="*/ 221 h 743"/>
                <a:gd name="T16" fmla="*/ 1459 w 3169"/>
                <a:gd name="T17" fmla="*/ 186 h 743"/>
                <a:gd name="T18" fmla="*/ 1543 w 3169"/>
                <a:gd name="T19" fmla="*/ 168 h 743"/>
                <a:gd name="T20" fmla="*/ 2039 w 3169"/>
                <a:gd name="T21" fmla="*/ 0 h 743"/>
                <a:gd name="T22" fmla="*/ 1961 w 3169"/>
                <a:gd name="T23" fmla="*/ 24 h 743"/>
                <a:gd name="T24" fmla="*/ 1836 w 3169"/>
                <a:gd name="T25" fmla="*/ 66 h 743"/>
                <a:gd name="T26" fmla="*/ 1602 w 3169"/>
                <a:gd name="T27" fmla="*/ 138 h 743"/>
                <a:gd name="T28" fmla="*/ 1339 w 3169"/>
                <a:gd name="T29" fmla="*/ 198 h 743"/>
                <a:gd name="T30" fmla="*/ 1268 w 3169"/>
                <a:gd name="T31" fmla="*/ 251 h 743"/>
                <a:gd name="T32" fmla="*/ 765 w 3169"/>
                <a:gd name="T33" fmla="*/ 413 h 743"/>
                <a:gd name="T34" fmla="*/ 335 w 3169"/>
                <a:gd name="T35" fmla="*/ 503 h 743"/>
                <a:gd name="T36" fmla="*/ 0 w 3169"/>
                <a:gd name="T37" fmla="*/ 617 h 743"/>
                <a:gd name="T38" fmla="*/ 299 w 3169"/>
                <a:gd name="T39" fmla="*/ 539 h 743"/>
                <a:gd name="T40" fmla="*/ 735 w 3169"/>
                <a:gd name="T41" fmla="*/ 449 h 743"/>
                <a:gd name="T42" fmla="*/ 1178 w 3169"/>
                <a:gd name="T43" fmla="*/ 311 h 743"/>
                <a:gd name="T44" fmla="*/ 981 w 3169"/>
                <a:gd name="T45" fmla="*/ 491 h 743"/>
                <a:gd name="T46" fmla="*/ 867 w 3169"/>
                <a:gd name="T47" fmla="*/ 743 h 743"/>
                <a:gd name="T48" fmla="*/ 861 w 3169"/>
                <a:gd name="T49" fmla="*/ 743 h 743"/>
                <a:gd name="T50" fmla="*/ 933 w 3169"/>
                <a:gd name="T51" fmla="*/ 743 h 743"/>
                <a:gd name="T52" fmla="*/ 1022 w 3169"/>
                <a:gd name="T53" fmla="*/ 497 h 743"/>
                <a:gd name="T54" fmla="*/ 1297 w 3169"/>
                <a:gd name="T55" fmla="*/ 281 h 743"/>
                <a:gd name="T56" fmla="*/ 1531 w 3169"/>
                <a:gd name="T57" fmla="*/ 449 h 743"/>
                <a:gd name="T58" fmla="*/ 1770 w 3169"/>
                <a:gd name="T59" fmla="*/ 677 h 743"/>
                <a:gd name="T60" fmla="*/ 1854 w 3169"/>
                <a:gd name="T61" fmla="*/ 743 h 743"/>
                <a:gd name="T62" fmla="*/ 1919 w 3169"/>
                <a:gd name="T63" fmla="*/ 743 h 743"/>
                <a:gd name="T64" fmla="*/ 1692 w 3169"/>
                <a:gd name="T65" fmla="*/ 527 h 743"/>
                <a:gd name="T66" fmla="*/ 1387 w 3169"/>
                <a:gd name="T67" fmla="*/ 239 h 743"/>
                <a:gd name="T68" fmla="*/ 1387 w 3169"/>
                <a:gd name="T69" fmla="*/ 239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169" h="743">
                  <a:moveTo>
                    <a:pt x="1387" y="239"/>
                  </a:moveTo>
                  <a:lnTo>
                    <a:pt x="1734" y="233"/>
                  </a:lnTo>
                  <a:lnTo>
                    <a:pt x="2087" y="251"/>
                  </a:lnTo>
                  <a:lnTo>
                    <a:pt x="2505" y="233"/>
                  </a:lnTo>
                  <a:lnTo>
                    <a:pt x="3169" y="204"/>
                  </a:lnTo>
                  <a:lnTo>
                    <a:pt x="3115" y="186"/>
                  </a:lnTo>
                  <a:lnTo>
                    <a:pt x="2422" y="221"/>
                  </a:lnTo>
                  <a:lnTo>
                    <a:pt x="2003" y="221"/>
                  </a:lnTo>
                  <a:lnTo>
                    <a:pt x="1459" y="186"/>
                  </a:lnTo>
                  <a:lnTo>
                    <a:pt x="1543" y="168"/>
                  </a:lnTo>
                  <a:lnTo>
                    <a:pt x="2039" y="0"/>
                  </a:lnTo>
                  <a:lnTo>
                    <a:pt x="1961" y="24"/>
                  </a:lnTo>
                  <a:lnTo>
                    <a:pt x="1836" y="66"/>
                  </a:lnTo>
                  <a:lnTo>
                    <a:pt x="1602" y="138"/>
                  </a:lnTo>
                  <a:lnTo>
                    <a:pt x="1339" y="198"/>
                  </a:lnTo>
                  <a:lnTo>
                    <a:pt x="1268" y="251"/>
                  </a:lnTo>
                  <a:lnTo>
                    <a:pt x="765" y="413"/>
                  </a:lnTo>
                  <a:lnTo>
                    <a:pt x="335" y="503"/>
                  </a:lnTo>
                  <a:lnTo>
                    <a:pt x="0" y="617"/>
                  </a:lnTo>
                  <a:lnTo>
                    <a:pt x="299" y="539"/>
                  </a:lnTo>
                  <a:lnTo>
                    <a:pt x="735" y="449"/>
                  </a:lnTo>
                  <a:lnTo>
                    <a:pt x="1178" y="311"/>
                  </a:lnTo>
                  <a:lnTo>
                    <a:pt x="981" y="491"/>
                  </a:lnTo>
                  <a:lnTo>
                    <a:pt x="867" y="743"/>
                  </a:lnTo>
                  <a:lnTo>
                    <a:pt x="861" y="743"/>
                  </a:lnTo>
                  <a:lnTo>
                    <a:pt x="933" y="743"/>
                  </a:lnTo>
                  <a:lnTo>
                    <a:pt x="1022" y="497"/>
                  </a:lnTo>
                  <a:lnTo>
                    <a:pt x="1297" y="281"/>
                  </a:lnTo>
                  <a:lnTo>
                    <a:pt x="1531" y="449"/>
                  </a:lnTo>
                  <a:lnTo>
                    <a:pt x="1770" y="677"/>
                  </a:lnTo>
                  <a:lnTo>
                    <a:pt x="1854" y="743"/>
                  </a:lnTo>
                  <a:lnTo>
                    <a:pt x="1919" y="743"/>
                  </a:lnTo>
                  <a:lnTo>
                    <a:pt x="1692" y="527"/>
                  </a:lnTo>
                  <a:lnTo>
                    <a:pt x="1387" y="239"/>
                  </a:lnTo>
                  <a:lnTo>
                    <a:pt x="1387" y="239"/>
                  </a:lnTo>
                  <a:close/>
                </a:path>
              </a:pathLst>
            </a:custGeom>
            <a:gradFill rotWithShape="0">
              <a:gsLst>
                <a:gs pos="0">
                  <a:schemeClr val="accent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20" name="Rectangle 12"/>
            <p:cNvSpPr>
              <a:spLocks noChangeArrowheads="1"/>
            </p:cNvSpPr>
            <p:nvPr/>
          </p:nvSpPr>
          <p:spPr bwMode="hidden">
            <a:xfrm>
              <a:off x="192" y="127"/>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21" name="Rectangle 13"/>
            <p:cNvSpPr>
              <a:spLocks noChangeArrowheads="1"/>
            </p:cNvSpPr>
            <p:nvPr/>
          </p:nvSpPr>
          <p:spPr bwMode="hidden">
            <a:xfrm>
              <a:off x="204" y="131"/>
              <a:ext cx="1" cy="1"/>
            </a:xfrm>
            <a:prstGeom prst="rect">
              <a:avLst/>
            </a:prstGeom>
            <a:solidFill>
              <a:srgbClr val="9A1E8D"/>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22" name="Freeform 14"/>
            <p:cNvSpPr/>
            <p:nvPr/>
          </p:nvSpPr>
          <p:spPr bwMode="hidden">
            <a:xfrm>
              <a:off x="0" y="4032"/>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23" name="Freeform 15"/>
            <p:cNvSpPr/>
            <p:nvPr/>
          </p:nvSpPr>
          <p:spPr bwMode="hidden">
            <a:xfrm>
              <a:off x="0" y="4032"/>
              <a:ext cx="5760" cy="336"/>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1"/>
                </a:gs>
                <a:gs pos="100000">
                  <a:schemeClr val="bg1">
                    <a:gamma/>
                    <a:shade val="46275"/>
                    <a:invGamma/>
                  </a:scheme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24" name="Freeform 16"/>
            <p:cNvSpPr/>
            <p:nvPr/>
          </p:nvSpPr>
          <p:spPr bwMode="hidden">
            <a:xfrm>
              <a:off x="0" y="0"/>
              <a:ext cx="5760" cy="288"/>
            </a:xfrm>
            <a:custGeom>
              <a:avLst/>
              <a:gdLst>
                <a:gd name="T0" fmla="*/ 5740 w 5740"/>
                <a:gd name="T1" fmla="*/ 288 h 288"/>
                <a:gd name="T2" fmla="*/ 0 w 5740"/>
                <a:gd name="T3" fmla="*/ 288 h 288"/>
                <a:gd name="T4" fmla="*/ 0 w 5740"/>
                <a:gd name="T5" fmla="*/ 0 h 288"/>
                <a:gd name="T6" fmla="*/ 5740 w 5740"/>
                <a:gd name="T7" fmla="*/ 0 h 288"/>
                <a:gd name="T8" fmla="*/ 5740 w 5740"/>
                <a:gd name="T9" fmla="*/ 288 h 288"/>
                <a:gd name="T10" fmla="*/ 5740 w 5740"/>
                <a:gd name="T11" fmla="*/ 288 h 288"/>
              </a:gdLst>
              <a:ahLst/>
              <a:cxnLst>
                <a:cxn ang="0">
                  <a:pos x="T0" y="T1"/>
                </a:cxn>
                <a:cxn ang="0">
                  <a:pos x="T2" y="T3"/>
                </a:cxn>
                <a:cxn ang="0">
                  <a:pos x="T4" y="T5"/>
                </a:cxn>
                <a:cxn ang="0">
                  <a:pos x="T6" y="T7"/>
                </a:cxn>
                <a:cxn ang="0">
                  <a:pos x="T8" y="T9"/>
                </a:cxn>
                <a:cxn ang="0">
                  <a:pos x="T10" y="T11"/>
                </a:cxn>
              </a:cxnLst>
              <a:rect l="0" t="0" r="r" b="b"/>
              <a:pathLst>
                <a:path w="5740" h="288">
                  <a:moveTo>
                    <a:pt x="5740" y="288"/>
                  </a:moveTo>
                  <a:lnTo>
                    <a:pt x="0" y="288"/>
                  </a:lnTo>
                  <a:lnTo>
                    <a:pt x="0" y="0"/>
                  </a:lnTo>
                  <a:lnTo>
                    <a:pt x="5740" y="0"/>
                  </a:lnTo>
                  <a:lnTo>
                    <a:pt x="5740" y="288"/>
                  </a:lnTo>
                  <a:lnTo>
                    <a:pt x="5740" y="288"/>
                  </a:lnTo>
                  <a:close/>
                </a:path>
              </a:pathLst>
            </a:custGeom>
            <a:gradFill rotWithShape="0">
              <a:gsLst>
                <a:gs pos="0">
                  <a:schemeClr val="bg2">
                    <a:gamma/>
                    <a:shade val="56078"/>
                    <a:invGamma/>
                  </a:schemeClr>
                </a:gs>
                <a:gs pos="100000">
                  <a:schemeClr val="bg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25" name="Freeform 17"/>
            <p:cNvSpPr/>
            <p:nvPr/>
          </p:nvSpPr>
          <p:spPr bwMode="hidden">
            <a:xfrm>
              <a:off x="509" y="229"/>
              <a:ext cx="3188" cy="2024"/>
            </a:xfrm>
            <a:custGeom>
              <a:avLst/>
              <a:gdLst>
                <a:gd name="T0" fmla="*/ 871 w 3188"/>
                <a:gd name="T1" fmla="*/ 1423 h 2024"/>
                <a:gd name="T2" fmla="*/ 907 w 3188"/>
                <a:gd name="T3" fmla="*/ 1393 h 2024"/>
                <a:gd name="T4" fmla="*/ 991 w 3188"/>
                <a:gd name="T5" fmla="*/ 1320 h 2024"/>
                <a:gd name="T6" fmla="*/ 1033 w 3188"/>
                <a:gd name="T7" fmla="*/ 1297 h 2024"/>
                <a:gd name="T8" fmla="*/ 1086 w 3188"/>
                <a:gd name="T9" fmla="*/ 1249 h 2024"/>
                <a:gd name="T10" fmla="*/ 1123 w 3188"/>
                <a:gd name="T11" fmla="*/ 1219 h 2024"/>
                <a:gd name="T12" fmla="*/ 1057 w 3188"/>
                <a:gd name="T13" fmla="*/ 1153 h 2024"/>
                <a:gd name="T14" fmla="*/ 877 w 3188"/>
                <a:gd name="T15" fmla="*/ 1021 h 2024"/>
                <a:gd name="T16" fmla="*/ 655 w 3188"/>
                <a:gd name="T17" fmla="*/ 907 h 2024"/>
                <a:gd name="T18" fmla="*/ 655 w 3188"/>
                <a:gd name="T19" fmla="*/ 846 h 2024"/>
                <a:gd name="T20" fmla="*/ 643 w 3188"/>
                <a:gd name="T21" fmla="*/ 708 h 2024"/>
                <a:gd name="T22" fmla="*/ 552 w 3188"/>
                <a:gd name="T23" fmla="*/ 642 h 2024"/>
                <a:gd name="T24" fmla="*/ 510 w 3188"/>
                <a:gd name="T25" fmla="*/ 570 h 2024"/>
                <a:gd name="T26" fmla="*/ 637 w 3188"/>
                <a:gd name="T27" fmla="*/ 564 h 2024"/>
                <a:gd name="T28" fmla="*/ 763 w 3188"/>
                <a:gd name="T29" fmla="*/ 570 h 2024"/>
                <a:gd name="T30" fmla="*/ 1091 w 3188"/>
                <a:gd name="T31" fmla="*/ 850 h 2024"/>
                <a:gd name="T32" fmla="*/ 1009 w 3188"/>
                <a:gd name="T33" fmla="*/ 566 h 2024"/>
                <a:gd name="T34" fmla="*/ 1054 w 3188"/>
                <a:gd name="T35" fmla="*/ 265 h 2024"/>
                <a:gd name="T36" fmla="*/ 1249 w 3188"/>
                <a:gd name="T37" fmla="*/ 0 h 2024"/>
                <a:gd name="T38" fmla="*/ 1466 w 3188"/>
                <a:gd name="T39" fmla="*/ 292 h 2024"/>
                <a:gd name="T40" fmla="*/ 1475 w 3188"/>
                <a:gd name="T41" fmla="*/ 548 h 2024"/>
                <a:gd name="T42" fmla="*/ 1567 w 3188"/>
                <a:gd name="T43" fmla="*/ 630 h 2024"/>
                <a:gd name="T44" fmla="*/ 1795 w 3188"/>
                <a:gd name="T45" fmla="*/ 365 h 2024"/>
                <a:gd name="T46" fmla="*/ 2245 w 3188"/>
                <a:gd name="T47" fmla="*/ 150 h 2024"/>
                <a:gd name="T48" fmla="*/ 2618 w 3188"/>
                <a:gd name="T49" fmla="*/ 180 h 2024"/>
                <a:gd name="T50" fmla="*/ 3050 w 3188"/>
                <a:gd name="T51" fmla="*/ 150 h 2024"/>
                <a:gd name="T52" fmla="*/ 3140 w 3188"/>
                <a:gd name="T53" fmla="*/ 210 h 2024"/>
                <a:gd name="T54" fmla="*/ 2990 w 3188"/>
                <a:gd name="T55" fmla="*/ 210 h 2024"/>
                <a:gd name="T56" fmla="*/ 2834 w 3188"/>
                <a:gd name="T57" fmla="*/ 377 h 2024"/>
                <a:gd name="T58" fmla="*/ 2702 w 3188"/>
                <a:gd name="T59" fmla="*/ 648 h 2024"/>
                <a:gd name="T60" fmla="*/ 2582 w 3188"/>
                <a:gd name="T61" fmla="*/ 828 h 2024"/>
                <a:gd name="T62" fmla="*/ 2234 w 3188"/>
                <a:gd name="T63" fmla="*/ 1009 h 2024"/>
                <a:gd name="T64" fmla="*/ 1963 w 3188"/>
                <a:gd name="T65" fmla="*/ 1075 h 2024"/>
                <a:gd name="T66" fmla="*/ 2257 w 3188"/>
                <a:gd name="T67" fmla="*/ 1111 h 2024"/>
                <a:gd name="T68" fmla="*/ 2600 w 3188"/>
                <a:gd name="T69" fmla="*/ 1207 h 2024"/>
                <a:gd name="T70" fmla="*/ 2894 w 3188"/>
                <a:gd name="T71" fmla="*/ 1441 h 2024"/>
                <a:gd name="T72" fmla="*/ 3122 w 3188"/>
                <a:gd name="T73" fmla="*/ 1555 h 2024"/>
                <a:gd name="T74" fmla="*/ 3032 w 3188"/>
                <a:gd name="T75" fmla="*/ 1585 h 2024"/>
                <a:gd name="T76" fmla="*/ 3008 w 3188"/>
                <a:gd name="T77" fmla="*/ 1591 h 2024"/>
                <a:gd name="T78" fmla="*/ 2960 w 3188"/>
                <a:gd name="T79" fmla="*/ 1597 h 2024"/>
                <a:gd name="T80" fmla="*/ 2882 w 3188"/>
                <a:gd name="T81" fmla="*/ 1609 h 2024"/>
                <a:gd name="T82" fmla="*/ 2846 w 3188"/>
                <a:gd name="T83" fmla="*/ 1609 h 2024"/>
                <a:gd name="T84" fmla="*/ 2774 w 3188"/>
                <a:gd name="T85" fmla="*/ 1615 h 2024"/>
                <a:gd name="T86" fmla="*/ 2726 w 3188"/>
                <a:gd name="T87" fmla="*/ 1621 h 2024"/>
                <a:gd name="T88" fmla="*/ 2708 w 3188"/>
                <a:gd name="T89" fmla="*/ 1621 h 2024"/>
                <a:gd name="T90" fmla="*/ 2594 w 3188"/>
                <a:gd name="T91" fmla="*/ 1657 h 2024"/>
                <a:gd name="T92" fmla="*/ 2533 w 3188"/>
                <a:gd name="T93" fmla="*/ 1663 h 2024"/>
                <a:gd name="T94" fmla="*/ 2444 w 3188"/>
                <a:gd name="T95" fmla="*/ 1675 h 2024"/>
                <a:gd name="T96" fmla="*/ 2378 w 3188"/>
                <a:gd name="T97" fmla="*/ 1687 h 2024"/>
                <a:gd name="T98" fmla="*/ 2360 w 3188"/>
                <a:gd name="T99" fmla="*/ 1705 h 2024"/>
                <a:gd name="T100" fmla="*/ 2305 w 3188"/>
                <a:gd name="T101" fmla="*/ 1687 h 2024"/>
                <a:gd name="T102" fmla="*/ 2263 w 3188"/>
                <a:gd name="T103" fmla="*/ 1663 h 2024"/>
                <a:gd name="T104" fmla="*/ 2017 w 3188"/>
                <a:gd name="T105" fmla="*/ 1585 h 2024"/>
                <a:gd name="T106" fmla="*/ 1711 w 3188"/>
                <a:gd name="T107" fmla="*/ 1453 h 2024"/>
                <a:gd name="T108" fmla="*/ 1880 w 3188"/>
                <a:gd name="T109" fmla="*/ 1844 h 2024"/>
                <a:gd name="T110" fmla="*/ 1771 w 3188"/>
                <a:gd name="T111" fmla="*/ 1922 h 2024"/>
                <a:gd name="T112" fmla="*/ 1531 w 3188"/>
                <a:gd name="T113" fmla="*/ 1753 h 2024"/>
                <a:gd name="T114" fmla="*/ 1411 w 3188"/>
                <a:gd name="T115" fmla="*/ 1477 h 2024"/>
                <a:gd name="T116" fmla="*/ 1219 w 3188"/>
                <a:gd name="T117" fmla="*/ 1291 h 2024"/>
                <a:gd name="T118" fmla="*/ 127 w 3188"/>
                <a:gd name="T119" fmla="*/ 2006 h 2024"/>
                <a:gd name="T120" fmla="*/ 865 w 3188"/>
                <a:gd name="T121" fmla="*/ 1429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188" h="2024">
                  <a:moveTo>
                    <a:pt x="865" y="1429"/>
                  </a:moveTo>
                  <a:lnTo>
                    <a:pt x="871" y="1423"/>
                  </a:lnTo>
                  <a:lnTo>
                    <a:pt x="889" y="1411"/>
                  </a:lnTo>
                  <a:lnTo>
                    <a:pt x="907" y="1393"/>
                  </a:lnTo>
                  <a:lnTo>
                    <a:pt x="937" y="1369"/>
                  </a:lnTo>
                  <a:lnTo>
                    <a:pt x="991" y="1320"/>
                  </a:lnTo>
                  <a:lnTo>
                    <a:pt x="1015" y="1309"/>
                  </a:lnTo>
                  <a:lnTo>
                    <a:pt x="1033" y="1297"/>
                  </a:lnTo>
                  <a:lnTo>
                    <a:pt x="1057" y="1279"/>
                  </a:lnTo>
                  <a:lnTo>
                    <a:pt x="1086" y="1249"/>
                  </a:lnTo>
                  <a:lnTo>
                    <a:pt x="1111" y="1225"/>
                  </a:lnTo>
                  <a:lnTo>
                    <a:pt x="1123" y="1219"/>
                  </a:lnTo>
                  <a:lnTo>
                    <a:pt x="1123" y="1213"/>
                  </a:lnTo>
                  <a:lnTo>
                    <a:pt x="1057" y="1153"/>
                  </a:lnTo>
                  <a:lnTo>
                    <a:pt x="979" y="1051"/>
                  </a:lnTo>
                  <a:lnTo>
                    <a:pt x="877" y="1021"/>
                  </a:lnTo>
                  <a:lnTo>
                    <a:pt x="685" y="931"/>
                  </a:lnTo>
                  <a:lnTo>
                    <a:pt x="655" y="907"/>
                  </a:lnTo>
                  <a:lnTo>
                    <a:pt x="721" y="876"/>
                  </a:lnTo>
                  <a:lnTo>
                    <a:pt x="655" y="846"/>
                  </a:lnTo>
                  <a:lnTo>
                    <a:pt x="612" y="774"/>
                  </a:lnTo>
                  <a:lnTo>
                    <a:pt x="643" y="708"/>
                  </a:lnTo>
                  <a:lnTo>
                    <a:pt x="600" y="660"/>
                  </a:lnTo>
                  <a:lnTo>
                    <a:pt x="552" y="642"/>
                  </a:lnTo>
                  <a:lnTo>
                    <a:pt x="528" y="594"/>
                  </a:lnTo>
                  <a:lnTo>
                    <a:pt x="510" y="570"/>
                  </a:lnTo>
                  <a:lnTo>
                    <a:pt x="552" y="552"/>
                  </a:lnTo>
                  <a:lnTo>
                    <a:pt x="637" y="564"/>
                  </a:lnTo>
                  <a:lnTo>
                    <a:pt x="721" y="576"/>
                  </a:lnTo>
                  <a:lnTo>
                    <a:pt x="763" y="570"/>
                  </a:lnTo>
                  <a:lnTo>
                    <a:pt x="931" y="696"/>
                  </a:lnTo>
                  <a:lnTo>
                    <a:pt x="1091" y="850"/>
                  </a:lnTo>
                  <a:lnTo>
                    <a:pt x="1073" y="685"/>
                  </a:lnTo>
                  <a:lnTo>
                    <a:pt x="1009" y="566"/>
                  </a:lnTo>
                  <a:lnTo>
                    <a:pt x="945" y="393"/>
                  </a:lnTo>
                  <a:lnTo>
                    <a:pt x="1054" y="265"/>
                  </a:lnTo>
                  <a:lnTo>
                    <a:pt x="1137" y="45"/>
                  </a:lnTo>
                  <a:lnTo>
                    <a:pt x="1249" y="0"/>
                  </a:lnTo>
                  <a:lnTo>
                    <a:pt x="1338" y="137"/>
                  </a:lnTo>
                  <a:lnTo>
                    <a:pt x="1466" y="292"/>
                  </a:lnTo>
                  <a:lnTo>
                    <a:pt x="1502" y="411"/>
                  </a:lnTo>
                  <a:lnTo>
                    <a:pt x="1475" y="548"/>
                  </a:lnTo>
                  <a:lnTo>
                    <a:pt x="1347" y="768"/>
                  </a:lnTo>
                  <a:lnTo>
                    <a:pt x="1567" y="630"/>
                  </a:lnTo>
                  <a:lnTo>
                    <a:pt x="1687" y="462"/>
                  </a:lnTo>
                  <a:lnTo>
                    <a:pt x="1795" y="365"/>
                  </a:lnTo>
                  <a:lnTo>
                    <a:pt x="1940" y="239"/>
                  </a:lnTo>
                  <a:lnTo>
                    <a:pt x="2245" y="150"/>
                  </a:lnTo>
                  <a:lnTo>
                    <a:pt x="2498" y="138"/>
                  </a:lnTo>
                  <a:lnTo>
                    <a:pt x="2618" y="180"/>
                  </a:lnTo>
                  <a:lnTo>
                    <a:pt x="2815" y="138"/>
                  </a:lnTo>
                  <a:lnTo>
                    <a:pt x="3050" y="150"/>
                  </a:lnTo>
                  <a:lnTo>
                    <a:pt x="3176" y="168"/>
                  </a:lnTo>
                  <a:lnTo>
                    <a:pt x="3140" y="210"/>
                  </a:lnTo>
                  <a:lnTo>
                    <a:pt x="3116" y="192"/>
                  </a:lnTo>
                  <a:lnTo>
                    <a:pt x="2990" y="210"/>
                  </a:lnTo>
                  <a:lnTo>
                    <a:pt x="2906" y="263"/>
                  </a:lnTo>
                  <a:lnTo>
                    <a:pt x="2834" y="377"/>
                  </a:lnTo>
                  <a:lnTo>
                    <a:pt x="2768" y="534"/>
                  </a:lnTo>
                  <a:lnTo>
                    <a:pt x="2702" y="648"/>
                  </a:lnTo>
                  <a:lnTo>
                    <a:pt x="2738" y="726"/>
                  </a:lnTo>
                  <a:lnTo>
                    <a:pt x="2582" y="828"/>
                  </a:lnTo>
                  <a:lnTo>
                    <a:pt x="2444" y="913"/>
                  </a:lnTo>
                  <a:lnTo>
                    <a:pt x="2234" y="1009"/>
                  </a:lnTo>
                  <a:lnTo>
                    <a:pt x="2096" y="1063"/>
                  </a:lnTo>
                  <a:lnTo>
                    <a:pt x="1963" y="1075"/>
                  </a:lnTo>
                  <a:lnTo>
                    <a:pt x="2035" y="1117"/>
                  </a:lnTo>
                  <a:lnTo>
                    <a:pt x="2257" y="1111"/>
                  </a:lnTo>
                  <a:lnTo>
                    <a:pt x="2545" y="1135"/>
                  </a:lnTo>
                  <a:lnTo>
                    <a:pt x="2600" y="1207"/>
                  </a:lnTo>
                  <a:lnTo>
                    <a:pt x="2726" y="1303"/>
                  </a:lnTo>
                  <a:lnTo>
                    <a:pt x="2894" y="1441"/>
                  </a:lnTo>
                  <a:lnTo>
                    <a:pt x="2984" y="1471"/>
                  </a:lnTo>
                  <a:lnTo>
                    <a:pt x="3122" y="1555"/>
                  </a:lnTo>
                  <a:lnTo>
                    <a:pt x="3188" y="1543"/>
                  </a:lnTo>
                  <a:lnTo>
                    <a:pt x="3032" y="1585"/>
                  </a:lnTo>
                  <a:lnTo>
                    <a:pt x="3026" y="1585"/>
                  </a:lnTo>
                  <a:lnTo>
                    <a:pt x="3008" y="1591"/>
                  </a:lnTo>
                  <a:lnTo>
                    <a:pt x="2984" y="1591"/>
                  </a:lnTo>
                  <a:lnTo>
                    <a:pt x="2960" y="1597"/>
                  </a:lnTo>
                  <a:lnTo>
                    <a:pt x="2906" y="1603"/>
                  </a:lnTo>
                  <a:lnTo>
                    <a:pt x="2882" y="1609"/>
                  </a:lnTo>
                  <a:lnTo>
                    <a:pt x="2864" y="1609"/>
                  </a:lnTo>
                  <a:lnTo>
                    <a:pt x="2846" y="1609"/>
                  </a:lnTo>
                  <a:lnTo>
                    <a:pt x="2828" y="1609"/>
                  </a:lnTo>
                  <a:lnTo>
                    <a:pt x="2774" y="1615"/>
                  </a:lnTo>
                  <a:lnTo>
                    <a:pt x="2750" y="1615"/>
                  </a:lnTo>
                  <a:lnTo>
                    <a:pt x="2726" y="1621"/>
                  </a:lnTo>
                  <a:lnTo>
                    <a:pt x="2714" y="1621"/>
                  </a:lnTo>
                  <a:lnTo>
                    <a:pt x="2708" y="1621"/>
                  </a:lnTo>
                  <a:lnTo>
                    <a:pt x="2606" y="1657"/>
                  </a:lnTo>
                  <a:lnTo>
                    <a:pt x="2594" y="1657"/>
                  </a:lnTo>
                  <a:lnTo>
                    <a:pt x="2569" y="1657"/>
                  </a:lnTo>
                  <a:lnTo>
                    <a:pt x="2533" y="1663"/>
                  </a:lnTo>
                  <a:lnTo>
                    <a:pt x="2486" y="1669"/>
                  </a:lnTo>
                  <a:lnTo>
                    <a:pt x="2444" y="1675"/>
                  </a:lnTo>
                  <a:lnTo>
                    <a:pt x="2408" y="1681"/>
                  </a:lnTo>
                  <a:lnTo>
                    <a:pt x="2378" y="1687"/>
                  </a:lnTo>
                  <a:lnTo>
                    <a:pt x="2366" y="1699"/>
                  </a:lnTo>
                  <a:lnTo>
                    <a:pt x="2360" y="1705"/>
                  </a:lnTo>
                  <a:lnTo>
                    <a:pt x="2342" y="1705"/>
                  </a:lnTo>
                  <a:lnTo>
                    <a:pt x="2305" y="1687"/>
                  </a:lnTo>
                  <a:lnTo>
                    <a:pt x="2275" y="1669"/>
                  </a:lnTo>
                  <a:lnTo>
                    <a:pt x="2263" y="1663"/>
                  </a:lnTo>
                  <a:lnTo>
                    <a:pt x="2257" y="1657"/>
                  </a:lnTo>
                  <a:lnTo>
                    <a:pt x="2017" y="1585"/>
                  </a:lnTo>
                  <a:lnTo>
                    <a:pt x="1844" y="1489"/>
                  </a:lnTo>
                  <a:lnTo>
                    <a:pt x="1711" y="1453"/>
                  </a:lnTo>
                  <a:lnTo>
                    <a:pt x="1856" y="1693"/>
                  </a:lnTo>
                  <a:lnTo>
                    <a:pt x="1880" y="1844"/>
                  </a:lnTo>
                  <a:lnTo>
                    <a:pt x="1856" y="1994"/>
                  </a:lnTo>
                  <a:lnTo>
                    <a:pt x="1771" y="1922"/>
                  </a:lnTo>
                  <a:lnTo>
                    <a:pt x="1616" y="1795"/>
                  </a:lnTo>
                  <a:lnTo>
                    <a:pt x="1531" y="1753"/>
                  </a:lnTo>
                  <a:lnTo>
                    <a:pt x="1483" y="1633"/>
                  </a:lnTo>
                  <a:lnTo>
                    <a:pt x="1411" y="1477"/>
                  </a:lnTo>
                  <a:lnTo>
                    <a:pt x="1358" y="1381"/>
                  </a:lnTo>
                  <a:lnTo>
                    <a:pt x="1219" y="1291"/>
                  </a:lnTo>
                  <a:lnTo>
                    <a:pt x="1147" y="1279"/>
                  </a:lnTo>
                  <a:lnTo>
                    <a:pt x="127" y="2006"/>
                  </a:lnTo>
                  <a:lnTo>
                    <a:pt x="0" y="2024"/>
                  </a:lnTo>
                  <a:lnTo>
                    <a:pt x="865" y="1429"/>
                  </a:lnTo>
                  <a:lnTo>
                    <a:pt x="865" y="1429"/>
                  </a:lnTo>
                  <a:close/>
                </a:path>
              </a:pathLst>
            </a:custGeom>
            <a:gradFill rotWithShape="0">
              <a:gsLst>
                <a:gs pos="0">
                  <a:schemeClr val="bg2"/>
                </a:gs>
                <a:gs pos="100000">
                  <a:schemeClr val="bg1"/>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26" name="Freeform 18"/>
            <p:cNvSpPr/>
            <p:nvPr/>
          </p:nvSpPr>
          <p:spPr bwMode="hidden">
            <a:xfrm>
              <a:off x="1344" y="293"/>
              <a:ext cx="2144" cy="1787"/>
            </a:xfrm>
            <a:custGeom>
              <a:avLst/>
              <a:gdLst>
                <a:gd name="T0" fmla="*/ 318 w 2144"/>
                <a:gd name="T1" fmla="*/ 1078 h 1787"/>
                <a:gd name="T2" fmla="*/ 217 w 2144"/>
                <a:gd name="T3" fmla="*/ 928 h 1787"/>
                <a:gd name="T4" fmla="*/ 102 w 2144"/>
                <a:gd name="T5" fmla="*/ 808 h 1787"/>
                <a:gd name="T6" fmla="*/ 36 w 2144"/>
                <a:gd name="T7" fmla="*/ 742 h 1787"/>
                <a:gd name="T8" fmla="*/ 0 w 2144"/>
                <a:gd name="T9" fmla="*/ 700 h 1787"/>
                <a:gd name="T10" fmla="*/ 270 w 2144"/>
                <a:gd name="T11" fmla="*/ 958 h 1787"/>
                <a:gd name="T12" fmla="*/ 294 w 2144"/>
                <a:gd name="T13" fmla="*/ 1006 h 1787"/>
                <a:gd name="T14" fmla="*/ 367 w 2144"/>
                <a:gd name="T15" fmla="*/ 670 h 1787"/>
                <a:gd name="T16" fmla="*/ 379 w 2144"/>
                <a:gd name="T17" fmla="*/ 411 h 1787"/>
                <a:gd name="T18" fmla="*/ 347 w 2144"/>
                <a:gd name="T19" fmla="*/ 118 h 1787"/>
                <a:gd name="T20" fmla="*/ 393 w 2144"/>
                <a:gd name="T21" fmla="*/ 0 h 1787"/>
                <a:gd name="T22" fmla="*/ 397 w 2144"/>
                <a:gd name="T23" fmla="*/ 357 h 1787"/>
                <a:gd name="T24" fmla="*/ 421 w 2144"/>
                <a:gd name="T25" fmla="*/ 609 h 1787"/>
                <a:gd name="T26" fmla="*/ 385 w 2144"/>
                <a:gd name="T27" fmla="*/ 826 h 1787"/>
                <a:gd name="T28" fmla="*/ 385 w 2144"/>
                <a:gd name="T29" fmla="*/ 1036 h 1787"/>
                <a:gd name="T30" fmla="*/ 877 w 2144"/>
                <a:gd name="T31" fmla="*/ 784 h 1787"/>
                <a:gd name="T32" fmla="*/ 1309 w 2144"/>
                <a:gd name="T33" fmla="*/ 555 h 1787"/>
                <a:gd name="T34" fmla="*/ 1802 w 2144"/>
                <a:gd name="T35" fmla="*/ 249 h 1787"/>
                <a:gd name="T36" fmla="*/ 2096 w 2144"/>
                <a:gd name="T37" fmla="*/ 69 h 1787"/>
                <a:gd name="T38" fmla="*/ 1814 w 2144"/>
                <a:gd name="T39" fmla="*/ 279 h 1787"/>
                <a:gd name="T40" fmla="*/ 1453 w 2144"/>
                <a:gd name="T41" fmla="*/ 501 h 1787"/>
                <a:gd name="T42" fmla="*/ 1123 w 2144"/>
                <a:gd name="T43" fmla="*/ 700 h 1787"/>
                <a:gd name="T44" fmla="*/ 739 w 2144"/>
                <a:gd name="T45" fmla="*/ 898 h 1787"/>
                <a:gd name="T46" fmla="*/ 463 w 2144"/>
                <a:gd name="T47" fmla="*/ 1084 h 1787"/>
                <a:gd name="T48" fmla="*/ 817 w 2144"/>
                <a:gd name="T49" fmla="*/ 1193 h 1787"/>
                <a:gd name="T50" fmla="*/ 1285 w 2144"/>
                <a:gd name="T51" fmla="*/ 1187 h 1787"/>
                <a:gd name="T52" fmla="*/ 1916 w 2144"/>
                <a:gd name="T53" fmla="*/ 1396 h 1787"/>
                <a:gd name="T54" fmla="*/ 2144 w 2144"/>
                <a:gd name="T55" fmla="*/ 1420 h 1787"/>
                <a:gd name="T56" fmla="*/ 1814 w 2144"/>
                <a:gd name="T57" fmla="*/ 1408 h 1787"/>
                <a:gd name="T58" fmla="*/ 1435 w 2144"/>
                <a:gd name="T59" fmla="*/ 1288 h 1787"/>
                <a:gd name="T60" fmla="*/ 1219 w 2144"/>
                <a:gd name="T61" fmla="*/ 1229 h 1787"/>
                <a:gd name="T62" fmla="*/ 799 w 2144"/>
                <a:gd name="T63" fmla="*/ 1223 h 1787"/>
                <a:gd name="T64" fmla="*/ 505 w 2144"/>
                <a:gd name="T65" fmla="*/ 1145 h 1787"/>
                <a:gd name="T66" fmla="*/ 733 w 2144"/>
                <a:gd name="T67" fmla="*/ 1378 h 1787"/>
                <a:gd name="T68" fmla="*/ 877 w 2144"/>
                <a:gd name="T69" fmla="*/ 1619 h 1787"/>
                <a:gd name="T70" fmla="*/ 1009 w 2144"/>
                <a:gd name="T71" fmla="*/ 1787 h 1787"/>
                <a:gd name="T72" fmla="*/ 817 w 2144"/>
                <a:gd name="T73" fmla="*/ 1607 h 1787"/>
                <a:gd name="T74" fmla="*/ 673 w 2144"/>
                <a:gd name="T75" fmla="*/ 1372 h 1787"/>
                <a:gd name="T76" fmla="*/ 415 w 2144"/>
                <a:gd name="T77" fmla="*/ 1109 h 1787"/>
                <a:gd name="T78" fmla="*/ 318 w 2144"/>
                <a:gd name="T79" fmla="*/ 1078 h 1787"/>
                <a:gd name="T80" fmla="*/ 318 w 2144"/>
                <a:gd name="T81" fmla="*/ 1078 h 1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44" h="1787">
                  <a:moveTo>
                    <a:pt x="318" y="1078"/>
                  </a:moveTo>
                  <a:lnTo>
                    <a:pt x="217" y="928"/>
                  </a:lnTo>
                  <a:lnTo>
                    <a:pt x="102" y="808"/>
                  </a:lnTo>
                  <a:lnTo>
                    <a:pt x="36" y="742"/>
                  </a:lnTo>
                  <a:lnTo>
                    <a:pt x="0" y="700"/>
                  </a:lnTo>
                  <a:lnTo>
                    <a:pt x="270" y="958"/>
                  </a:lnTo>
                  <a:lnTo>
                    <a:pt x="294" y="1006"/>
                  </a:lnTo>
                  <a:lnTo>
                    <a:pt x="367" y="670"/>
                  </a:lnTo>
                  <a:lnTo>
                    <a:pt x="379" y="411"/>
                  </a:lnTo>
                  <a:lnTo>
                    <a:pt x="347" y="118"/>
                  </a:lnTo>
                  <a:lnTo>
                    <a:pt x="393" y="0"/>
                  </a:lnTo>
                  <a:lnTo>
                    <a:pt x="397" y="357"/>
                  </a:lnTo>
                  <a:lnTo>
                    <a:pt x="421" y="609"/>
                  </a:lnTo>
                  <a:lnTo>
                    <a:pt x="385" y="826"/>
                  </a:lnTo>
                  <a:lnTo>
                    <a:pt x="385" y="1036"/>
                  </a:lnTo>
                  <a:lnTo>
                    <a:pt x="877" y="784"/>
                  </a:lnTo>
                  <a:lnTo>
                    <a:pt x="1309" y="555"/>
                  </a:lnTo>
                  <a:lnTo>
                    <a:pt x="1802" y="249"/>
                  </a:lnTo>
                  <a:lnTo>
                    <a:pt x="2096" y="69"/>
                  </a:lnTo>
                  <a:lnTo>
                    <a:pt x="1814" y="279"/>
                  </a:lnTo>
                  <a:lnTo>
                    <a:pt x="1453" y="501"/>
                  </a:lnTo>
                  <a:lnTo>
                    <a:pt x="1123" y="700"/>
                  </a:lnTo>
                  <a:lnTo>
                    <a:pt x="739" y="898"/>
                  </a:lnTo>
                  <a:lnTo>
                    <a:pt x="463" y="1084"/>
                  </a:lnTo>
                  <a:lnTo>
                    <a:pt x="817" y="1193"/>
                  </a:lnTo>
                  <a:lnTo>
                    <a:pt x="1285" y="1187"/>
                  </a:lnTo>
                  <a:lnTo>
                    <a:pt x="1916" y="1396"/>
                  </a:lnTo>
                  <a:lnTo>
                    <a:pt x="2144" y="1420"/>
                  </a:lnTo>
                  <a:lnTo>
                    <a:pt x="1814" y="1408"/>
                  </a:lnTo>
                  <a:lnTo>
                    <a:pt x="1435" y="1288"/>
                  </a:lnTo>
                  <a:lnTo>
                    <a:pt x="1219" y="1229"/>
                  </a:lnTo>
                  <a:lnTo>
                    <a:pt x="799" y="1223"/>
                  </a:lnTo>
                  <a:lnTo>
                    <a:pt x="505" y="1145"/>
                  </a:lnTo>
                  <a:lnTo>
                    <a:pt x="733" y="1378"/>
                  </a:lnTo>
                  <a:lnTo>
                    <a:pt x="877" y="1619"/>
                  </a:lnTo>
                  <a:lnTo>
                    <a:pt x="1009" y="1787"/>
                  </a:lnTo>
                  <a:lnTo>
                    <a:pt x="817" y="1607"/>
                  </a:lnTo>
                  <a:lnTo>
                    <a:pt x="673" y="1372"/>
                  </a:lnTo>
                  <a:lnTo>
                    <a:pt x="415" y="1109"/>
                  </a:lnTo>
                  <a:lnTo>
                    <a:pt x="318" y="1078"/>
                  </a:lnTo>
                  <a:lnTo>
                    <a:pt x="318" y="1078"/>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27" name="Freeform 19"/>
            <p:cNvSpPr/>
            <p:nvPr/>
          </p:nvSpPr>
          <p:spPr bwMode="hidden">
            <a:xfrm>
              <a:off x="2932" y="1728"/>
              <a:ext cx="2828" cy="2366"/>
            </a:xfrm>
            <a:custGeom>
              <a:avLst/>
              <a:gdLst>
                <a:gd name="T0" fmla="*/ 1814 w 2828"/>
                <a:gd name="T1" fmla="*/ 606 h 2366"/>
                <a:gd name="T2" fmla="*/ 1615 w 2828"/>
                <a:gd name="T3" fmla="*/ 252 h 2366"/>
                <a:gd name="T4" fmla="*/ 1345 w 2828"/>
                <a:gd name="T5" fmla="*/ 132 h 2366"/>
                <a:gd name="T6" fmla="*/ 1381 w 2828"/>
                <a:gd name="T7" fmla="*/ 492 h 2366"/>
                <a:gd name="T8" fmla="*/ 955 w 2828"/>
                <a:gd name="T9" fmla="*/ 221 h 2366"/>
                <a:gd name="T10" fmla="*/ 877 w 2828"/>
                <a:gd name="T11" fmla="*/ 161 h 2366"/>
                <a:gd name="T12" fmla="*/ 841 w 2828"/>
                <a:gd name="T13" fmla="*/ 167 h 2366"/>
                <a:gd name="T14" fmla="*/ 720 w 2828"/>
                <a:gd name="T15" fmla="*/ 161 h 2366"/>
                <a:gd name="T16" fmla="*/ 613 w 2828"/>
                <a:gd name="T17" fmla="*/ 144 h 2366"/>
                <a:gd name="T18" fmla="*/ 492 w 2828"/>
                <a:gd name="T19" fmla="*/ 161 h 2366"/>
                <a:gd name="T20" fmla="*/ 432 w 2828"/>
                <a:gd name="T21" fmla="*/ 150 h 2366"/>
                <a:gd name="T22" fmla="*/ 342 w 2828"/>
                <a:gd name="T23" fmla="*/ 138 h 2366"/>
                <a:gd name="T24" fmla="*/ 246 w 2828"/>
                <a:gd name="T25" fmla="*/ 126 h 2366"/>
                <a:gd name="T26" fmla="*/ 174 w 2828"/>
                <a:gd name="T27" fmla="*/ 114 h 2366"/>
                <a:gd name="T28" fmla="*/ 216 w 2828"/>
                <a:gd name="T29" fmla="*/ 240 h 2366"/>
                <a:gd name="T30" fmla="*/ 607 w 2828"/>
                <a:gd name="T31" fmla="*/ 588 h 2366"/>
                <a:gd name="T32" fmla="*/ 1177 w 2828"/>
                <a:gd name="T33" fmla="*/ 817 h 2366"/>
                <a:gd name="T34" fmla="*/ 972 w 2828"/>
                <a:gd name="T35" fmla="*/ 871 h 2366"/>
                <a:gd name="T36" fmla="*/ 492 w 2828"/>
                <a:gd name="T37" fmla="*/ 1111 h 2366"/>
                <a:gd name="T38" fmla="*/ 276 w 2828"/>
                <a:gd name="T39" fmla="*/ 1441 h 2366"/>
                <a:gd name="T40" fmla="*/ 42 w 2828"/>
                <a:gd name="T41" fmla="*/ 1441 h 2366"/>
                <a:gd name="T42" fmla="*/ 367 w 2828"/>
                <a:gd name="T43" fmla="*/ 1585 h 2366"/>
                <a:gd name="T44" fmla="*/ 949 w 2828"/>
                <a:gd name="T45" fmla="*/ 1712 h 2366"/>
                <a:gd name="T46" fmla="*/ 1519 w 2828"/>
                <a:gd name="T47" fmla="*/ 1537 h 2366"/>
                <a:gd name="T48" fmla="*/ 1735 w 2828"/>
                <a:gd name="T49" fmla="*/ 1513 h 2366"/>
                <a:gd name="T50" fmla="*/ 1723 w 2828"/>
                <a:gd name="T51" fmla="*/ 1802 h 2366"/>
                <a:gd name="T52" fmla="*/ 2042 w 2828"/>
                <a:gd name="T53" fmla="*/ 2229 h 2366"/>
                <a:gd name="T54" fmla="*/ 2191 w 2828"/>
                <a:gd name="T55" fmla="*/ 2133 h 2366"/>
                <a:gd name="T56" fmla="*/ 2270 w 2828"/>
                <a:gd name="T57" fmla="*/ 1970 h 2366"/>
                <a:gd name="T58" fmla="*/ 2233 w 2828"/>
                <a:gd name="T59" fmla="*/ 1573 h 2366"/>
                <a:gd name="T60" fmla="*/ 2294 w 2828"/>
                <a:gd name="T61" fmla="*/ 1483 h 2366"/>
                <a:gd name="T62" fmla="*/ 2588 w 2828"/>
                <a:gd name="T63" fmla="*/ 1688 h 2366"/>
                <a:gd name="T64" fmla="*/ 2695 w 2828"/>
                <a:gd name="T65" fmla="*/ 1682 h 2366"/>
                <a:gd name="T66" fmla="*/ 2588 w 2828"/>
                <a:gd name="T67" fmla="*/ 1543 h 2366"/>
                <a:gd name="T68" fmla="*/ 2510 w 2828"/>
                <a:gd name="T69" fmla="*/ 1357 h 2366"/>
                <a:gd name="T70" fmla="*/ 2354 w 2828"/>
                <a:gd name="T71" fmla="*/ 1184 h 2366"/>
                <a:gd name="T72" fmla="*/ 2102 w 2828"/>
                <a:gd name="T73" fmla="*/ 931 h 2366"/>
                <a:gd name="T74" fmla="*/ 2137 w 2828"/>
                <a:gd name="T75" fmla="*/ 907 h 2366"/>
                <a:gd name="T76" fmla="*/ 2215 w 2828"/>
                <a:gd name="T77" fmla="*/ 871 h 2366"/>
                <a:gd name="T78" fmla="*/ 2324 w 2828"/>
                <a:gd name="T79" fmla="*/ 817 h 2366"/>
                <a:gd name="T80" fmla="*/ 2372 w 2828"/>
                <a:gd name="T81" fmla="*/ 787 h 2366"/>
                <a:gd name="T82" fmla="*/ 2078 w 2828"/>
                <a:gd name="T83" fmla="*/ 865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28" h="2366">
                  <a:moveTo>
                    <a:pt x="2006" y="835"/>
                  </a:moveTo>
                  <a:lnTo>
                    <a:pt x="1873" y="715"/>
                  </a:lnTo>
                  <a:lnTo>
                    <a:pt x="1814" y="606"/>
                  </a:lnTo>
                  <a:lnTo>
                    <a:pt x="1747" y="438"/>
                  </a:lnTo>
                  <a:lnTo>
                    <a:pt x="1699" y="312"/>
                  </a:lnTo>
                  <a:lnTo>
                    <a:pt x="1615" y="252"/>
                  </a:lnTo>
                  <a:lnTo>
                    <a:pt x="1453" y="84"/>
                  </a:lnTo>
                  <a:lnTo>
                    <a:pt x="1375" y="0"/>
                  </a:lnTo>
                  <a:lnTo>
                    <a:pt x="1345" y="132"/>
                  </a:lnTo>
                  <a:lnTo>
                    <a:pt x="1369" y="294"/>
                  </a:lnTo>
                  <a:lnTo>
                    <a:pt x="1513" y="558"/>
                  </a:lnTo>
                  <a:lnTo>
                    <a:pt x="1381" y="492"/>
                  </a:lnTo>
                  <a:lnTo>
                    <a:pt x="1201" y="360"/>
                  </a:lnTo>
                  <a:lnTo>
                    <a:pt x="961" y="227"/>
                  </a:lnTo>
                  <a:lnTo>
                    <a:pt x="955" y="221"/>
                  </a:lnTo>
                  <a:lnTo>
                    <a:pt x="949" y="215"/>
                  </a:lnTo>
                  <a:lnTo>
                    <a:pt x="913" y="185"/>
                  </a:lnTo>
                  <a:lnTo>
                    <a:pt x="877" y="161"/>
                  </a:lnTo>
                  <a:lnTo>
                    <a:pt x="859" y="156"/>
                  </a:lnTo>
                  <a:lnTo>
                    <a:pt x="853" y="161"/>
                  </a:lnTo>
                  <a:lnTo>
                    <a:pt x="841" y="167"/>
                  </a:lnTo>
                  <a:lnTo>
                    <a:pt x="810" y="173"/>
                  </a:lnTo>
                  <a:lnTo>
                    <a:pt x="768" y="167"/>
                  </a:lnTo>
                  <a:lnTo>
                    <a:pt x="720" y="161"/>
                  </a:lnTo>
                  <a:lnTo>
                    <a:pt x="678" y="156"/>
                  </a:lnTo>
                  <a:lnTo>
                    <a:pt x="637" y="150"/>
                  </a:lnTo>
                  <a:lnTo>
                    <a:pt x="613" y="144"/>
                  </a:lnTo>
                  <a:lnTo>
                    <a:pt x="601" y="144"/>
                  </a:lnTo>
                  <a:lnTo>
                    <a:pt x="498" y="161"/>
                  </a:lnTo>
                  <a:lnTo>
                    <a:pt x="492" y="161"/>
                  </a:lnTo>
                  <a:lnTo>
                    <a:pt x="480" y="156"/>
                  </a:lnTo>
                  <a:lnTo>
                    <a:pt x="456" y="156"/>
                  </a:lnTo>
                  <a:lnTo>
                    <a:pt x="432" y="150"/>
                  </a:lnTo>
                  <a:lnTo>
                    <a:pt x="379" y="144"/>
                  </a:lnTo>
                  <a:lnTo>
                    <a:pt x="361" y="138"/>
                  </a:lnTo>
                  <a:lnTo>
                    <a:pt x="342" y="138"/>
                  </a:lnTo>
                  <a:lnTo>
                    <a:pt x="324" y="138"/>
                  </a:lnTo>
                  <a:lnTo>
                    <a:pt x="300" y="132"/>
                  </a:lnTo>
                  <a:lnTo>
                    <a:pt x="246" y="126"/>
                  </a:lnTo>
                  <a:lnTo>
                    <a:pt x="216" y="120"/>
                  </a:lnTo>
                  <a:lnTo>
                    <a:pt x="192" y="120"/>
                  </a:lnTo>
                  <a:lnTo>
                    <a:pt x="174" y="114"/>
                  </a:lnTo>
                  <a:lnTo>
                    <a:pt x="168" y="114"/>
                  </a:lnTo>
                  <a:lnTo>
                    <a:pt x="6" y="120"/>
                  </a:lnTo>
                  <a:lnTo>
                    <a:pt x="216" y="240"/>
                  </a:lnTo>
                  <a:lnTo>
                    <a:pt x="306" y="294"/>
                  </a:lnTo>
                  <a:lnTo>
                    <a:pt x="480" y="462"/>
                  </a:lnTo>
                  <a:lnTo>
                    <a:pt x="607" y="588"/>
                  </a:lnTo>
                  <a:lnTo>
                    <a:pt x="655" y="672"/>
                  </a:lnTo>
                  <a:lnTo>
                    <a:pt x="949" y="769"/>
                  </a:lnTo>
                  <a:lnTo>
                    <a:pt x="1177" y="817"/>
                  </a:lnTo>
                  <a:lnTo>
                    <a:pt x="1249" y="871"/>
                  </a:lnTo>
                  <a:lnTo>
                    <a:pt x="1117" y="853"/>
                  </a:lnTo>
                  <a:lnTo>
                    <a:pt x="972" y="871"/>
                  </a:lnTo>
                  <a:lnTo>
                    <a:pt x="756" y="919"/>
                  </a:lnTo>
                  <a:lnTo>
                    <a:pt x="619" y="961"/>
                  </a:lnTo>
                  <a:lnTo>
                    <a:pt x="492" y="1111"/>
                  </a:lnTo>
                  <a:lnTo>
                    <a:pt x="420" y="1214"/>
                  </a:lnTo>
                  <a:lnTo>
                    <a:pt x="348" y="1345"/>
                  </a:lnTo>
                  <a:lnTo>
                    <a:pt x="276" y="1441"/>
                  </a:lnTo>
                  <a:lnTo>
                    <a:pt x="192" y="1471"/>
                  </a:lnTo>
                  <a:lnTo>
                    <a:pt x="66" y="1465"/>
                  </a:lnTo>
                  <a:lnTo>
                    <a:pt x="42" y="1441"/>
                  </a:lnTo>
                  <a:lnTo>
                    <a:pt x="0" y="1471"/>
                  </a:lnTo>
                  <a:lnTo>
                    <a:pt x="126" y="1519"/>
                  </a:lnTo>
                  <a:lnTo>
                    <a:pt x="367" y="1585"/>
                  </a:lnTo>
                  <a:lnTo>
                    <a:pt x="570" y="1591"/>
                  </a:lnTo>
                  <a:lnTo>
                    <a:pt x="690" y="1664"/>
                  </a:lnTo>
                  <a:lnTo>
                    <a:pt x="949" y="1712"/>
                  </a:lnTo>
                  <a:lnTo>
                    <a:pt x="1260" y="1694"/>
                  </a:lnTo>
                  <a:lnTo>
                    <a:pt x="1411" y="1603"/>
                  </a:lnTo>
                  <a:lnTo>
                    <a:pt x="1519" y="1537"/>
                  </a:lnTo>
                  <a:lnTo>
                    <a:pt x="1645" y="1399"/>
                  </a:lnTo>
                  <a:lnTo>
                    <a:pt x="1699" y="1387"/>
                  </a:lnTo>
                  <a:lnTo>
                    <a:pt x="1735" y="1513"/>
                  </a:lnTo>
                  <a:lnTo>
                    <a:pt x="1729" y="1567"/>
                  </a:lnTo>
                  <a:lnTo>
                    <a:pt x="1723" y="1670"/>
                  </a:lnTo>
                  <a:lnTo>
                    <a:pt x="1723" y="1802"/>
                  </a:lnTo>
                  <a:lnTo>
                    <a:pt x="1831" y="1964"/>
                  </a:lnTo>
                  <a:lnTo>
                    <a:pt x="1957" y="2090"/>
                  </a:lnTo>
                  <a:lnTo>
                    <a:pt x="2042" y="2229"/>
                  </a:lnTo>
                  <a:lnTo>
                    <a:pt x="2155" y="2366"/>
                  </a:lnTo>
                  <a:lnTo>
                    <a:pt x="2161" y="2295"/>
                  </a:lnTo>
                  <a:lnTo>
                    <a:pt x="2191" y="2133"/>
                  </a:lnTo>
                  <a:lnTo>
                    <a:pt x="2215" y="2048"/>
                  </a:lnTo>
                  <a:lnTo>
                    <a:pt x="2258" y="2042"/>
                  </a:lnTo>
                  <a:lnTo>
                    <a:pt x="2270" y="1970"/>
                  </a:lnTo>
                  <a:lnTo>
                    <a:pt x="2342" y="1868"/>
                  </a:lnTo>
                  <a:lnTo>
                    <a:pt x="2324" y="1748"/>
                  </a:lnTo>
                  <a:lnTo>
                    <a:pt x="2233" y="1573"/>
                  </a:lnTo>
                  <a:lnTo>
                    <a:pt x="2209" y="1453"/>
                  </a:lnTo>
                  <a:lnTo>
                    <a:pt x="2209" y="1345"/>
                  </a:lnTo>
                  <a:lnTo>
                    <a:pt x="2294" y="1483"/>
                  </a:lnTo>
                  <a:lnTo>
                    <a:pt x="2461" y="1651"/>
                  </a:lnTo>
                  <a:lnTo>
                    <a:pt x="2504" y="1651"/>
                  </a:lnTo>
                  <a:lnTo>
                    <a:pt x="2588" y="1688"/>
                  </a:lnTo>
                  <a:lnTo>
                    <a:pt x="2678" y="1718"/>
                  </a:lnTo>
                  <a:lnTo>
                    <a:pt x="2720" y="1712"/>
                  </a:lnTo>
                  <a:lnTo>
                    <a:pt x="2695" y="1682"/>
                  </a:lnTo>
                  <a:lnTo>
                    <a:pt x="2678" y="1627"/>
                  </a:lnTo>
                  <a:lnTo>
                    <a:pt x="2630" y="1597"/>
                  </a:lnTo>
                  <a:lnTo>
                    <a:pt x="2588" y="1543"/>
                  </a:lnTo>
                  <a:lnTo>
                    <a:pt x="2618" y="1483"/>
                  </a:lnTo>
                  <a:lnTo>
                    <a:pt x="2576" y="1399"/>
                  </a:lnTo>
                  <a:lnTo>
                    <a:pt x="2510" y="1357"/>
                  </a:lnTo>
                  <a:lnTo>
                    <a:pt x="2576" y="1351"/>
                  </a:lnTo>
                  <a:lnTo>
                    <a:pt x="2552" y="1315"/>
                  </a:lnTo>
                  <a:lnTo>
                    <a:pt x="2354" y="1184"/>
                  </a:lnTo>
                  <a:lnTo>
                    <a:pt x="2252" y="1123"/>
                  </a:lnTo>
                  <a:lnTo>
                    <a:pt x="2173" y="1009"/>
                  </a:lnTo>
                  <a:lnTo>
                    <a:pt x="2102" y="931"/>
                  </a:lnTo>
                  <a:lnTo>
                    <a:pt x="2108" y="931"/>
                  </a:lnTo>
                  <a:lnTo>
                    <a:pt x="2114" y="925"/>
                  </a:lnTo>
                  <a:lnTo>
                    <a:pt x="2137" y="907"/>
                  </a:lnTo>
                  <a:lnTo>
                    <a:pt x="2167" y="883"/>
                  </a:lnTo>
                  <a:lnTo>
                    <a:pt x="2197" y="877"/>
                  </a:lnTo>
                  <a:lnTo>
                    <a:pt x="2215" y="871"/>
                  </a:lnTo>
                  <a:lnTo>
                    <a:pt x="2240" y="859"/>
                  </a:lnTo>
                  <a:lnTo>
                    <a:pt x="2300" y="829"/>
                  </a:lnTo>
                  <a:lnTo>
                    <a:pt x="2324" y="817"/>
                  </a:lnTo>
                  <a:lnTo>
                    <a:pt x="2348" y="799"/>
                  </a:lnTo>
                  <a:lnTo>
                    <a:pt x="2366" y="793"/>
                  </a:lnTo>
                  <a:lnTo>
                    <a:pt x="2372" y="787"/>
                  </a:lnTo>
                  <a:lnTo>
                    <a:pt x="2828" y="588"/>
                  </a:lnTo>
                  <a:lnTo>
                    <a:pt x="2828" y="528"/>
                  </a:lnTo>
                  <a:lnTo>
                    <a:pt x="2078" y="865"/>
                  </a:lnTo>
                  <a:lnTo>
                    <a:pt x="2006" y="835"/>
                  </a:lnTo>
                  <a:lnTo>
                    <a:pt x="2006" y="835"/>
                  </a:lnTo>
                  <a:close/>
                </a:path>
              </a:pathLst>
            </a:custGeom>
            <a:gradFill rotWithShape="0">
              <a:gsLst>
                <a:gs pos="0">
                  <a:schemeClr val="bg2"/>
                </a:gs>
                <a:gs pos="50000">
                  <a:schemeClr val="bg1"/>
                </a:gs>
                <a:gs pos="100000">
                  <a:schemeClr val="bg2"/>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sp>
          <p:nvSpPr>
            <p:cNvPr id="43028" name="Freeform 20"/>
            <p:cNvSpPr/>
            <p:nvPr/>
          </p:nvSpPr>
          <p:spPr bwMode="hidden">
            <a:xfrm>
              <a:off x="3160" y="1860"/>
              <a:ext cx="2162" cy="1934"/>
            </a:xfrm>
            <a:custGeom>
              <a:avLst/>
              <a:gdLst>
                <a:gd name="T0" fmla="*/ 1842 w 2153"/>
                <a:gd name="T1" fmla="*/ 851 h 1930"/>
                <a:gd name="T2" fmla="*/ 1937 w 2153"/>
                <a:gd name="T3" fmla="*/ 1019 h 1930"/>
                <a:gd name="T4" fmla="*/ 2051 w 2153"/>
                <a:gd name="T5" fmla="*/ 1168 h 1930"/>
                <a:gd name="T6" fmla="*/ 2117 w 2153"/>
                <a:gd name="T7" fmla="*/ 1246 h 1930"/>
                <a:gd name="T8" fmla="*/ 2153 w 2153"/>
                <a:gd name="T9" fmla="*/ 1294 h 1930"/>
                <a:gd name="T10" fmla="*/ 1889 w 2153"/>
                <a:gd name="T11" fmla="*/ 977 h 1930"/>
                <a:gd name="T12" fmla="*/ 1860 w 2153"/>
                <a:gd name="T13" fmla="*/ 929 h 1930"/>
                <a:gd name="T14" fmla="*/ 1782 w 2153"/>
                <a:gd name="T15" fmla="*/ 1240 h 1930"/>
                <a:gd name="T16" fmla="*/ 1770 w 2153"/>
                <a:gd name="T17" fmla="*/ 1486 h 1930"/>
                <a:gd name="T18" fmla="*/ 1818 w 2153"/>
                <a:gd name="T19" fmla="*/ 1906 h 1930"/>
                <a:gd name="T20" fmla="*/ 1788 w 2153"/>
                <a:gd name="T21" fmla="*/ 1930 h 1930"/>
                <a:gd name="T22" fmla="*/ 1746 w 2153"/>
                <a:gd name="T23" fmla="*/ 1534 h 1930"/>
                <a:gd name="T24" fmla="*/ 1728 w 2153"/>
                <a:gd name="T25" fmla="*/ 1288 h 1930"/>
                <a:gd name="T26" fmla="*/ 1764 w 2153"/>
                <a:gd name="T27" fmla="*/ 1085 h 1930"/>
                <a:gd name="T28" fmla="*/ 1770 w 2153"/>
                <a:gd name="T29" fmla="*/ 875 h 1930"/>
                <a:gd name="T30" fmla="*/ 1268 w 2153"/>
                <a:gd name="T31" fmla="*/ 1007 h 1930"/>
                <a:gd name="T32" fmla="*/ 825 w 2153"/>
                <a:gd name="T33" fmla="*/ 1132 h 1930"/>
                <a:gd name="T34" fmla="*/ 323 w 2153"/>
                <a:gd name="T35" fmla="*/ 1312 h 1930"/>
                <a:gd name="T36" fmla="*/ 18 w 2153"/>
                <a:gd name="T37" fmla="*/ 1420 h 1930"/>
                <a:gd name="T38" fmla="*/ 311 w 2153"/>
                <a:gd name="T39" fmla="*/ 1282 h 1930"/>
                <a:gd name="T40" fmla="*/ 682 w 2153"/>
                <a:gd name="T41" fmla="*/ 1144 h 1930"/>
                <a:gd name="T42" fmla="*/ 1022 w 2153"/>
                <a:gd name="T43" fmla="*/ 1037 h 1930"/>
                <a:gd name="T44" fmla="*/ 1411 w 2153"/>
                <a:gd name="T45" fmla="*/ 929 h 1930"/>
                <a:gd name="T46" fmla="*/ 1692 w 2153"/>
                <a:gd name="T47" fmla="*/ 815 h 1930"/>
                <a:gd name="T48" fmla="*/ 1333 w 2153"/>
                <a:gd name="T49" fmla="*/ 623 h 1930"/>
                <a:gd name="T50" fmla="*/ 861 w 2153"/>
                <a:gd name="T51" fmla="*/ 515 h 1930"/>
                <a:gd name="T52" fmla="*/ 227 w 2153"/>
                <a:gd name="T53" fmla="*/ 161 h 1930"/>
                <a:gd name="T54" fmla="*/ 0 w 2153"/>
                <a:gd name="T55" fmla="*/ 83 h 1930"/>
                <a:gd name="T56" fmla="*/ 329 w 2153"/>
                <a:gd name="T57" fmla="*/ 179 h 1930"/>
                <a:gd name="T58" fmla="*/ 712 w 2153"/>
                <a:gd name="T59" fmla="*/ 383 h 1930"/>
                <a:gd name="T60" fmla="*/ 933 w 2153"/>
                <a:gd name="T61" fmla="*/ 491 h 1930"/>
                <a:gd name="T62" fmla="*/ 1351 w 2153"/>
                <a:gd name="T63" fmla="*/ 593 h 1930"/>
                <a:gd name="T64" fmla="*/ 1650 w 2153"/>
                <a:gd name="T65" fmla="*/ 743 h 1930"/>
                <a:gd name="T66" fmla="*/ 1423 w 2153"/>
                <a:gd name="T67" fmla="*/ 461 h 1930"/>
                <a:gd name="T68" fmla="*/ 1286 w 2153"/>
                <a:gd name="T69" fmla="*/ 191 h 1930"/>
                <a:gd name="T70" fmla="*/ 1154 w 2153"/>
                <a:gd name="T71" fmla="*/ 0 h 1930"/>
                <a:gd name="T72" fmla="*/ 1339 w 2153"/>
                <a:gd name="T73" fmla="*/ 215 h 1930"/>
                <a:gd name="T74" fmla="*/ 1489 w 2153"/>
                <a:gd name="T75" fmla="*/ 485 h 1930"/>
                <a:gd name="T76" fmla="*/ 1746 w 2153"/>
                <a:gd name="T77" fmla="*/ 803 h 1930"/>
                <a:gd name="T78" fmla="*/ 1842 w 2153"/>
                <a:gd name="T79" fmla="*/ 851 h 1930"/>
                <a:gd name="T80" fmla="*/ 1842 w 2153"/>
                <a:gd name="T81" fmla="*/ 851 h 1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153" h="1930">
                  <a:moveTo>
                    <a:pt x="1842" y="851"/>
                  </a:moveTo>
                  <a:lnTo>
                    <a:pt x="1937" y="1019"/>
                  </a:lnTo>
                  <a:lnTo>
                    <a:pt x="2051" y="1168"/>
                  </a:lnTo>
                  <a:lnTo>
                    <a:pt x="2117" y="1246"/>
                  </a:lnTo>
                  <a:lnTo>
                    <a:pt x="2153" y="1294"/>
                  </a:lnTo>
                  <a:lnTo>
                    <a:pt x="1889" y="977"/>
                  </a:lnTo>
                  <a:lnTo>
                    <a:pt x="1860" y="929"/>
                  </a:lnTo>
                  <a:lnTo>
                    <a:pt x="1782" y="1240"/>
                  </a:lnTo>
                  <a:lnTo>
                    <a:pt x="1770" y="1486"/>
                  </a:lnTo>
                  <a:lnTo>
                    <a:pt x="1818" y="1906"/>
                  </a:lnTo>
                  <a:lnTo>
                    <a:pt x="1788" y="1930"/>
                  </a:lnTo>
                  <a:lnTo>
                    <a:pt x="1746" y="1534"/>
                  </a:lnTo>
                  <a:lnTo>
                    <a:pt x="1728" y="1288"/>
                  </a:lnTo>
                  <a:lnTo>
                    <a:pt x="1764" y="1085"/>
                  </a:lnTo>
                  <a:lnTo>
                    <a:pt x="1770" y="875"/>
                  </a:lnTo>
                  <a:lnTo>
                    <a:pt x="1268" y="1007"/>
                  </a:lnTo>
                  <a:lnTo>
                    <a:pt x="825" y="1132"/>
                  </a:lnTo>
                  <a:lnTo>
                    <a:pt x="323" y="1312"/>
                  </a:lnTo>
                  <a:lnTo>
                    <a:pt x="18" y="1420"/>
                  </a:lnTo>
                  <a:lnTo>
                    <a:pt x="311" y="1282"/>
                  </a:lnTo>
                  <a:lnTo>
                    <a:pt x="682" y="1144"/>
                  </a:lnTo>
                  <a:lnTo>
                    <a:pt x="1022" y="1037"/>
                  </a:lnTo>
                  <a:lnTo>
                    <a:pt x="1411" y="929"/>
                  </a:lnTo>
                  <a:lnTo>
                    <a:pt x="1692" y="815"/>
                  </a:lnTo>
                  <a:lnTo>
                    <a:pt x="1333" y="623"/>
                  </a:lnTo>
                  <a:lnTo>
                    <a:pt x="861" y="515"/>
                  </a:lnTo>
                  <a:lnTo>
                    <a:pt x="227" y="161"/>
                  </a:lnTo>
                  <a:lnTo>
                    <a:pt x="0" y="83"/>
                  </a:lnTo>
                  <a:lnTo>
                    <a:pt x="329" y="179"/>
                  </a:lnTo>
                  <a:lnTo>
                    <a:pt x="712" y="383"/>
                  </a:lnTo>
                  <a:lnTo>
                    <a:pt x="933" y="491"/>
                  </a:lnTo>
                  <a:lnTo>
                    <a:pt x="1351" y="593"/>
                  </a:lnTo>
                  <a:lnTo>
                    <a:pt x="1650" y="743"/>
                  </a:lnTo>
                  <a:lnTo>
                    <a:pt x="1423" y="461"/>
                  </a:lnTo>
                  <a:lnTo>
                    <a:pt x="1286" y="191"/>
                  </a:lnTo>
                  <a:lnTo>
                    <a:pt x="1154" y="0"/>
                  </a:lnTo>
                  <a:lnTo>
                    <a:pt x="1339" y="215"/>
                  </a:lnTo>
                  <a:lnTo>
                    <a:pt x="1489" y="485"/>
                  </a:lnTo>
                  <a:lnTo>
                    <a:pt x="1746" y="803"/>
                  </a:lnTo>
                  <a:lnTo>
                    <a:pt x="1842" y="851"/>
                  </a:lnTo>
                  <a:lnTo>
                    <a:pt x="1842" y="851"/>
                  </a:lnTo>
                  <a:close/>
                </a:path>
              </a:pathLst>
            </a:custGeom>
            <a:gradFill rotWithShape="0">
              <a:gsLst>
                <a:gs pos="0">
                  <a:schemeClr val="accent2"/>
                </a:gs>
                <a:gs pos="100000">
                  <a:schemeClr val="bg1"/>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en-US">
                <a:solidFill>
                  <a:srgbClr val="FFFFFF"/>
                </a:solidFill>
                <a:latin typeface="Times New Roman" panose="02020603050405020304" pitchFamily="18" charset="0"/>
              </a:endParaRPr>
            </a:p>
          </p:txBody>
        </p:sp>
      </p:grpSp>
      <p:sp>
        <p:nvSpPr>
          <p:cNvPr id="43029" name="Rectangle 21"/>
          <p:cNvSpPr>
            <a:spLocks noGrp="1" noChangeArrowheads="1"/>
          </p:cNvSpPr>
          <p:nvPr>
            <p:ph type="title"/>
          </p:nvPr>
        </p:nvSpPr>
        <p:spPr bwMode="auto">
          <a:xfrm>
            <a:off x="457200" y="208360"/>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43030" name="Rectangle 22"/>
          <p:cNvSpPr>
            <a:spLocks noGrp="1" noChangeArrowheads="1"/>
          </p:cNvSpPr>
          <p:nvPr>
            <p:ph type="body" idx="1"/>
          </p:nvPr>
        </p:nvSpPr>
        <p:spPr bwMode="auto">
          <a:xfrm>
            <a:off x="457200" y="1200150"/>
            <a:ext cx="8229600" cy="33980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43031" name="Rectangle 23"/>
          <p:cNvSpPr>
            <a:spLocks noGrp="1" noChangeArrowheads="1"/>
          </p:cNvSpPr>
          <p:nvPr>
            <p:ph type="dt" sz="half" idx="2"/>
          </p:nvPr>
        </p:nvSpPr>
        <p:spPr bwMode="auto">
          <a:xfrm>
            <a:off x="457200" y="4686300"/>
            <a:ext cx="2133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effectLst>
                  <a:outerShdw blurRad="38100" dist="38100" dir="2700000" algn="tl">
                    <a:srgbClr val="BB5F03"/>
                  </a:outerShdw>
                </a:effectLst>
              </a:defRPr>
            </a:lvl1pPr>
          </a:lstStyle>
          <a:p>
            <a:pPr eaLnBrk="1" hangingPunct="1"/>
            <a:endParaRPr lang="en-US" altLang="zh-CN">
              <a:solidFill>
                <a:srgbClr val="FFFFFF"/>
              </a:solidFill>
              <a:latin typeface="Times New Roman" panose="02020603050405020304" pitchFamily="18" charset="0"/>
            </a:endParaRPr>
          </a:p>
        </p:txBody>
      </p:sp>
      <p:sp>
        <p:nvSpPr>
          <p:cNvPr id="43032" name="Rectangle 24"/>
          <p:cNvSpPr>
            <a:spLocks noGrp="1" noChangeArrowheads="1"/>
          </p:cNvSpPr>
          <p:nvPr>
            <p:ph type="ftr" sz="quarter" idx="3"/>
          </p:nvPr>
        </p:nvSpPr>
        <p:spPr bwMode="auto">
          <a:xfrm>
            <a:off x="3124200" y="4686300"/>
            <a:ext cx="2895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effectLst>
                  <a:outerShdw blurRad="38100" dist="38100" dir="2700000" algn="tl">
                    <a:srgbClr val="BB5F03"/>
                  </a:outerShdw>
                </a:effectLst>
              </a:defRPr>
            </a:lvl1pPr>
          </a:lstStyle>
          <a:p>
            <a:pPr eaLnBrk="1" hangingPunct="1"/>
            <a:endParaRPr lang="en-US" altLang="zh-CN">
              <a:solidFill>
                <a:srgbClr val="FFFFFF"/>
              </a:solidFill>
              <a:latin typeface="Times New Roman" panose="02020603050405020304" pitchFamily="18" charset="0"/>
            </a:endParaRPr>
          </a:p>
        </p:txBody>
      </p:sp>
      <p:sp>
        <p:nvSpPr>
          <p:cNvPr id="43033" name="Rectangle 25"/>
          <p:cNvSpPr>
            <a:spLocks noGrp="1" noChangeArrowheads="1"/>
          </p:cNvSpPr>
          <p:nvPr>
            <p:ph type="sldNum" sz="quarter" idx="4"/>
          </p:nvPr>
        </p:nvSpPr>
        <p:spPr bwMode="auto">
          <a:xfrm>
            <a:off x="6553200" y="4686300"/>
            <a:ext cx="2133600" cy="34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effectLst>
                  <a:outerShdw blurRad="38100" dist="38100" dir="2700000" algn="tl">
                    <a:srgbClr val="BB5F03"/>
                  </a:outerShdw>
                </a:effectLst>
              </a:defRPr>
            </a:lvl1pPr>
          </a:lstStyle>
          <a:p>
            <a:pPr eaLnBrk="1" hangingPunct="1"/>
            <a:fld id="{511BD0F8-41AA-42C8-8577-E2C7B24FEDDE}" type="slidenum">
              <a:rPr lang="en-US" altLang="zh-CN">
                <a:solidFill>
                  <a:srgbClr val="FFFFFF"/>
                </a:solidFill>
                <a:latin typeface="Times New Roman" panose="02020603050405020304" pitchFamily="18" charset="0"/>
              </a:rPr>
            </a:fld>
            <a:endParaRPr lang="en-US" altLang="zh-CN">
              <a:solidFill>
                <a:srgbClr val="FFFFFF"/>
              </a:solidFill>
              <a:latin typeface="Times New Roman" panose="02020603050405020304" pitchFamily="18" charset="0"/>
            </a:endParaRPr>
          </a:p>
        </p:txBody>
      </p:sp>
    </p:spTree>
  </p:cSld>
  <p:clrMap bg1="dk2" tx1="lt1" bg2="dk1" tx2="lt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blinds dir="vert"/>
  </p:transition>
  <p:timing>
    <p:tnLst>
      <p:par>
        <p:cTn id="1" dur="indefinite" restart="never" nodeType="tmRoot"/>
      </p:par>
    </p:tnLst>
  </p:timing>
  <p:txStyles>
    <p:titleStyle>
      <a:lvl1pPr algn="ctr" rtl="0" fontAlgn="base">
        <a:spcBef>
          <a:spcPct val="0"/>
        </a:spcBef>
        <a:spcAft>
          <a:spcPct val="0"/>
        </a:spcAft>
        <a:defRPr sz="4400" b="1">
          <a:solidFill>
            <a:schemeClr val="tx2"/>
          </a:solidFill>
          <a:effectLst>
            <a:outerShdw blurRad="38100" dist="38100" dir="2700000" algn="tl">
              <a:srgbClr val="FFFFFF"/>
            </a:outerShdw>
          </a:effectLst>
          <a:latin typeface="+mj-lt"/>
          <a:ea typeface="+mj-ea"/>
          <a:cs typeface="+mj-cs"/>
        </a:defRPr>
      </a:lvl1pPr>
      <a:lvl2pPr algn="ctr" rtl="0" fontAlgn="base">
        <a:spcBef>
          <a:spcPct val="0"/>
        </a:spcBef>
        <a:spcAft>
          <a:spcPct val="0"/>
        </a:spcAft>
        <a:defRPr sz="4400" b="1">
          <a:solidFill>
            <a:schemeClr val="tx2"/>
          </a:solidFill>
          <a:effectLst>
            <a:outerShdw blurRad="38100" dist="38100" dir="2700000" algn="tl">
              <a:srgbClr val="FFFFFF"/>
            </a:outerShdw>
          </a:effectLst>
          <a:latin typeface="Times New Roman" panose="02020603050405020304" pitchFamily="18" charset="0"/>
          <a:ea typeface="宋体" panose="02010600030101010101" pitchFamily="2" charset="-122"/>
        </a:defRPr>
      </a:lvl2pPr>
      <a:lvl3pPr algn="ctr" rtl="0" fontAlgn="base">
        <a:spcBef>
          <a:spcPct val="0"/>
        </a:spcBef>
        <a:spcAft>
          <a:spcPct val="0"/>
        </a:spcAft>
        <a:defRPr sz="4400" b="1">
          <a:solidFill>
            <a:schemeClr val="tx2"/>
          </a:solidFill>
          <a:effectLst>
            <a:outerShdw blurRad="38100" dist="38100" dir="2700000" algn="tl">
              <a:srgbClr val="FFFFFF"/>
            </a:outerShdw>
          </a:effectLst>
          <a:latin typeface="Times New Roman" panose="02020603050405020304" pitchFamily="18" charset="0"/>
          <a:ea typeface="宋体" panose="02010600030101010101" pitchFamily="2" charset="-122"/>
        </a:defRPr>
      </a:lvl3pPr>
      <a:lvl4pPr algn="ctr" rtl="0" fontAlgn="base">
        <a:spcBef>
          <a:spcPct val="0"/>
        </a:spcBef>
        <a:spcAft>
          <a:spcPct val="0"/>
        </a:spcAft>
        <a:defRPr sz="4400" b="1">
          <a:solidFill>
            <a:schemeClr val="tx2"/>
          </a:solidFill>
          <a:effectLst>
            <a:outerShdw blurRad="38100" dist="38100" dir="2700000" algn="tl">
              <a:srgbClr val="FFFFFF"/>
            </a:outerShdw>
          </a:effectLst>
          <a:latin typeface="Times New Roman" panose="02020603050405020304" pitchFamily="18" charset="0"/>
          <a:ea typeface="宋体" panose="02010600030101010101" pitchFamily="2" charset="-122"/>
        </a:defRPr>
      </a:lvl4pPr>
      <a:lvl5pPr algn="ctr" rtl="0" fontAlgn="base">
        <a:spcBef>
          <a:spcPct val="0"/>
        </a:spcBef>
        <a:spcAft>
          <a:spcPct val="0"/>
        </a:spcAft>
        <a:defRPr sz="4400" b="1">
          <a:solidFill>
            <a:schemeClr val="tx2"/>
          </a:solidFill>
          <a:effectLst>
            <a:outerShdw blurRad="38100" dist="38100" dir="2700000" algn="tl">
              <a:srgbClr val="FFFFFF"/>
            </a:outerShdw>
          </a:effectLst>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sz="4400" b="1">
          <a:solidFill>
            <a:schemeClr val="tx2"/>
          </a:solidFill>
          <a:effectLst>
            <a:outerShdw blurRad="38100" dist="38100" dir="2700000" algn="tl">
              <a:srgbClr val="FFFFFF"/>
            </a:outerShdw>
          </a:effectLst>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sz="4400" b="1">
          <a:solidFill>
            <a:schemeClr val="tx2"/>
          </a:solidFill>
          <a:effectLst>
            <a:outerShdw blurRad="38100" dist="38100" dir="2700000" algn="tl">
              <a:srgbClr val="FFFFFF"/>
            </a:outerShdw>
          </a:effectLst>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sz="4400" b="1">
          <a:solidFill>
            <a:schemeClr val="tx2"/>
          </a:solidFill>
          <a:effectLst>
            <a:outerShdw blurRad="38100" dist="38100" dir="2700000" algn="tl">
              <a:srgbClr val="FFFFFF"/>
            </a:outerShdw>
          </a:effectLst>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sz="4400" b="1">
          <a:solidFill>
            <a:schemeClr val="tx2"/>
          </a:solidFill>
          <a:effectLst>
            <a:outerShdw blurRad="38100" dist="38100" dir="2700000" algn="tl">
              <a:srgbClr val="FFFFFF"/>
            </a:outerShdw>
          </a:effectLst>
          <a:latin typeface="Times New Roman" panose="02020603050405020304" pitchFamily="18" charset="0"/>
          <a:ea typeface="宋体" panose="02010600030101010101" pitchFamily="2" charset="-122"/>
        </a:defRPr>
      </a:lvl9pPr>
    </p:titleStyle>
    <p:bodyStyle>
      <a:lvl1pPr marL="342900" indent="-342900" algn="l" rtl="0" fontAlgn="base">
        <a:spcBef>
          <a:spcPct val="20000"/>
        </a:spcBef>
        <a:spcAft>
          <a:spcPct val="0"/>
        </a:spcAft>
        <a:buClr>
          <a:schemeClr val="hlink"/>
        </a:buClr>
        <a:buSzPct val="60000"/>
        <a:buFont typeface="Wingdings" panose="05000000000000000000" pitchFamily="2" charset="2"/>
        <a:buChar char="n"/>
        <a:defRPr sz="3200">
          <a:solidFill>
            <a:schemeClr val="tx1"/>
          </a:solidFill>
          <a:effectLst>
            <a:outerShdw blurRad="38100" dist="38100" dir="2700000" algn="tl">
              <a:srgbClr val="BB5F03"/>
            </a:outerShdw>
          </a:effectLst>
          <a:latin typeface="+mn-lt"/>
          <a:ea typeface="+mn-ea"/>
          <a:cs typeface="+mn-cs"/>
        </a:defRPr>
      </a:lvl1pPr>
      <a:lvl2pPr marL="742950" indent="-285750" algn="l" rtl="0" fontAlgn="base">
        <a:spcBef>
          <a:spcPct val="20000"/>
        </a:spcBef>
        <a:spcAft>
          <a:spcPct val="0"/>
        </a:spcAft>
        <a:buClr>
          <a:schemeClr val="tx2"/>
        </a:buClr>
        <a:buSzPct val="60000"/>
        <a:buFont typeface="Wingdings" panose="05000000000000000000" pitchFamily="2" charset="2"/>
        <a:buChar char="n"/>
        <a:defRPr sz="2800">
          <a:solidFill>
            <a:schemeClr val="tx1"/>
          </a:solidFill>
          <a:effectLst>
            <a:outerShdw blurRad="38100" dist="38100" dir="2700000" algn="tl">
              <a:srgbClr val="BB5F03"/>
            </a:outerShdw>
          </a:effectLst>
          <a:latin typeface="+mn-lt"/>
          <a:ea typeface="+mn-ea"/>
        </a:defRPr>
      </a:lvl2pPr>
      <a:lvl3pPr marL="1143000" indent="-228600" algn="l" rtl="0" fontAlgn="base">
        <a:spcBef>
          <a:spcPct val="20000"/>
        </a:spcBef>
        <a:spcAft>
          <a:spcPct val="0"/>
        </a:spcAft>
        <a:buClr>
          <a:schemeClr val="folHlink"/>
        </a:buClr>
        <a:buSzPct val="60000"/>
        <a:buFont typeface="Wingdings" panose="05000000000000000000" pitchFamily="2" charset="2"/>
        <a:buChar char="n"/>
        <a:defRPr sz="2400">
          <a:solidFill>
            <a:schemeClr val="tx1"/>
          </a:solidFill>
          <a:effectLst>
            <a:outerShdw blurRad="38100" dist="38100" dir="2700000" algn="tl">
              <a:srgbClr val="BB5F03"/>
            </a:outerShdw>
          </a:effectLst>
          <a:latin typeface="+mn-lt"/>
          <a:ea typeface="+mn-ea"/>
        </a:defRPr>
      </a:lvl3pPr>
      <a:lvl4pPr marL="1600200" indent="-228600" algn="l" rtl="0" fontAlgn="base">
        <a:spcBef>
          <a:spcPct val="20000"/>
        </a:spcBef>
        <a:spcAft>
          <a:spcPct val="0"/>
        </a:spcAft>
        <a:buClr>
          <a:schemeClr val="tx1"/>
        </a:buClr>
        <a:buSzPct val="60000"/>
        <a:buFont typeface="Wingdings" panose="05000000000000000000" pitchFamily="2" charset="2"/>
        <a:buChar char="n"/>
        <a:defRPr sz="2000">
          <a:solidFill>
            <a:schemeClr val="tx1"/>
          </a:solidFill>
          <a:effectLst>
            <a:outerShdw blurRad="38100" dist="38100" dir="2700000" algn="tl">
              <a:srgbClr val="BB5F03"/>
            </a:outerShdw>
          </a:effectLst>
          <a:latin typeface="+mn-lt"/>
          <a:ea typeface="+mn-ea"/>
        </a:defRPr>
      </a:lvl4pPr>
      <a:lvl5pPr marL="2057400" indent="-228600" algn="l" rtl="0" fontAlgn="base">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BB5F03"/>
            </a:outerShdw>
          </a:effectLst>
          <a:latin typeface="+mn-lt"/>
          <a:ea typeface="+mn-ea"/>
        </a:defRPr>
      </a:lvl5pPr>
      <a:lvl6pPr marL="2514600" indent="-228600" algn="l" rtl="0" fontAlgn="base">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BB5F03"/>
            </a:outerShdw>
          </a:effectLst>
          <a:latin typeface="+mn-lt"/>
          <a:ea typeface="+mn-ea"/>
        </a:defRPr>
      </a:lvl6pPr>
      <a:lvl7pPr marL="2971800" indent="-228600" algn="l" rtl="0" fontAlgn="base">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BB5F03"/>
            </a:outerShdw>
          </a:effectLst>
          <a:latin typeface="+mn-lt"/>
          <a:ea typeface="+mn-ea"/>
        </a:defRPr>
      </a:lvl7pPr>
      <a:lvl8pPr marL="3429000" indent="-228600" algn="l" rtl="0" fontAlgn="base">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BB5F03"/>
            </a:outerShdw>
          </a:effectLst>
          <a:latin typeface="+mn-lt"/>
          <a:ea typeface="+mn-ea"/>
        </a:defRPr>
      </a:lvl8pPr>
      <a:lvl9pPr marL="3886200" indent="-228600" algn="l" rtl="0" fontAlgn="base">
        <a:spcBef>
          <a:spcPct val="20000"/>
        </a:spcBef>
        <a:spcAft>
          <a:spcPct val="0"/>
        </a:spcAft>
        <a:buClr>
          <a:schemeClr val="hlink"/>
        </a:buClr>
        <a:buSzPct val="60000"/>
        <a:buFont typeface="Wingdings" panose="05000000000000000000" pitchFamily="2" charset="2"/>
        <a:buChar char="n"/>
        <a:defRPr sz="2000">
          <a:solidFill>
            <a:schemeClr val="tx1"/>
          </a:solidFill>
          <a:effectLst>
            <a:outerShdw blurRad="38100" dist="38100" dir="2700000" algn="tl">
              <a:srgbClr val="BB5F03"/>
            </a:outerShdw>
          </a:effectLst>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latin typeface="Arial" panose="020B0604020202020204" pitchFamily="34" charset="0"/>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latin typeface="Arial" panose="020B0604020202020204" pitchFamily="34" charset="0"/>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8C40DEF5-8D92-41C5-9EB5-8E7229C0691F}" type="slidenum">
              <a:rPr lang="en-US" altLang="zh-CN">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07" r:id="rId1"/>
    <p:sldLayoutId id="2147483908" r:id="rId2"/>
    <p:sldLayoutId id="2147483909" r:id="rId3"/>
    <p:sldLayoutId id="2147483910" r:id="rId4"/>
    <p:sldLayoutId id="2147483911" r:id="rId5"/>
    <p:sldLayoutId id="2147483912" r:id="rId6"/>
    <p:sldLayoutId id="2147483913" r:id="rId7"/>
    <p:sldLayoutId id="2147483914" r:id="rId8"/>
    <p:sldLayoutId id="2147483915" r:id="rId9"/>
    <p:sldLayoutId id="2147483916" r:id="rId10"/>
    <p:sldLayoutId id="2147483917"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latin typeface="Arial" panose="020B0604020202020204" pitchFamily="34" charset="0"/>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latin typeface="Arial" panose="020B0604020202020204" pitchFamily="34" charset="0"/>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8C40DEF5-8D92-41C5-9EB5-8E7229C0691F}" type="slidenum">
              <a:rPr lang="en-US" altLang="zh-CN">
                <a:solidFill>
                  <a:srgbClr val="000000"/>
                </a:solidFill>
                <a:latin typeface="Arial" panose="020B0604020202020204" pitchFamily="34" charset="0"/>
              </a:rPr>
            </a:fld>
            <a:endParaRPr lang="en-US" altLang="zh-CN">
              <a:solidFill>
                <a:srgbClr val="000000"/>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919" r:id="rId1"/>
    <p:sldLayoutId id="2147483920" r:id="rId2"/>
    <p:sldLayoutId id="2147483921" r:id="rId3"/>
    <p:sldLayoutId id="2147483922" r:id="rId4"/>
    <p:sldLayoutId id="2147483923" r:id="rId5"/>
    <p:sldLayoutId id="2147483924" r:id="rId6"/>
    <p:sldLayoutId id="2147483925" r:id="rId7"/>
    <p:sldLayoutId id="2147483926" r:id="rId8"/>
    <p:sldLayoutId id="2147483927" r:id="rId9"/>
    <p:sldLayoutId id="2147483928" r:id="rId10"/>
    <p:sldLayoutId id="214748392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9CABA6BE-9CDF-4C34-9146-F41F7772EA90}"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87"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9CABA6BE-9CDF-4C34-9146-F41F7772EA90}"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 id="214748370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9CABA6BE-9CDF-4C34-9146-F41F7772EA90}"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9CABA6BE-9CDF-4C34-9146-F41F7772EA90}"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723" r:id="rId7"/>
    <p:sldLayoutId id="2147483724" r:id="rId8"/>
    <p:sldLayoutId id="2147483725" r:id="rId9"/>
    <p:sldLayoutId id="2147483726" r:id="rId10"/>
    <p:sldLayoutId id="2147483727" r:id="rId11"/>
    <p:sldLayoutId id="2147483728" r:id="rId12"/>
    <p:sldLayoutId id="2147483729"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9CABA6BE-9CDF-4C34-9146-F41F7772EA90}"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31" r:id="rId1"/>
    <p:sldLayoutId id="2147483732" r:id="rId2"/>
    <p:sldLayoutId id="2147483733" r:id="rId3"/>
    <p:sldLayoutId id="2147483734" r:id="rId4"/>
    <p:sldLayoutId id="2147483735" r:id="rId5"/>
    <p:sldLayoutId id="2147483736" r:id="rId6"/>
    <p:sldLayoutId id="2147483737" r:id="rId7"/>
    <p:sldLayoutId id="2147483738" r:id="rId8"/>
    <p:sldLayoutId id="2147483739" r:id="rId9"/>
    <p:sldLayoutId id="2147483740" r:id="rId10"/>
    <p:sldLayoutId id="2147483741" r:id="rId11"/>
    <p:sldLayoutId id="2147483742" r:id="rId12"/>
    <p:sldLayoutId id="2147483743"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9CABA6BE-9CDF-4C34-9146-F41F7772EA90}"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5979"/>
            <a:ext cx="8229600" cy="857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lstStyle/>
          <a:p>
            <a:pPr lvl="0"/>
            <a:r>
              <a:rPr lang="zh-CN" altLang="en-US" smtClean="0"/>
              <a:t>单击此处编辑母版标题样式</a:t>
            </a:r>
            <a:endParaRPr lang="zh-CN" altLang="en-US" smtClean="0"/>
          </a:p>
        </p:txBody>
      </p:sp>
      <p:sp>
        <p:nvSpPr>
          <p:cNvPr id="1027" name="Rectangle 3"/>
          <p:cNvSpPr>
            <a:spLocks noGrp="1" noChangeArrowheads="1"/>
          </p:cNvSpPr>
          <p:nvPr>
            <p:ph type="body" idx="1"/>
          </p:nvPr>
        </p:nvSpPr>
        <p:spPr bwMode="auto">
          <a:xfrm>
            <a:off x="457200" y="1200151"/>
            <a:ext cx="8229600" cy="3394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smtClean="0"/>
          </a:p>
        </p:txBody>
      </p:sp>
      <p:sp>
        <p:nvSpPr>
          <p:cNvPr id="1028" name="Rectangle 4"/>
          <p:cNvSpPr>
            <a:spLocks noGrp="1" noChangeArrowheads="1"/>
          </p:cNvSpPr>
          <p:nvPr>
            <p:ph type="dt" sz="half" idx="2"/>
          </p:nvPr>
        </p:nvSpPr>
        <p:spPr bwMode="auto">
          <a:xfrm>
            <a:off x="457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400"/>
            </a:lvl1pPr>
          </a:lstStyle>
          <a:p>
            <a:pPr eaLnBrk="1" hangingPunct="1"/>
            <a:endParaRPr lang="en-US" altLang="zh-CN">
              <a:solidFill>
                <a:srgbClr val="000000"/>
              </a:solidFill>
            </a:endParaRPr>
          </a:p>
        </p:txBody>
      </p:sp>
      <p:sp>
        <p:nvSpPr>
          <p:cNvPr id="1029" name="Rectangle 5"/>
          <p:cNvSpPr>
            <a:spLocks noGrp="1" noChangeArrowheads="1"/>
          </p:cNvSpPr>
          <p:nvPr>
            <p:ph type="ftr" sz="quarter" idx="3"/>
          </p:nvPr>
        </p:nvSpPr>
        <p:spPr bwMode="auto">
          <a:xfrm>
            <a:off x="3124200" y="4683919"/>
            <a:ext cx="2895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ctr">
              <a:defRPr sz="1400"/>
            </a:lvl1pPr>
          </a:lstStyle>
          <a:p>
            <a:pPr eaLnBrk="1" hangingPunct="1"/>
            <a:endParaRPr lang="en-US" altLang="zh-CN">
              <a:solidFill>
                <a:srgbClr val="000000"/>
              </a:solidFill>
            </a:endParaRPr>
          </a:p>
        </p:txBody>
      </p:sp>
      <p:sp>
        <p:nvSpPr>
          <p:cNvPr id="1030" name="Rectangle 6"/>
          <p:cNvSpPr>
            <a:spLocks noGrp="1" noChangeArrowheads="1"/>
          </p:cNvSpPr>
          <p:nvPr>
            <p:ph type="sldNum" sz="quarter" idx="4"/>
          </p:nvPr>
        </p:nvSpPr>
        <p:spPr bwMode="auto">
          <a:xfrm>
            <a:off x="6553200" y="4683919"/>
            <a:ext cx="21336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400"/>
            </a:lvl1pPr>
          </a:lstStyle>
          <a:p>
            <a:pPr eaLnBrk="1" hangingPunct="1"/>
            <a:fld id="{9CABA6BE-9CDF-4C34-9146-F41F7772EA90}" type="slidenum">
              <a:rPr lang="en-US" altLang="zh-CN">
                <a:solidFill>
                  <a:srgbClr val="000000"/>
                </a:solidFill>
              </a:rPr>
            </a:fld>
            <a:endParaRPr lang="en-US" altLang="zh-CN">
              <a:solidFill>
                <a:srgbClr val="000000"/>
              </a:solidFill>
            </a:endParaRPr>
          </a:p>
        </p:txBody>
      </p:sp>
    </p:spTree>
  </p:cSld>
  <p:clrMap bg1="lt1" tx1="dk1" bg2="lt2" tx2="dk2" accent1="accent1" accent2="accent2" accent3="accent3" accent4="accent4" accent5="accent5" accent6="accent6" hlink="hlink" folHlink="folHlink"/>
  <p:sldLayoutIdLst>
    <p:sldLayoutId id="2147483759" r:id="rId1"/>
    <p:sldLayoutId id="2147483760" r:id="rId2"/>
    <p:sldLayoutId id="2147483761" r:id="rId3"/>
    <p:sldLayoutId id="2147483762" r:id="rId4"/>
    <p:sldLayoutId id="2147483763" r:id="rId5"/>
    <p:sldLayoutId id="2147483764" r:id="rId6"/>
    <p:sldLayoutId id="2147483765" r:id="rId7"/>
    <p:sldLayoutId id="2147483766" r:id="rId8"/>
    <p:sldLayoutId id="2147483767" r:id="rId9"/>
    <p:sldLayoutId id="2147483768" r:id="rId10"/>
    <p:sldLayoutId id="2147483769" r:id="rId11"/>
    <p:sldLayoutId id="2147483770" r:id="rId12"/>
    <p:sldLayoutId id="2147483771" r:id="rId13"/>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0.jpeg"/><Relationship Id="rId1" Type="http://schemas.openxmlformats.org/officeDocument/2006/relationships/image" Target="../media/image9.jpeg"/></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microsoft.com/office/2007/relationships/hdphoto" Target="../media/hdphoto1.wdp"/><Relationship Id="rId2" Type="http://schemas.openxmlformats.org/officeDocument/2006/relationships/image" Target="../media/image12.jpeg"/><Relationship Id="rId1"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82.xml"/><Relationship Id="rId1" Type="http://schemas.openxmlformats.org/officeDocument/2006/relationships/image" Target="../media/image14.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95.xml"/><Relationship Id="rId1"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image" Target="../media/image15.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8.jpe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9.xml"/><Relationship Id="rId2" Type="http://schemas.openxmlformats.org/officeDocument/2006/relationships/image" Target="../media/image19.jpeg"/><Relationship Id="rId1" Type="http://schemas.openxmlformats.org/officeDocument/2006/relationships/hyperlink" Target="http://p2.iecool.com/show/388/47266.htm" TargetMode="External"/></Relationships>
</file>

<file path=ppt/slides/_rels/slide2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44.xml"/><Relationship Id="rId2" Type="http://schemas.openxmlformats.org/officeDocument/2006/relationships/image" Target="../media/image20.jpeg"/><Relationship Id="rId1" Type="http://schemas.openxmlformats.org/officeDocument/2006/relationships/hyperlink" Target="http://p2.iecool.com/show/388/47303.htm" TargetMode="Externa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57.xml"/><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4.xml"/><Relationship Id="rId1" Type="http://schemas.openxmlformats.org/officeDocument/2006/relationships/image" Target="../media/image2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7.xml"/><Relationship Id="rId1" Type="http://schemas.openxmlformats.org/officeDocument/2006/relationships/image" Target="../media/image23.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96.xml"/><Relationship Id="rId1" Type="http://schemas.openxmlformats.org/officeDocument/2006/relationships/image" Target="../media/image24.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9.xml"/><Relationship Id="rId1" Type="http://schemas.openxmlformats.org/officeDocument/2006/relationships/image" Target="../media/image25.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17.xml"/><Relationship Id="rId1" Type="http://schemas.openxmlformats.org/officeDocument/2006/relationships/image" Target="../media/image14.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129.xml"/><Relationship Id="rId1"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43.xml"/><Relationship Id="rId2" Type="http://schemas.openxmlformats.org/officeDocument/2006/relationships/image" Target="../media/image28.GIF"/><Relationship Id="rId1" Type="http://schemas.openxmlformats.org/officeDocument/2006/relationships/image" Target="../media/image27.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156.xml"/><Relationship Id="rId1" Type="http://schemas.openxmlformats.org/officeDocument/2006/relationships/image" Target="../media/image29.jpeg"/></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169.xml"/><Relationship Id="rId1" Type="http://schemas.openxmlformats.org/officeDocument/2006/relationships/image" Target="../media/image30.jpeg"/></Relationships>
</file>

<file path=ppt/slides/_rels/slide35.xml.rels><?xml version="1.0" encoding="UTF-8" standalone="yes"?>
<Relationships xmlns="http://schemas.openxmlformats.org/package/2006/relationships"><Relationship Id="rId8" Type="http://schemas.openxmlformats.org/officeDocument/2006/relationships/slideLayout" Target="../slideLayouts/slideLayout207.xml"/><Relationship Id="rId7" Type="http://schemas.openxmlformats.org/officeDocument/2006/relationships/image" Target="../media/image27.jpeg"/><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22.jpeg"/><Relationship Id="rId3" Type="http://schemas.openxmlformats.org/officeDocument/2006/relationships/image" Target="../media/image5.jpeg"/><Relationship Id="rId2" Type="http://schemas.openxmlformats.org/officeDocument/2006/relationships/image" Target="../media/image31.jpeg"/><Relationship Id="rId1" Type="http://schemas.openxmlformats.org/officeDocument/2006/relationships/image" Target="../media/image18.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24.xml"/><Relationship Id="rId1" Type="http://schemas.openxmlformats.org/officeDocument/2006/relationships/image" Target="../media/image34.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229.xml"/><Relationship Id="rId1" Type="http://schemas.openxmlformats.org/officeDocument/2006/relationships/image" Target="../media/image35.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29.xml"/><Relationship Id="rId1" Type="http://schemas.openxmlformats.org/officeDocument/2006/relationships/image" Target="../media/image36.jpeg"/></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41.xml"/><Relationship Id="rId3" Type="http://schemas.openxmlformats.org/officeDocument/2006/relationships/image" Target="../media/image38.GIF"/><Relationship Id="rId2" Type="http://schemas.openxmlformats.org/officeDocument/2006/relationships/image" Target="../media/image37.png"/><Relationship Id="rId1" Type="http://schemas.openxmlformats.org/officeDocument/2006/relationships/image" Target="../media/image3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57.xml"/><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image" Target="../media/image39.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8.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7.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611560" y="2283718"/>
            <a:ext cx="7992888" cy="2332946"/>
          </a:xfrm>
          <a:solidFill>
            <a:schemeClr val="bg1">
              <a:alpha val="70000"/>
            </a:schemeClr>
          </a:solidFill>
        </p:spPr>
        <p:txBody>
          <a:bodyPr wrap="square">
            <a:spAutoFit/>
          </a:bodyPr>
          <a:lstStyle/>
          <a:p>
            <a:r>
              <a:rPr lang="zh-CN" altLang="en-US" sz="2800" b="1" dirty="0"/>
              <a:t>“透过一个地理场景，一段历史，一个人物，一处古迹遗存等，或大或小，或远或近，进行精神层面的思考和文化的反思，是张承志散文的一个特点。</a:t>
            </a:r>
            <a:r>
              <a:rPr lang="zh-CN" altLang="en-US" sz="2800" b="1" dirty="0" smtClean="0"/>
              <a:t>”</a:t>
            </a:r>
            <a:endParaRPr lang="en-US" altLang="zh-CN" sz="3600" b="1" dirty="0"/>
          </a:p>
          <a:p>
            <a:r>
              <a:rPr lang="en-US" altLang="zh-CN" sz="2800" b="1" dirty="0" smtClean="0"/>
              <a:t>                                            -----</a:t>
            </a:r>
            <a:r>
              <a:rPr lang="zh-CN" altLang="en-US" sz="2800" b="1" dirty="0"/>
              <a:t> </a:t>
            </a:r>
            <a:r>
              <a:rPr lang="zh-CN" altLang="en-US" sz="2800" b="1" dirty="0" smtClean="0"/>
              <a:t> 何清</a:t>
            </a:r>
            <a:endParaRPr lang="zh-CN" altLang="en-US" sz="3600"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
          <p:cNvGrpSpPr/>
          <p:nvPr/>
        </p:nvGrpSpPr>
        <p:grpSpPr bwMode="auto">
          <a:xfrm>
            <a:off x="-11113" y="-20240"/>
            <a:ext cx="9155113" cy="5163741"/>
            <a:chOff x="311696" y="-475548"/>
            <a:chExt cx="9155832" cy="6885384"/>
          </a:xfrm>
        </p:grpSpPr>
        <p:pic>
          <p:nvPicPr>
            <p:cNvPr id="9224" name="图片 10"/>
            <p:cNvPicPr>
              <a:picLocks noChangeAspect="1"/>
            </p:cNvPicPr>
            <p:nvPr/>
          </p:nvPicPr>
          <p:blipFill>
            <a:blip r:embed="rId1">
              <a:extLst>
                <a:ext uri="{28A0092B-C50C-407E-A947-70E740481C1C}">
                  <a14:useLocalDpi xmlns:a14="http://schemas.microsoft.com/office/drawing/2010/main" val="0"/>
                </a:ext>
              </a:extLst>
            </a:blip>
            <a:srcRect b="4974"/>
            <a:stretch>
              <a:fillRect/>
            </a:stretch>
          </p:blipFill>
          <p:spPr bwMode="auto">
            <a:xfrm>
              <a:off x="323528" y="-475548"/>
              <a:ext cx="9144000"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图片 7"/>
            <p:cNvPicPr>
              <a:picLocks noChangeAspect="1"/>
            </p:cNvPicPr>
            <p:nvPr/>
          </p:nvPicPr>
          <p:blipFill>
            <a:blip r:embed="rId1">
              <a:extLst>
                <a:ext uri="{28A0092B-C50C-407E-A947-70E740481C1C}">
                  <a14:useLocalDpi xmlns:a14="http://schemas.microsoft.com/office/drawing/2010/main" val="0"/>
                </a:ext>
              </a:extLst>
            </a:blip>
            <a:srcRect l="34418" r="36168" b="92383"/>
            <a:stretch>
              <a:fillRect/>
            </a:stretch>
          </p:blipFill>
          <p:spPr bwMode="auto">
            <a:xfrm>
              <a:off x="311696" y="-448164"/>
              <a:ext cx="3180184" cy="49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矩形 16"/>
          <p:cNvSpPr/>
          <p:nvPr/>
        </p:nvSpPr>
        <p:spPr>
          <a:xfrm>
            <a:off x="0" y="357189"/>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sp>
        <p:nvSpPr>
          <p:cNvPr id="9220" name="矩形 17"/>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solidFill>
                  <a:srgbClr val="000000"/>
                </a:solidFill>
                <a:ea typeface="方正姚体" panose="02010601030101010101" pitchFamily="2" charset="-122"/>
              </a:rPr>
              <a:t>四、识寨中人</a:t>
            </a:r>
            <a:endParaRPr lang="zh-CN" altLang="zh-CN" sz="3200">
              <a:solidFill>
                <a:srgbClr val="000000"/>
              </a:solidFill>
              <a:ea typeface="方正姚体" panose="02010601030101010101" pitchFamily="2" charset="-122"/>
            </a:endParaRPr>
          </a:p>
        </p:txBody>
      </p:sp>
      <p:sp>
        <p:nvSpPr>
          <p:cNvPr id="19" name="矩形 18"/>
          <p:cNvSpPr/>
          <p:nvPr/>
        </p:nvSpPr>
        <p:spPr>
          <a:xfrm>
            <a:off x="3" y="1977630"/>
            <a:ext cx="9172575" cy="226814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sp>
        <p:nvSpPr>
          <p:cNvPr id="20" name="矩形 19"/>
          <p:cNvSpPr>
            <a:spLocks noChangeArrowheads="1"/>
          </p:cNvSpPr>
          <p:nvPr/>
        </p:nvSpPr>
        <p:spPr bwMode="auto">
          <a:xfrm>
            <a:off x="611188" y="2247900"/>
            <a:ext cx="77771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50000"/>
              </a:lnSpc>
              <a:buClr>
                <a:srgbClr val="C00000"/>
              </a:buClr>
              <a:buFont typeface="Wingdings" panose="05000000000000000000" pitchFamily="2" charset="2"/>
              <a:buNone/>
            </a:pPr>
            <a:r>
              <a:rPr lang="zh-CN" altLang="en-US" sz="2800" b="1" dirty="0">
                <a:solidFill>
                  <a:srgbClr val="000000"/>
                </a:solidFill>
                <a:ea typeface="华文新魏" panose="02010800040101010101" pitchFamily="2" charset="-122"/>
              </a:rPr>
              <a:t>     惊心动魄</a:t>
            </a:r>
            <a:r>
              <a:rPr lang="zh-CN" altLang="zh-CN" sz="2800" b="1" dirty="0">
                <a:solidFill>
                  <a:srgbClr val="000000"/>
                </a:solidFill>
                <a:ea typeface="华文新魏" panose="02010800040101010101" pitchFamily="2" charset="-122"/>
              </a:rPr>
              <a:t>的对比：苍茫残酷深处的一抹红。</a:t>
            </a:r>
            <a:r>
              <a:rPr lang="zh-CN" altLang="en-US" sz="2800" b="1" dirty="0">
                <a:solidFill>
                  <a:srgbClr val="000000"/>
                </a:solidFill>
                <a:ea typeface="华文新魏" panose="02010800040101010101" pitchFamily="2" charset="-122"/>
              </a:rPr>
              <a:t> </a:t>
            </a:r>
            <a:endParaRPr lang="zh-CN" altLang="en-US" sz="2800" b="1" dirty="0">
              <a:solidFill>
                <a:srgbClr val="000000"/>
              </a:solidFill>
              <a:ea typeface="华文新魏" panose="02010800040101010101" pitchFamily="2" charset="-122"/>
            </a:endParaRPr>
          </a:p>
        </p:txBody>
      </p:sp>
      <p:sp>
        <p:nvSpPr>
          <p:cNvPr id="21" name="矩形 20"/>
          <p:cNvSpPr>
            <a:spLocks noChangeArrowheads="1"/>
          </p:cNvSpPr>
          <p:nvPr/>
        </p:nvSpPr>
        <p:spPr bwMode="auto">
          <a:xfrm>
            <a:off x="611188" y="3057526"/>
            <a:ext cx="77771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50000"/>
              </a:lnSpc>
              <a:buClr>
                <a:srgbClr val="C00000"/>
              </a:buClr>
              <a:buFont typeface="Wingdings" panose="05000000000000000000" pitchFamily="2" charset="2"/>
              <a:buNone/>
            </a:pPr>
            <a:r>
              <a:rPr lang="zh-CN" altLang="en-US" sz="2800" b="1">
                <a:solidFill>
                  <a:srgbClr val="000000"/>
                </a:solidFill>
                <a:ea typeface="华文新魏" panose="02010800040101010101" pitchFamily="2" charset="-122"/>
              </a:rPr>
              <a:t>     </a:t>
            </a:r>
            <a:r>
              <a:rPr lang="zh-CN" altLang="en-US" sz="2800" b="1">
                <a:solidFill>
                  <a:srgbClr val="CC0000"/>
                </a:solidFill>
                <a:ea typeface="华文新魏" panose="02010800040101010101" pitchFamily="2" charset="-122"/>
              </a:rPr>
              <a:t>大自然从来未曾垂顾他们，他们却从来未曾想过弃绝而去，</a:t>
            </a:r>
            <a:r>
              <a:rPr lang="zh-CN" altLang="en-US" sz="3200" b="1">
                <a:solidFill>
                  <a:srgbClr val="CC0000"/>
                </a:solidFill>
                <a:ea typeface="华文新魏" panose="02010800040101010101" pitchFamily="2" charset="-122"/>
              </a:rPr>
              <a:t>全凭坚守的精神进行泅渡。</a:t>
            </a:r>
            <a:endParaRPr lang="zh-CN" altLang="en-US" sz="3200" b="1">
              <a:solidFill>
                <a:srgbClr val="CC0000"/>
              </a:solidFill>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10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35783" y="-29773"/>
            <a:ext cx="4446315" cy="5143500"/>
          </a:xfrm>
          <a:prstGeom prst="rect">
            <a:avLst/>
          </a:prstGeom>
        </p:spPr>
      </p:pic>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23928" y="0"/>
            <a:ext cx="5220073" cy="5143500"/>
          </a:xfrm>
          <a:prstGeom prst="rect">
            <a:avLst/>
          </a:prstGeom>
        </p:spPr>
      </p:pic>
      <p:sp>
        <p:nvSpPr>
          <p:cNvPr id="7" name="TextBox 6"/>
          <p:cNvSpPr txBox="1"/>
          <p:nvPr/>
        </p:nvSpPr>
        <p:spPr>
          <a:xfrm>
            <a:off x="755576" y="555526"/>
            <a:ext cx="2592288" cy="3539430"/>
          </a:xfrm>
          <a:prstGeom prst="rect">
            <a:avLst/>
          </a:prstGeom>
          <a:noFill/>
        </p:spPr>
        <p:txBody>
          <a:bodyPr wrap="square" rtlCol="0">
            <a:spAutoFit/>
          </a:bodyPr>
          <a:lstStyle/>
          <a:p>
            <a:pPr algn="ctr"/>
            <a:r>
              <a:rPr lang="zh-CN" altLang="en-US" sz="2800" b="1" dirty="0" smtClean="0"/>
              <a:t>感觉</a:t>
            </a:r>
            <a:endParaRPr lang="en-US" altLang="zh-CN" sz="2800" b="1" dirty="0" smtClean="0"/>
          </a:p>
          <a:p>
            <a:pPr algn="ctr"/>
            <a:r>
              <a:rPr lang="zh-CN" altLang="en-US" dirty="0" smtClean="0"/>
              <a:t>作者 顾城</a:t>
            </a:r>
            <a:endParaRPr lang="en-US" altLang="zh-CN" dirty="0"/>
          </a:p>
          <a:p>
            <a:endParaRPr lang="en-US" altLang="zh-CN" dirty="0" smtClean="0"/>
          </a:p>
          <a:p>
            <a:r>
              <a:rPr lang="zh-CN" altLang="en-US" sz="2000" b="1" dirty="0"/>
              <a:t>天是灰</a:t>
            </a:r>
            <a:r>
              <a:rPr lang="zh-CN" altLang="en-US" sz="2000" b="1" dirty="0" smtClean="0"/>
              <a:t>的</a:t>
            </a:r>
            <a:endParaRPr lang="en-US" altLang="zh-CN" sz="2000" b="1" dirty="0" smtClean="0"/>
          </a:p>
          <a:p>
            <a:r>
              <a:rPr lang="zh-CN" altLang="en-US" sz="2000" b="1" dirty="0" smtClean="0"/>
              <a:t>路是灰的</a:t>
            </a:r>
            <a:endParaRPr lang="en-US" altLang="zh-CN" sz="2000" b="1" dirty="0" smtClean="0"/>
          </a:p>
          <a:p>
            <a:r>
              <a:rPr lang="zh-CN" altLang="en-US" sz="2000" b="1" dirty="0" smtClean="0"/>
              <a:t>楼是灰的</a:t>
            </a:r>
            <a:endParaRPr lang="en-US" altLang="zh-CN" sz="2000" b="1" dirty="0" smtClean="0"/>
          </a:p>
          <a:p>
            <a:r>
              <a:rPr lang="zh-CN" altLang="en-US" sz="2000" b="1" dirty="0" smtClean="0"/>
              <a:t>雨是灰的</a:t>
            </a:r>
            <a:endParaRPr lang="en-US" altLang="zh-CN" sz="2000" b="1" dirty="0" smtClean="0"/>
          </a:p>
          <a:p>
            <a:r>
              <a:rPr lang="zh-CN" altLang="en-US" sz="2000" b="1" dirty="0" smtClean="0"/>
              <a:t>在一片死灰之中</a:t>
            </a:r>
            <a:endParaRPr lang="en-US" altLang="zh-CN" sz="2000" b="1" dirty="0" smtClean="0"/>
          </a:p>
          <a:p>
            <a:r>
              <a:rPr lang="zh-CN" altLang="en-US" sz="2000" b="1" dirty="0" smtClean="0"/>
              <a:t>走过两个孩子</a:t>
            </a:r>
            <a:endParaRPr lang="en-US" altLang="zh-CN" sz="2000" b="1" dirty="0" smtClean="0"/>
          </a:p>
          <a:p>
            <a:r>
              <a:rPr lang="zh-CN" altLang="en-US" sz="2000" b="1" dirty="0"/>
              <a:t>一</a:t>
            </a:r>
            <a:r>
              <a:rPr lang="zh-CN" altLang="en-US" sz="2000" b="1" dirty="0" smtClean="0"/>
              <a:t>个</a:t>
            </a:r>
            <a:r>
              <a:rPr lang="zh-CN" altLang="en-US" sz="2000" b="1" dirty="0" smtClean="0">
                <a:solidFill>
                  <a:srgbClr val="FF0000"/>
                </a:solidFill>
              </a:rPr>
              <a:t>鲜红</a:t>
            </a:r>
            <a:endParaRPr lang="en-US" altLang="zh-CN" sz="2000" b="1" dirty="0" smtClean="0">
              <a:solidFill>
                <a:srgbClr val="FF0000"/>
              </a:solidFill>
            </a:endParaRPr>
          </a:p>
          <a:p>
            <a:r>
              <a:rPr lang="zh-CN" altLang="en-US" sz="2000" b="1" dirty="0"/>
              <a:t>一</a:t>
            </a:r>
            <a:r>
              <a:rPr lang="zh-CN" altLang="en-US" sz="2000" b="1" dirty="0" smtClean="0"/>
              <a:t>个</a:t>
            </a:r>
            <a:r>
              <a:rPr lang="zh-CN" altLang="en-US" sz="2000" b="1" dirty="0" smtClean="0">
                <a:solidFill>
                  <a:srgbClr val="00B050"/>
                </a:solidFill>
              </a:rPr>
              <a:t>淡绿</a:t>
            </a:r>
            <a:endParaRPr lang="zh-CN" altLang="en-US" sz="2000" b="1" dirty="0">
              <a:solidFill>
                <a:srgbClr val="00B050"/>
              </a:solidFill>
            </a:endParaRPr>
          </a:p>
        </p:txBody>
      </p:sp>
      <p:sp>
        <p:nvSpPr>
          <p:cNvPr id="8" name="TextBox 7"/>
          <p:cNvSpPr txBox="1"/>
          <p:nvPr/>
        </p:nvSpPr>
        <p:spPr>
          <a:xfrm>
            <a:off x="323528" y="4085758"/>
            <a:ext cx="8784976" cy="769441"/>
          </a:xfrm>
          <a:custGeom>
            <a:avLst/>
            <a:gdLst>
              <a:gd name="connsiteX0" fmla="*/ 0 w 4031873"/>
              <a:gd name="connsiteY0" fmla="*/ 0 h 400110"/>
              <a:gd name="connsiteX1" fmla="*/ 4031873 w 4031873"/>
              <a:gd name="connsiteY1" fmla="*/ 0 h 400110"/>
              <a:gd name="connsiteX2" fmla="*/ 4031873 w 4031873"/>
              <a:gd name="connsiteY2" fmla="*/ 400110 h 400110"/>
              <a:gd name="connsiteX3" fmla="*/ 0 w 4031873"/>
              <a:gd name="connsiteY3" fmla="*/ 400110 h 400110"/>
              <a:gd name="connsiteX4" fmla="*/ 0 w 4031873"/>
              <a:gd name="connsiteY4" fmla="*/ 0 h 400110"/>
              <a:gd name="connsiteX0-1" fmla="*/ 74141 w 4031873"/>
              <a:gd name="connsiteY0-2" fmla="*/ 0 h 614294"/>
              <a:gd name="connsiteX1-3" fmla="*/ 4031873 w 4031873"/>
              <a:gd name="connsiteY1-4" fmla="*/ 214184 h 614294"/>
              <a:gd name="connsiteX2-5" fmla="*/ 4031873 w 4031873"/>
              <a:gd name="connsiteY2-6" fmla="*/ 614294 h 614294"/>
              <a:gd name="connsiteX3-7" fmla="*/ 0 w 4031873"/>
              <a:gd name="connsiteY3-8" fmla="*/ 614294 h 614294"/>
              <a:gd name="connsiteX4-9" fmla="*/ 74141 w 4031873"/>
              <a:gd name="connsiteY4-10" fmla="*/ 0 h 614294"/>
              <a:gd name="connsiteX0-11" fmla="*/ 74141 w 4031873"/>
              <a:gd name="connsiteY0-12" fmla="*/ 0 h 614294"/>
              <a:gd name="connsiteX1-13" fmla="*/ 4031873 w 4031873"/>
              <a:gd name="connsiteY1-14" fmla="*/ 214184 h 614294"/>
              <a:gd name="connsiteX2-15" fmla="*/ 4031873 w 4031873"/>
              <a:gd name="connsiteY2-16" fmla="*/ 614294 h 614294"/>
              <a:gd name="connsiteX3-17" fmla="*/ 0 w 4031873"/>
              <a:gd name="connsiteY3-18" fmla="*/ 614294 h 614294"/>
              <a:gd name="connsiteX4-19" fmla="*/ 74141 w 4031873"/>
              <a:gd name="connsiteY4-20" fmla="*/ 0 h 614294"/>
              <a:gd name="connsiteX0-21" fmla="*/ 74141 w 4031873"/>
              <a:gd name="connsiteY0-22" fmla="*/ 0 h 614294"/>
              <a:gd name="connsiteX1-23" fmla="*/ 4015397 w 4031873"/>
              <a:gd name="connsiteY1-24" fmla="*/ 24713 h 614294"/>
              <a:gd name="connsiteX2-25" fmla="*/ 4031873 w 4031873"/>
              <a:gd name="connsiteY2-26" fmla="*/ 614294 h 614294"/>
              <a:gd name="connsiteX3-27" fmla="*/ 0 w 4031873"/>
              <a:gd name="connsiteY3-28" fmla="*/ 614294 h 614294"/>
              <a:gd name="connsiteX4-29" fmla="*/ 74141 w 4031873"/>
              <a:gd name="connsiteY4-30" fmla="*/ 0 h 614294"/>
              <a:gd name="connsiteX0-31" fmla="*/ 74141 w 4031873"/>
              <a:gd name="connsiteY0-32" fmla="*/ 0 h 614294"/>
              <a:gd name="connsiteX1-33" fmla="*/ 4015397 w 4031873"/>
              <a:gd name="connsiteY1-34" fmla="*/ 24713 h 614294"/>
              <a:gd name="connsiteX2-35" fmla="*/ 4031873 w 4031873"/>
              <a:gd name="connsiteY2-36" fmla="*/ 614294 h 614294"/>
              <a:gd name="connsiteX3-37" fmla="*/ 0 w 4031873"/>
              <a:gd name="connsiteY3-38" fmla="*/ 614294 h 614294"/>
              <a:gd name="connsiteX4-39" fmla="*/ 74141 w 4031873"/>
              <a:gd name="connsiteY4-40" fmla="*/ 0 h 61429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4031873" h="614294">
                <a:moveTo>
                  <a:pt x="74141" y="0"/>
                </a:moveTo>
                <a:cubicBezTo>
                  <a:pt x="1360434" y="293817"/>
                  <a:pt x="2712629" y="192216"/>
                  <a:pt x="4015397" y="24713"/>
                </a:cubicBezTo>
                <a:lnTo>
                  <a:pt x="4031873" y="614294"/>
                </a:lnTo>
                <a:lnTo>
                  <a:pt x="0" y="614294"/>
                </a:lnTo>
                <a:lnTo>
                  <a:pt x="74141" y="0"/>
                </a:lnTo>
                <a:close/>
              </a:path>
            </a:pathLst>
          </a:custGeom>
          <a:noFill/>
          <a:effectLst>
            <a:glow rad="139700">
              <a:schemeClr val="accent2">
                <a:satMod val="175000"/>
                <a:alpha val="40000"/>
              </a:schemeClr>
            </a:glow>
          </a:effectLst>
        </p:spPr>
        <p:txBody>
          <a:bodyPr wrap="square" rtlCol="0">
            <a:spAutoFit/>
          </a:bodyPr>
          <a:lstStyle/>
          <a:p>
            <a:r>
              <a:rPr lang="zh-CN" altLang="en-US" sz="4400" b="1" dirty="0" smtClean="0">
                <a:solidFill>
                  <a:srgbClr val="FF0000"/>
                </a:solidFill>
              </a:rPr>
              <a:t>红象征童真与纯洁，拯救灰色世界</a:t>
            </a:r>
            <a:endParaRPr lang="zh-CN" altLang="en-US" sz="44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8"/>
                                        </p:tgtEl>
                                        <p:attrNameLst>
                                          <p:attrName>ppt_w</p:attrName>
                                        </p:attrNameLst>
                                      </p:cBhvr>
                                      <p:tavLst>
                                        <p:tav tm="0">
                                          <p:val>
                                            <p:strVal val="#ppt_w*.05"/>
                                          </p:val>
                                        </p:tav>
                                        <p:tav tm="100000">
                                          <p:val>
                                            <p:strVal val="#ppt_w"/>
                                          </p:val>
                                        </p:tav>
                                      </p:tavLst>
                                    </p:anim>
                                    <p:anim calcmode="lin" valueType="num">
                                      <p:cBhvr>
                                        <p:cTn id="10" dur="1000" fill="hold"/>
                                        <p:tgtEl>
                                          <p:spTgt spid="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1476673" y="-32868"/>
            <a:ext cx="12012095" cy="5154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图片 4"/>
          <p:cNvPicPr>
            <a:picLocks noChangeAspect="1"/>
          </p:cNvPicPr>
          <p:nvPr/>
        </p:nvPicPr>
        <p:blipFill>
          <a:blip r:embed="rId2" cstate="print">
            <a:extLst>
              <a:ext uri="{BEBA8EAE-BF5A-486C-A8C5-ECC9F3942E4B}">
                <a14:imgProps xmlns:a14="http://schemas.microsoft.com/office/drawing/2010/main">
                  <a14:imgLayer r:embed="rId3">
                    <a14:imgEffect>
                      <a14:brightnessContrast bright="7000" contrast="-50000"/>
                    </a14:imgEffect>
                    <a14:imgEffect>
                      <a14:sharpenSoften amount="-47000"/>
                    </a14:imgEffect>
                  </a14:imgLayer>
                </a14:imgProps>
              </a:ext>
              <a:ext uri="{28A0092B-C50C-407E-A947-70E740481C1C}">
                <a14:useLocalDpi xmlns:a14="http://schemas.microsoft.com/office/drawing/2010/main" val="0"/>
              </a:ext>
            </a:extLst>
          </a:blip>
          <a:stretch>
            <a:fillRect/>
          </a:stretch>
        </p:blipFill>
        <p:spPr>
          <a:xfrm>
            <a:off x="5796136" y="123478"/>
            <a:ext cx="3635896" cy="4069375"/>
          </a:xfrm>
          <a:prstGeom prst="rect">
            <a:avLst/>
          </a:prstGeom>
        </p:spPr>
      </p:pic>
      <p:sp>
        <p:nvSpPr>
          <p:cNvPr id="9" name="TextBox 8"/>
          <p:cNvSpPr txBox="1"/>
          <p:nvPr/>
        </p:nvSpPr>
        <p:spPr>
          <a:xfrm>
            <a:off x="7812360" y="-493949"/>
            <a:ext cx="1512168" cy="461665"/>
          </a:xfrm>
          <a:prstGeom prst="rect">
            <a:avLst/>
          </a:prstGeom>
          <a:solidFill>
            <a:schemeClr val="bg1"/>
          </a:solidFill>
        </p:spPr>
        <p:txBody>
          <a:bodyPr wrap="square" rtlCol="0">
            <a:spAutoFit/>
          </a:bodyPr>
          <a:lstStyle/>
          <a:p>
            <a:r>
              <a:rPr lang="zh-CN" altLang="en-US" sz="2400" b="1" dirty="0" smtClean="0">
                <a:solidFill>
                  <a:srgbClr val="FF0000"/>
                </a:solidFill>
              </a:rPr>
              <a:t>庄严执着</a:t>
            </a:r>
            <a:endParaRPr lang="zh-CN" altLang="en-US" sz="2400" b="1" dirty="0">
              <a:solidFill>
                <a:srgbClr val="FF0000"/>
              </a:solidFill>
            </a:endParaRPr>
          </a:p>
        </p:txBody>
      </p:sp>
      <p:sp>
        <p:nvSpPr>
          <p:cNvPr id="10" name="TextBox 9"/>
          <p:cNvSpPr txBox="1"/>
          <p:nvPr/>
        </p:nvSpPr>
        <p:spPr>
          <a:xfrm>
            <a:off x="-1836712" y="5452070"/>
            <a:ext cx="1210588" cy="400110"/>
          </a:xfrm>
          <a:prstGeom prst="rect">
            <a:avLst/>
          </a:prstGeom>
          <a:solidFill>
            <a:schemeClr val="bg1"/>
          </a:solidFill>
        </p:spPr>
        <p:txBody>
          <a:bodyPr wrap="none" rtlCol="0">
            <a:spAutoFit/>
          </a:bodyPr>
          <a:lstStyle/>
          <a:p>
            <a:r>
              <a:rPr lang="zh-CN" altLang="en-US" sz="2000" b="1" dirty="0" smtClean="0">
                <a:solidFill>
                  <a:srgbClr val="FF0000"/>
                </a:solidFill>
              </a:rPr>
              <a:t>控诉罪恶</a:t>
            </a:r>
            <a:endParaRPr lang="zh-CN" altLang="en-US" sz="20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2" presetClass="path" presetSubtype="0" accel="50000" decel="50000" fill="hold" grpId="0" nodeType="clickEffect">
                                  <p:stCondLst>
                                    <p:cond delay="0"/>
                                  </p:stCondLst>
                                  <p:childTnLst>
                                    <p:animMotion origin="layout" path="M -0.0191 -0.16306 L -0.04167 -0.16306 L -0.04167 -0.03212 L -0.06424 -0.03212 L -0.06424 0.09883 L -0.08681 0.09883 L -0.08681 0.22977 L -0.10938 0.22977 L -0.10938 0.36072 L -0.13195 0.36072 L -0.13195 0.49166 L -0.15451 0.49166 L -0.15451 0.62261 L -0.17708 0.62261 L -0.17708 0.75386 " pathEditMode="relative" rAng="0" ptsTypes="FFFFFFFFFFFFFFF">
                                      <p:cBhvr>
                                        <p:cTn id="6" dur="2000" fill="hold"/>
                                        <p:tgtEl>
                                          <p:spTgt spid="9"/>
                                        </p:tgtEl>
                                        <p:attrNameLst>
                                          <p:attrName>ppt_x</p:attrName>
                                          <p:attrName>ppt_y</p:attrName>
                                        </p:attrNameLst>
                                      </p:cBhvr>
                                      <p:rCtr x="-7899" y="45831"/>
                                    </p:animMotion>
                                  </p:childTnLst>
                                </p:cTn>
                              </p:par>
                            </p:childTnLst>
                          </p:cTn>
                        </p:par>
                      </p:childTnLst>
                    </p:cTn>
                  </p:par>
                  <p:par>
                    <p:cTn id="7" fill="hold">
                      <p:stCondLst>
                        <p:cond delay="indefinite"/>
                      </p:stCondLst>
                      <p:childTnLst>
                        <p:par>
                          <p:cTn id="8" fill="hold">
                            <p:stCondLst>
                              <p:cond delay="0"/>
                            </p:stCondLst>
                            <p:childTnLst>
                              <p:par>
                                <p:cTn id="9" presetID="62" presetClass="path" presetSubtype="0" accel="50000" decel="50000" fill="hold" grpId="0" nodeType="clickEffect">
                                  <p:stCondLst>
                                    <p:cond delay="0"/>
                                  </p:stCondLst>
                                  <p:childTnLst>
                                    <p:animMotion origin="layout" path="M -1.38889E-6 2.63743E-6 L 0.06198 -0.04972 L 0.05399 -0.08215 L 0.11597 -0.13157 L 0.10799 -0.16307 L 0.16962 -0.21248 L 0.16146 -0.24429 L 0.22309 -0.29401 L 0.21528 -0.3252 L 0.27708 -0.37554 L 0.26927 -0.40643 L 0.3309 -0.45677 L 0.32292 -0.48827 L 0.38507 -0.53768 L 0.37708 -0.56918 " pathEditMode="relative" rAng="-1457820" ptsTypes="FFFFFFFFFFFFFFF">
                                      <p:cBhvr>
                                        <p:cTn id="10" dur="2000" fill="hold"/>
                                        <p:tgtEl>
                                          <p:spTgt spid="10"/>
                                        </p:tgtEl>
                                        <p:attrNameLst>
                                          <p:attrName>ppt_x</p:attrName>
                                          <p:attrName>ppt_y</p:attrName>
                                        </p:attrNameLst>
                                      </p:cBhvr>
                                      <p:rCtr x="18854" y="-2847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1"/>
          <p:cNvSpPr>
            <a:spLocks noGrp="1"/>
          </p:cNvSpPr>
          <p:nvPr>
            <p:ph type="title"/>
          </p:nvPr>
        </p:nvSpPr>
        <p:spPr/>
        <p:txBody>
          <a:bodyPr/>
          <a:lstStyle/>
          <a:p>
            <a:endParaRPr lang="zh-CN" altLang="en-US" smtClean="0"/>
          </a:p>
        </p:txBody>
      </p:sp>
      <p:pic>
        <p:nvPicPr>
          <p:cNvPr id="10243" name="内容占位符 3"/>
          <p:cNvPicPr>
            <a:picLocks noGrp="1" noChangeAspect="1"/>
          </p:cNvPicPr>
          <p:nvPr>
            <p:ph idx="1"/>
          </p:nvPr>
        </p:nvPicPr>
        <p:blipFill>
          <a:blip r:embed="rId1">
            <a:extLst>
              <a:ext uri="{28A0092B-C50C-407E-A947-70E740481C1C}">
                <a14:useLocalDpi xmlns:a14="http://schemas.microsoft.com/office/drawing/2010/main" val="0"/>
              </a:ext>
            </a:extLst>
          </a:blip>
          <a:srcRect t="14946" b="3986"/>
          <a:stretch>
            <a:fillRect/>
          </a:stretch>
        </p:blipFill>
        <p:spPr>
          <a:xfrm>
            <a:off x="0" y="0"/>
            <a:ext cx="9144000" cy="5143500"/>
          </a:xfrm>
        </p:spPr>
      </p:pic>
      <p:sp>
        <p:nvSpPr>
          <p:cNvPr id="6" name="矩形 5"/>
          <p:cNvSpPr/>
          <p:nvPr/>
        </p:nvSpPr>
        <p:spPr>
          <a:xfrm>
            <a:off x="-3308" y="394276"/>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矩形 6"/>
          <p:cNvSpPr/>
          <p:nvPr/>
        </p:nvSpPr>
        <p:spPr>
          <a:xfrm>
            <a:off x="107504" y="2356249"/>
            <a:ext cx="9038084" cy="1330226"/>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 name="矩形 7"/>
          <p:cNvSpPr>
            <a:spLocks noChangeArrowheads="1"/>
          </p:cNvSpPr>
          <p:nvPr/>
        </p:nvSpPr>
        <p:spPr bwMode="auto">
          <a:xfrm>
            <a:off x="250828" y="2301480"/>
            <a:ext cx="856932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50000"/>
              </a:lnSpc>
              <a:buClr>
                <a:srgbClr val="C00000"/>
              </a:buClr>
              <a:buFont typeface="Wingdings" panose="05000000000000000000" pitchFamily="2" charset="2"/>
              <a:buNone/>
            </a:pPr>
            <a:r>
              <a:rPr lang="zh-CN" altLang="en-US" sz="2800" b="1" dirty="0">
                <a:ea typeface="华文新魏" panose="02010800040101010101" pitchFamily="2" charset="-122"/>
              </a:rPr>
              <a:t>     这里有三岔口，汉家寨其实完全可以搬走，他们苦守在这里有价值吗？</a:t>
            </a:r>
            <a:endParaRPr lang="zh-CN" altLang="en-US" sz="2800" b="1" dirty="0">
              <a:ea typeface="华文新魏" panose="02010800040101010101" pitchFamily="2" charset="-122"/>
            </a:endParaRPr>
          </a:p>
        </p:txBody>
      </p:sp>
      <p:sp>
        <p:nvSpPr>
          <p:cNvPr id="10" name="矩形 9"/>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四、识寨中人</a:t>
            </a:r>
            <a:endParaRPr lang="zh-CN" altLang="zh-CN" sz="3200">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2003121201411503"/>
          <p:cNvPicPr>
            <a:picLocks noChangeAspect="1" noChangeArrowheads="1"/>
          </p:cNvPicPr>
          <p:nvPr/>
        </p:nvPicPr>
        <p:blipFill>
          <a:blip r:embed="rId1">
            <a:lum bright="42000"/>
            <a:extLst>
              <a:ext uri="{28A0092B-C50C-407E-A947-70E740481C1C}">
                <a14:useLocalDpi xmlns:a14="http://schemas.microsoft.com/office/drawing/2010/main" val="0"/>
              </a:ext>
            </a:extLst>
          </a:blip>
          <a:srcRect t="27754" r="20070"/>
          <a:stretch>
            <a:fillRect/>
          </a:stretch>
        </p:blipFill>
        <p:spPr bwMode="auto">
          <a:xfrm>
            <a:off x="0" y="1"/>
            <a:ext cx="10117138" cy="5178029"/>
          </a:xfrm>
          <a:prstGeom prst="rect">
            <a:avLst/>
          </a:prstGeom>
          <a:noFill/>
          <a:extLst>
            <a:ext uri="{909E8E84-426E-40DD-AFC4-6F175D3DCCD1}">
              <a14:hiddenFill xmlns:a14="http://schemas.microsoft.com/office/drawing/2010/main">
                <a:solidFill>
                  <a:srgbClr val="FFFFFF"/>
                </a:solidFill>
              </a14:hiddenFill>
            </a:ext>
          </a:extLst>
        </p:spPr>
      </p:pic>
      <p:sp>
        <p:nvSpPr>
          <p:cNvPr id="57349" name="Text Box 5"/>
          <p:cNvSpPr txBox="1">
            <a:spLocks noChangeArrowheads="1"/>
          </p:cNvSpPr>
          <p:nvPr/>
        </p:nvSpPr>
        <p:spPr bwMode="auto">
          <a:xfrm>
            <a:off x="1186755" y="699542"/>
            <a:ext cx="7705725" cy="440120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zh-CN" sz="4000" b="1" dirty="0">
                <a:solidFill>
                  <a:srgbClr val="000000"/>
                </a:solidFill>
                <a:effectLst>
                  <a:outerShdw blurRad="38100" dist="38100" dir="2700000" algn="tl">
                    <a:srgbClr val="FFFFFF"/>
                  </a:outerShdw>
                </a:effectLst>
                <a:ea typeface="华文新魏" panose="02010800040101010101" pitchFamily="2" charset="-122"/>
              </a:rPr>
              <a:t>       </a:t>
            </a:r>
            <a:r>
              <a:rPr lang="en-US" altLang="zh-CN" sz="4000" b="1" dirty="0">
                <a:solidFill>
                  <a:srgbClr val="CC3300"/>
                </a:solidFill>
                <a:ea typeface="华文新魏" panose="02010800040101010101" pitchFamily="2" charset="-122"/>
              </a:rPr>
              <a:t>“</a:t>
            </a:r>
            <a:r>
              <a:rPr lang="zh-CN" altLang="en-US" sz="4000" b="1" dirty="0">
                <a:solidFill>
                  <a:srgbClr val="CC3300"/>
                </a:solidFill>
                <a:ea typeface="华文新魏" panose="02010800040101010101" pitchFamily="2" charset="-122"/>
              </a:rPr>
              <a:t>当你们感到愤怒的时候，当你们感到世俗日下没有正义的时候，当你们听不见回音找不到理解的时候，当你们仍想活得干净而觉得艰难的时候</a:t>
            </a:r>
            <a:r>
              <a:rPr lang="en-US" altLang="zh-CN" sz="4000" b="1" dirty="0">
                <a:solidFill>
                  <a:srgbClr val="CC3300"/>
                </a:solidFill>
                <a:ea typeface="华文新魏" panose="02010800040101010101" pitchFamily="2" charset="-122"/>
              </a:rPr>
              <a:t>——</a:t>
            </a:r>
            <a:r>
              <a:rPr lang="zh-CN" altLang="en-US" sz="4000" b="1" dirty="0">
                <a:solidFill>
                  <a:srgbClr val="CC3300"/>
                </a:solidFill>
                <a:ea typeface="华文新魏" panose="02010800040101010101" pitchFamily="2" charset="-122"/>
              </a:rPr>
              <a:t>请记住，世上还有我的文学</a:t>
            </a:r>
            <a:r>
              <a:rPr lang="en-US" altLang="zh-CN" sz="4000" b="1" dirty="0">
                <a:solidFill>
                  <a:srgbClr val="CC3300"/>
                </a:solidFill>
                <a:ea typeface="华文新魏" panose="02010800040101010101" pitchFamily="2" charset="-122"/>
              </a:rPr>
              <a:t>……”</a:t>
            </a:r>
            <a:endParaRPr lang="en-US" altLang="zh-CN" sz="4000" b="1" dirty="0">
              <a:solidFill>
                <a:srgbClr val="CC3300"/>
              </a:solidFill>
              <a:ea typeface="华文新魏" panose="02010800040101010101" pitchFamily="2" charset="-122"/>
            </a:endParaRPr>
          </a:p>
          <a:p>
            <a:pPr eaLnBrk="1" hangingPunct="1"/>
            <a:r>
              <a:rPr lang="en-US" altLang="zh-CN" sz="4000" b="1" dirty="0">
                <a:solidFill>
                  <a:srgbClr val="CC3300"/>
                </a:solidFill>
                <a:ea typeface="华文新魏" panose="02010800040101010101" pitchFamily="2" charset="-122"/>
              </a:rPr>
              <a:t>                            ——</a:t>
            </a:r>
            <a:r>
              <a:rPr lang="zh-CN" altLang="en-US" sz="4000" b="1" dirty="0" smtClean="0">
                <a:solidFill>
                  <a:srgbClr val="CC3300"/>
                </a:solidFill>
                <a:ea typeface="华文新魏" panose="02010800040101010101" pitchFamily="2" charset="-122"/>
              </a:rPr>
              <a:t>张承志</a:t>
            </a:r>
            <a:endParaRPr lang="en-US" altLang="zh-CN" sz="4000" dirty="0">
              <a:solidFill>
                <a:srgbClr val="CC3300"/>
              </a:solidFill>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30000"/>
                                  </p:iterate>
                                  <p:childTnLst>
                                    <p:set>
                                      <p:cBhvr>
                                        <p:cTn id="6" dur="1" fill="hold">
                                          <p:stCondLst>
                                            <p:cond delay="0"/>
                                          </p:stCondLst>
                                        </p:cTn>
                                        <p:tgtEl>
                                          <p:spTgt spid="57349"/>
                                        </p:tgtEl>
                                        <p:attrNameLst>
                                          <p:attrName>style.visibility</p:attrName>
                                        </p:attrNameLst>
                                      </p:cBhvr>
                                      <p:to>
                                        <p:strVal val="visible"/>
                                      </p:to>
                                    </p:set>
                                    <p:anim calcmode="discrete" valueType="clr">
                                      <p:cBhvr override="childStyle">
                                        <p:cTn id="7" dur="500"/>
                                        <p:tgtEl>
                                          <p:spTgt spid="57349"/>
                                        </p:tgtEl>
                                        <p:attrNameLst>
                                          <p:attrName>style.color</p:attrName>
                                        </p:attrNameLst>
                                      </p:cBhvr>
                                      <p:tavLst>
                                        <p:tav tm="0">
                                          <p:val>
                                            <p:clrVal>
                                              <a:schemeClr val="tx1"/>
                                            </p:clrVal>
                                          </p:val>
                                        </p:tav>
                                        <p:tav tm="50000">
                                          <p:val>
                                            <p:clrVal>
                                              <a:schemeClr val="tx1"/>
                                            </p:clrVal>
                                          </p:val>
                                        </p:tav>
                                      </p:tavLst>
                                    </p:anim>
                                    <p:anim calcmode="discrete" valueType="clr">
                                      <p:cBhvr>
                                        <p:cTn id="8" dur="500"/>
                                        <p:tgtEl>
                                          <p:spTgt spid="57349"/>
                                        </p:tgtEl>
                                        <p:attrNameLst>
                                          <p:attrName>fillcolor</p:attrName>
                                        </p:attrNameLst>
                                      </p:cBhvr>
                                      <p:tavLst>
                                        <p:tav tm="0">
                                          <p:val>
                                            <p:clrVal>
                                              <a:schemeClr val="accent2"/>
                                            </p:clrVal>
                                          </p:val>
                                        </p:tav>
                                        <p:tav tm="50000">
                                          <p:val>
                                            <p:clrVal>
                                              <a:schemeClr val="hlink"/>
                                            </p:clrVal>
                                          </p:val>
                                        </p:tav>
                                      </p:tavLst>
                                    </p:anim>
                                    <p:set>
                                      <p:cBhvr>
                                        <p:cTn id="9" dur="500"/>
                                        <p:tgtEl>
                                          <p:spTgt spid="573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2003121201411503"/>
          <p:cNvPicPr>
            <a:picLocks noChangeAspect="1" noChangeArrowheads="1"/>
          </p:cNvPicPr>
          <p:nvPr/>
        </p:nvPicPr>
        <p:blipFill>
          <a:blip r:embed="rId1">
            <a:lum bright="42000"/>
            <a:extLst>
              <a:ext uri="{28A0092B-C50C-407E-A947-70E740481C1C}">
                <a14:useLocalDpi xmlns:a14="http://schemas.microsoft.com/office/drawing/2010/main" val="0"/>
              </a:ext>
            </a:extLst>
          </a:blip>
          <a:srcRect t="27754" r="20070"/>
          <a:stretch>
            <a:fillRect/>
          </a:stretch>
        </p:blipFill>
        <p:spPr bwMode="auto">
          <a:xfrm>
            <a:off x="0" y="1"/>
            <a:ext cx="10117138" cy="517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Rectangle 3"/>
          <p:cNvSpPr>
            <a:spLocks noGrp="1" noChangeArrowheads="1"/>
          </p:cNvSpPr>
          <p:nvPr>
            <p:ph type="title"/>
          </p:nvPr>
        </p:nvSpPr>
        <p:spPr/>
        <p:txBody>
          <a:bodyPr/>
          <a:lstStyle/>
          <a:p>
            <a:endParaRPr lang="zh-CN" altLang="en-US"/>
          </a:p>
        </p:txBody>
      </p:sp>
      <p:sp>
        <p:nvSpPr>
          <p:cNvPr id="30724" name="Rectangle 4"/>
          <p:cNvSpPr>
            <a:spLocks noGrp="1" noChangeArrowheads="1"/>
          </p:cNvSpPr>
          <p:nvPr>
            <p:ph type="body" idx="1"/>
          </p:nvPr>
        </p:nvSpPr>
        <p:spPr/>
        <p:txBody>
          <a:bodyPr/>
          <a:lstStyle/>
          <a:p>
            <a:endParaRPr lang="zh-CN" altLang="en-US"/>
          </a:p>
        </p:txBody>
      </p:sp>
      <p:sp>
        <p:nvSpPr>
          <p:cNvPr id="30725" name="Rectangle 5"/>
          <p:cNvSpPr>
            <a:spLocks noChangeArrowheads="1"/>
          </p:cNvSpPr>
          <p:nvPr/>
        </p:nvSpPr>
        <p:spPr bwMode="auto">
          <a:xfrm>
            <a:off x="395536" y="395999"/>
            <a:ext cx="9001000" cy="4552015"/>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eaLnBrk="1" hangingPunct="1">
              <a:lnSpc>
                <a:spcPct val="115000"/>
              </a:lnSpc>
              <a:buFont typeface="Arial" panose="020B0604020202020204" pitchFamily="34" charset="0"/>
              <a:buNone/>
            </a:pPr>
            <a:r>
              <a:rPr lang="zh-CN" altLang="en-US" sz="2400" b="1" dirty="0">
                <a:solidFill>
                  <a:srgbClr val="000000"/>
                </a:solidFill>
                <a:latin typeface="华文新魏" panose="02010800040101010101" pitchFamily="2" charset="-122"/>
                <a:ea typeface="华文新魏" panose="02010800040101010101" pitchFamily="2" charset="-122"/>
              </a:rPr>
              <a:t>     </a:t>
            </a:r>
            <a:r>
              <a:rPr lang="en-US" altLang="zh-CN" sz="2800" b="1" dirty="0">
                <a:solidFill>
                  <a:srgbClr val="000000"/>
                </a:solidFill>
                <a:latin typeface="华文新魏" panose="02010800040101010101" pitchFamily="2" charset="-122"/>
                <a:ea typeface="华文新魏" panose="02010800040101010101" pitchFamily="2" charset="-122"/>
              </a:rPr>
              <a:t>1989</a:t>
            </a:r>
            <a:r>
              <a:rPr lang="zh-CN" altLang="en-US" sz="2800" b="1" dirty="0">
                <a:solidFill>
                  <a:srgbClr val="000000"/>
                </a:solidFill>
                <a:latin typeface="华文新魏" panose="02010800040101010101" pitchFamily="2" charset="-122"/>
                <a:ea typeface="华文新魏" panose="02010800040101010101" pitchFamily="2" charset="-122"/>
              </a:rPr>
              <a:t>年至</a:t>
            </a:r>
            <a:r>
              <a:rPr lang="en-US" altLang="zh-CN" sz="2800" b="1" dirty="0">
                <a:solidFill>
                  <a:srgbClr val="000000"/>
                </a:solidFill>
                <a:latin typeface="华文新魏" panose="02010800040101010101" pitchFamily="2" charset="-122"/>
                <a:ea typeface="华文新魏" panose="02010800040101010101" pitchFamily="2" charset="-122"/>
              </a:rPr>
              <a:t>1992</a:t>
            </a:r>
            <a:r>
              <a:rPr lang="zh-CN" altLang="en-US" sz="2800" b="1" dirty="0">
                <a:solidFill>
                  <a:srgbClr val="000000"/>
                </a:solidFill>
                <a:latin typeface="华文新魏" panose="02010800040101010101" pitchFamily="2" charset="-122"/>
                <a:ea typeface="华文新魏" panose="02010800040101010101" pitchFamily="2" charset="-122"/>
              </a:rPr>
              <a:t>年秋，张承志在日本和加拿大</a:t>
            </a:r>
            <a:r>
              <a:rPr lang="zh-CN" altLang="en-US" sz="2800" b="1" dirty="0">
                <a:solidFill>
                  <a:srgbClr val="000000"/>
                </a:solidFill>
                <a:latin typeface="宋体" panose="02010600030101010101" pitchFamily="2" charset="-122"/>
                <a:ea typeface="华文新魏" panose="02010800040101010101" pitchFamily="2" charset="-122"/>
              </a:rPr>
              <a:t>“</a:t>
            </a:r>
            <a:r>
              <a:rPr lang="zh-CN" altLang="en-US" sz="2800" b="1" dirty="0">
                <a:solidFill>
                  <a:srgbClr val="000000"/>
                </a:solidFill>
                <a:latin typeface="华文新魏" panose="02010800040101010101" pitchFamily="2" charset="-122"/>
                <a:ea typeface="华文新魏" panose="02010800040101010101" pitchFamily="2" charset="-122"/>
              </a:rPr>
              <a:t>漂泊</a:t>
            </a:r>
            <a:r>
              <a:rPr lang="zh-CN" altLang="en-US" sz="2800" b="1" dirty="0">
                <a:solidFill>
                  <a:srgbClr val="000000"/>
                </a:solidFill>
                <a:latin typeface="宋体" panose="02010600030101010101" pitchFamily="2" charset="-122"/>
                <a:ea typeface="华文新魏" panose="02010800040101010101" pitchFamily="2" charset="-122"/>
              </a:rPr>
              <a:t>”</a:t>
            </a:r>
            <a:r>
              <a:rPr lang="zh-CN" altLang="en-US" sz="2800" b="1" dirty="0">
                <a:solidFill>
                  <a:srgbClr val="000000"/>
                </a:solidFill>
                <a:latin typeface="华文新魏" panose="02010800040101010101" pitchFamily="2" charset="-122"/>
                <a:ea typeface="华文新魏" panose="02010800040101010101" pitchFamily="2" charset="-122"/>
              </a:rPr>
              <a:t>了两年。而这两年异国生活，不是观光访问也不是讲学研究，而是实实在在的生活，为生存而打工，或忙于写作或忙于餐馆洗碗。正是这种沉潜深入而不是浮光掠影式的生活，让他更为真切地感受到了</a:t>
            </a:r>
            <a:r>
              <a:rPr lang="zh-CN" altLang="en-US" sz="2800" b="1" dirty="0">
                <a:solidFill>
                  <a:srgbClr val="000000"/>
                </a:solidFill>
                <a:latin typeface="宋体" panose="02010600030101010101" pitchFamily="2" charset="-122"/>
                <a:ea typeface="华文新魏" panose="02010800040101010101" pitchFamily="2" charset="-122"/>
              </a:rPr>
              <a:t>“</a:t>
            </a:r>
            <a:r>
              <a:rPr lang="zh-CN" altLang="en-US" sz="2800" b="1" dirty="0">
                <a:solidFill>
                  <a:srgbClr val="000000"/>
                </a:solidFill>
                <a:latin typeface="华文新魏" panose="02010800040101010101" pitchFamily="2" charset="-122"/>
                <a:ea typeface="华文新魏" panose="02010800040101010101" pitchFamily="2" charset="-122"/>
              </a:rPr>
              <a:t>中国所面临的危险形势</a:t>
            </a:r>
            <a:r>
              <a:rPr lang="zh-CN" altLang="en-US" sz="2800" b="1" dirty="0">
                <a:solidFill>
                  <a:srgbClr val="000000"/>
                </a:solidFill>
                <a:latin typeface="宋体" panose="02010600030101010101" pitchFamily="2" charset="-122"/>
                <a:ea typeface="华文新魏" panose="02010800040101010101" pitchFamily="2" charset="-122"/>
              </a:rPr>
              <a:t>”</a:t>
            </a:r>
            <a:r>
              <a:rPr lang="zh-CN" altLang="en-US" sz="2800" b="1" dirty="0">
                <a:solidFill>
                  <a:srgbClr val="000000"/>
                </a:solidFill>
                <a:latin typeface="华文新魏" panose="02010800040101010101" pitchFamily="2" charset="-122"/>
                <a:ea typeface="华文新魏" panose="02010800040101010101" pitchFamily="2" charset="-122"/>
              </a:rPr>
              <a:t>，西方世界（包括日本）对第三世界国家的人（包括中国人）的文化偏见和歧视，中国所应面对的文化危机，这些进一步刺激强化了他的文化民族主义的认同观点。</a:t>
            </a:r>
            <a:endParaRPr lang="zh-CN" altLang="en-US" sz="2800" b="1" dirty="0">
              <a:solidFill>
                <a:srgbClr val="000000"/>
              </a:solidFill>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2003121201411503"/>
          <p:cNvPicPr>
            <a:picLocks noChangeAspect="1" noChangeArrowheads="1"/>
          </p:cNvPicPr>
          <p:nvPr/>
        </p:nvPicPr>
        <p:blipFill>
          <a:blip r:embed="rId1">
            <a:lum bright="42000"/>
            <a:extLst>
              <a:ext uri="{28A0092B-C50C-407E-A947-70E740481C1C}">
                <a14:useLocalDpi xmlns:a14="http://schemas.microsoft.com/office/drawing/2010/main" val="0"/>
              </a:ext>
            </a:extLst>
          </a:blip>
          <a:srcRect t="27754" r="20070"/>
          <a:stretch>
            <a:fillRect/>
          </a:stretch>
        </p:blipFill>
        <p:spPr bwMode="auto">
          <a:xfrm>
            <a:off x="0" y="1"/>
            <a:ext cx="10117138" cy="51780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7" name="Rectangle 3"/>
          <p:cNvSpPr>
            <a:spLocks noGrp="1" noChangeArrowheads="1"/>
          </p:cNvSpPr>
          <p:nvPr>
            <p:ph type="body" idx="1"/>
          </p:nvPr>
        </p:nvSpPr>
        <p:spPr>
          <a:xfrm>
            <a:off x="251520" y="483518"/>
            <a:ext cx="8784976" cy="4659982"/>
          </a:xfrm>
          <a:solidFill>
            <a:schemeClr val="bg1"/>
          </a:solidFill>
        </p:spPr>
        <p:txBody>
          <a:bodyPr/>
          <a:lstStyle/>
          <a:p>
            <a:pPr>
              <a:spcBef>
                <a:spcPct val="0"/>
              </a:spcBef>
              <a:buFontTx/>
              <a:buNone/>
            </a:pPr>
            <a:r>
              <a:rPr lang="zh-CN" altLang="en-US" sz="2800" b="1" dirty="0">
                <a:solidFill>
                  <a:srgbClr val="0066FF"/>
                </a:solidFill>
              </a:rPr>
              <a:t>           </a:t>
            </a:r>
            <a:r>
              <a:rPr lang="zh-CN" altLang="en-US" b="1" dirty="0">
                <a:solidFill>
                  <a:srgbClr val="CC3300"/>
                </a:solidFill>
                <a:latin typeface="华文新魏" panose="02010800040101010101" pitchFamily="2" charset="-122"/>
                <a:ea typeface="华文新魏" panose="02010800040101010101" pitchFamily="2" charset="-122"/>
              </a:rPr>
              <a:t>而此时国内的人文环境正处在商业化世俗化的演进狂潮中，文化界也沉醉在这众神狂欢的</a:t>
            </a:r>
            <a:r>
              <a:rPr lang="zh-CN" altLang="en-US" b="1" dirty="0">
                <a:solidFill>
                  <a:srgbClr val="CC3300"/>
                </a:solidFill>
                <a:latin typeface="Arial" panose="020B0604020202020204"/>
                <a:ea typeface="华文新魏" panose="02010800040101010101" pitchFamily="2" charset="-122"/>
              </a:rPr>
              <a:t>“</a:t>
            </a:r>
            <a:r>
              <a:rPr lang="zh-CN" altLang="en-US" b="1" dirty="0">
                <a:solidFill>
                  <a:srgbClr val="CC3300"/>
                </a:solidFill>
                <a:latin typeface="华文新魏" panose="02010800040101010101" pitchFamily="2" charset="-122"/>
                <a:ea typeface="华文新魏" panose="02010800040101010101" pitchFamily="2" charset="-122"/>
              </a:rPr>
              <a:t>后庭花的合唱</a:t>
            </a:r>
            <a:r>
              <a:rPr lang="zh-CN" altLang="en-US" b="1" dirty="0">
                <a:solidFill>
                  <a:srgbClr val="CC3300"/>
                </a:solidFill>
                <a:latin typeface="Arial" panose="020B0604020202020204"/>
                <a:ea typeface="华文新魏" panose="02010800040101010101" pitchFamily="2" charset="-122"/>
              </a:rPr>
              <a:t>”</a:t>
            </a:r>
            <a:r>
              <a:rPr lang="zh-CN" altLang="en-US" b="1" dirty="0">
                <a:solidFill>
                  <a:srgbClr val="CC3300"/>
                </a:solidFill>
                <a:latin typeface="华文新魏" panose="02010800040101010101" pitchFamily="2" charset="-122"/>
                <a:ea typeface="华文新魏" panose="02010800040101010101" pitchFamily="2" charset="-122"/>
              </a:rPr>
              <a:t>中，张承志感到震怒</a:t>
            </a:r>
            <a:r>
              <a:rPr lang="zh-CN" altLang="en-US" b="1" dirty="0">
                <a:solidFill>
                  <a:srgbClr val="CC3300"/>
                </a:solidFill>
                <a:latin typeface="Arial" panose="020B0604020202020204"/>
                <a:ea typeface="华文新魏" panose="02010800040101010101" pitchFamily="2" charset="-122"/>
              </a:rPr>
              <a:t>“</a:t>
            </a:r>
            <a:r>
              <a:rPr lang="zh-CN" altLang="en-US" b="1" dirty="0">
                <a:solidFill>
                  <a:srgbClr val="CC3300"/>
                </a:solidFill>
                <a:latin typeface="华文新魏" panose="02010800040101010101" pitchFamily="2" charset="-122"/>
                <a:ea typeface="华文新魏" panose="02010800040101010101" pitchFamily="2" charset="-122"/>
              </a:rPr>
              <a:t>中国面临的危险形势，以及我在北京感到的中国文化可怕的堕落，这种形势，使我无法挣脱近乎暴怒的一种激动</a:t>
            </a:r>
            <a:r>
              <a:rPr lang="zh-CN" altLang="en-US" b="1" dirty="0">
                <a:solidFill>
                  <a:srgbClr val="CC3300"/>
                </a:solidFill>
                <a:latin typeface="Arial" panose="020B0604020202020204"/>
                <a:ea typeface="华文新魏" panose="02010800040101010101" pitchFamily="2" charset="-122"/>
              </a:rPr>
              <a:t>”</a:t>
            </a:r>
            <a:r>
              <a:rPr lang="zh-CN" altLang="en-US" b="1" dirty="0">
                <a:solidFill>
                  <a:srgbClr val="CC3300"/>
                </a:solidFill>
                <a:latin typeface="华文新魏" panose="02010800040101010101" pitchFamily="2" charset="-122"/>
                <a:ea typeface="华文新魏" panose="02010800040101010101" pitchFamily="2" charset="-122"/>
              </a:rPr>
              <a:t>。</a:t>
            </a:r>
            <a:r>
              <a:rPr lang="zh-CN" altLang="en-US" b="1" dirty="0">
                <a:solidFill>
                  <a:srgbClr val="000000"/>
                </a:solidFill>
                <a:latin typeface="华文新魏" panose="02010800040101010101" pitchFamily="2" charset="-122"/>
                <a:ea typeface="华文新魏" panose="02010800040101010101" pitchFamily="2" charset="-122"/>
              </a:rPr>
              <a:t>一种强烈的民族文化的危机感促使他写下了两本散文集</a:t>
            </a:r>
            <a:r>
              <a:rPr lang="en-US" altLang="zh-CN" b="1" dirty="0">
                <a:solidFill>
                  <a:srgbClr val="000000"/>
                </a:solidFill>
                <a:latin typeface="华文新魏" panose="02010800040101010101" pitchFamily="2" charset="-122"/>
                <a:ea typeface="华文新魏" panose="02010800040101010101" pitchFamily="2" charset="-122"/>
              </a:rPr>
              <a:t>:《</a:t>
            </a:r>
            <a:r>
              <a:rPr lang="zh-CN" altLang="en-US" b="1" dirty="0">
                <a:solidFill>
                  <a:srgbClr val="000000"/>
                </a:solidFill>
                <a:latin typeface="华文新魏" panose="02010800040101010101" pitchFamily="2" charset="-122"/>
                <a:ea typeface="华文新魏" panose="02010800040101010101" pitchFamily="2" charset="-122"/>
              </a:rPr>
              <a:t>荒芜英雄路</a:t>
            </a:r>
            <a:r>
              <a:rPr lang="en-US" altLang="zh-CN" b="1" dirty="0">
                <a:solidFill>
                  <a:srgbClr val="000000"/>
                </a:solidFill>
                <a:latin typeface="华文新魏" panose="02010800040101010101" pitchFamily="2" charset="-122"/>
                <a:ea typeface="华文新魏" panose="02010800040101010101" pitchFamily="2" charset="-122"/>
              </a:rPr>
              <a:t>》</a:t>
            </a:r>
            <a:r>
              <a:rPr lang="zh-CN" altLang="en-US" b="1" dirty="0">
                <a:solidFill>
                  <a:srgbClr val="000000"/>
                </a:solidFill>
                <a:latin typeface="华文新魏" panose="02010800040101010101" pitchFamily="2" charset="-122"/>
                <a:ea typeface="华文新魏" panose="02010800040101010101" pitchFamily="2" charset="-122"/>
              </a:rPr>
              <a:t>、</a:t>
            </a:r>
            <a:r>
              <a:rPr lang="en-US" altLang="zh-CN" b="1" dirty="0">
                <a:solidFill>
                  <a:srgbClr val="000000"/>
                </a:solidFill>
                <a:latin typeface="华文新魏" panose="02010800040101010101" pitchFamily="2" charset="-122"/>
                <a:ea typeface="华文新魏" panose="02010800040101010101" pitchFamily="2" charset="-122"/>
              </a:rPr>
              <a:t>《</a:t>
            </a:r>
            <a:r>
              <a:rPr lang="zh-CN" altLang="en-US" b="1" dirty="0">
                <a:solidFill>
                  <a:srgbClr val="000000"/>
                </a:solidFill>
                <a:latin typeface="华文新魏" panose="02010800040101010101" pitchFamily="2" charset="-122"/>
                <a:ea typeface="华文新魏" panose="02010800040101010101" pitchFamily="2" charset="-122"/>
              </a:rPr>
              <a:t>清洁的精神</a:t>
            </a:r>
            <a:r>
              <a:rPr lang="en-US" altLang="zh-CN" b="1" dirty="0">
                <a:solidFill>
                  <a:srgbClr val="000000"/>
                </a:solidFill>
                <a:latin typeface="华文新魏" panose="02010800040101010101" pitchFamily="2" charset="-122"/>
                <a:ea typeface="华文新魏" panose="02010800040101010101" pitchFamily="2" charset="-122"/>
              </a:rPr>
              <a:t>》</a:t>
            </a:r>
            <a:r>
              <a:rPr lang="zh-CN" altLang="en-US" b="1" dirty="0">
                <a:solidFill>
                  <a:srgbClr val="000000"/>
                </a:solidFill>
                <a:latin typeface="华文新魏" panose="02010800040101010101" pitchFamily="2" charset="-122"/>
                <a:ea typeface="华文新魏" panose="02010800040101010101" pitchFamily="2" charset="-122"/>
              </a:rPr>
              <a:t>。</a:t>
            </a:r>
            <a:r>
              <a:rPr lang="en-US" altLang="zh-CN" b="1" dirty="0">
                <a:solidFill>
                  <a:srgbClr val="CC3300"/>
                </a:solidFill>
                <a:latin typeface="华文新魏" panose="02010800040101010101" pitchFamily="2" charset="-122"/>
                <a:ea typeface="华文新魏" panose="02010800040101010101" pitchFamily="2" charset="-122"/>
              </a:rPr>
              <a:t>《</a:t>
            </a:r>
            <a:r>
              <a:rPr lang="zh-CN" altLang="en-US" b="1" dirty="0">
                <a:solidFill>
                  <a:srgbClr val="CC3300"/>
                </a:solidFill>
                <a:latin typeface="华文新魏" panose="02010800040101010101" pitchFamily="2" charset="-122"/>
                <a:ea typeface="华文新魏" panose="02010800040101010101" pitchFamily="2" charset="-122"/>
              </a:rPr>
              <a:t>汉家寨</a:t>
            </a:r>
            <a:r>
              <a:rPr lang="en-US" altLang="zh-CN" b="1" dirty="0">
                <a:solidFill>
                  <a:srgbClr val="CC3300"/>
                </a:solidFill>
                <a:latin typeface="华文新魏" panose="02010800040101010101" pitchFamily="2" charset="-122"/>
                <a:ea typeface="华文新魏" panose="02010800040101010101" pitchFamily="2" charset="-122"/>
              </a:rPr>
              <a:t>》</a:t>
            </a:r>
            <a:r>
              <a:rPr lang="zh-CN" altLang="en-US" b="1" dirty="0">
                <a:solidFill>
                  <a:srgbClr val="CC3300"/>
                </a:solidFill>
                <a:latin typeface="华文新魏" panose="02010800040101010101" pitchFamily="2" charset="-122"/>
                <a:ea typeface="华文新魏" panose="02010800040101010101" pitchFamily="2" charset="-122"/>
              </a:rPr>
              <a:t>就选自其中的</a:t>
            </a:r>
            <a:r>
              <a:rPr lang="en-US" altLang="zh-CN" b="1" dirty="0">
                <a:solidFill>
                  <a:srgbClr val="CC3300"/>
                </a:solidFill>
                <a:latin typeface="华文新魏" panose="02010800040101010101" pitchFamily="2" charset="-122"/>
                <a:ea typeface="华文新魏" panose="02010800040101010101" pitchFamily="2" charset="-122"/>
              </a:rPr>
              <a:t>《</a:t>
            </a:r>
            <a:r>
              <a:rPr lang="zh-CN" altLang="en-US" b="1" dirty="0">
                <a:solidFill>
                  <a:srgbClr val="CC3300"/>
                </a:solidFill>
                <a:latin typeface="华文新魏" panose="02010800040101010101" pitchFamily="2" charset="-122"/>
                <a:ea typeface="华文新魏" panose="02010800040101010101" pitchFamily="2" charset="-122"/>
              </a:rPr>
              <a:t>清洁的精神</a:t>
            </a:r>
            <a:r>
              <a:rPr lang="en-US" altLang="zh-CN" b="1" dirty="0">
                <a:solidFill>
                  <a:srgbClr val="CC3300"/>
                </a:solidFill>
                <a:latin typeface="华文新魏" panose="02010800040101010101" pitchFamily="2" charset="-122"/>
                <a:ea typeface="华文新魏" panose="02010800040101010101" pitchFamily="2" charset="-122"/>
              </a:rPr>
              <a:t>》</a:t>
            </a:r>
            <a:r>
              <a:rPr lang="zh-CN" altLang="en-US" b="1" dirty="0">
                <a:solidFill>
                  <a:srgbClr val="CC3300"/>
                </a:solidFill>
                <a:latin typeface="华文新魏" panose="02010800040101010101" pitchFamily="2" charset="-122"/>
                <a:ea typeface="华文新魏" panose="02010800040101010101" pitchFamily="2" charset="-122"/>
              </a:rPr>
              <a:t>。 </a:t>
            </a:r>
            <a:endParaRPr lang="zh-CN" altLang="en-US" b="1" dirty="0">
              <a:solidFill>
                <a:srgbClr val="CC3300"/>
              </a:solidFill>
              <a:latin typeface="华文新魏" panose="02010800040101010101" pitchFamily="2" charset="-122"/>
              <a:ea typeface="华文新魏" panose="02010800040101010101" pitchFamily="2" charset="-122"/>
            </a:endParaRPr>
          </a:p>
          <a:p>
            <a:endParaRPr lang="zh-CN" altLang="en-US" b="1" dirty="0">
              <a:solidFill>
                <a:srgbClr val="CC3300"/>
              </a:solidFill>
              <a:latin typeface="华文新魏" panose="02010800040101010101" pitchFamily="2" charset="-122"/>
              <a:ea typeface="华文新魏" panose="02010800040101010101" pitchFamily="2" charset="-122"/>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1"/>
          <p:cNvSpPr>
            <a:spLocks noGrp="1"/>
          </p:cNvSpPr>
          <p:nvPr>
            <p:ph type="title" idx="4294967295"/>
          </p:nvPr>
        </p:nvSpPr>
        <p:spPr/>
        <p:txBody>
          <a:bodyPr/>
          <a:lstStyle/>
          <a:p>
            <a:endParaRPr lang="zh-CN" altLang="en-US" smtClean="0"/>
          </a:p>
        </p:txBody>
      </p:sp>
      <p:pic>
        <p:nvPicPr>
          <p:cNvPr id="11267" name="内容占位符 3"/>
          <p:cNvPicPr>
            <a:picLocks noGrp="1" noChangeAspect="1"/>
          </p:cNvPicPr>
          <p:nvPr>
            <p:ph idx="4294967295"/>
          </p:nvPr>
        </p:nvPicPr>
        <p:blipFill>
          <a:blip r:embed="rId1">
            <a:extLst>
              <a:ext uri="{28A0092B-C50C-407E-A947-70E740481C1C}">
                <a14:useLocalDpi xmlns:a14="http://schemas.microsoft.com/office/drawing/2010/main" val="0"/>
              </a:ext>
            </a:extLst>
          </a:blip>
          <a:srcRect t="14946" b="3986"/>
          <a:stretch>
            <a:fillRect/>
          </a:stretch>
        </p:blipFill>
        <p:spPr>
          <a:xfrm>
            <a:off x="0" y="0"/>
            <a:ext cx="9144000" cy="5143500"/>
          </a:xfrm>
        </p:spPr>
      </p:pic>
      <p:sp>
        <p:nvSpPr>
          <p:cNvPr id="6" name="矩形 5"/>
          <p:cNvSpPr/>
          <p:nvPr/>
        </p:nvSpPr>
        <p:spPr>
          <a:xfrm>
            <a:off x="0" y="394276"/>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矩形 6"/>
          <p:cNvSpPr/>
          <p:nvPr/>
        </p:nvSpPr>
        <p:spPr>
          <a:xfrm>
            <a:off x="0" y="1600200"/>
            <a:ext cx="9145588" cy="2843757"/>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 name="矩形 7"/>
          <p:cNvSpPr>
            <a:spLocks noChangeArrowheads="1"/>
          </p:cNvSpPr>
          <p:nvPr/>
        </p:nvSpPr>
        <p:spPr bwMode="auto">
          <a:xfrm>
            <a:off x="179391" y="1707357"/>
            <a:ext cx="8569325" cy="3539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r>
              <a:rPr lang="zh-CN" altLang="en-US" sz="2800" b="1" dirty="0">
                <a:ea typeface="华文新魏" panose="02010800040101010101" pitchFamily="2" charset="-122"/>
              </a:rPr>
              <a:t>           我是背对着灯红酒绿、纸醉金迷的城市繁华，背对着中国知识界，背对着强权，背对着盛世写作和生活的。</a:t>
            </a:r>
            <a:endParaRPr lang="en-US" altLang="zh-CN" sz="2800" b="1" dirty="0">
              <a:ea typeface="华文新魏" panose="02010800040101010101" pitchFamily="2" charset="-122"/>
            </a:endParaRPr>
          </a:p>
          <a:p>
            <a:pPr marL="457200" indent="-457200" eaLnBrk="1" hangingPunct="1"/>
            <a:r>
              <a:rPr lang="en-US" altLang="zh-CN" sz="2800" b="1" dirty="0">
                <a:ea typeface="华文新魏" panose="02010800040101010101" pitchFamily="2" charset="-122"/>
              </a:rPr>
              <a:t>        </a:t>
            </a:r>
            <a:r>
              <a:rPr lang="zh-CN" altLang="en-US" sz="2800" b="1" dirty="0">
                <a:ea typeface="华文新魏" panose="02010800040101010101" pitchFamily="2" charset="-122"/>
              </a:rPr>
              <a:t>   </a:t>
            </a:r>
            <a:endParaRPr lang="en-US" altLang="zh-CN" sz="2800" b="1" dirty="0">
              <a:ea typeface="华文新魏" panose="02010800040101010101" pitchFamily="2" charset="-122"/>
            </a:endParaRPr>
          </a:p>
          <a:p>
            <a:pPr marL="457200" indent="-457200" eaLnBrk="1" hangingPunct="1"/>
            <a:r>
              <a:rPr lang="en-US" altLang="zh-CN" sz="2800" b="1" dirty="0">
                <a:ea typeface="华文新魏" panose="02010800040101010101" pitchFamily="2" charset="-122"/>
              </a:rPr>
              <a:t>          </a:t>
            </a:r>
            <a:r>
              <a:rPr lang="zh-CN" altLang="en-US" sz="2800" b="1" dirty="0">
                <a:ea typeface="华文新魏" panose="02010800040101010101" pitchFamily="2" charset="-122"/>
              </a:rPr>
              <a:t>他反工业化、反世俗化、反现代化，他是中国理想主义和浪漫主义一个悲壮的奇迹。</a:t>
            </a:r>
            <a:endParaRPr lang="zh-CN" altLang="en-US" sz="2800" b="1" dirty="0">
              <a:ea typeface="华文新魏" panose="02010800040101010101" pitchFamily="2" charset="-122"/>
            </a:endParaRPr>
          </a:p>
          <a:p>
            <a:pPr marL="457200" indent="-457200" eaLnBrk="1" hangingPunct="1"/>
            <a:r>
              <a:rPr lang="zh-CN" altLang="en-US" sz="2800" b="1" dirty="0">
                <a:ea typeface="华文新魏" panose="02010800040101010101" pitchFamily="2" charset="-122"/>
              </a:rPr>
              <a:t> </a:t>
            </a:r>
            <a:endParaRPr lang="zh-CN" altLang="en-US" sz="2800" b="1" dirty="0">
              <a:ea typeface="华文新魏" panose="02010800040101010101" pitchFamily="2" charset="-122"/>
            </a:endParaRPr>
          </a:p>
          <a:p>
            <a:pPr marL="457200" indent="-457200" eaLnBrk="1" hangingPunct="1"/>
            <a:r>
              <a:rPr lang="zh-CN" altLang="en-US" sz="2800" b="1" dirty="0">
                <a:ea typeface="华文新魏" panose="02010800040101010101" pitchFamily="2" charset="-122"/>
              </a:rPr>
              <a:t>       </a:t>
            </a:r>
            <a:endParaRPr lang="zh-CN" altLang="en-US" sz="2800" b="1" dirty="0">
              <a:ea typeface="华文新魏" panose="02010800040101010101" pitchFamily="2" charset="-122"/>
            </a:endParaRPr>
          </a:p>
        </p:txBody>
      </p:sp>
      <p:sp>
        <p:nvSpPr>
          <p:cNvPr id="10" name="矩形 9"/>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五、悟大精神</a:t>
            </a:r>
            <a:endParaRPr lang="zh-CN" altLang="zh-CN" sz="3200">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par>
                                <p:cTn id="13" presetID="22" presetClass="entr" presetSubtype="1"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idx="4294967295"/>
          </p:nvPr>
        </p:nvSpPr>
        <p:spPr/>
        <p:txBody>
          <a:bodyPr/>
          <a:lstStyle/>
          <a:p>
            <a:endParaRPr lang="zh-CN" altLang="en-US" smtClean="0"/>
          </a:p>
        </p:txBody>
      </p:sp>
      <p:pic>
        <p:nvPicPr>
          <p:cNvPr id="12291" name="内容占位符 3"/>
          <p:cNvPicPr>
            <a:picLocks noGrp="1" noChangeAspect="1"/>
          </p:cNvPicPr>
          <p:nvPr>
            <p:ph idx="4294967295"/>
          </p:nvPr>
        </p:nvPicPr>
        <p:blipFill>
          <a:blip r:embed="rId1">
            <a:extLst>
              <a:ext uri="{28A0092B-C50C-407E-A947-70E740481C1C}">
                <a14:useLocalDpi xmlns:a14="http://schemas.microsoft.com/office/drawing/2010/main" val="0"/>
              </a:ext>
            </a:extLst>
          </a:blip>
          <a:srcRect t="14946" b="3986"/>
          <a:stretch>
            <a:fillRect/>
          </a:stretch>
        </p:blipFill>
        <p:spPr>
          <a:xfrm>
            <a:off x="0" y="0"/>
            <a:ext cx="9144000" cy="5143500"/>
          </a:xfrm>
        </p:spPr>
      </p:pic>
      <p:sp>
        <p:nvSpPr>
          <p:cNvPr id="6" name="矩形 5"/>
          <p:cNvSpPr/>
          <p:nvPr/>
        </p:nvSpPr>
        <p:spPr>
          <a:xfrm>
            <a:off x="0" y="453122"/>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矩形 6"/>
          <p:cNvSpPr/>
          <p:nvPr/>
        </p:nvSpPr>
        <p:spPr>
          <a:xfrm>
            <a:off x="3" y="2463404"/>
            <a:ext cx="9172575" cy="2680096"/>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 name="矩形 8"/>
          <p:cNvSpPr>
            <a:spLocks noChangeArrowheads="1"/>
          </p:cNvSpPr>
          <p:nvPr/>
        </p:nvSpPr>
        <p:spPr bwMode="auto">
          <a:xfrm>
            <a:off x="250825" y="2356248"/>
            <a:ext cx="864235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50000"/>
              </a:lnSpc>
              <a:buClr>
                <a:srgbClr val="C00000"/>
              </a:buClr>
              <a:buFont typeface="Wingdings" panose="05000000000000000000" pitchFamily="2" charset="2"/>
              <a:buNone/>
            </a:pPr>
            <a:r>
              <a:rPr lang="zh-CN" altLang="en-US" sz="2800" b="1" dirty="0">
                <a:ea typeface="华文新魏" panose="02010800040101010101" pitchFamily="2" charset="-122"/>
              </a:rPr>
              <a:t>    </a:t>
            </a:r>
            <a:r>
              <a:rPr lang="zh-CN" altLang="zh-CN" sz="2800" b="1" dirty="0">
                <a:ea typeface="华文新魏" panose="02010800040101010101" pitchFamily="2" charset="-122"/>
              </a:rPr>
              <a:t>必须有人对实用和功利无动于衷，必须有人孤独、窘迫、拒绝诱惑、拒绝人生的多种可能性</a:t>
            </a:r>
            <a:r>
              <a:rPr lang="zh-CN" altLang="en-US" sz="2800" b="1" dirty="0">
                <a:ea typeface="华文新魏" panose="02010800040101010101" pitchFamily="2" charset="-122"/>
              </a:rPr>
              <a:t>进行坚守</a:t>
            </a:r>
            <a:r>
              <a:rPr lang="zh-CN" altLang="zh-CN" sz="2800" b="1" dirty="0">
                <a:ea typeface="华文新魏" panose="02010800040101010101" pitchFamily="2" charset="-122"/>
              </a:rPr>
              <a:t>，必须有人背负起沉重的十字架做精神苦旅，必须有真正的英雄，服务于人群但又要远离人群。</a:t>
            </a:r>
            <a:endParaRPr lang="zh-CN" altLang="en-US" sz="2800" b="1" dirty="0">
              <a:ea typeface="华文新魏" panose="02010800040101010101" pitchFamily="2" charset="-122"/>
            </a:endParaRPr>
          </a:p>
        </p:txBody>
      </p:sp>
      <p:sp>
        <p:nvSpPr>
          <p:cNvPr id="10" name="矩形 9"/>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五、悟大精神</a:t>
            </a:r>
            <a:endParaRPr lang="zh-CN" altLang="zh-CN" sz="3200">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75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标题 1"/>
          <p:cNvSpPr>
            <a:spLocks noGrp="1"/>
          </p:cNvSpPr>
          <p:nvPr>
            <p:ph type="title" idx="4294967295"/>
          </p:nvPr>
        </p:nvSpPr>
        <p:spPr/>
        <p:txBody>
          <a:bodyPr/>
          <a:lstStyle/>
          <a:p>
            <a:endParaRPr lang="zh-CN" altLang="en-US" smtClean="0"/>
          </a:p>
        </p:txBody>
      </p:sp>
      <p:pic>
        <p:nvPicPr>
          <p:cNvPr id="12291" name="内容占位符 3"/>
          <p:cNvPicPr>
            <a:picLocks noGrp="1" noChangeAspect="1"/>
          </p:cNvPicPr>
          <p:nvPr>
            <p:ph idx="4294967295"/>
          </p:nvPr>
        </p:nvPicPr>
        <p:blipFill>
          <a:blip r:embed="rId1">
            <a:extLst>
              <a:ext uri="{28A0092B-C50C-407E-A947-70E740481C1C}">
                <a14:useLocalDpi xmlns:a14="http://schemas.microsoft.com/office/drawing/2010/main" val="0"/>
              </a:ext>
            </a:extLst>
          </a:blip>
          <a:srcRect t="14946" b="3986"/>
          <a:stretch>
            <a:fillRect/>
          </a:stretch>
        </p:blipFill>
        <p:spPr>
          <a:xfrm>
            <a:off x="0" y="0"/>
            <a:ext cx="9144000" cy="5143500"/>
          </a:xfrm>
        </p:spPr>
      </p:pic>
      <p:sp>
        <p:nvSpPr>
          <p:cNvPr id="6" name="矩形 5"/>
          <p:cNvSpPr/>
          <p:nvPr/>
        </p:nvSpPr>
        <p:spPr>
          <a:xfrm>
            <a:off x="0" y="453122"/>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sp>
        <p:nvSpPr>
          <p:cNvPr id="7" name="矩形 6"/>
          <p:cNvSpPr/>
          <p:nvPr/>
        </p:nvSpPr>
        <p:spPr>
          <a:xfrm>
            <a:off x="0" y="1635646"/>
            <a:ext cx="9172578" cy="280831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just" eaLnBrk="1" fontAlgn="auto" hangingPunct="1">
              <a:lnSpc>
                <a:spcPct val="200000"/>
              </a:lnSpc>
              <a:spcBef>
                <a:spcPts val="0"/>
              </a:spcBef>
              <a:spcAft>
                <a:spcPts val="0"/>
              </a:spcAft>
            </a:pPr>
            <a:r>
              <a:rPr lang="zh-CN" altLang="en-US" b="1" kern="100" dirty="0">
                <a:solidFill>
                  <a:schemeClr val="tx1"/>
                </a:solidFill>
                <a:latin typeface="宋体" panose="02010600030101010101" pitchFamily="2" charset="-122"/>
                <a:cs typeface="宋体" panose="02010600030101010101" pitchFamily="2" charset="-122"/>
              </a:rPr>
              <a:t>我总觉得就没有汉家寨，汉家寨全都搬走了，哪里还有现代化足迹没有到达的地方。它只是一个寓言，作者心中的一个意象，作者一个特别强烈的期待，在这个变得太快、精神节节溃败的时代，</a:t>
            </a:r>
            <a:r>
              <a:rPr lang="zh-CN" altLang="en-US" b="1" u="sng" kern="100" dirty="0">
                <a:solidFill>
                  <a:schemeClr val="tx1"/>
                </a:solidFill>
                <a:latin typeface="宋体" panose="02010600030101010101" pitchFamily="2" charset="-122"/>
                <a:cs typeface="宋体" panose="02010600030101010101" pitchFamily="2" charset="-122"/>
              </a:rPr>
              <a:t>作者想要表达，必须有汉家寨，必须有人如汉家寨一般对实用和功利无动于衷，必须有人背负起沉重的十字架做精神苦旅，必须有人孤独、窘迫、拒绝诱惑、拒绝人生的多种可能性而进行坚守，必须有真正的英雄，服务于人群但又要远离人群</a:t>
            </a:r>
            <a:r>
              <a:rPr lang="zh-CN" altLang="en-US" b="1" u="sng" kern="100" dirty="0" smtClean="0">
                <a:solidFill>
                  <a:schemeClr val="tx1"/>
                </a:solidFill>
                <a:latin typeface="宋体" panose="02010600030101010101" pitchFamily="2" charset="-122"/>
                <a:cs typeface="宋体" panose="02010600030101010101" pitchFamily="2" charset="-122"/>
              </a:rPr>
              <a:t>。</a:t>
            </a:r>
            <a:r>
              <a:rPr lang="zh-CN" altLang="en-US" b="1" kern="100" dirty="0">
                <a:latin typeface="宋体" panose="02010600030101010101" pitchFamily="2" charset="-122"/>
                <a:cs typeface="宋体" panose="02010600030101010101" pitchFamily="2" charset="-122"/>
              </a:rPr>
              <a:t> </a:t>
            </a:r>
            <a:endParaRPr lang="zh-CN" altLang="en-US" kern="100" dirty="0">
              <a:latin typeface="Times New Roman" panose="02020603050405020304"/>
              <a:cs typeface="Times New Roman" panose="02020603050405020304"/>
            </a:endParaRPr>
          </a:p>
        </p:txBody>
      </p:sp>
      <p:sp>
        <p:nvSpPr>
          <p:cNvPr id="10" name="矩形 9"/>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solidFill>
                  <a:srgbClr val="000000"/>
                </a:solidFill>
                <a:ea typeface="方正姚体" panose="02010601030101010101" pitchFamily="2" charset="-122"/>
              </a:rPr>
              <a:t>五、悟大精神</a:t>
            </a:r>
            <a:endParaRPr lang="zh-CN" altLang="zh-CN" sz="3200">
              <a:solidFill>
                <a:srgbClr val="000000"/>
              </a:solidFill>
              <a:ea typeface="方正姚体" panose="02010601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randombar(horizontal)">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050" name="Picture 2" descr="mo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1"/>
            <a:ext cx="9144000" cy="516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Rectangle 3"/>
          <p:cNvSpPr>
            <a:spLocks noChangeArrowheads="1"/>
          </p:cNvSpPr>
          <p:nvPr/>
        </p:nvSpPr>
        <p:spPr bwMode="auto">
          <a:xfrm>
            <a:off x="0" y="2950369"/>
            <a:ext cx="9144000" cy="2123658"/>
          </a:xfrm>
          <a:prstGeom prst="rect">
            <a:avLst/>
          </a:prstGeom>
          <a:solidFill>
            <a:schemeClr val="bg1">
              <a:alpha val="67000"/>
            </a:schemeClr>
          </a:solidFill>
          <a:ln w="9525">
            <a:noFill/>
            <a:miter lim="800000"/>
          </a:ln>
          <a:effectLst/>
        </p:spPr>
        <p:txBody>
          <a:bodyP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8800" b="1" dirty="0" smtClean="0">
                <a:solidFill>
                  <a:srgbClr val="000000"/>
                </a:solidFill>
                <a:effectLst>
                  <a:outerShdw blurRad="38100" dist="38100" dir="2700000" algn="tl">
                    <a:srgbClr val="C0C0C0"/>
                  </a:outerShdw>
                </a:effectLst>
                <a:ea typeface="隶书" panose="02010509060101010101" pitchFamily="49" charset="-122"/>
              </a:rPr>
              <a:t>  </a:t>
            </a:r>
            <a:r>
              <a:rPr lang="zh-CN" altLang="en-US" sz="8800" b="1" dirty="0" smtClean="0">
                <a:solidFill>
                  <a:srgbClr val="000000"/>
                </a:solidFill>
                <a:effectLst>
                  <a:outerShdw blurRad="38100" dist="38100" dir="2700000" algn="tl">
                    <a:srgbClr val="C0C0C0"/>
                  </a:outerShdw>
                </a:effectLst>
                <a:latin typeface="华文行楷" panose="02010800040101010101" pitchFamily="2" charset="-122"/>
                <a:ea typeface="华文行楷" panose="02010800040101010101" pitchFamily="2" charset="-122"/>
              </a:rPr>
              <a:t>汉家寨</a:t>
            </a:r>
            <a:endParaRPr lang="en-US" altLang="zh-CN" sz="8800" b="1" dirty="0" smtClean="0">
              <a:solidFill>
                <a:srgbClr val="000000"/>
              </a:solidFill>
              <a:effectLst>
                <a:outerShdw blurRad="38100" dist="38100" dir="2700000" algn="tl">
                  <a:srgbClr val="C0C0C0"/>
                </a:outerShdw>
              </a:effectLst>
              <a:latin typeface="华文行楷" panose="02010800040101010101" pitchFamily="2" charset="-122"/>
              <a:ea typeface="华文行楷" panose="02010800040101010101" pitchFamily="2" charset="-122"/>
            </a:endParaRPr>
          </a:p>
          <a:p>
            <a:pPr eaLnBrk="1" hangingPunct="1">
              <a:defRPr/>
            </a:pPr>
            <a:r>
              <a:rPr lang="zh-CN" altLang="en-US" sz="4400" b="1" dirty="0" smtClean="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rPr>
              <a:t>                     </a:t>
            </a:r>
            <a:r>
              <a:rPr lang="en-US" altLang="zh-CN" sz="4400" b="1" dirty="0" smtClean="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rPr>
              <a:t>——</a:t>
            </a:r>
            <a:r>
              <a:rPr lang="zh-CN" altLang="en-US" sz="4400" b="1" dirty="0" smtClean="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rPr>
              <a:t>张承志</a:t>
            </a:r>
            <a:endParaRPr lang="zh-CN" altLang="en-US" sz="4400" b="1" dirty="0" smtClean="0">
              <a:solidFill>
                <a:srgbClr val="000000"/>
              </a:solidFill>
              <a:effectLst>
                <a:outerShdw blurRad="38100" dist="38100" dir="2700000" algn="tl">
                  <a:srgbClr val="C0C0C0"/>
                </a:outerShdw>
              </a:effectLst>
              <a:latin typeface="华文楷体" panose="02010600040101010101" pitchFamily="2" charset="-122"/>
              <a:ea typeface="华文楷体" panose="02010600040101010101" pitchFamily="2" charset="-122"/>
            </a:endParaRPr>
          </a:p>
        </p:txBody>
      </p:sp>
    </p:spTree>
  </p:cSld>
  <p:clrMapOvr>
    <a:masterClrMapping/>
  </p:clrMapOvr>
  <p:transition spd="med">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idx="4294967295"/>
          </p:nvPr>
        </p:nvSpPr>
        <p:spPr/>
        <p:txBody>
          <a:bodyPr/>
          <a:lstStyle/>
          <a:p>
            <a:pPr eaLnBrk="1" hangingPunct="1"/>
            <a:endParaRPr lang="zh-CN" altLang="zh-CN" smtClean="0"/>
          </a:p>
        </p:txBody>
      </p:sp>
      <p:sp>
        <p:nvSpPr>
          <p:cNvPr id="13315" name="Rectangle 3"/>
          <p:cNvSpPr>
            <a:spLocks noGrp="1" noChangeArrowheads="1"/>
          </p:cNvSpPr>
          <p:nvPr>
            <p:ph type="body" idx="4294967295"/>
          </p:nvPr>
        </p:nvSpPr>
        <p:spPr/>
        <p:txBody>
          <a:bodyPr/>
          <a:lstStyle/>
          <a:p>
            <a:pPr eaLnBrk="1" hangingPunct="1"/>
            <a:endParaRPr lang="zh-CN" altLang="zh-CN" smtClean="0"/>
          </a:p>
        </p:txBody>
      </p:sp>
      <p:pic>
        <p:nvPicPr>
          <p:cNvPr id="13316" name="Picture 4" descr="200442815282"/>
          <p:cNvPicPr>
            <a:picLocks noChangeAspect="1" noChangeArrowheads="1"/>
          </p:cNvPicPr>
          <p:nvPr/>
        </p:nvPicPr>
        <p:blipFill>
          <a:blip r:embed="rId1">
            <a:extLst>
              <a:ext uri="{28A0092B-C50C-407E-A947-70E740481C1C}">
                <a14:useLocalDpi xmlns:a14="http://schemas.microsoft.com/office/drawing/2010/main" val="0"/>
              </a:ext>
            </a:extLst>
          </a:blip>
          <a:srcRect t="5843" b="3909"/>
          <a:stretch>
            <a:fillRect/>
          </a:stretch>
        </p:blipFill>
        <p:spPr bwMode="auto">
          <a:xfrm>
            <a:off x="0" y="0"/>
            <a:ext cx="92519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357189"/>
            <a:ext cx="9251950"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六、布置作业</a:t>
            </a:r>
            <a:endParaRPr lang="zh-CN" altLang="zh-CN" sz="3200">
              <a:ea typeface="方正姚体" panose="02010601030101010101" pitchFamily="2" charset="-122"/>
            </a:endParaRPr>
          </a:p>
        </p:txBody>
      </p:sp>
      <p:sp>
        <p:nvSpPr>
          <p:cNvPr id="7" name="矩形 6"/>
          <p:cNvSpPr/>
          <p:nvPr/>
        </p:nvSpPr>
        <p:spPr>
          <a:xfrm>
            <a:off x="0" y="1707357"/>
            <a:ext cx="9251950" cy="283958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 name="矩形 7"/>
          <p:cNvSpPr>
            <a:spLocks noChangeArrowheads="1"/>
          </p:cNvSpPr>
          <p:nvPr/>
        </p:nvSpPr>
        <p:spPr bwMode="auto">
          <a:xfrm>
            <a:off x="0" y="1869281"/>
            <a:ext cx="91440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zh-CN" altLang="en-US" sz="2800" b="1" dirty="0">
                <a:ea typeface="华文新魏" panose="02010800040101010101" pitchFamily="2" charset="-122"/>
              </a:rPr>
              <a:t>      坚守精神，是一个饱含重量的词，它关涉汉家寨、张承志，更关涉到国家民族以及传统文化。从古到今成为了太多伟大生命的依托点，也希望坚守就此成为我们每个人行为方式的一个转折点。</a:t>
            </a:r>
            <a:endParaRPr lang="zh-CN" altLang="en-US" sz="2800" b="1" dirty="0">
              <a:ea typeface="华文新魏" panose="02010800040101010101" pitchFamily="2" charset="-122"/>
            </a:endParaRPr>
          </a:p>
          <a:p>
            <a:pPr eaLnBrk="1" hangingPunct="1"/>
            <a:r>
              <a:rPr lang="zh-CN" altLang="en-US" sz="2800" b="1" dirty="0">
                <a:ea typeface="华文新魏" panose="02010800040101010101" pitchFamily="2" charset="-122"/>
              </a:rPr>
              <a:t>      请同学们任选一个角度写一篇演讲词，要求</a:t>
            </a:r>
            <a:r>
              <a:rPr lang="en-US" altLang="zh-CN" sz="2800" b="1" dirty="0">
                <a:ea typeface="华文新魏" panose="02010800040101010101" pitchFamily="2" charset="-122"/>
              </a:rPr>
              <a:t>500</a:t>
            </a:r>
            <a:r>
              <a:rPr lang="zh-CN" altLang="en-US" sz="2800" b="1" dirty="0">
                <a:ea typeface="华文新魏" panose="02010800040101010101" pitchFamily="2" charset="-122"/>
              </a:rPr>
              <a:t>字左右，具有演讲词的感染力。</a:t>
            </a:r>
            <a:endParaRPr lang="zh-CN" altLang="en-US" sz="2800" b="1" dirty="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lumMod val="75000"/>
          </a:schemeClr>
        </a:solidFill>
        <a:effectLst/>
      </p:bgPr>
    </p:bg>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057715" y="2211710"/>
            <a:ext cx="658301" cy="1436230"/>
          </a:xfrm>
          <a:prstGeom prst="rect">
            <a:avLst/>
          </a:prstGeom>
        </p:spPr>
      </p:pic>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5872980"/>
            <a:ext cx="1100328" cy="731520"/>
          </a:xfrm>
          <a:prstGeom prst="rect">
            <a:avLst/>
          </a:prstGeom>
        </p:spPr>
      </p:pic>
      <p:pic>
        <p:nvPicPr>
          <p:cNvPr id="410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9550" y="2203450"/>
            <a:ext cx="1103313"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217" y="5190782"/>
            <a:ext cx="1103313" cy="73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图片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4217" y="6009238"/>
            <a:ext cx="1100328" cy="731520"/>
          </a:xfrm>
          <a:prstGeom prst="rect">
            <a:avLst/>
          </a:prstGeom>
        </p:spPr>
      </p:pic>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5700" y="6112490"/>
            <a:ext cx="1100328" cy="731520"/>
          </a:xfrm>
          <a:prstGeom prst="rect">
            <a:avLst/>
          </a:prstGeom>
        </p:spPr>
      </p:pic>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403648" y="6220297"/>
            <a:ext cx="1100328" cy="731520"/>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39554" y="6361219"/>
            <a:ext cx="1100328" cy="731520"/>
          </a:xfrm>
          <a:prstGeom prst="rect">
            <a:avLst/>
          </a:prstGeom>
        </p:spPr>
      </p:pic>
      <p:pic>
        <p:nvPicPr>
          <p:cNvPr id="12" name="图片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02640" y="6482580"/>
            <a:ext cx="1100328" cy="731520"/>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981137" y="6623501"/>
            <a:ext cx="1100328" cy="731520"/>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38937" y="6622957"/>
            <a:ext cx="1100328" cy="731520"/>
          </a:xfrm>
          <a:prstGeom prst="rect">
            <a:avLst/>
          </a:prstGeom>
        </p:spPr>
      </p:pic>
      <p:pic>
        <p:nvPicPr>
          <p:cNvPr id="15" name="图片 1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789540" y="6623501"/>
            <a:ext cx="1100328" cy="731520"/>
          </a:xfrm>
          <a:prstGeom prst="rect">
            <a:avLst/>
          </a:prstGeom>
        </p:spPr>
      </p:pic>
      <p:pic>
        <p:nvPicPr>
          <p:cNvPr id="16" name="图片 1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5368" y="4337501"/>
            <a:ext cx="1100328" cy="731520"/>
          </a:xfrm>
          <a:prstGeom prst="rect">
            <a:avLst/>
          </a:prstGeom>
        </p:spPr>
      </p:pic>
      <p:pic>
        <p:nvPicPr>
          <p:cNvPr id="17" name="图片 1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07768" y="4489901"/>
            <a:ext cx="1100328" cy="731520"/>
          </a:xfrm>
          <a:prstGeom prst="rect">
            <a:avLst/>
          </a:prstGeom>
        </p:spPr>
      </p:pic>
      <p:pic>
        <p:nvPicPr>
          <p:cNvPr id="18" name="图片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60168" y="4642301"/>
            <a:ext cx="1100328" cy="731520"/>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12568" y="4794701"/>
            <a:ext cx="1100328" cy="731520"/>
          </a:xfrm>
          <a:prstGeom prst="rect">
            <a:avLst/>
          </a:prstGeom>
        </p:spPr>
      </p:pic>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464968" y="4947101"/>
            <a:ext cx="1100328" cy="731520"/>
          </a:xfrm>
          <a:prstGeom prst="rect">
            <a:avLst/>
          </a:pr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7368" y="5099501"/>
            <a:ext cx="1100328" cy="731520"/>
          </a:xfrm>
          <a:prstGeom prst="rect">
            <a:avLst/>
          </a:prstGeom>
        </p:spPr>
      </p:pic>
      <p:pic>
        <p:nvPicPr>
          <p:cNvPr id="22" name="图片 2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769768" y="5251901"/>
            <a:ext cx="1100328" cy="731520"/>
          </a:xfrm>
          <a:prstGeom prst="rect">
            <a:avLst/>
          </a:prstGeom>
        </p:spPr>
      </p:pic>
      <p:pic>
        <p:nvPicPr>
          <p:cNvPr id="23" name="图片 2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2168" y="5404301"/>
            <a:ext cx="1100328" cy="731520"/>
          </a:xfrm>
          <a:prstGeom prst="rect">
            <a:avLst/>
          </a:prstGeom>
        </p:spPr>
      </p:pic>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74568" y="5556701"/>
            <a:ext cx="1100328" cy="731520"/>
          </a:xfrm>
          <a:prstGeom prst="rect">
            <a:avLst/>
          </a:prstGeom>
        </p:spPr>
      </p:pic>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226968" y="5709101"/>
            <a:ext cx="1100328" cy="731520"/>
          </a:xfrm>
          <a:prstGeom prst="rect">
            <a:avLst/>
          </a:prstGeom>
        </p:spPr>
      </p:pic>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79368" y="5861501"/>
            <a:ext cx="1100328" cy="731520"/>
          </a:xfrm>
          <a:prstGeom prst="rect">
            <a:avLst/>
          </a:prstGeom>
        </p:spPr>
      </p:pic>
      <p:pic>
        <p:nvPicPr>
          <p:cNvPr id="27" name="图片 2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31768" y="6013901"/>
            <a:ext cx="1100328" cy="731520"/>
          </a:xfrm>
          <a:prstGeom prst="rect">
            <a:avLst/>
          </a:prstGeom>
        </p:spPr>
      </p:pic>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684168" y="6166301"/>
            <a:ext cx="1100328" cy="731520"/>
          </a:xfrm>
          <a:prstGeom prst="rect">
            <a:avLst/>
          </a:prstGeom>
        </p:spPr>
      </p:pic>
      <p:pic>
        <p:nvPicPr>
          <p:cNvPr id="29" name="图片 2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836568" y="6318701"/>
            <a:ext cx="1100328" cy="731520"/>
          </a:xfrm>
          <a:prstGeom prst="rect">
            <a:avLst/>
          </a:prstGeom>
        </p:spPr>
      </p:pic>
      <p:pic>
        <p:nvPicPr>
          <p:cNvPr id="30" name="图片 2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988968" y="6471101"/>
            <a:ext cx="1100328" cy="731520"/>
          </a:xfrm>
          <a:prstGeom prst="rect">
            <a:avLst/>
          </a:prstGeom>
        </p:spPr>
      </p:pic>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41368" y="6623501"/>
            <a:ext cx="1100328" cy="731520"/>
          </a:xfrm>
          <a:prstGeom prst="rect">
            <a:avLst/>
          </a:prstGeom>
        </p:spPr>
      </p:pic>
      <p:pic>
        <p:nvPicPr>
          <p:cNvPr id="32" name="图片 3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293768" y="6775901"/>
            <a:ext cx="1100328" cy="731520"/>
          </a:xfrm>
          <a:prstGeom prst="rect">
            <a:avLst/>
          </a:prstGeom>
        </p:spPr>
      </p:pic>
      <p:pic>
        <p:nvPicPr>
          <p:cNvPr id="33" name="图片 3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210115" y="2364110"/>
            <a:ext cx="658301" cy="1436230"/>
          </a:xfrm>
          <a:prstGeom prst="rect">
            <a:avLst/>
          </a:prstGeom>
        </p:spPr>
      </p:pic>
      <p:pic>
        <p:nvPicPr>
          <p:cNvPr id="34" name="图片 3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362515" y="2516510"/>
            <a:ext cx="658301" cy="1436230"/>
          </a:xfrm>
          <a:prstGeom prst="rect">
            <a:avLst/>
          </a:prstGeom>
        </p:spPr>
      </p:pic>
      <p:pic>
        <p:nvPicPr>
          <p:cNvPr id="35" name="图片 3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514915" y="2668910"/>
            <a:ext cx="658301" cy="1436230"/>
          </a:xfrm>
          <a:prstGeom prst="rect">
            <a:avLst/>
          </a:prstGeom>
        </p:spPr>
      </p:pic>
      <p:pic>
        <p:nvPicPr>
          <p:cNvPr id="36" name="图片 3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667315" y="2821310"/>
            <a:ext cx="658301" cy="1436230"/>
          </a:xfrm>
          <a:prstGeom prst="rect">
            <a:avLst/>
          </a:prstGeom>
        </p:spPr>
      </p:pic>
      <p:pic>
        <p:nvPicPr>
          <p:cNvPr id="37" name="图片 3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819715" y="2973710"/>
            <a:ext cx="658301" cy="1436230"/>
          </a:xfrm>
          <a:prstGeom prst="rect">
            <a:avLst/>
          </a:prstGeom>
        </p:spPr>
      </p:pic>
      <p:pic>
        <p:nvPicPr>
          <p:cNvPr id="38" name="图片 3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972115" y="3126110"/>
            <a:ext cx="658301" cy="1436230"/>
          </a:xfrm>
          <a:prstGeom prst="rect">
            <a:avLst/>
          </a:prstGeom>
        </p:spPr>
      </p:pic>
      <p:pic>
        <p:nvPicPr>
          <p:cNvPr id="39" name="图片 3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124515" y="3278510"/>
            <a:ext cx="658301" cy="1436230"/>
          </a:xfrm>
          <a:prstGeom prst="rect">
            <a:avLst/>
          </a:prstGeom>
        </p:spPr>
      </p:pic>
      <p:pic>
        <p:nvPicPr>
          <p:cNvPr id="40" name="图片 3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276915" y="3430910"/>
            <a:ext cx="658301" cy="1436230"/>
          </a:xfrm>
          <a:prstGeom prst="rect">
            <a:avLst/>
          </a:prstGeom>
        </p:spPr>
      </p:pic>
      <p:pic>
        <p:nvPicPr>
          <p:cNvPr id="41" name="图片 4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29315" y="3583310"/>
            <a:ext cx="658301" cy="1436230"/>
          </a:xfrm>
          <a:prstGeom prst="rect">
            <a:avLst/>
          </a:prstGeom>
        </p:spPr>
      </p:pic>
      <p:pic>
        <p:nvPicPr>
          <p:cNvPr id="42" name="图片 4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581715" y="3735710"/>
            <a:ext cx="658301" cy="1436230"/>
          </a:xfrm>
          <a:prstGeom prst="rect">
            <a:avLst/>
          </a:prstGeom>
        </p:spPr>
      </p:pic>
      <p:pic>
        <p:nvPicPr>
          <p:cNvPr id="43" name="图片 4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34115" y="3888110"/>
            <a:ext cx="658301" cy="1436230"/>
          </a:xfrm>
          <a:prstGeom prst="rect">
            <a:avLst/>
          </a:prstGeom>
        </p:spPr>
      </p:pic>
      <p:pic>
        <p:nvPicPr>
          <p:cNvPr id="44" name="图片 4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886515" y="4040510"/>
            <a:ext cx="658301" cy="1436230"/>
          </a:xfrm>
          <a:prstGeom prst="rect">
            <a:avLst/>
          </a:prstGeom>
        </p:spPr>
      </p:pic>
      <p:pic>
        <p:nvPicPr>
          <p:cNvPr id="45" name="图片 4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038915" y="4192910"/>
            <a:ext cx="658301" cy="1436230"/>
          </a:xfrm>
          <a:prstGeom prst="rect">
            <a:avLst/>
          </a:prstGeom>
        </p:spPr>
      </p:pic>
      <p:pic>
        <p:nvPicPr>
          <p:cNvPr id="46" name="图片 4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191315" y="4345310"/>
            <a:ext cx="658301" cy="1436230"/>
          </a:xfrm>
          <a:prstGeom prst="rect">
            <a:avLst/>
          </a:prstGeom>
        </p:spPr>
      </p:pic>
      <p:pic>
        <p:nvPicPr>
          <p:cNvPr id="47" name="图片 4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343715" y="4497710"/>
            <a:ext cx="658301" cy="1436230"/>
          </a:xfrm>
          <a:prstGeom prst="rect">
            <a:avLst/>
          </a:prstGeom>
        </p:spPr>
      </p:pic>
      <p:pic>
        <p:nvPicPr>
          <p:cNvPr id="48" name="图片 4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496115" y="4650110"/>
            <a:ext cx="658301" cy="1436230"/>
          </a:xfrm>
          <a:prstGeom prst="rect">
            <a:avLst/>
          </a:prstGeom>
        </p:spPr>
      </p:pic>
      <p:pic>
        <p:nvPicPr>
          <p:cNvPr id="49" name="图片 4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648515" y="4802510"/>
            <a:ext cx="658301" cy="1436230"/>
          </a:xfrm>
          <a:prstGeom prst="rect">
            <a:avLst/>
          </a:prstGeom>
        </p:spPr>
      </p:pic>
      <p:pic>
        <p:nvPicPr>
          <p:cNvPr id="50" name="图片 4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800915" y="4954910"/>
            <a:ext cx="658301" cy="1436230"/>
          </a:xfrm>
          <a:prstGeom prst="rect">
            <a:avLst/>
          </a:prstGeom>
        </p:spPr>
      </p:pic>
      <p:pic>
        <p:nvPicPr>
          <p:cNvPr id="51" name="图片 5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6953315" y="5107310"/>
            <a:ext cx="658301" cy="1436230"/>
          </a:xfrm>
          <a:prstGeom prst="rect">
            <a:avLst/>
          </a:prstGeom>
        </p:spPr>
      </p:pic>
      <p:pic>
        <p:nvPicPr>
          <p:cNvPr id="52" name="图片 5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105715" y="5259710"/>
            <a:ext cx="658301" cy="1436230"/>
          </a:xfrm>
          <a:prstGeom prst="rect">
            <a:avLst/>
          </a:prstGeom>
        </p:spPr>
      </p:pic>
      <p:pic>
        <p:nvPicPr>
          <p:cNvPr id="53" name="图片 5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258115" y="5412110"/>
            <a:ext cx="658301" cy="1436230"/>
          </a:xfrm>
          <a:prstGeom prst="rect">
            <a:avLst/>
          </a:prstGeom>
        </p:spPr>
      </p:pic>
      <p:pic>
        <p:nvPicPr>
          <p:cNvPr id="54" name="图片 5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10515" y="5564510"/>
            <a:ext cx="658301" cy="143623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ctrTitle"/>
          </p:nvPr>
        </p:nvSpPr>
        <p:spPr/>
        <p:txBody>
          <a:bodyPr/>
          <a:lstStyle/>
          <a:p>
            <a:endParaRPr lang="zh-CN" altLang="zh-CN"/>
          </a:p>
        </p:txBody>
      </p:sp>
      <p:sp>
        <p:nvSpPr>
          <p:cNvPr id="52227" name="Rectangle 3"/>
          <p:cNvSpPr>
            <a:spLocks noGrp="1" noChangeArrowheads="1"/>
          </p:cNvSpPr>
          <p:nvPr>
            <p:ph type="subTitle" idx="1"/>
          </p:nvPr>
        </p:nvSpPr>
        <p:spPr/>
        <p:txBody>
          <a:bodyPr/>
          <a:lstStyle/>
          <a:p>
            <a:endParaRPr lang="zh-CN" altLang="zh-CN"/>
          </a:p>
        </p:txBody>
      </p:sp>
      <p:pic>
        <p:nvPicPr>
          <p:cNvPr id="52228" name="Picture 4" descr="200472962511407"/>
          <p:cNvPicPr>
            <a:picLocks noChangeAspect="1" noChangeArrowheads="1"/>
          </p:cNvPicPr>
          <p:nvPr/>
        </p:nvPicPr>
        <p:blipFill>
          <a:blip r:embed="rId1">
            <a:extLst>
              <a:ext uri="{28A0092B-C50C-407E-A947-70E740481C1C}">
                <a14:useLocalDpi xmlns:a14="http://schemas.microsoft.com/office/drawing/2010/main" val="0"/>
              </a:ext>
            </a:extLst>
          </a:blip>
          <a:srcRect b="4861"/>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页脚占位符 4"/>
          <p:cNvSpPr txBox="1">
            <a:spLocks noGrp="1"/>
          </p:cNvSpPr>
          <p:nvPr/>
        </p:nvSpPr>
        <p:spPr bwMode="auto">
          <a:xfrm>
            <a:off x="3124200" y="4683919"/>
            <a:ext cx="28956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000000"/>
                </a:solidFill>
              </a:rPr>
              <a:t>－：</a:t>
            </a:r>
            <a:endParaRPr lang="zh-CN" altLang="en-US" sz="1400">
              <a:solidFill>
                <a:srgbClr val="000000"/>
              </a:solidFill>
            </a:endParaRPr>
          </a:p>
        </p:txBody>
      </p:sp>
      <p:pic>
        <p:nvPicPr>
          <p:cNvPr id="120835" name="Picture 2" descr="sm2_187">
            <a:hlinkClick r:id="rId1"/>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页脚占位符 4"/>
          <p:cNvSpPr txBox="1">
            <a:spLocks noGrp="1"/>
          </p:cNvSpPr>
          <p:nvPr/>
        </p:nvSpPr>
        <p:spPr bwMode="auto">
          <a:xfrm>
            <a:off x="3124200" y="4683919"/>
            <a:ext cx="28956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000000"/>
                </a:solidFill>
              </a:rPr>
              <a:t>－：</a:t>
            </a:r>
            <a:endParaRPr lang="zh-CN" altLang="en-US" sz="1400">
              <a:solidFill>
                <a:srgbClr val="000000"/>
              </a:solidFill>
            </a:endParaRPr>
          </a:p>
        </p:txBody>
      </p:sp>
      <p:sp>
        <p:nvSpPr>
          <p:cNvPr id="116739" name="Rectangle 2"/>
          <p:cNvSpPr>
            <a:spLocks noGrp="1" noChangeArrowheads="1"/>
          </p:cNvSpPr>
          <p:nvPr>
            <p:ph type="title" idx="4294967295"/>
          </p:nvPr>
        </p:nvSpPr>
        <p:spPr/>
        <p:txBody>
          <a:bodyPr/>
          <a:lstStyle/>
          <a:p>
            <a:endParaRPr lang="zh-CN" altLang="zh-CN"/>
          </a:p>
        </p:txBody>
      </p:sp>
      <p:sp>
        <p:nvSpPr>
          <p:cNvPr id="116740" name="Rectangle 3"/>
          <p:cNvSpPr>
            <a:spLocks noGrp="1" noChangeArrowheads="1"/>
          </p:cNvSpPr>
          <p:nvPr>
            <p:ph type="body" idx="4294967295"/>
          </p:nvPr>
        </p:nvSpPr>
        <p:spPr/>
        <p:txBody>
          <a:bodyPr/>
          <a:lstStyle/>
          <a:p>
            <a:endParaRPr lang="zh-CN" altLang="zh-CN"/>
          </a:p>
        </p:txBody>
      </p:sp>
      <p:pic>
        <p:nvPicPr>
          <p:cNvPr id="116741" name="Picture 4" descr="sm2_224">
            <a:hlinkClick r:id="rId1"/>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页脚占位符 2"/>
          <p:cNvSpPr txBox="1">
            <a:spLocks noGrp="1"/>
          </p:cNvSpPr>
          <p:nvPr/>
        </p:nvSpPr>
        <p:spPr bwMode="auto">
          <a:xfrm>
            <a:off x="3124200" y="4683919"/>
            <a:ext cx="28956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000000"/>
                </a:solidFill>
              </a:rPr>
              <a:t>－：</a:t>
            </a:r>
            <a:endParaRPr lang="zh-CN" altLang="en-US" sz="1400">
              <a:solidFill>
                <a:srgbClr val="000000"/>
              </a:solidFill>
            </a:endParaRPr>
          </a:p>
        </p:txBody>
      </p:sp>
      <p:pic>
        <p:nvPicPr>
          <p:cNvPr id="114691" name="Picture 2" descr="11月20日在火焰山北部戈壁滩拍摄的罕见神秘“怪石圈”中的方形与圆形石圈混合摆置串联图案。"/>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77406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692" name="Rectangle 3"/>
          <p:cNvSpPr>
            <a:spLocks noChangeArrowheads="1"/>
          </p:cNvSpPr>
          <p:nvPr/>
        </p:nvSpPr>
        <p:spPr bwMode="auto">
          <a:xfrm flipH="1">
            <a:off x="7812091" y="-174515"/>
            <a:ext cx="720725" cy="5509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eaLnBrk="1" hangingPunct="1"/>
            <a:r>
              <a:rPr lang="zh-CN" altLang="en-US" sz="4400" b="1">
                <a:solidFill>
                  <a:srgbClr val="000000"/>
                </a:solidFill>
              </a:rPr>
              <a:t>火</a:t>
            </a:r>
            <a:endParaRPr lang="zh-CN" altLang="en-US" sz="4400" b="1">
              <a:solidFill>
                <a:srgbClr val="000000"/>
              </a:solidFill>
            </a:endParaRPr>
          </a:p>
          <a:p>
            <a:pPr eaLnBrk="1" hangingPunct="1"/>
            <a:r>
              <a:rPr lang="zh-CN" altLang="en-US" sz="4400" b="1">
                <a:solidFill>
                  <a:srgbClr val="000000"/>
                </a:solidFill>
              </a:rPr>
              <a:t>焰</a:t>
            </a:r>
            <a:endParaRPr lang="zh-CN" altLang="en-US" sz="4400" b="1">
              <a:solidFill>
                <a:srgbClr val="000000"/>
              </a:solidFill>
            </a:endParaRPr>
          </a:p>
          <a:p>
            <a:pPr eaLnBrk="1" hangingPunct="1"/>
            <a:r>
              <a:rPr lang="zh-CN" altLang="en-US" sz="4400" b="1">
                <a:solidFill>
                  <a:srgbClr val="000000"/>
                </a:solidFill>
              </a:rPr>
              <a:t>山</a:t>
            </a:r>
            <a:endParaRPr lang="zh-CN" altLang="en-US" sz="4400" b="1">
              <a:solidFill>
                <a:srgbClr val="000000"/>
              </a:solidFill>
            </a:endParaRPr>
          </a:p>
          <a:p>
            <a:pPr eaLnBrk="1" hangingPunct="1"/>
            <a:r>
              <a:rPr lang="zh-CN" altLang="en-US" sz="4400" b="1">
                <a:solidFill>
                  <a:srgbClr val="000000"/>
                </a:solidFill>
              </a:rPr>
              <a:t>北</a:t>
            </a:r>
            <a:endParaRPr lang="zh-CN" altLang="en-US" sz="4400" b="1">
              <a:solidFill>
                <a:srgbClr val="000000"/>
              </a:solidFill>
            </a:endParaRPr>
          </a:p>
          <a:p>
            <a:pPr eaLnBrk="1" hangingPunct="1"/>
            <a:r>
              <a:rPr lang="zh-CN" altLang="en-US" sz="4400" b="1">
                <a:solidFill>
                  <a:srgbClr val="000000"/>
                </a:solidFill>
              </a:rPr>
              <a:t>部</a:t>
            </a:r>
            <a:endParaRPr lang="zh-CN" altLang="en-US" sz="4400" b="1">
              <a:solidFill>
                <a:srgbClr val="000000"/>
              </a:solidFill>
            </a:endParaRPr>
          </a:p>
          <a:p>
            <a:pPr eaLnBrk="1" hangingPunct="1"/>
            <a:r>
              <a:rPr lang="zh-CN" altLang="en-US" sz="4400" b="1">
                <a:solidFill>
                  <a:srgbClr val="000000"/>
                </a:solidFill>
              </a:rPr>
              <a:t>戈</a:t>
            </a:r>
            <a:endParaRPr lang="zh-CN" altLang="en-US" sz="4400" b="1">
              <a:solidFill>
                <a:srgbClr val="000000"/>
              </a:solidFill>
            </a:endParaRPr>
          </a:p>
          <a:p>
            <a:pPr eaLnBrk="1" hangingPunct="1"/>
            <a:r>
              <a:rPr lang="zh-CN" altLang="en-US" sz="4400" b="1">
                <a:solidFill>
                  <a:srgbClr val="000000"/>
                </a:solidFill>
              </a:rPr>
              <a:t>壁</a:t>
            </a:r>
            <a:endParaRPr lang="zh-CN" altLang="en-US" sz="4400" b="1">
              <a:solidFill>
                <a:srgbClr val="000000"/>
              </a:solidFill>
            </a:endParaRPr>
          </a:p>
          <a:p>
            <a:pPr eaLnBrk="1" hangingPunct="1"/>
            <a:r>
              <a:rPr lang="zh-CN" altLang="en-US" sz="4400" b="1">
                <a:solidFill>
                  <a:srgbClr val="000000"/>
                </a:solidFill>
              </a:rPr>
              <a:t>滩</a:t>
            </a:r>
            <a:endParaRPr lang="zh-CN" altLang="en-US" sz="4400">
              <a:solidFill>
                <a:srgbClr val="000000"/>
              </a:solidFill>
            </a:endParaRP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p:txBody>
          <a:bodyPr/>
          <a:lstStyle/>
          <a:p>
            <a:endParaRPr lang="zh-CN" altLang="zh-CN"/>
          </a:p>
        </p:txBody>
      </p:sp>
      <p:sp>
        <p:nvSpPr>
          <p:cNvPr id="4099" name="Rectangle 3"/>
          <p:cNvSpPr>
            <a:spLocks noGrp="1" noChangeArrowheads="1"/>
          </p:cNvSpPr>
          <p:nvPr>
            <p:ph type="subTitle" idx="1"/>
          </p:nvPr>
        </p:nvSpPr>
        <p:spPr/>
        <p:txBody>
          <a:bodyPr/>
          <a:lstStyle/>
          <a:p>
            <a:endParaRPr lang="zh-CN" altLang="zh-CN"/>
          </a:p>
        </p:txBody>
      </p:sp>
      <p:pic>
        <p:nvPicPr>
          <p:cNvPr id="4100" name="Picture 4" descr="qj06"/>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p:txBody>
          <a:bodyPr/>
          <a:lstStyle/>
          <a:p>
            <a:endParaRPr lang="zh-CN" altLang="zh-CN"/>
          </a:p>
        </p:txBody>
      </p:sp>
      <p:sp>
        <p:nvSpPr>
          <p:cNvPr id="5123" name="Rectangle 3"/>
          <p:cNvSpPr>
            <a:spLocks noGrp="1" noChangeArrowheads="1"/>
          </p:cNvSpPr>
          <p:nvPr>
            <p:ph type="subTitle" idx="1"/>
          </p:nvPr>
        </p:nvSpPr>
        <p:spPr/>
        <p:txBody>
          <a:bodyPr/>
          <a:lstStyle/>
          <a:p>
            <a:endParaRPr lang="zh-CN" altLang="zh-CN"/>
          </a:p>
        </p:txBody>
      </p:sp>
      <p:pic>
        <p:nvPicPr>
          <p:cNvPr id="5124" name="Picture 4" descr="qj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页脚占位符 2"/>
          <p:cNvSpPr txBox="1">
            <a:spLocks noGrp="1"/>
          </p:cNvSpPr>
          <p:nvPr/>
        </p:nvSpPr>
        <p:spPr bwMode="auto">
          <a:xfrm>
            <a:off x="3124200" y="4683919"/>
            <a:ext cx="28956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000000"/>
                </a:solidFill>
              </a:rPr>
              <a:t>－：</a:t>
            </a:r>
            <a:endParaRPr lang="zh-CN" altLang="en-US" sz="1400">
              <a:solidFill>
                <a:srgbClr val="000000"/>
              </a:solidFill>
            </a:endParaRPr>
          </a:p>
        </p:txBody>
      </p:sp>
      <p:pic>
        <p:nvPicPr>
          <p:cNvPr id="106499" name="Picture 2" descr="080912062718671"/>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页脚占位符 2"/>
          <p:cNvSpPr txBox="1">
            <a:spLocks noGrp="1"/>
          </p:cNvSpPr>
          <p:nvPr/>
        </p:nvSpPr>
        <p:spPr bwMode="auto">
          <a:xfrm>
            <a:off x="3124200" y="4683919"/>
            <a:ext cx="2895600" cy="35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1400">
                <a:solidFill>
                  <a:srgbClr val="000000"/>
                </a:solidFill>
              </a:rPr>
              <a:t>－：</a:t>
            </a:r>
            <a:endParaRPr lang="zh-CN" altLang="en-US" sz="1400">
              <a:solidFill>
                <a:srgbClr val="000000"/>
              </a:solidFill>
            </a:endParaRPr>
          </a:p>
        </p:txBody>
      </p:sp>
      <p:pic>
        <p:nvPicPr>
          <p:cNvPr id="108547" name="Picture 2" descr="7e290b4c3486c6c3a90f43e3866b95c9"/>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2380"/>
            <a:ext cx="9144000" cy="5145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pPr eaLnBrk="1" hangingPunct="1"/>
            <a:endParaRPr lang="zh-CN" altLang="zh-CN" smtClean="0"/>
          </a:p>
        </p:txBody>
      </p:sp>
      <p:sp>
        <p:nvSpPr>
          <p:cNvPr id="4099" name="Rectangle 3"/>
          <p:cNvSpPr>
            <a:spLocks noGrp="1" noChangeArrowheads="1"/>
          </p:cNvSpPr>
          <p:nvPr>
            <p:ph type="body" idx="1"/>
          </p:nvPr>
        </p:nvSpPr>
        <p:spPr/>
        <p:txBody>
          <a:bodyPr/>
          <a:lstStyle/>
          <a:p>
            <a:pPr eaLnBrk="1" hangingPunct="1"/>
            <a:endParaRPr lang="zh-CN" altLang="zh-CN" smtClean="0"/>
          </a:p>
        </p:txBody>
      </p:sp>
      <p:pic>
        <p:nvPicPr>
          <p:cNvPr id="4100" name="Picture 4" descr="200442815282"/>
          <p:cNvPicPr>
            <a:picLocks noChangeAspect="1" noChangeArrowheads="1"/>
          </p:cNvPicPr>
          <p:nvPr/>
        </p:nvPicPr>
        <p:blipFill>
          <a:blip r:embed="rId1">
            <a:extLst>
              <a:ext uri="{28A0092B-C50C-407E-A947-70E740481C1C}">
                <a14:useLocalDpi xmlns:a14="http://schemas.microsoft.com/office/drawing/2010/main" val="0"/>
              </a:ext>
            </a:extLst>
          </a:blip>
          <a:srcRect t="5843" b="3909"/>
          <a:stretch>
            <a:fillRect/>
          </a:stretch>
        </p:blipFill>
        <p:spPr bwMode="auto">
          <a:xfrm>
            <a:off x="0" y="0"/>
            <a:ext cx="925195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0" y="357189"/>
            <a:ext cx="9251950"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 name="矩形 5"/>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二、分析结构</a:t>
            </a:r>
            <a:endParaRPr lang="zh-CN" altLang="zh-CN" sz="3200">
              <a:ea typeface="方正姚体" panose="02010601030101010101" pitchFamily="2" charset="-122"/>
            </a:endParaRPr>
          </a:p>
        </p:txBody>
      </p:sp>
      <p:sp>
        <p:nvSpPr>
          <p:cNvPr id="7" name="矩形 6"/>
          <p:cNvSpPr/>
          <p:nvPr/>
        </p:nvSpPr>
        <p:spPr>
          <a:xfrm>
            <a:off x="-26988" y="1749030"/>
            <a:ext cx="9278938" cy="1687115"/>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 name="矩形 7"/>
          <p:cNvSpPr>
            <a:spLocks noChangeArrowheads="1"/>
          </p:cNvSpPr>
          <p:nvPr/>
        </p:nvSpPr>
        <p:spPr bwMode="auto">
          <a:xfrm>
            <a:off x="611191" y="2356248"/>
            <a:ext cx="818685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zh-CN" sz="4800" dirty="0">
                <a:solidFill>
                  <a:srgbClr val="C00000"/>
                </a:solidFill>
                <a:latin typeface="华文琥珀" panose="02010800040101010101" pitchFamily="2" charset="-122"/>
                <a:ea typeface="华文琥珀" panose="02010800040101010101" pitchFamily="2" charset="-122"/>
              </a:rPr>
              <a:t>大</a:t>
            </a:r>
            <a:r>
              <a:rPr lang="zh-CN" altLang="zh-CN" sz="4800" dirty="0" smtClean="0">
                <a:solidFill>
                  <a:srgbClr val="C00000"/>
                </a:solidFill>
                <a:latin typeface="华文琥珀" panose="02010800040101010101" pitchFamily="2" charset="-122"/>
                <a:ea typeface="华文琥珀" panose="02010800040101010101" pitchFamily="2" charset="-122"/>
              </a:rPr>
              <a:t>背景——寨</a:t>
            </a:r>
            <a:r>
              <a:rPr lang="zh-CN" altLang="zh-CN" sz="4800" dirty="0">
                <a:solidFill>
                  <a:srgbClr val="C00000"/>
                </a:solidFill>
                <a:latin typeface="华文琥珀" panose="02010800040101010101" pitchFamily="2" charset="-122"/>
                <a:ea typeface="华文琥珀" panose="02010800040101010101" pitchFamily="2" charset="-122"/>
              </a:rPr>
              <a:t>中人——大精神</a:t>
            </a:r>
            <a:endParaRPr lang="zh-CN" altLang="en-US" sz="4800" dirty="0">
              <a:solidFill>
                <a:srgbClr val="C00000"/>
              </a:solidFill>
              <a:latin typeface="华文琥珀" panose="02010800040101010101" pitchFamily="2" charset="-122"/>
              <a:ea typeface="华文琥珀"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anim calcmode="lin" valueType="num">
                                      <p:cBhvr>
                                        <p:cTn id="13" dur="500" fill="hold"/>
                                        <p:tgtEl>
                                          <p:spTgt spid="7"/>
                                        </p:tgtEl>
                                        <p:attrNameLst>
                                          <p:attrName>ppt_x</p:attrName>
                                        </p:attrNameLst>
                                      </p:cBhvr>
                                      <p:tavLst>
                                        <p:tav tm="0">
                                          <p:val>
                                            <p:strVal val="#ppt_x"/>
                                          </p:val>
                                        </p:tav>
                                        <p:tav tm="100000">
                                          <p:val>
                                            <p:strVal val="#ppt_x"/>
                                          </p:val>
                                        </p:tav>
                                      </p:tavLst>
                                    </p:anim>
                                    <p:anim calcmode="lin" valueType="num">
                                      <p:cBhvr>
                                        <p:cTn id="14" dur="500" fill="hold"/>
                                        <p:tgtEl>
                                          <p:spTgt spid="7"/>
                                        </p:tgtEl>
                                        <p:attrNameLst>
                                          <p:attrName>ppt_y</p:attrName>
                                        </p:attrNameLst>
                                      </p:cBhvr>
                                      <p:tavLst>
                                        <p:tav tm="0">
                                          <p:val>
                                            <p:strVal val="#ppt_y+.1"/>
                                          </p:val>
                                        </p:tav>
                                        <p:tav tm="100000">
                                          <p:val>
                                            <p:strVal val="#ppt_y"/>
                                          </p:val>
                                        </p:tav>
                                      </p:tavLst>
                                    </p:anim>
                                  </p:childTnLst>
                                </p:cTn>
                              </p:par>
                              <p:par>
                                <p:cTn id="15" presetID="14" presetClass="entr" presetSubtype="1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randombar(horizontal)">
                                      <p:cBhvr>
                                        <p:cTn id="17" dur="75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2003121201411503"/>
          <p:cNvPicPr>
            <a:picLocks noChangeAspect="1" noChangeArrowheads="1"/>
          </p:cNvPicPr>
          <p:nvPr/>
        </p:nvPicPr>
        <p:blipFill>
          <a:blip r:embed="rId1">
            <a:lum bright="42000"/>
            <a:extLst>
              <a:ext uri="{28A0092B-C50C-407E-A947-70E740481C1C}">
                <a14:useLocalDpi xmlns:a14="http://schemas.microsoft.com/office/drawing/2010/main" val="0"/>
              </a:ext>
            </a:extLst>
          </a:blip>
          <a:srcRect t="27754" r="20070"/>
          <a:stretch>
            <a:fillRect/>
          </a:stretch>
        </p:blipFill>
        <p:spPr bwMode="auto">
          <a:xfrm>
            <a:off x="0" y="1"/>
            <a:ext cx="10117138" cy="5178029"/>
          </a:xfrm>
          <a:prstGeom prst="rect">
            <a:avLst/>
          </a:prstGeom>
          <a:noFill/>
          <a:extLst>
            <a:ext uri="{909E8E84-426E-40DD-AFC4-6F175D3DCCD1}">
              <a14:hiddenFill xmlns:a14="http://schemas.microsoft.com/office/drawing/2010/main">
                <a:solidFill>
                  <a:srgbClr val="FFFFFF"/>
                </a:solidFill>
              </a14:hiddenFill>
            </a:ext>
          </a:extLst>
        </p:spPr>
      </p:pic>
      <p:sp>
        <p:nvSpPr>
          <p:cNvPr id="57349" name="Text Box 5"/>
          <p:cNvSpPr txBox="1">
            <a:spLocks noChangeArrowheads="1"/>
          </p:cNvSpPr>
          <p:nvPr/>
        </p:nvSpPr>
        <p:spPr bwMode="auto">
          <a:xfrm>
            <a:off x="1042739" y="699542"/>
            <a:ext cx="7705725" cy="4401205"/>
          </a:xfrm>
          <a:prstGeom prst="rect">
            <a:avLst/>
          </a:prstGeom>
          <a:solidFill>
            <a:srgbClr val="99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r>
              <a:rPr lang="en-US" altLang="zh-CN" sz="4000" b="1" dirty="0">
                <a:solidFill>
                  <a:srgbClr val="000000"/>
                </a:solidFill>
                <a:effectLst>
                  <a:outerShdw blurRad="38100" dist="38100" dir="2700000" algn="tl">
                    <a:srgbClr val="FFFFFF"/>
                  </a:outerShdw>
                </a:effectLst>
                <a:ea typeface="华文新魏" panose="02010800040101010101" pitchFamily="2" charset="-122"/>
              </a:rPr>
              <a:t>       </a:t>
            </a:r>
            <a:r>
              <a:rPr lang="en-US" altLang="zh-CN" sz="4000" b="1" dirty="0">
                <a:solidFill>
                  <a:srgbClr val="CC3300"/>
                </a:solidFill>
                <a:ea typeface="华文新魏" panose="02010800040101010101" pitchFamily="2" charset="-122"/>
              </a:rPr>
              <a:t>“</a:t>
            </a:r>
            <a:r>
              <a:rPr lang="zh-CN" altLang="en-US" sz="4000" b="1" dirty="0">
                <a:solidFill>
                  <a:srgbClr val="CC3300"/>
                </a:solidFill>
                <a:ea typeface="华文新魏" panose="02010800040101010101" pitchFamily="2" charset="-122"/>
              </a:rPr>
              <a:t>当你们感到愤怒的时候，当你们感到世俗日下没有正义的时候，当你们听不见回音找不到理解的时候，当你们仍想活得干净而觉得艰难的时候</a:t>
            </a:r>
            <a:r>
              <a:rPr lang="en-US" altLang="zh-CN" sz="4000" b="1" dirty="0">
                <a:solidFill>
                  <a:srgbClr val="CC3300"/>
                </a:solidFill>
                <a:ea typeface="华文新魏" panose="02010800040101010101" pitchFamily="2" charset="-122"/>
              </a:rPr>
              <a:t>——</a:t>
            </a:r>
            <a:r>
              <a:rPr lang="zh-CN" altLang="en-US" sz="4000" b="1" dirty="0">
                <a:solidFill>
                  <a:srgbClr val="CC3300"/>
                </a:solidFill>
                <a:ea typeface="华文新魏" panose="02010800040101010101" pitchFamily="2" charset="-122"/>
              </a:rPr>
              <a:t>请记住，世上还有我的文学</a:t>
            </a:r>
            <a:r>
              <a:rPr lang="en-US" altLang="zh-CN" sz="4000" b="1" dirty="0">
                <a:solidFill>
                  <a:srgbClr val="CC3300"/>
                </a:solidFill>
                <a:ea typeface="华文新魏" panose="02010800040101010101" pitchFamily="2" charset="-122"/>
              </a:rPr>
              <a:t>……”</a:t>
            </a:r>
            <a:endParaRPr lang="en-US" altLang="zh-CN" sz="4000" b="1" dirty="0">
              <a:solidFill>
                <a:srgbClr val="CC3300"/>
              </a:solidFill>
              <a:ea typeface="华文新魏" panose="02010800040101010101" pitchFamily="2" charset="-122"/>
            </a:endParaRPr>
          </a:p>
          <a:p>
            <a:pPr eaLnBrk="1" hangingPunct="1"/>
            <a:r>
              <a:rPr lang="en-US" altLang="zh-CN" sz="4000" b="1" dirty="0">
                <a:solidFill>
                  <a:srgbClr val="CC3300"/>
                </a:solidFill>
                <a:ea typeface="华文新魏" panose="02010800040101010101" pitchFamily="2" charset="-122"/>
              </a:rPr>
              <a:t>                            ——</a:t>
            </a:r>
            <a:r>
              <a:rPr lang="zh-CN" altLang="en-US" sz="4000" b="1" dirty="0" smtClean="0">
                <a:solidFill>
                  <a:srgbClr val="CC3300"/>
                </a:solidFill>
                <a:ea typeface="华文新魏" panose="02010800040101010101" pitchFamily="2" charset="-122"/>
              </a:rPr>
              <a:t>张承志</a:t>
            </a:r>
            <a:endParaRPr lang="en-US" altLang="zh-CN" sz="4000" dirty="0">
              <a:solidFill>
                <a:srgbClr val="CC3300"/>
              </a:solidFill>
              <a:ea typeface="华文新魏" panose="0201080004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30000"/>
                                  </p:iterate>
                                  <p:childTnLst>
                                    <p:set>
                                      <p:cBhvr>
                                        <p:cTn id="6" dur="1" fill="hold">
                                          <p:stCondLst>
                                            <p:cond delay="0"/>
                                          </p:stCondLst>
                                        </p:cTn>
                                        <p:tgtEl>
                                          <p:spTgt spid="57349"/>
                                        </p:tgtEl>
                                        <p:attrNameLst>
                                          <p:attrName>style.visibility</p:attrName>
                                        </p:attrNameLst>
                                      </p:cBhvr>
                                      <p:to>
                                        <p:strVal val="visible"/>
                                      </p:to>
                                    </p:set>
                                    <p:anim calcmode="discrete" valueType="clr">
                                      <p:cBhvr override="childStyle">
                                        <p:cTn id="7" dur="500"/>
                                        <p:tgtEl>
                                          <p:spTgt spid="57349"/>
                                        </p:tgtEl>
                                        <p:attrNameLst>
                                          <p:attrName>style.color</p:attrName>
                                        </p:attrNameLst>
                                      </p:cBhvr>
                                      <p:tavLst>
                                        <p:tav tm="0">
                                          <p:val>
                                            <p:clrVal>
                                              <a:schemeClr val="tx1"/>
                                            </p:clrVal>
                                          </p:val>
                                        </p:tav>
                                        <p:tav tm="50000">
                                          <p:val>
                                            <p:clrVal>
                                              <a:schemeClr val="tx1"/>
                                            </p:clrVal>
                                          </p:val>
                                        </p:tav>
                                      </p:tavLst>
                                    </p:anim>
                                    <p:anim calcmode="discrete" valueType="clr">
                                      <p:cBhvr>
                                        <p:cTn id="8" dur="500"/>
                                        <p:tgtEl>
                                          <p:spTgt spid="57349"/>
                                        </p:tgtEl>
                                        <p:attrNameLst>
                                          <p:attrName>fillcolor</p:attrName>
                                        </p:attrNameLst>
                                      </p:cBhvr>
                                      <p:tavLst>
                                        <p:tav tm="0">
                                          <p:val>
                                            <p:clrVal>
                                              <a:schemeClr val="accent2"/>
                                            </p:clrVal>
                                          </p:val>
                                        </p:tav>
                                        <p:tav tm="50000">
                                          <p:val>
                                            <p:clrVal>
                                              <a:schemeClr val="hlink"/>
                                            </p:clrVal>
                                          </p:val>
                                        </p:tav>
                                      </p:tavLst>
                                    </p:anim>
                                    <p:set>
                                      <p:cBhvr>
                                        <p:cTn id="9" dur="500"/>
                                        <p:tgtEl>
                                          <p:spTgt spid="57349"/>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ctrTitle"/>
          </p:nvPr>
        </p:nvSpPr>
        <p:spPr/>
        <p:txBody>
          <a:bodyPr/>
          <a:lstStyle/>
          <a:p>
            <a:endParaRPr lang="zh-CN" altLang="en-US"/>
          </a:p>
        </p:txBody>
      </p:sp>
      <p:sp>
        <p:nvSpPr>
          <p:cNvPr id="10243" name="Rectangle 3"/>
          <p:cNvSpPr>
            <a:spLocks noGrp="1" noChangeArrowheads="1"/>
          </p:cNvSpPr>
          <p:nvPr>
            <p:ph type="subTitle" idx="1"/>
          </p:nvPr>
        </p:nvSpPr>
        <p:spPr/>
        <p:txBody>
          <a:bodyPr/>
          <a:lstStyle/>
          <a:p>
            <a:endParaRPr lang="zh-CN" altLang="en-US"/>
          </a:p>
        </p:txBody>
      </p:sp>
      <p:pic>
        <p:nvPicPr>
          <p:cNvPr id="10244" name="Picture 4" descr="14%20dunhua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58" name="Group 2"/>
          <p:cNvGrpSpPr>
            <a:grpSpLocks noChangeAspect="1"/>
          </p:cNvGrpSpPr>
          <p:nvPr/>
        </p:nvGrpSpPr>
        <p:grpSpPr bwMode="auto">
          <a:xfrm>
            <a:off x="0" y="-289322"/>
            <a:ext cx="9251950" cy="5432822"/>
            <a:chOff x="0" y="0"/>
            <a:chExt cx="5809" cy="4320"/>
          </a:xfrm>
        </p:grpSpPr>
        <p:pic>
          <p:nvPicPr>
            <p:cNvPr id="19459" name="Picture 3" descr="U98P33T148D57501F2100DT20040831151625"/>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5760" cy="4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grpSp>
          <p:nvGrpSpPr>
            <p:cNvPr id="19460" name="Group 4"/>
            <p:cNvGrpSpPr>
              <a:grpSpLocks noChangeAspect="1"/>
            </p:cNvGrpSpPr>
            <p:nvPr/>
          </p:nvGrpSpPr>
          <p:grpSpPr bwMode="auto">
            <a:xfrm>
              <a:off x="4921" y="617"/>
              <a:ext cx="888" cy="1044"/>
              <a:chOff x="0" y="0"/>
              <a:chExt cx="888" cy="1044"/>
            </a:xfrm>
          </p:grpSpPr>
          <p:pic>
            <p:nvPicPr>
              <p:cNvPr id="19461" name="Picture 5" descr="004415"/>
              <p:cNvPicPr>
                <a:picLocks noChangeAspect="1" noChangeArrowheads="1"/>
              </p:cNvPicPr>
              <p:nvPr/>
            </p:nvPicPr>
            <p:blipFill>
              <a:blip r:embed="rId2"/>
              <a:srcRect/>
              <a:stretch>
                <a:fillRect/>
              </a:stretch>
            </p:blipFill>
            <p:spPr bwMode="auto">
              <a:xfrm>
                <a:off x="408" y="156"/>
                <a:ext cx="480" cy="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6" descr="004415"/>
              <p:cNvPicPr>
                <a:picLocks noChangeAspect="1" noChangeArrowheads="1"/>
              </p:cNvPicPr>
              <p:nvPr/>
            </p:nvPicPr>
            <p:blipFill>
              <a:blip r:embed="rId2"/>
              <a:srcRect/>
              <a:stretch>
                <a:fillRect/>
              </a:stretch>
            </p:blipFill>
            <p:spPr bwMode="auto">
              <a:xfrm>
                <a:off x="0" y="0"/>
                <a:ext cx="759" cy="10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9463" name="Text Box 7"/>
          <p:cNvSpPr txBox="1">
            <a:spLocks noChangeArrowheads="1"/>
          </p:cNvSpPr>
          <p:nvPr/>
        </p:nvSpPr>
        <p:spPr bwMode="auto">
          <a:xfrm>
            <a:off x="0" y="245269"/>
            <a:ext cx="6948488"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buFont typeface="Arial" panose="020B0604020202020204" pitchFamily="34" charset="0"/>
              <a:buNone/>
            </a:pPr>
            <a:r>
              <a:rPr lang="zh-CN" altLang="en-US" sz="4000" b="1">
                <a:solidFill>
                  <a:srgbClr val="3333FF"/>
                </a:solidFill>
                <a:latin typeface="Arial" panose="020B0604020202020204" pitchFamily="34" charset="0"/>
                <a:ea typeface="华文行楷" panose="02010800040101010101" pitchFamily="2" charset="-122"/>
              </a:rPr>
              <a:t>走进汉家寨（已近日落时分）</a:t>
            </a:r>
            <a:endParaRPr lang="zh-CN" altLang="en-US" sz="4000" b="1">
              <a:solidFill>
                <a:srgbClr val="3333FF"/>
              </a:solidFill>
              <a:latin typeface="Arial" panose="020B0604020202020204" pitchFamily="34" charset="0"/>
              <a:ea typeface="华文行楷" panose="02010800040101010101" pitchFamily="2" charset="-122"/>
            </a:endParaRPr>
          </a:p>
        </p:txBody>
      </p:sp>
      <p:sp>
        <p:nvSpPr>
          <p:cNvPr id="19464" name="Text Box 8"/>
          <p:cNvSpPr txBox="1">
            <a:spLocks noChangeArrowheads="1"/>
          </p:cNvSpPr>
          <p:nvPr/>
        </p:nvSpPr>
        <p:spPr bwMode="auto">
          <a:xfrm>
            <a:off x="1258888" y="-289323"/>
            <a:ext cx="547370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buFont typeface="Arial" panose="020B0604020202020204" pitchFamily="34" charset="0"/>
              <a:buNone/>
            </a:pPr>
            <a:endParaRPr lang="zh-CN" altLang="en-US" sz="2000">
              <a:solidFill>
                <a:srgbClr val="000000"/>
              </a:solidFill>
              <a:latin typeface="Arial" panose="020B0604020202020204" pitchFamily="34" charset="0"/>
            </a:endParaRPr>
          </a:p>
        </p:txBody>
      </p:sp>
      <p:grpSp>
        <p:nvGrpSpPr>
          <p:cNvPr id="19465" name="Group 9"/>
          <p:cNvGrpSpPr/>
          <p:nvPr/>
        </p:nvGrpSpPr>
        <p:grpSpPr bwMode="auto">
          <a:xfrm rot="-735673">
            <a:off x="6515100" y="250032"/>
            <a:ext cx="865188" cy="1502569"/>
            <a:chOff x="0" y="0"/>
            <a:chExt cx="1086" cy="2594"/>
          </a:xfrm>
        </p:grpSpPr>
        <p:sp>
          <p:nvSpPr>
            <p:cNvPr id="19466" name="Cloud"/>
            <p:cNvSpPr>
              <a:spLocks noChangeAspect="1" noEditPoints="1" noChangeArrowheads="1"/>
            </p:cNvSpPr>
            <p:nvPr/>
          </p:nvSpPr>
          <p:spPr bwMode="auto">
            <a:xfrm rot="17988380">
              <a:off x="189" y="1351"/>
              <a:ext cx="776" cy="339"/>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0C0C0"/>
            </a:solidFill>
            <a:ln w="9525">
              <a:solidFill>
                <a:srgbClr val="C0C0C0"/>
              </a:solidFill>
              <a:miter lim="800000"/>
            </a:ln>
            <a:effectLst>
              <a:outerShdw dist="107763" dir="2700000" algn="ctr" rotWithShape="0">
                <a:srgbClr val="808080"/>
              </a:outerShdw>
            </a:effectLst>
          </p:spPr>
          <p:txBody>
            <a:bodyPr/>
            <a:lstStyle/>
            <a:p>
              <a:pPr eaLnBrk="1" hangingPunct="1">
                <a:buFont typeface="Arial" panose="020B0604020202020204" pitchFamily="34" charset="0"/>
                <a:buNone/>
              </a:pPr>
              <a:endParaRPr lang="zh-CN" altLang="en-US">
                <a:solidFill>
                  <a:srgbClr val="000000"/>
                </a:solidFill>
                <a:latin typeface="Arial" panose="020B0604020202020204" pitchFamily="34" charset="0"/>
              </a:endParaRPr>
            </a:p>
          </p:txBody>
        </p:sp>
        <p:grpSp>
          <p:nvGrpSpPr>
            <p:cNvPr id="19467" name="Group 11"/>
            <p:cNvGrpSpPr/>
            <p:nvPr/>
          </p:nvGrpSpPr>
          <p:grpSpPr bwMode="auto">
            <a:xfrm>
              <a:off x="0" y="0"/>
              <a:ext cx="1086" cy="2594"/>
              <a:chOff x="0" y="0"/>
              <a:chExt cx="1086" cy="2594"/>
            </a:xfrm>
          </p:grpSpPr>
          <p:sp>
            <p:nvSpPr>
              <p:cNvPr id="19468" name="Oval 12"/>
              <p:cNvSpPr>
                <a:spLocks noChangeArrowheads="1"/>
              </p:cNvSpPr>
              <p:nvPr/>
            </p:nvSpPr>
            <p:spPr bwMode="auto">
              <a:xfrm rot="1842309">
                <a:off x="136" y="2135"/>
                <a:ext cx="139" cy="246"/>
              </a:xfrm>
              <a:prstGeom prst="ellipse">
                <a:avLst/>
              </a:prstGeom>
              <a:solidFill>
                <a:srgbClr val="C0C0C0"/>
              </a:solidFill>
              <a:ln w="9525">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9469" name="Oval 13"/>
              <p:cNvSpPr>
                <a:spLocks noChangeArrowheads="1"/>
              </p:cNvSpPr>
              <p:nvPr/>
            </p:nvSpPr>
            <p:spPr bwMode="auto">
              <a:xfrm rot="1842308" flipH="1">
                <a:off x="0" y="2438"/>
                <a:ext cx="80" cy="156"/>
              </a:xfrm>
              <a:prstGeom prst="ellipse">
                <a:avLst/>
              </a:prstGeom>
              <a:solidFill>
                <a:srgbClr val="C0C0C0"/>
              </a:solidFill>
              <a:ln w="9525">
                <a:solidFill>
                  <a:srgbClr val="C0C0C0"/>
                </a:solidFill>
                <a:rou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eaLnBrk="1" hangingPunct="1">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9470" name="Cloud"/>
              <p:cNvSpPr>
                <a:spLocks noChangeAspect="1" noEditPoints="1" noChangeArrowheads="1"/>
              </p:cNvSpPr>
              <p:nvPr/>
            </p:nvSpPr>
            <p:spPr bwMode="auto">
              <a:xfrm rot="17151052">
                <a:off x="152" y="342"/>
                <a:ext cx="1275" cy="591"/>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0C0C0"/>
              </a:solidFill>
              <a:ln w="9525">
                <a:solidFill>
                  <a:srgbClr val="C0C0C0"/>
                </a:solidFill>
                <a:miter lim="800000"/>
              </a:ln>
              <a:effectLst>
                <a:outerShdw dist="107763" dir="2700000" algn="ctr" rotWithShape="0">
                  <a:srgbClr val="808080"/>
                </a:outerShdw>
              </a:effectLst>
            </p:spPr>
            <p:txBody>
              <a:bodyPr/>
              <a:lstStyle/>
              <a:p>
                <a:pPr eaLnBrk="1" hangingPunct="1">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9471" name="Cloud"/>
              <p:cNvSpPr>
                <a:spLocks noChangeAspect="1" noEditPoints="1" noChangeArrowheads="1"/>
              </p:cNvSpPr>
              <p:nvPr/>
            </p:nvSpPr>
            <p:spPr bwMode="auto">
              <a:xfrm rot="17151052">
                <a:off x="99" y="791"/>
                <a:ext cx="1250" cy="49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0C0C0"/>
              </a:solidFill>
              <a:ln w="9525">
                <a:solidFill>
                  <a:srgbClr val="C0C0C0"/>
                </a:solidFill>
                <a:miter lim="800000"/>
              </a:ln>
              <a:effectLst>
                <a:outerShdw dist="107763" dir="2700000" algn="ctr" rotWithShape="0">
                  <a:srgbClr val="808080"/>
                </a:outerShdw>
              </a:effectLst>
            </p:spPr>
            <p:txBody>
              <a:bodyPr/>
              <a:lstStyle/>
              <a:p>
                <a:pPr eaLnBrk="1" hangingPunct="1">
                  <a:buFont typeface="Arial" panose="020B0604020202020204" pitchFamily="34" charset="0"/>
                  <a:buNone/>
                </a:pPr>
                <a:endParaRPr lang="zh-CN" altLang="en-US">
                  <a:solidFill>
                    <a:srgbClr val="000000"/>
                  </a:solidFill>
                  <a:latin typeface="Arial" panose="020B0604020202020204" pitchFamily="34" charset="0"/>
                </a:endParaRPr>
              </a:p>
            </p:txBody>
          </p:sp>
          <p:sp>
            <p:nvSpPr>
              <p:cNvPr id="19472" name="Cloud"/>
              <p:cNvSpPr>
                <a:spLocks noChangeAspect="1" noEditPoints="1" noChangeArrowheads="1"/>
              </p:cNvSpPr>
              <p:nvPr/>
            </p:nvSpPr>
            <p:spPr bwMode="auto">
              <a:xfrm rot="18737992">
                <a:off x="147" y="1719"/>
                <a:ext cx="595" cy="260"/>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solidFill>
                <a:srgbClr val="C0C0C0"/>
              </a:solidFill>
              <a:ln w="9525">
                <a:solidFill>
                  <a:srgbClr val="C0C0C0"/>
                </a:solidFill>
                <a:miter lim="800000"/>
              </a:ln>
              <a:effectLst>
                <a:outerShdw dist="107763" dir="2700000" algn="ctr" rotWithShape="0">
                  <a:srgbClr val="808080"/>
                </a:outerShdw>
              </a:effectLst>
            </p:spPr>
            <p:txBody>
              <a:bodyPr/>
              <a:lstStyle/>
              <a:p>
                <a:pPr eaLnBrk="1" hangingPunct="1">
                  <a:buFont typeface="Arial" panose="020B0604020202020204" pitchFamily="34" charset="0"/>
                  <a:buNone/>
                </a:pPr>
                <a:endParaRPr lang="zh-CN" altLang="en-US">
                  <a:solidFill>
                    <a:srgbClr val="000000"/>
                  </a:solidFill>
                  <a:latin typeface="Arial" panose="020B0604020202020204" pitchFamily="34" charset="0"/>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wheel(4)">
                                      <p:cBhvr>
                                        <p:cTn id="7" dur="2000"/>
                                        <p:tgtEl>
                                          <p:spTgt spid="19458"/>
                                        </p:tgtEl>
                                      </p:cBhvr>
                                    </p:animEffect>
                                  </p:childTnLst>
                                </p:cTn>
                              </p:par>
                            </p:childTnLst>
                          </p:cTn>
                        </p:par>
                        <p:par>
                          <p:cTn id="8" fill="hold">
                            <p:stCondLst>
                              <p:cond delay="2000"/>
                            </p:stCondLst>
                            <p:childTnLst>
                              <p:par>
                                <p:cTn id="9" presetID="22" presetClass="entr" presetSubtype="4" repeatCount="indefinite" fill="hold" nodeType="afterEffect">
                                  <p:stCondLst>
                                    <p:cond delay="0"/>
                                  </p:stCondLst>
                                  <p:childTnLst>
                                    <p:set>
                                      <p:cBhvr>
                                        <p:cTn id="10" dur="1" fill="hold">
                                          <p:stCondLst>
                                            <p:cond delay="0"/>
                                          </p:stCondLst>
                                        </p:cTn>
                                        <p:tgtEl>
                                          <p:spTgt spid="19465"/>
                                        </p:tgtEl>
                                        <p:attrNameLst>
                                          <p:attrName>style.visibility</p:attrName>
                                        </p:attrNameLst>
                                      </p:cBhvr>
                                      <p:to>
                                        <p:strVal val="visible"/>
                                      </p:to>
                                    </p:set>
                                    <p:animEffect transition="in" filter="wipe(down)">
                                      <p:cBhvr>
                                        <p:cTn id="11" dur="3000"/>
                                        <p:tgtEl>
                                          <p:spTgt spid="194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554" name="Group 2"/>
          <p:cNvGrpSpPr/>
          <p:nvPr/>
        </p:nvGrpSpPr>
        <p:grpSpPr bwMode="auto">
          <a:xfrm>
            <a:off x="3" y="1"/>
            <a:ext cx="9180513" cy="5163741"/>
            <a:chOff x="0" y="0"/>
            <a:chExt cx="5760" cy="4320"/>
          </a:xfrm>
        </p:grpSpPr>
        <p:pic>
          <p:nvPicPr>
            <p:cNvPr id="23555" name="Picture 3" descr="2004926944158719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5760" cy="43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3556" name="Text Box 4"/>
            <p:cNvSpPr txBox="1">
              <a:spLocks noChangeArrowheads="1"/>
            </p:cNvSpPr>
            <p:nvPr/>
          </p:nvSpPr>
          <p:spPr bwMode="auto">
            <a:xfrm>
              <a:off x="340" y="210"/>
              <a:ext cx="4763" cy="1313"/>
            </a:xfrm>
            <a:prstGeom prst="rect">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buFont typeface="Arial" panose="020B0604020202020204" pitchFamily="34" charset="0"/>
                <a:buNone/>
              </a:pPr>
              <a:r>
                <a:rPr lang="zh-CN" altLang="en-US" sz="3200" b="1">
                  <a:solidFill>
                    <a:srgbClr val="000000"/>
                  </a:solidFill>
                  <a:latin typeface="Arial" panose="020B0604020202020204" pitchFamily="34" charset="0"/>
                </a:rPr>
                <a:t>       坚守在这里不光是一种坚忍、顽强，它还是对家园、故国、文化、信仰的执著保护、怀念、追求，不离不弃。</a:t>
              </a:r>
              <a:endParaRPr lang="zh-CN" altLang="en-US" sz="3200" b="1">
                <a:solidFill>
                  <a:srgbClr val="000000"/>
                </a:solidFill>
                <a:latin typeface="Arial" panose="020B0604020202020204" pitchFamily="34" charset="0"/>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23554"/>
                                        </p:tgtEl>
                                        <p:attrNameLst>
                                          <p:attrName>style.visibility</p:attrName>
                                        </p:attrNameLst>
                                      </p:cBhvr>
                                      <p:to>
                                        <p:strVal val="visible"/>
                                      </p:to>
                                    </p:set>
                                    <p:animEffect transition="in" filter="wheel(4)">
                                      <p:cBhvr>
                                        <p:cTn id="7" dur="1000"/>
                                        <p:tgtEl>
                                          <p:spTgt spid="235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
          <p:cNvGrpSpPr/>
          <p:nvPr/>
        </p:nvGrpSpPr>
        <p:grpSpPr bwMode="auto">
          <a:xfrm>
            <a:off x="0" y="1"/>
            <a:ext cx="11304588" cy="6359129"/>
            <a:chOff x="0" y="0"/>
            <a:chExt cx="7121" cy="5341"/>
          </a:xfrm>
        </p:grpSpPr>
        <p:pic>
          <p:nvPicPr>
            <p:cNvPr id="25603" name="Picture 3" descr="图片4"/>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7121" cy="534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04" name="Text Box 4"/>
            <p:cNvSpPr txBox="1">
              <a:spLocks noChangeArrowheads="1"/>
            </p:cNvSpPr>
            <p:nvPr/>
          </p:nvSpPr>
          <p:spPr bwMode="auto">
            <a:xfrm>
              <a:off x="1043" y="3493"/>
              <a:ext cx="2812" cy="8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buFont typeface="Arial" panose="020B0604020202020204" pitchFamily="34" charset="0"/>
                <a:buNone/>
              </a:pPr>
              <a:r>
                <a:rPr lang="zh-CN" altLang="en-US" sz="6000" b="1">
                  <a:solidFill>
                    <a:srgbClr val="FFFF00"/>
                  </a:solidFill>
                  <a:latin typeface="Arial" panose="020B0604020202020204" pitchFamily="34" charset="0"/>
                  <a:ea typeface="华文行楷" panose="02010800040101010101" pitchFamily="2" charset="-122"/>
                </a:rPr>
                <a:t>离开汉家寨</a:t>
              </a:r>
              <a:endParaRPr lang="zh-CN" altLang="en-US" sz="6000" b="1">
                <a:solidFill>
                  <a:srgbClr val="FFFF00"/>
                </a:solidFill>
                <a:latin typeface="Arial" panose="020B0604020202020204" pitchFamily="34" charset="0"/>
                <a:ea typeface="华文行楷" panose="02010800040101010101" pitchFamily="2"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3" fill="hold" nodeType="withEffect">
                                  <p:stCondLst>
                                    <p:cond delay="0"/>
                                  </p:stCondLst>
                                  <p:childTnLst>
                                    <p:set>
                                      <p:cBhvr>
                                        <p:cTn id="6" dur="1" fill="hold">
                                          <p:stCondLst>
                                            <p:cond delay="0"/>
                                          </p:stCondLst>
                                        </p:cTn>
                                        <p:tgtEl>
                                          <p:spTgt spid="25602"/>
                                        </p:tgtEl>
                                        <p:attrNameLst>
                                          <p:attrName>style.visibility</p:attrName>
                                        </p:attrNameLst>
                                      </p:cBhvr>
                                      <p:to>
                                        <p:strVal val="visible"/>
                                      </p:to>
                                    </p:set>
                                    <p:animEffect transition="in" filter="wheel(3)">
                                      <p:cBhvr>
                                        <p:cTn id="7" dur="1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4" descr="200472962511407"/>
          <p:cNvPicPr>
            <a:picLocks noChangeAspect="1" noChangeArrowheads="1"/>
          </p:cNvPicPr>
          <p:nvPr/>
        </p:nvPicPr>
        <p:blipFill>
          <a:blip r:embed="rId1">
            <a:extLst>
              <a:ext uri="{28A0092B-C50C-407E-A947-70E740481C1C}">
                <a14:useLocalDpi xmlns:a14="http://schemas.microsoft.com/office/drawing/2010/main" val="0"/>
              </a:ext>
            </a:extLst>
          </a:blip>
          <a:srcRect b="4861"/>
          <a:stretch>
            <a:fillRect/>
          </a:stretch>
        </p:blipFill>
        <p:spPr bwMode="auto">
          <a:xfrm>
            <a:off x="2071691" y="1"/>
            <a:ext cx="2357437" cy="289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3" name="Picture 4" descr="qj2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 y="2893220"/>
            <a:ext cx="2714625" cy="2250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200442815282"/>
          <p:cNvPicPr>
            <a:picLocks noChangeAspect="1" noChangeArrowheads="1"/>
          </p:cNvPicPr>
          <p:nvPr/>
        </p:nvPicPr>
        <p:blipFill>
          <a:blip r:embed="rId3">
            <a:extLst>
              <a:ext uri="{28A0092B-C50C-407E-A947-70E740481C1C}">
                <a14:useLocalDpi xmlns:a14="http://schemas.microsoft.com/office/drawing/2010/main" val="0"/>
              </a:ext>
            </a:extLst>
          </a:blip>
          <a:srcRect t="5843" b="3909"/>
          <a:stretch>
            <a:fillRect/>
          </a:stretch>
        </p:blipFill>
        <p:spPr bwMode="auto">
          <a:xfrm>
            <a:off x="0" y="1"/>
            <a:ext cx="2071688" cy="289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5" name="Picture 4" descr="qj0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14625" y="2893220"/>
            <a:ext cx="2928938" cy="2250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6" name="Picture 5" descr="P200107261102300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29125" y="1"/>
            <a:ext cx="2571750" cy="289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7" name="Picture 9" descr="1380620_99987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 y="0"/>
            <a:ext cx="9144001"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8" name="Picture 3" descr="U98P33T148D57501F2100DT2004083115162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643566" y="2893220"/>
            <a:ext cx="3500437" cy="2250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descr="茫茫的戈壁"/>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3" name="WordArt 6"/>
          <p:cNvSpPr>
            <a:spLocks noChangeArrowheads="1" noChangeShapeType="1" noTextEdit="1"/>
          </p:cNvSpPr>
          <p:nvPr/>
        </p:nvSpPr>
        <p:spPr bwMode="auto">
          <a:xfrm>
            <a:off x="1403350" y="897731"/>
            <a:ext cx="6192838" cy="1944291"/>
          </a:xfrm>
          <a:prstGeom prst="rect">
            <a:avLst/>
          </a:prstGeom>
        </p:spPr>
        <p:txBody>
          <a:bodyPr wrap="none" fromWordArt="1">
            <a:prstTxWarp prst="textPlain">
              <a:avLst>
                <a:gd name="adj" fmla="val 50000"/>
              </a:avLst>
            </a:prstTxWarp>
          </a:bodyPr>
          <a:lstStyle/>
          <a:p>
            <a:pPr algn="ctr" eaLnBrk="1" hangingPunct="1">
              <a:buFont typeface="Arial" panose="020B0604020202020204" pitchFamily="34" charset="0"/>
              <a:buNone/>
            </a:pPr>
            <a:r>
              <a:rPr lang="zh-CN" altLang="en-US" sz="4800" kern="10">
                <a:ln w="12700">
                  <a:solidFill>
                    <a:srgbClr val="FF0000"/>
                  </a:solidFill>
                  <a:round/>
                </a:ln>
                <a:solidFill>
                  <a:srgbClr val="FF0000">
                    <a:alpha val="79999"/>
                  </a:srgbClr>
                </a:solidFill>
                <a:effectLst>
                  <a:outerShdw dist="45791" dir="2021404" algn="ctr" rotWithShape="0">
                    <a:srgbClr val="9999FF"/>
                  </a:outerShdw>
                </a:effectLst>
                <a:latin typeface="华文新魏" panose="02010800040101010101" pitchFamily="2" charset="-122"/>
                <a:ea typeface="华文新魏" panose="02010800040101010101" pitchFamily="2" charset="-122"/>
              </a:rPr>
              <a:t>汉家寨</a:t>
            </a:r>
            <a:endParaRPr lang="zh-CN" altLang="en-US" sz="4800" kern="10">
              <a:ln w="12700">
                <a:solidFill>
                  <a:srgbClr val="FF0000"/>
                </a:solidFill>
                <a:round/>
              </a:ln>
              <a:solidFill>
                <a:srgbClr val="FF0000">
                  <a:alpha val="79999"/>
                </a:srgbClr>
              </a:solidFill>
              <a:effectLst>
                <a:outerShdw dist="45791" dir="2021404" algn="ctr" rotWithShape="0">
                  <a:srgbClr val="9999FF"/>
                </a:outerShdw>
              </a:effectLst>
              <a:latin typeface="华文新魏" panose="02010800040101010101" pitchFamily="2" charset="-122"/>
              <a:ea typeface="华文新魏" panose="02010800040101010101" pitchFamily="2" charset="-122"/>
            </a:endParaRPr>
          </a:p>
        </p:txBody>
      </p:sp>
      <p:sp>
        <p:nvSpPr>
          <p:cNvPr id="5124" name="Text Box 11"/>
          <p:cNvSpPr txBox="1">
            <a:spLocks noChangeArrowheads="1"/>
          </p:cNvSpPr>
          <p:nvPr/>
        </p:nvSpPr>
        <p:spPr bwMode="auto">
          <a:xfrm>
            <a:off x="4427541" y="3327797"/>
            <a:ext cx="2879725"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r>
              <a:rPr lang="zh-CN" altLang="en-US" sz="6600" b="1">
                <a:solidFill>
                  <a:srgbClr val="FFFF00"/>
                </a:solidFill>
                <a:effectLst>
                  <a:outerShdw blurRad="38100" dist="38100" dir="2700000" algn="tl">
                    <a:srgbClr val="C0C0C0"/>
                  </a:outerShdw>
                </a:effectLst>
                <a:ea typeface="华文新魏" panose="02010800040101010101" pitchFamily="2" charset="-122"/>
              </a:rPr>
              <a:t>张承志</a:t>
            </a:r>
            <a:endParaRPr lang="zh-CN" altLang="en-US" sz="6600" b="1">
              <a:solidFill>
                <a:srgbClr val="FFFF00"/>
              </a:solidFill>
              <a:effectLst>
                <a:outerShdw blurRad="38100" dist="38100" dir="2700000" algn="tl">
                  <a:srgbClr val="C0C0C0"/>
                </a:outerShdw>
              </a:effectLst>
              <a:ea typeface="华文新魏" panose="02010800040101010101" pitchFamily="2" charset="-122"/>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bwMode="auto">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4098" name="内容占位符 2"/>
          <p:cNvSpPr>
            <a:spLocks noGrp="1" noChangeArrowheads="1"/>
          </p:cNvSpPr>
          <p:nvPr>
            <p:ph idx="1"/>
          </p:nvPr>
        </p:nvSpPr>
        <p:spPr>
          <a:xfrm>
            <a:off x="457200" y="375047"/>
            <a:ext cx="8229600" cy="4219575"/>
          </a:xfrm>
        </p:spPr>
        <p:txBody>
          <a:bodyPr/>
          <a:lstStyle/>
          <a:p>
            <a:pPr marL="342900" indent="-342900"/>
            <a:r>
              <a:rPr lang="zh-CN" altLang="en-US" sz="7200" b="1">
                <a:solidFill>
                  <a:srgbClr val="FF0000"/>
                </a:solidFill>
              </a:rPr>
              <a:t>汉家寨</a:t>
            </a:r>
            <a:endParaRPr lang="en-US" sz="7200" b="1">
              <a:solidFill>
                <a:srgbClr val="FF0000"/>
              </a:solidFill>
            </a:endParaRPr>
          </a:p>
          <a:p>
            <a:pPr marL="342900" indent="-342900"/>
            <a:r>
              <a:rPr lang="zh-CN" altLang="en-US" sz="6000" b="1"/>
              <a:t>                                 </a:t>
            </a:r>
            <a:r>
              <a:rPr lang="zh-CN" altLang="en-US" sz="5400" b="1"/>
              <a:t>张承志</a:t>
            </a:r>
            <a:endParaRPr lang="zh-CN" altLang="en-US" sz="5400" b="1"/>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blipFill dpi="0" rotWithShape="1">
          <a:blip r:embed="rId1"/>
          <a:srcRect/>
          <a:stretch>
            <a:fillRect/>
          </a:stretch>
        </a:blipFill>
        <a:effectLst/>
      </p:bgPr>
    </p:bg>
    <p:spTree>
      <p:nvGrpSpPr>
        <p:cNvPr id="1" name=""/>
        <p:cNvGrpSpPr/>
        <p:nvPr/>
      </p:nvGrpSpPr>
      <p:grpSpPr>
        <a:xfrm>
          <a:off x="0" y="0"/>
          <a:ext cx="0" cy="0"/>
          <a:chOff x="0" y="0"/>
          <a:chExt cx="0" cy="0"/>
        </a:xfrm>
      </p:grpSpPr>
      <p:sp>
        <p:nvSpPr>
          <p:cNvPr id="17410" name="内容占位符 2"/>
          <p:cNvSpPr>
            <a:spLocks noGrp="1" noChangeArrowheads="1"/>
          </p:cNvSpPr>
          <p:nvPr>
            <p:ph idx="1"/>
          </p:nvPr>
        </p:nvSpPr>
        <p:spPr>
          <a:xfrm>
            <a:off x="0" y="0"/>
            <a:ext cx="9144000" cy="5143500"/>
          </a:xfrm>
        </p:spPr>
        <p:txBody>
          <a:bodyPr/>
          <a:lstStyle/>
          <a:p>
            <a:pPr marL="342900" indent="-342900" algn="l"/>
            <a:r>
              <a:rPr lang="zh-CN" altLang="en-US" sz="3600" b="1" dirty="0" smtClean="0"/>
              <a:t>为什么</a:t>
            </a:r>
            <a:r>
              <a:rPr lang="zh-CN" altLang="en-US" sz="3600" b="1" dirty="0"/>
              <a:t>写汉家寨：</a:t>
            </a:r>
            <a:endParaRPr lang="en-US" sz="3600" b="1" dirty="0"/>
          </a:p>
          <a:p>
            <a:pPr marL="342900" indent="-342900" algn="l"/>
            <a:r>
              <a:rPr lang="zh-CN" altLang="en-US" sz="2800" b="1" dirty="0"/>
              <a:t>本文不仅是记述震撼自己的一段经历，更多是写给大众的是</a:t>
            </a:r>
            <a:r>
              <a:rPr lang="zh-CN" altLang="en-US" sz="2800" b="1" dirty="0">
                <a:solidFill>
                  <a:srgbClr val="0000FF"/>
                </a:solidFill>
              </a:rPr>
              <a:t>写给中国人的</a:t>
            </a:r>
            <a:r>
              <a:rPr lang="zh-CN" altLang="en-US" sz="2800" b="1" dirty="0"/>
              <a:t>，作者赋予了汉家寨以</a:t>
            </a:r>
            <a:r>
              <a:rPr lang="zh-CN" altLang="en-US" sz="2800" b="1" dirty="0">
                <a:solidFill>
                  <a:srgbClr val="FF0000"/>
                </a:solidFill>
              </a:rPr>
              <a:t>崇高的象征意义，</a:t>
            </a:r>
            <a:r>
              <a:rPr lang="zh-CN" altLang="en-US" sz="2800" b="1" dirty="0"/>
              <a:t>有</a:t>
            </a:r>
            <a:r>
              <a:rPr lang="zh-CN" altLang="en-US" sz="2800" b="1" dirty="0">
                <a:solidFill>
                  <a:srgbClr val="0000FF"/>
                </a:solidFill>
              </a:rPr>
              <a:t>警醒世人</a:t>
            </a:r>
            <a:r>
              <a:rPr lang="zh-CN" altLang="en-US" sz="2800" b="1" dirty="0"/>
              <a:t>在西方文化冲击中</a:t>
            </a:r>
            <a:r>
              <a:rPr lang="zh-CN" altLang="en-US" sz="2800" b="1" dirty="0">
                <a:solidFill>
                  <a:srgbClr val="0000FF"/>
                </a:solidFill>
              </a:rPr>
              <a:t>坚守传统文化、坚守高尚信仰、坚守灵魂高洁的高远目标！</a:t>
            </a:r>
            <a:endParaRPr lang="en-US" sz="2800" b="1" dirty="0">
              <a:solidFill>
                <a:srgbClr val="0000FF"/>
              </a:solidFill>
            </a:endParaRPr>
          </a:p>
          <a:p>
            <a:pPr marL="342900" indent="-342900" algn="l"/>
            <a:r>
              <a:rPr lang="zh-CN" altLang="en-US" sz="2800" b="1" dirty="0"/>
              <a:t>从中我们感受到了中国传统知识分子</a:t>
            </a:r>
            <a:r>
              <a:rPr lang="zh-CN" altLang="en-US" sz="2800" b="1" dirty="0">
                <a:solidFill>
                  <a:srgbClr val="FF0000"/>
                </a:solidFill>
              </a:rPr>
              <a:t>文以载道</a:t>
            </a:r>
            <a:r>
              <a:rPr lang="zh-CN" altLang="en-US" sz="2800" b="1" dirty="0"/>
              <a:t>的写作传统、</a:t>
            </a:r>
            <a:r>
              <a:rPr lang="zh-CN" altLang="en-US" sz="2800" b="1" dirty="0">
                <a:solidFill>
                  <a:srgbClr val="FF0000"/>
                </a:solidFill>
              </a:rPr>
              <a:t>心忧天下悲悯情怀</a:t>
            </a:r>
            <a:r>
              <a:rPr lang="zh-CN" altLang="en-US" sz="2800" b="1" dirty="0"/>
              <a:t>的博大思想，从而领略到作者</a:t>
            </a:r>
            <a:r>
              <a:rPr lang="zh-CN" altLang="en-US" sz="2800" b="1" dirty="0">
                <a:solidFill>
                  <a:srgbClr val="FF0000"/>
                </a:solidFill>
              </a:rPr>
              <a:t>深沉高尚</a:t>
            </a:r>
            <a:r>
              <a:rPr lang="zh-CN" altLang="en-US" sz="2800" b="1" dirty="0"/>
              <a:t>的</a:t>
            </a:r>
            <a:r>
              <a:rPr lang="zh-CN" altLang="en-US" sz="2800" b="1" dirty="0">
                <a:solidFill>
                  <a:srgbClr val="FF0000"/>
                </a:solidFill>
              </a:rPr>
              <a:t>思想之美</a:t>
            </a:r>
            <a:r>
              <a:rPr lang="zh-CN" altLang="en-US" sz="2800" b="1" dirty="0"/>
              <a:t>！</a:t>
            </a:r>
            <a:endParaRPr lang="en-US" sz="2800" b="1" dirty="0"/>
          </a:p>
          <a:p>
            <a:pPr marL="342900" indent="-342900" algn="l"/>
            <a:r>
              <a:rPr lang="zh-CN" altLang="en-US" sz="2800" b="1" dirty="0"/>
              <a:t>因此，有人评价张承志是一位“倡导一种</a:t>
            </a:r>
            <a:r>
              <a:rPr lang="zh-CN" altLang="en-US" sz="2800" b="1" dirty="0">
                <a:solidFill>
                  <a:srgbClr val="C00000"/>
                </a:solidFill>
              </a:rPr>
              <a:t>精神上的自律与洁净</a:t>
            </a:r>
            <a:r>
              <a:rPr lang="zh-CN" altLang="en-US" sz="2800" b="1" dirty="0"/>
              <a:t>”的杰出作家。</a:t>
            </a:r>
            <a:endParaRPr lang="en-US" sz="2800" b="1" dirty="0"/>
          </a:p>
          <a:p>
            <a:pPr marL="342900" indent="-342900" algn="l"/>
            <a:endParaRPr lang="zh-CN" altLang="en-US" sz="4000" b="1" dirty="0"/>
          </a:p>
          <a:p>
            <a:pPr marL="342900" indent="-342900" algn="l"/>
            <a:endParaRPr lang="zh-CN" altLang="en-US" sz="4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17410">
                                            <p:txEl>
                                              <p:pRg st="1" end="1"/>
                                            </p:txEl>
                                          </p:spTgt>
                                        </p:tgtEl>
                                        <p:attrNameLst>
                                          <p:attrName>style.visibility</p:attrName>
                                        </p:attrNameLst>
                                      </p:cBhvr>
                                      <p:to>
                                        <p:strVal val="visible"/>
                                      </p:to>
                                    </p:set>
                                    <p:animEffect>
                                      <p:cBhvr>
                                        <p:cTn id="7" dur="2000"/>
                                        <p:tgtEl>
                                          <p:spTgt spid="17410">
                                            <p:txEl>
                                              <p:pRg st="1" end="1"/>
                                            </p:txEl>
                                          </p:spTgt>
                                        </p:tgtEl>
                                      </p:cBhvr>
                                    </p:animEffect>
                                  </p:childTnLst>
                                </p:cTn>
                              </p:par>
                              <p:par>
                                <p:cTn id="8" presetID="13" presetClass="entr" presetSubtype="16" fill="hold" nodeType="withEffect">
                                  <p:stCondLst>
                                    <p:cond delay="0"/>
                                  </p:stCondLst>
                                  <p:childTnLst>
                                    <p:set>
                                      <p:cBhvr>
                                        <p:cTn id="9" dur="1" fill="hold">
                                          <p:stCondLst>
                                            <p:cond delay="0"/>
                                          </p:stCondLst>
                                        </p:cTn>
                                        <p:tgtEl>
                                          <p:spTgt spid="17410">
                                            <p:txEl>
                                              <p:pRg st="2" end="2"/>
                                            </p:txEl>
                                          </p:spTgt>
                                        </p:tgtEl>
                                        <p:attrNameLst>
                                          <p:attrName>style.visibility</p:attrName>
                                        </p:attrNameLst>
                                      </p:cBhvr>
                                      <p:to>
                                        <p:strVal val="visible"/>
                                      </p:to>
                                    </p:set>
                                    <p:animEffect>
                                      <p:cBhvr>
                                        <p:cTn id="10" dur="2000"/>
                                        <p:tgtEl>
                                          <p:spTgt spid="17410">
                                            <p:txEl>
                                              <p:pRg st="2" end="2"/>
                                            </p:txEl>
                                          </p:spTgt>
                                        </p:tgtEl>
                                      </p:cBhvr>
                                    </p:animEffect>
                                  </p:childTnLst>
                                </p:cTn>
                              </p:par>
                              <p:par>
                                <p:cTn id="11" presetID="13" presetClass="entr" presetSubtype="16" fill="hold" nodeType="withEffect">
                                  <p:stCondLst>
                                    <p:cond delay="0"/>
                                  </p:stCondLst>
                                  <p:childTnLst>
                                    <p:set>
                                      <p:cBhvr>
                                        <p:cTn id="12" dur="1" fill="hold">
                                          <p:stCondLst>
                                            <p:cond delay="0"/>
                                          </p:stCondLst>
                                        </p:cTn>
                                        <p:tgtEl>
                                          <p:spTgt spid="17410">
                                            <p:txEl>
                                              <p:pRg st="3" end="3"/>
                                            </p:txEl>
                                          </p:spTgt>
                                        </p:tgtEl>
                                        <p:attrNameLst>
                                          <p:attrName>style.visibility</p:attrName>
                                        </p:attrNameLst>
                                      </p:cBhvr>
                                      <p:to>
                                        <p:strVal val="visible"/>
                                      </p:to>
                                    </p:set>
                                    <p:animEffect>
                                      <p:cBhvr>
                                        <p:cTn id="13" dur="2000"/>
                                        <p:tgtEl>
                                          <p:spTgt spid="174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1202" name="Group 2"/>
          <p:cNvGrpSpPr/>
          <p:nvPr/>
        </p:nvGrpSpPr>
        <p:grpSpPr bwMode="auto">
          <a:xfrm>
            <a:off x="0" y="1"/>
            <a:ext cx="9144000" cy="5487591"/>
            <a:chOff x="0" y="-289"/>
            <a:chExt cx="5760" cy="4609"/>
          </a:xfrm>
        </p:grpSpPr>
        <p:pic>
          <p:nvPicPr>
            <p:cNvPr id="51203" name="Picture 3" descr="P2001072611023000"/>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289"/>
              <a:ext cx="5760" cy="4609"/>
            </a:xfrm>
            <a:prstGeom prst="rect">
              <a:avLst/>
            </a:prstGeom>
            <a:noFill/>
            <a:extLst>
              <a:ext uri="{909E8E84-426E-40DD-AFC4-6F175D3DCCD1}">
                <a14:hiddenFill xmlns:a14="http://schemas.microsoft.com/office/drawing/2010/main">
                  <a:solidFill>
                    <a:srgbClr val="FFFFFF"/>
                  </a:solidFill>
                </a14:hiddenFill>
              </a:ext>
            </a:extLst>
          </p:spPr>
        </p:pic>
        <p:pic>
          <p:nvPicPr>
            <p:cNvPr id="51204" name="Picture 4" descr="无标题"/>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750"/>
              <a:ext cx="2766" cy="1570"/>
            </a:xfrm>
            <a:prstGeom prst="rect">
              <a:avLst/>
            </a:prstGeom>
            <a:noFill/>
            <a:extLst>
              <a:ext uri="{909E8E84-426E-40DD-AFC4-6F175D3DCCD1}">
                <a14:hiddenFill xmlns:a14="http://schemas.microsoft.com/office/drawing/2010/main">
                  <a:solidFill>
                    <a:srgbClr val="FFFFFF"/>
                  </a:solidFill>
                </a14:hiddenFill>
              </a:ext>
            </a:extLst>
          </p:spPr>
        </p:pic>
        <p:sp>
          <p:nvSpPr>
            <p:cNvPr id="51205" name="Rectangle 5"/>
            <p:cNvSpPr>
              <a:spLocks noChangeArrowheads="1"/>
            </p:cNvSpPr>
            <p:nvPr/>
          </p:nvSpPr>
          <p:spPr bwMode="auto">
            <a:xfrm>
              <a:off x="975" y="265"/>
              <a:ext cx="3765" cy="987"/>
            </a:xfrm>
            <a:prstGeom prst="rect">
              <a:avLst/>
            </a:prstGeom>
            <a:noFill/>
            <a:ln w="9525">
              <a:solidFill>
                <a:srgbClr val="FFFF00"/>
              </a:solidFill>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lnSpc>
                  <a:spcPct val="80000"/>
                </a:lnSpc>
                <a:spcBef>
                  <a:spcPct val="50000"/>
                </a:spcBef>
                <a:buClr>
                  <a:srgbClr val="009999"/>
                </a:buClr>
                <a:buFont typeface="Wingdings" panose="05000000000000000000" pitchFamily="2" charset="2"/>
                <a:buNone/>
              </a:pPr>
              <a:r>
                <a:rPr lang="en-US" altLang="zh-CN" sz="3600" b="1">
                  <a:solidFill>
                    <a:srgbClr val="FFFF00"/>
                  </a:solidFill>
                  <a:latin typeface="Arial" panose="020B0604020202020204" pitchFamily="34" charset="0"/>
                  <a:ea typeface="华文行楷" panose="02010800040101010101" pitchFamily="2" charset="-122"/>
                </a:rPr>
                <a:t>        </a:t>
              </a:r>
              <a:r>
                <a:rPr lang="zh-CN" altLang="en-US" sz="4400" b="1">
                  <a:solidFill>
                    <a:srgbClr val="FFFF00"/>
                  </a:solidFill>
                  <a:latin typeface="Arial" panose="020B0604020202020204" pitchFamily="34" charset="0"/>
                  <a:ea typeface="华文行楷" panose="02010800040101010101" pitchFamily="2" charset="-122"/>
                </a:rPr>
                <a:t>我们可以在他们身上看到一种什么东西？</a:t>
              </a:r>
              <a:endParaRPr lang="zh-CN" altLang="en-US" sz="4400" b="1">
                <a:solidFill>
                  <a:srgbClr val="FFFF00"/>
                </a:solidFill>
                <a:effectLst>
                  <a:outerShdw blurRad="38100" dist="38100" dir="2700000" algn="tl">
                    <a:srgbClr val="C0C0C0"/>
                  </a:outerShdw>
                </a:effectLst>
                <a:latin typeface="Arial" panose="020B0604020202020204" pitchFamily="34" charset="0"/>
                <a:ea typeface="华文行楷" panose="02010800040101010101" pitchFamily="2" charset="-122"/>
              </a:endParaRPr>
            </a:p>
          </p:txBody>
        </p:sp>
      </p:grpSp>
      <p:pic>
        <p:nvPicPr>
          <p:cNvPr id="51206" name="Picture 6" descr="s306"/>
          <p:cNvPicPr>
            <a:picLocks noChangeAspect="1" noChangeArrowheads="1" noCrop="1"/>
          </p:cNvPicPr>
          <p:nvPr/>
        </p:nvPicPr>
        <p:blipFill>
          <a:blip r:embed="rId3"/>
          <a:srcRect/>
          <a:stretch>
            <a:fillRect/>
          </a:stretch>
        </p:blipFill>
        <p:spPr bwMode="auto">
          <a:xfrm>
            <a:off x="1552575" y="1"/>
            <a:ext cx="655638" cy="62626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51202"/>
                                        </p:tgtEl>
                                        <p:attrNameLst>
                                          <p:attrName>style.visibility</p:attrName>
                                        </p:attrNameLst>
                                      </p:cBhvr>
                                      <p:to>
                                        <p:strVal val="visible"/>
                                      </p:to>
                                    </p:set>
                                    <p:animEffect transition="in" filter="wheel(4)">
                                      <p:cBhvr>
                                        <p:cTn id="7" dur="1000"/>
                                        <p:tgtEl>
                                          <p:spTgt spid="51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图片 7"/>
          <p:cNvPicPr>
            <a:picLocks noChangeAspect="1"/>
          </p:cNvPicPr>
          <p:nvPr/>
        </p:nvPicPr>
        <p:blipFill>
          <a:blip r:embed="rId1">
            <a:extLst>
              <a:ext uri="{28A0092B-C50C-407E-A947-70E740481C1C}">
                <a14:useLocalDpi xmlns:a14="http://schemas.microsoft.com/office/drawing/2010/main" val="0"/>
              </a:ext>
            </a:extLst>
          </a:blip>
          <a:srcRect t="3528" b="3815"/>
          <a:stretch>
            <a:fillRect/>
          </a:stretch>
        </p:blipFill>
        <p:spPr bwMode="auto">
          <a:xfrm>
            <a:off x="33338" y="-20240"/>
            <a:ext cx="9110662" cy="516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357189"/>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5124" name="矩形 4"/>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三、赏大背景</a:t>
            </a:r>
            <a:endParaRPr lang="zh-CN" altLang="zh-CN" sz="3200">
              <a:ea typeface="方正姚体" panose="02010601030101010101" pitchFamily="2" charset="-122"/>
            </a:endParaRPr>
          </a:p>
        </p:txBody>
      </p:sp>
      <p:sp>
        <p:nvSpPr>
          <p:cNvPr id="6" name="矩形 5"/>
          <p:cNvSpPr/>
          <p:nvPr/>
        </p:nvSpPr>
        <p:spPr>
          <a:xfrm>
            <a:off x="-28575" y="1977628"/>
            <a:ext cx="9172575" cy="172878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 name="矩形 6"/>
          <p:cNvSpPr>
            <a:spLocks noChangeArrowheads="1"/>
          </p:cNvSpPr>
          <p:nvPr/>
        </p:nvSpPr>
        <p:spPr bwMode="auto">
          <a:xfrm>
            <a:off x="611188" y="2301480"/>
            <a:ext cx="7777162"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50000"/>
              </a:lnSpc>
              <a:buClr>
                <a:srgbClr val="C00000"/>
              </a:buClr>
              <a:buFont typeface="Wingdings" panose="05000000000000000000" pitchFamily="2" charset="2"/>
              <a:buNone/>
            </a:pPr>
            <a:r>
              <a:rPr lang="zh-CN" altLang="en-US" sz="2800" b="1">
                <a:ea typeface="华文新魏" panose="02010800040101010101" pitchFamily="2" charset="-122"/>
              </a:rPr>
              <a:t>你认为最精彩的是哪个地方，可以写出大背景的</a:t>
            </a:r>
            <a:endParaRPr lang="zh-CN" altLang="en-US" sz="2800" b="1">
              <a:ea typeface="华文新魏" panose="02010800040101010101" pitchFamily="2" charset="-122"/>
            </a:endParaRPr>
          </a:p>
          <a:p>
            <a:pPr marL="457200" indent="-457200" eaLnBrk="1" hangingPunct="1">
              <a:lnSpc>
                <a:spcPct val="150000"/>
              </a:lnSpc>
              <a:buClr>
                <a:srgbClr val="C00000"/>
              </a:buClr>
              <a:buFont typeface="Wingdings" panose="05000000000000000000" pitchFamily="2" charset="2"/>
              <a:buNone/>
            </a:pPr>
            <a:r>
              <a:rPr lang="zh-CN" altLang="en-US" sz="2800" b="1">
                <a:ea typeface="华文新魏" panose="02010800040101010101" pitchFamily="2" charset="-122"/>
              </a:rPr>
              <a:t>什么特点。赏析时最好既注重整体又注重局部。</a:t>
            </a:r>
            <a:endParaRPr lang="zh-CN" altLang="en-US" sz="2800" b="1">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randombar(horizontal)">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26" name="Group 2"/>
          <p:cNvGrpSpPr/>
          <p:nvPr/>
        </p:nvGrpSpPr>
        <p:grpSpPr bwMode="auto">
          <a:xfrm>
            <a:off x="-323850" y="2"/>
            <a:ext cx="9864725" cy="5298281"/>
            <a:chOff x="-114" y="-67"/>
            <a:chExt cx="6214" cy="4450"/>
          </a:xfrm>
        </p:grpSpPr>
        <p:pic>
          <p:nvPicPr>
            <p:cNvPr id="52227" name="Picture 3" descr="青藏"/>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249" y="-67"/>
              <a:ext cx="5851" cy="438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2228" name="Rectangle 4"/>
            <p:cNvSpPr>
              <a:spLocks noChangeArrowheads="1"/>
            </p:cNvSpPr>
            <p:nvPr/>
          </p:nvSpPr>
          <p:spPr bwMode="auto">
            <a:xfrm>
              <a:off x="3107" y="0"/>
              <a:ext cx="2358" cy="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1" hangingPunct="1">
                <a:spcBef>
                  <a:spcPct val="50000"/>
                </a:spcBef>
              </a:pPr>
              <a:endParaRPr lang="zh-CN" altLang="zh-CN" sz="3600" b="1">
                <a:solidFill>
                  <a:srgbClr val="0066FF"/>
                </a:solidFill>
                <a:latin typeface="Arial" panose="020B0604020202020204" pitchFamily="34" charset="0"/>
                <a:ea typeface="华文行楷" panose="02010800040101010101" pitchFamily="2" charset="-122"/>
              </a:endParaRPr>
            </a:p>
          </p:txBody>
        </p:sp>
        <p:pic>
          <p:nvPicPr>
            <p:cNvPr id="52229" name="Picture 5" descr="200512713421133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 y="2205"/>
              <a:ext cx="2676" cy="2178"/>
            </a:xfrm>
            <a:prstGeom prst="rect">
              <a:avLst/>
            </a:prstGeom>
            <a:noFill/>
            <a:extLst>
              <a:ext uri="{909E8E84-426E-40DD-AFC4-6F175D3DCCD1}">
                <a14:hiddenFill xmlns:a14="http://schemas.microsoft.com/office/drawing/2010/main">
                  <a:solidFill>
                    <a:srgbClr val="FFFFFF"/>
                  </a:solidFill>
                </a14:hiddenFill>
              </a:ext>
            </a:extLst>
          </p:spPr>
        </p:pic>
        <p:pic>
          <p:nvPicPr>
            <p:cNvPr id="52230" name="Picture 6" descr="青藏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 y="-63"/>
              <a:ext cx="2608" cy="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nodeType="withEffect">
                                  <p:stCondLst>
                                    <p:cond delay="0"/>
                                  </p:stCondLst>
                                  <p:childTnLst>
                                    <p:set>
                                      <p:cBhvr>
                                        <p:cTn id="6" dur="1" fill="hold">
                                          <p:stCondLst>
                                            <p:cond delay="0"/>
                                          </p:stCondLst>
                                        </p:cTn>
                                        <p:tgtEl>
                                          <p:spTgt spid="52226"/>
                                        </p:tgtEl>
                                        <p:attrNameLst>
                                          <p:attrName>style.visibility</p:attrName>
                                        </p:attrNameLst>
                                      </p:cBhvr>
                                      <p:to>
                                        <p:strVal val="visible"/>
                                      </p:to>
                                    </p:set>
                                    <p:animEffect transition="in" filter="wheel(4)">
                                      <p:cBhvr>
                                        <p:cTn id="7" dur="1000"/>
                                        <p:tgtEl>
                                          <p:spTgt spid="52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7"/>
          <p:cNvPicPr>
            <a:picLocks noChangeAspect="1"/>
          </p:cNvPicPr>
          <p:nvPr/>
        </p:nvPicPr>
        <p:blipFill>
          <a:blip r:embed="rId1">
            <a:extLst>
              <a:ext uri="{28A0092B-C50C-407E-A947-70E740481C1C}">
                <a14:useLocalDpi xmlns:a14="http://schemas.microsoft.com/office/drawing/2010/main" val="0"/>
              </a:ext>
            </a:extLst>
          </a:blip>
          <a:srcRect t="3528" b="3815"/>
          <a:stretch>
            <a:fillRect/>
          </a:stretch>
        </p:blipFill>
        <p:spPr bwMode="auto">
          <a:xfrm>
            <a:off x="34928" y="-20240"/>
            <a:ext cx="9110663" cy="516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357189"/>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6148" name="矩形 4"/>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三、赏大背景</a:t>
            </a:r>
            <a:endParaRPr lang="zh-CN" altLang="zh-CN" sz="3200">
              <a:ea typeface="方正姚体" panose="02010601030101010101" pitchFamily="2" charset="-122"/>
            </a:endParaRPr>
          </a:p>
        </p:txBody>
      </p:sp>
      <p:sp>
        <p:nvSpPr>
          <p:cNvPr id="6" name="矩形 5"/>
          <p:cNvSpPr/>
          <p:nvPr/>
        </p:nvSpPr>
        <p:spPr>
          <a:xfrm>
            <a:off x="34928" y="1762126"/>
            <a:ext cx="9109072" cy="2465808"/>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lnSpc>
                <a:spcPct val="150000"/>
              </a:lnSpc>
              <a:buClr>
                <a:srgbClr val="C00000"/>
              </a:buClr>
              <a:defRPr/>
            </a:pPr>
            <a:r>
              <a:rPr lang="zh-CN" altLang="en-US" sz="2800" b="1" dirty="0">
                <a:solidFill>
                  <a:schemeClr val="tx1"/>
                </a:solidFill>
                <a:ea typeface="华文新魏" panose="02010800040101010101" pitchFamily="2" charset="-122"/>
              </a:rPr>
              <a:t>老师示范赏析：</a:t>
            </a:r>
            <a:endParaRPr lang="en-US" altLang="zh-CN" sz="2800" b="1" dirty="0">
              <a:solidFill>
                <a:schemeClr val="tx1"/>
              </a:solidFill>
              <a:ea typeface="华文新魏" panose="02010800040101010101" pitchFamily="2" charset="-122"/>
            </a:endParaRPr>
          </a:p>
          <a:p>
            <a:pPr eaLnBrk="1" hangingPunct="1">
              <a:lnSpc>
                <a:spcPct val="150000"/>
              </a:lnSpc>
              <a:buClr>
                <a:srgbClr val="C00000"/>
              </a:buClr>
              <a:defRPr/>
            </a:pPr>
            <a:r>
              <a:rPr lang="en-US" altLang="zh-CN" sz="2800" b="1" dirty="0">
                <a:solidFill>
                  <a:schemeClr val="tx1"/>
                </a:solidFill>
                <a:ea typeface="华文新魏" panose="02010800040101010101" pitchFamily="2" charset="-122"/>
              </a:rPr>
              <a:t>       </a:t>
            </a:r>
            <a:r>
              <a:rPr lang="zh-CN" altLang="zh-CN" sz="2800" b="1" dirty="0">
                <a:solidFill>
                  <a:schemeClr val="tx1"/>
                </a:solidFill>
                <a:ea typeface="华文新魏" panose="02010800040101010101" pitchFamily="2" charset="-122"/>
              </a:rPr>
              <a:t>那是大风景和大地貌荟集的一个点。我从天山大坂上下来，心被四野的宁寂——那充斥天宇六合的令人恐怖的死寂包裹着</a:t>
            </a:r>
            <a:endParaRPr lang="zh-CN" altLang="en-US" sz="2800" b="1" dirty="0">
              <a:solidFill>
                <a:schemeClr val="tx1"/>
              </a:solidFill>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图片 7"/>
          <p:cNvPicPr>
            <a:picLocks noChangeAspect="1"/>
          </p:cNvPicPr>
          <p:nvPr/>
        </p:nvPicPr>
        <p:blipFill>
          <a:blip r:embed="rId1">
            <a:extLst>
              <a:ext uri="{28A0092B-C50C-407E-A947-70E740481C1C}">
                <a14:useLocalDpi xmlns:a14="http://schemas.microsoft.com/office/drawing/2010/main" val="0"/>
              </a:ext>
            </a:extLst>
          </a:blip>
          <a:srcRect t="3528" b="3815"/>
          <a:stretch>
            <a:fillRect/>
          </a:stretch>
        </p:blipFill>
        <p:spPr bwMode="auto">
          <a:xfrm>
            <a:off x="34928" y="-20240"/>
            <a:ext cx="9110663" cy="516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429121"/>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solidFill>
                <a:srgbClr val="FFFFFF"/>
              </a:solidFill>
            </a:endParaRPr>
          </a:p>
        </p:txBody>
      </p:sp>
      <p:sp>
        <p:nvSpPr>
          <p:cNvPr id="6148" name="矩形 4"/>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solidFill>
                  <a:srgbClr val="000000"/>
                </a:solidFill>
                <a:ea typeface="方正姚体" panose="02010601030101010101" pitchFamily="2" charset="-122"/>
              </a:rPr>
              <a:t>三、赏大背景</a:t>
            </a:r>
            <a:endParaRPr lang="zh-CN" altLang="zh-CN" sz="3200">
              <a:solidFill>
                <a:srgbClr val="000000"/>
              </a:solidFill>
              <a:ea typeface="方正姚体" panose="02010601030101010101" pitchFamily="2" charset="-122"/>
            </a:endParaRPr>
          </a:p>
        </p:txBody>
      </p:sp>
      <p:sp>
        <p:nvSpPr>
          <p:cNvPr id="6" name="矩形 5"/>
          <p:cNvSpPr/>
          <p:nvPr/>
        </p:nvSpPr>
        <p:spPr>
          <a:xfrm>
            <a:off x="34928" y="1563638"/>
            <a:ext cx="9137647" cy="3528392"/>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1066800" eaLnBrk="1" fontAlgn="auto" hangingPunct="1">
              <a:lnSpc>
                <a:spcPct val="200000"/>
              </a:lnSpc>
              <a:spcBef>
                <a:spcPts val="0"/>
              </a:spcBef>
              <a:spcAft>
                <a:spcPts val="0"/>
              </a:spcAft>
            </a:pPr>
            <a:r>
              <a:rPr lang="zh-CN" altLang="en-US" b="1" kern="100" dirty="0" smtClean="0">
                <a:solidFill>
                  <a:schemeClr val="tx1"/>
                </a:solidFill>
                <a:latin typeface="宋体" panose="02010600030101010101" pitchFamily="2" charset="-122"/>
                <a:cs typeface="Times New Roman" panose="02020603050405020304"/>
              </a:rPr>
              <a:t>  我</a:t>
            </a:r>
            <a:r>
              <a:rPr lang="zh-CN" altLang="en-US" b="1" kern="100" dirty="0">
                <a:solidFill>
                  <a:schemeClr val="tx1"/>
                </a:solidFill>
                <a:latin typeface="宋体" panose="02010600030101010101" pitchFamily="2" charset="-122"/>
                <a:cs typeface="Times New Roman" panose="02020603050405020304"/>
              </a:rPr>
              <a:t>认为这句话展现了汉家寨大背景的孤独厚重</a:t>
            </a:r>
            <a:endParaRPr lang="zh-CN" altLang="en-US" b="1" kern="100" dirty="0">
              <a:solidFill>
                <a:schemeClr val="tx1"/>
              </a:solidFill>
              <a:latin typeface="Times New Roman" panose="02020603050405020304"/>
              <a:cs typeface="Times New Roman" panose="02020603050405020304"/>
            </a:endParaRPr>
          </a:p>
          <a:p>
            <a:pPr algn="just" eaLnBrk="1" fontAlgn="auto" hangingPunct="1">
              <a:lnSpc>
                <a:spcPct val="200000"/>
              </a:lnSpc>
              <a:spcBef>
                <a:spcPts val="0"/>
              </a:spcBef>
              <a:spcAft>
                <a:spcPts val="0"/>
              </a:spcAft>
            </a:pPr>
            <a:r>
              <a:rPr lang="zh-CN" altLang="en-US" sz="1600" b="1" kern="100" dirty="0" smtClean="0">
                <a:solidFill>
                  <a:schemeClr val="tx1"/>
                </a:solidFill>
                <a:latin typeface="宋体" panose="02010600030101010101" pitchFamily="2" charset="-122"/>
                <a:cs typeface="宋体" panose="02010600030101010101" pitchFamily="2" charset="-122"/>
              </a:rPr>
              <a:t>① 大</a:t>
            </a:r>
            <a:r>
              <a:rPr lang="zh-CN" altLang="en-US" sz="1600" b="1" kern="100" dirty="0">
                <a:solidFill>
                  <a:schemeClr val="tx1"/>
                </a:solidFill>
                <a:latin typeface="宋体" panose="02010600030101010101" pitchFamily="2" charset="-122"/>
                <a:cs typeface="宋体" panose="02010600030101010101" pitchFamily="2" charset="-122"/>
              </a:rPr>
              <a:t>风景是指天山北麓如诗画般的风景，大地貌是指天山南麓吐鲁番盆地以北的戈壁沙漠。以雄浑磅礴的天山为背景，作者这样一个小的不能再小的存在在这种背景之中好似摇摇欲坠的一个点，但依然一路单骑、孤旅推进去探求文明与精神，我非常震撼于他异乎寻常的文化气魄。</a:t>
            </a:r>
            <a:endParaRPr lang="zh-CN" altLang="en-US" sz="1600" b="1" kern="100" dirty="0">
              <a:solidFill>
                <a:schemeClr val="tx1"/>
              </a:solidFill>
              <a:latin typeface="Times New Roman" panose="02020603050405020304"/>
              <a:cs typeface="Times New Roman" panose="02020603050405020304"/>
            </a:endParaRPr>
          </a:p>
          <a:p>
            <a:pPr algn="just" eaLnBrk="1" fontAlgn="auto" hangingPunct="1">
              <a:lnSpc>
                <a:spcPct val="200000"/>
              </a:lnSpc>
              <a:spcBef>
                <a:spcPts val="0"/>
              </a:spcBef>
              <a:spcAft>
                <a:spcPts val="0"/>
              </a:spcAft>
            </a:pPr>
            <a:r>
              <a:rPr lang="zh-CN" altLang="en-US" sz="1600" b="1" kern="100" dirty="0" smtClean="0">
                <a:solidFill>
                  <a:schemeClr val="tx1"/>
                </a:solidFill>
                <a:latin typeface="宋体" panose="02010600030101010101" pitchFamily="2" charset="-122"/>
                <a:cs typeface="宋体" panose="02010600030101010101" pitchFamily="2" charset="-122"/>
              </a:rPr>
              <a:t>② 两</a:t>
            </a:r>
            <a:r>
              <a:rPr lang="zh-CN" altLang="en-US" sz="1600" b="1" kern="100" dirty="0">
                <a:solidFill>
                  <a:schemeClr val="tx1"/>
                </a:solidFill>
                <a:latin typeface="宋体" panose="02010600030101010101" pitchFamily="2" charset="-122"/>
                <a:cs typeface="宋体" panose="02010600030101010101" pitchFamily="2" charset="-122"/>
              </a:rPr>
              <a:t>个巨大的面，一个微小的点。一开始，就有一种格外的空茫感，攫住人心。点者，小也。两个“大”，一个“小”，作者采用对比的手法，既突出了汉家寨的渺小，又隐藏着深深的孤独。</a:t>
            </a:r>
            <a:endParaRPr lang="zh-CN" altLang="en-US" sz="1600" b="1" kern="100" dirty="0">
              <a:solidFill>
                <a:schemeClr val="tx1"/>
              </a:solidFill>
              <a:latin typeface="Times New Roman" panose="02020603050405020304"/>
              <a:cs typeface="Times New Roman" panose="02020603050405020304"/>
            </a:endParaRPr>
          </a:p>
          <a:p>
            <a:pPr algn="just" eaLnBrk="1" fontAlgn="auto" hangingPunct="1">
              <a:lnSpc>
                <a:spcPct val="200000"/>
              </a:lnSpc>
              <a:spcBef>
                <a:spcPts val="0"/>
              </a:spcBef>
              <a:spcAft>
                <a:spcPts val="0"/>
              </a:spcAft>
            </a:pPr>
            <a:r>
              <a:rPr lang="zh-CN" altLang="en-US" sz="1600" b="1" kern="100" dirty="0" smtClean="0">
                <a:solidFill>
                  <a:schemeClr val="tx1"/>
                </a:solidFill>
                <a:latin typeface="宋体" panose="02010600030101010101" pitchFamily="2" charset="-122"/>
                <a:cs typeface="宋体" panose="02010600030101010101" pitchFamily="2" charset="-122"/>
              </a:rPr>
              <a:t>③ 作者</a:t>
            </a:r>
            <a:r>
              <a:rPr lang="zh-CN" altLang="en-US" sz="1600" b="1" kern="100" dirty="0">
                <a:solidFill>
                  <a:schemeClr val="tx1"/>
                </a:solidFill>
                <a:latin typeface="宋体" panose="02010600030101010101" pitchFamily="2" charset="-122"/>
                <a:cs typeface="宋体" panose="02010600030101010101" pitchFamily="2" charset="-122"/>
              </a:rPr>
              <a:t>从空间的角度给汉家寨人的出场提供了一个孤独的、有厚重感的背景。）</a:t>
            </a:r>
            <a:endParaRPr lang="zh-CN" altLang="en-US" sz="1600" b="1" kern="100" dirty="0">
              <a:solidFill>
                <a:schemeClr val="tx1"/>
              </a:solidFill>
              <a:latin typeface="Times New Roman" panose="02020603050405020304"/>
              <a:cs typeface="Times New Roman" panose="02020603050405020304"/>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7"/>
          <p:cNvPicPr>
            <a:picLocks noChangeAspect="1"/>
          </p:cNvPicPr>
          <p:nvPr/>
        </p:nvPicPr>
        <p:blipFill>
          <a:blip r:embed="rId1">
            <a:extLst>
              <a:ext uri="{28A0092B-C50C-407E-A947-70E740481C1C}">
                <a14:useLocalDpi xmlns:a14="http://schemas.microsoft.com/office/drawing/2010/main" val="0"/>
              </a:ext>
            </a:extLst>
          </a:blip>
          <a:srcRect t="3528" b="3815"/>
          <a:stretch>
            <a:fillRect/>
          </a:stretch>
        </p:blipFill>
        <p:spPr bwMode="auto">
          <a:xfrm>
            <a:off x="34928" y="-20240"/>
            <a:ext cx="9110663" cy="51637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0" y="357189"/>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7172" name="矩形 4"/>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三、赏大背景</a:t>
            </a:r>
            <a:endParaRPr lang="zh-CN" altLang="zh-CN" sz="3200">
              <a:ea typeface="方正姚体" panose="02010601030101010101" pitchFamily="2" charset="-122"/>
            </a:endParaRPr>
          </a:p>
        </p:txBody>
      </p:sp>
      <p:sp>
        <p:nvSpPr>
          <p:cNvPr id="6" name="矩形 5"/>
          <p:cNvSpPr/>
          <p:nvPr/>
        </p:nvSpPr>
        <p:spPr>
          <a:xfrm>
            <a:off x="35495" y="2733675"/>
            <a:ext cx="9110095" cy="1340644"/>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graphicFrame>
        <p:nvGraphicFramePr>
          <p:cNvPr id="2" name="表格 1"/>
          <p:cNvGraphicFramePr>
            <a:graphicFrameLocks noGrp="1"/>
          </p:cNvGraphicFramePr>
          <p:nvPr/>
        </p:nvGraphicFramePr>
        <p:xfrm>
          <a:off x="34928" y="3079961"/>
          <a:ext cx="9073008" cy="648071"/>
        </p:xfrm>
        <a:graphic>
          <a:graphicData uri="http://schemas.openxmlformats.org/drawingml/2006/table">
            <a:tbl>
              <a:tblPr firstRow="1" bandRow="1">
                <a:tableStyleId>{5C22544A-7EE6-4342-B048-85BDC9FD1C3A}</a:tableStyleId>
              </a:tblPr>
              <a:tblGrid>
                <a:gridCol w="1333226"/>
                <a:gridCol w="1296144"/>
                <a:gridCol w="1368152"/>
                <a:gridCol w="1296144"/>
                <a:gridCol w="1296144"/>
                <a:gridCol w="1224136"/>
                <a:gridCol w="1259062"/>
              </a:tblGrid>
              <a:tr h="648071">
                <a:tc>
                  <a:txBody>
                    <a:bodyPr/>
                    <a:lstStyle/>
                    <a:p>
                      <a:r>
                        <a:rPr lang="zh-CN" altLang="en-US" sz="2000" b="1" dirty="0" smtClean="0">
                          <a:solidFill>
                            <a:schemeClr val="tx1"/>
                          </a:solidFill>
                          <a:ea typeface="华文新魏" panose="02010800040101010101" pitchFamily="2" charset="-122"/>
                        </a:rPr>
                        <a:t>磅礴雄阔</a:t>
                      </a:r>
                      <a:endParaRPr lang="zh-CN" altLang="en-US" sz="2000" dirty="0">
                        <a:solidFill>
                          <a:schemeClr val="tx1"/>
                        </a:solidFill>
                      </a:endParaRPr>
                    </a:p>
                  </a:txBody>
                  <a:tcPr marT="34290" marB="34290">
                    <a:solidFill>
                      <a:srgbClr val="67301F">
                        <a:alpha val="52157"/>
                      </a:srgbClr>
                    </a:solidFill>
                  </a:tcPr>
                </a:tc>
                <a:tc>
                  <a:txBody>
                    <a:bodyPr/>
                    <a:lstStyle/>
                    <a:p>
                      <a:r>
                        <a:rPr lang="zh-CN" altLang="en-US" sz="2000" b="1" dirty="0" smtClean="0">
                          <a:solidFill>
                            <a:schemeClr val="tx1"/>
                          </a:solidFill>
                          <a:ea typeface="华文新魏" panose="02010800040101010101" pitchFamily="2" charset="-122"/>
                        </a:rPr>
                        <a:t>贫瘠残酷</a:t>
                      </a:r>
                      <a:endParaRPr lang="zh-CN" altLang="en-US" sz="2000" dirty="0">
                        <a:solidFill>
                          <a:schemeClr val="tx1"/>
                        </a:solidFill>
                      </a:endParaRPr>
                    </a:p>
                  </a:txBody>
                  <a:tcPr marT="34290" marB="34290">
                    <a:solidFill>
                      <a:srgbClr val="67301F">
                        <a:alpha val="52157"/>
                      </a:srgbClr>
                    </a:solidFill>
                  </a:tcPr>
                </a:tc>
                <a:tc>
                  <a:txBody>
                    <a:bodyPr/>
                    <a:lstStyle/>
                    <a:p>
                      <a:r>
                        <a:rPr lang="zh-CN" altLang="en-US" sz="2000" b="1" dirty="0" smtClean="0">
                          <a:solidFill>
                            <a:schemeClr val="tx1"/>
                          </a:solidFill>
                          <a:ea typeface="华文新魏" panose="02010800040101010101" pitchFamily="2" charset="-122"/>
                        </a:rPr>
                        <a:t>空寂苍凉</a:t>
                      </a:r>
                      <a:endParaRPr lang="zh-CN" altLang="en-US" sz="2000" dirty="0">
                        <a:solidFill>
                          <a:schemeClr val="tx1"/>
                        </a:solidFill>
                      </a:endParaRPr>
                    </a:p>
                  </a:txBody>
                  <a:tcPr marT="34290" marB="34290">
                    <a:solidFill>
                      <a:srgbClr val="67301F">
                        <a:alpha val="52157"/>
                      </a:srgbClr>
                    </a:solidFill>
                  </a:tcPr>
                </a:tc>
                <a:tc>
                  <a:txBody>
                    <a:bodyPr/>
                    <a:lstStyle/>
                    <a:p>
                      <a:r>
                        <a:rPr lang="zh-CN" altLang="en-US" sz="2000" b="1" dirty="0" smtClean="0">
                          <a:solidFill>
                            <a:schemeClr val="tx1"/>
                          </a:solidFill>
                          <a:ea typeface="华文新魏" panose="02010800040101010101" pitchFamily="2" charset="-122"/>
                        </a:rPr>
                        <a:t>了无人烟</a:t>
                      </a:r>
                      <a:endParaRPr lang="zh-CN" altLang="en-US" sz="2000" dirty="0">
                        <a:solidFill>
                          <a:schemeClr val="tx1"/>
                        </a:solidFill>
                      </a:endParaRPr>
                    </a:p>
                  </a:txBody>
                  <a:tcPr marT="34290" marB="34290">
                    <a:solidFill>
                      <a:srgbClr val="67301F">
                        <a:alpha val="52157"/>
                      </a:srgbClr>
                    </a:solidFill>
                  </a:tcPr>
                </a:tc>
                <a:tc>
                  <a:txBody>
                    <a:bodyPr/>
                    <a:lstStyle/>
                    <a:p>
                      <a:pPr marL="0" algn="l" defTabSz="914400" rtl="0" eaLnBrk="1" latinLnBrk="0" hangingPunct="1"/>
                      <a:r>
                        <a:rPr lang="zh-CN" altLang="en-US" sz="2000" b="1" kern="1200" dirty="0" smtClean="0">
                          <a:solidFill>
                            <a:schemeClr val="tx1"/>
                          </a:solidFill>
                          <a:latin typeface="+mn-lt"/>
                          <a:ea typeface="华文新魏" panose="02010800040101010101" pitchFamily="2" charset="-122"/>
                          <a:cs typeface="+mn-cs"/>
                        </a:rPr>
                        <a:t>孤独厚重</a:t>
                      </a:r>
                      <a:endParaRPr lang="zh-CN" altLang="en-US" sz="2000" b="1" kern="1200" dirty="0">
                        <a:solidFill>
                          <a:schemeClr val="tx1"/>
                        </a:solidFill>
                        <a:latin typeface="+mn-lt"/>
                        <a:ea typeface="华文新魏" panose="02010800040101010101" pitchFamily="2" charset="-122"/>
                        <a:cs typeface="+mn-cs"/>
                      </a:endParaRPr>
                    </a:p>
                  </a:txBody>
                  <a:tcPr marT="34290" marB="34290">
                    <a:solidFill>
                      <a:srgbClr val="67301F">
                        <a:alpha val="52157"/>
                      </a:srgbClr>
                    </a:solidFill>
                  </a:tcPr>
                </a:tc>
                <a:tc>
                  <a:txBody>
                    <a:bodyPr/>
                    <a:lstStyle/>
                    <a:p>
                      <a:pPr marL="0" algn="l" defTabSz="914400" rtl="0" eaLnBrk="1" latinLnBrk="0" hangingPunct="1"/>
                      <a:r>
                        <a:rPr lang="zh-CN" altLang="en-US" sz="2000" b="1" kern="1200" dirty="0" smtClean="0">
                          <a:solidFill>
                            <a:schemeClr val="tx1"/>
                          </a:solidFill>
                          <a:latin typeface="+mn-lt"/>
                          <a:ea typeface="华文新魏" panose="02010800040101010101" pitchFamily="2" charset="-122"/>
                          <a:cs typeface="+mn-cs"/>
                        </a:rPr>
                        <a:t>渺小卑微</a:t>
                      </a:r>
                      <a:endParaRPr lang="zh-CN" altLang="en-US" sz="2000" b="1" kern="1200" dirty="0">
                        <a:solidFill>
                          <a:schemeClr val="tx1"/>
                        </a:solidFill>
                        <a:latin typeface="+mn-lt"/>
                        <a:ea typeface="华文新魏" panose="02010800040101010101" pitchFamily="2" charset="-122"/>
                        <a:cs typeface="+mn-cs"/>
                      </a:endParaRPr>
                    </a:p>
                  </a:txBody>
                  <a:tcPr marT="34290" marB="34290">
                    <a:solidFill>
                      <a:srgbClr val="67301F">
                        <a:alpha val="52157"/>
                      </a:srgbClr>
                    </a:solidFill>
                  </a:tcPr>
                </a:tc>
                <a:tc>
                  <a:txBody>
                    <a:bodyPr/>
                    <a:lstStyle/>
                    <a:p>
                      <a:pPr marL="0" algn="l" defTabSz="914400" rtl="0" eaLnBrk="1" latinLnBrk="0" hangingPunct="1"/>
                      <a:r>
                        <a:rPr lang="zh-CN" altLang="en-US" sz="2000" b="1" kern="1200" dirty="0" smtClean="0">
                          <a:solidFill>
                            <a:schemeClr val="tx1"/>
                          </a:solidFill>
                          <a:latin typeface="+mn-lt"/>
                          <a:ea typeface="华文新魏" panose="02010800040101010101" pitchFamily="2" charset="-122"/>
                          <a:cs typeface="+mn-cs"/>
                        </a:rPr>
                        <a:t>残酷凶险</a:t>
                      </a:r>
                      <a:endParaRPr lang="zh-CN" altLang="en-US" sz="2000" b="1" kern="1200" dirty="0">
                        <a:solidFill>
                          <a:schemeClr val="tx1"/>
                        </a:solidFill>
                        <a:latin typeface="+mn-lt"/>
                        <a:ea typeface="华文新魏" panose="02010800040101010101" pitchFamily="2" charset="-122"/>
                        <a:cs typeface="+mn-cs"/>
                      </a:endParaRPr>
                    </a:p>
                  </a:txBody>
                  <a:tcPr marT="34290" marB="34290">
                    <a:solidFill>
                      <a:srgbClr val="67301F">
                        <a:alpha val="52157"/>
                      </a:srgbClr>
                    </a:solidFill>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4" name="组合 1"/>
          <p:cNvGrpSpPr/>
          <p:nvPr/>
        </p:nvGrpSpPr>
        <p:grpSpPr bwMode="auto">
          <a:xfrm>
            <a:off x="-11113" y="-20240"/>
            <a:ext cx="9155113" cy="5163741"/>
            <a:chOff x="311696" y="-475548"/>
            <a:chExt cx="9155832" cy="6885384"/>
          </a:xfrm>
        </p:grpSpPr>
        <p:pic>
          <p:nvPicPr>
            <p:cNvPr id="8200" name="图片 10"/>
            <p:cNvPicPr>
              <a:picLocks noChangeAspect="1"/>
            </p:cNvPicPr>
            <p:nvPr/>
          </p:nvPicPr>
          <p:blipFill>
            <a:blip r:embed="rId1">
              <a:extLst>
                <a:ext uri="{28A0092B-C50C-407E-A947-70E740481C1C}">
                  <a14:useLocalDpi xmlns:a14="http://schemas.microsoft.com/office/drawing/2010/main" val="0"/>
                </a:ext>
              </a:extLst>
            </a:blip>
            <a:srcRect b="4974"/>
            <a:stretch>
              <a:fillRect/>
            </a:stretch>
          </p:blipFill>
          <p:spPr bwMode="auto">
            <a:xfrm>
              <a:off x="323528" y="-475548"/>
              <a:ext cx="9144000"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1" name="图片 7"/>
            <p:cNvPicPr>
              <a:picLocks noChangeAspect="1"/>
            </p:cNvPicPr>
            <p:nvPr/>
          </p:nvPicPr>
          <p:blipFill>
            <a:blip r:embed="rId1">
              <a:extLst>
                <a:ext uri="{28A0092B-C50C-407E-A947-70E740481C1C}">
                  <a14:useLocalDpi xmlns:a14="http://schemas.microsoft.com/office/drawing/2010/main" val="0"/>
                </a:ext>
              </a:extLst>
            </a:blip>
            <a:srcRect l="34418" r="36168" b="92383"/>
            <a:stretch>
              <a:fillRect/>
            </a:stretch>
          </p:blipFill>
          <p:spPr bwMode="auto">
            <a:xfrm>
              <a:off x="311696" y="-448164"/>
              <a:ext cx="3180184" cy="49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矩形 16"/>
          <p:cNvSpPr/>
          <p:nvPr/>
        </p:nvSpPr>
        <p:spPr>
          <a:xfrm>
            <a:off x="0" y="357189"/>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8196" name="矩形 17"/>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四、识寨中人</a:t>
            </a:r>
            <a:endParaRPr lang="zh-CN" altLang="zh-CN" sz="3200">
              <a:ea typeface="方正姚体" panose="02010601030101010101" pitchFamily="2" charset="-122"/>
            </a:endParaRPr>
          </a:p>
        </p:txBody>
      </p:sp>
      <p:sp>
        <p:nvSpPr>
          <p:cNvPr id="8197" name="矩形 19"/>
          <p:cNvSpPr>
            <a:spLocks noChangeArrowheads="1"/>
          </p:cNvSpPr>
          <p:nvPr/>
        </p:nvSpPr>
        <p:spPr bwMode="auto">
          <a:xfrm>
            <a:off x="611188" y="2247900"/>
            <a:ext cx="77771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50000"/>
              </a:lnSpc>
              <a:buClr>
                <a:srgbClr val="C00000"/>
              </a:buClr>
              <a:buFont typeface="Wingdings" panose="05000000000000000000" pitchFamily="2" charset="2"/>
              <a:buNone/>
            </a:pPr>
            <a:r>
              <a:rPr lang="zh-CN" altLang="en-US" sz="2800" b="1">
                <a:ea typeface="华文新魏" panose="02010800040101010101" pitchFamily="2" charset="-122"/>
              </a:rPr>
              <a:t>     </a:t>
            </a:r>
            <a:endParaRPr lang="zh-CN" altLang="en-US" sz="2800" b="1">
              <a:ea typeface="华文新魏" panose="02010800040101010101" pitchFamily="2" charset="-122"/>
            </a:endParaRPr>
          </a:p>
        </p:txBody>
      </p:sp>
      <p:sp>
        <p:nvSpPr>
          <p:cNvPr id="8198" name="矩形 20"/>
          <p:cNvSpPr>
            <a:spLocks noChangeArrowheads="1"/>
          </p:cNvSpPr>
          <p:nvPr/>
        </p:nvSpPr>
        <p:spPr bwMode="auto">
          <a:xfrm>
            <a:off x="611188" y="3057525"/>
            <a:ext cx="77771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50000"/>
              </a:lnSpc>
              <a:buClr>
                <a:srgbClr val="C00000"/>
              </a:buClr>
              <a:buFont typeface="Wingdings" panose="05000000000000000000" pitchFamily="2" charset="2"/>
              <a:buNone/>
            </a:pPr>
            <a:r>
              <a:rPr lang="zh-CN" altLang="en-US" sz="2800" b="1">
                <a:ea typeface="华文新魏" panose="02010800040101010101" pitchFamily="2" charset="-122"/>
              </a:rPr>
              <a:t>     </a:t>
            </a:r>
            <a:endParaRPr lang="zh-CN" altLang="en-US" sz="3200" b="1">
              <a:solidFill>
                <a:srgbClr val="CC0000"/>
              </a:solidFill>
              <a:ea typeface="华文新魏" panose="02010800040101010101" pitchFamily="2" charset="-122"/>
            </a:endParaRPr>
          </a:p>
        </p:txBody>
      </p:sp>
      <p:pic>
        <p:nvPicPr>
          <p:cNvPr id="8203" name="柴可夫斯基-如歌的行板.mp3">
            <a:hlinkClick r:id="" action="ppaction://media"/>
          </p:cNvPr>
          <p:cNvPicPr>
            <a:picLocks noChangeAspect="1" noChangeArrowheads="1"/>
          </p:cNvPicPr>
          <p:nvPr>
            <a:audioFile r:link="rId2"/>
            <p:extLst>
              <p:ext uri="{DAA4B4D4-6D71-4841-9C94-3DE7FCFB9230}">
                <p14:media xmlns:p14="http://schemas.microsoft.com/office/powerpoint/2010/main" r:embed="rId3"/>
              </p:ext>
            </p:extLst>
          </p:nvPr>
        </p:nvPicPr>
        <p:blipFill>
          <a:blip r:embed="rId4">
            <a:extLst>
              <a:ext uri="{28A0092B-C50C-407E-A947-70E740481C1C}">
                <a14:useLocalDpi xmlns:a14="http://schemas.microsoft.com/office/drawing/2010/main" val="0"/>
              </a:ext>
            </a:extLst>
          </a:blip>
          <a:srcRect/>
          <a:stretch>
            <a:fillRect/>
          </a:stretch>
        </p:blipFill>
        <p:spPr bwMode="auto">
          <a:xfrm>
            <a:off x="7667625" y="4677966"/>
            <a:ext cx="304800" cy="22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7881" fill="hold"/>
                                        <p:tgtEl>
                                          <p:spTgt spid="820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820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218" name="组合 1"/>
          <p:cNvGrpSpPr/>
          <p:nvPr/>
        </p:nvGrpSpPr>
        <p:grpSpPr bwMode="auto">
          <a:xfrm>
            <a:off x="-11113" y="-20240"/>
            <a:ext cx="9155113" cy="5163741"/>
            <a:chOff x="311696" y="-475548"/>
            <a:chExt cx="9155832" cy="6885384"/>
          </a:xfrm>
        </p:grpSpPr>
        <p:pic>
          <p:nvPicPr>
            <p:cNvPr id="9224" name="图片 10"/>
            <p:cNvPicPr>
              <a:picLocks noChangeAspect="1"/>
            </p:cNvPicPr>
            <p:nvPr/>
          </p:nvPicPr>
          <p:blipFill>
            <a:blip r:embed="rId1">
              <a:extLst>
                <a:ext uri="{28A0092B-C50C-407E-A947-70E740481C1C}">
                  <a14:useLocalDpi xmlns:a14="http://schemas.microsoft.com/office/drawing/2010/main" val="0"/>
                </a:ext>
              </a:extLst>
            </a:blip>
            <a:srcRect b="4974"/>
            <a:stretch>
              <a:fillRect/>
            </a:stretch>
          </p:blipFill>
          <p:spPr bwMode="auto">
            <a:xfrm>
              <a:off x="323528" y="-475548"/>
              <a:ext cx="9144000" cy="68853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5" name="图片 7"/>
            <p:cNvPicPr>
              <a:picLocks noChangeAspect="1"/>
            </p:cNvPicPr>
            <p:nvPr/>
          </p:nvPicPr>
          <p:blipFill>
            <a:blip r:embed="rId1">
              <a:extLst>
                <a:ext uri="{28A0092B-C50C-407E-A947-70E740481C1C}">
                  <a14:useLocalDpi xmlns:a14="http://schemas.microsoft.com/office/drawing/2010/main" val="0"/>
                </a:ext>
              </a:extLst>
            </a:blip>
            <a:srcRect l="34418" r="36168" b="92383"/>
            <a:stretch>
              <a:fillRect/>
            </a:stretch>
          </p:blipFill>
          <p:spPr bwMode="auto">
            <a:xfrm>
              <a:off x="311696" y="-448164"/>
              <a:ext cx="3180184" cy="49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 name="矩形 16"/>
          <p:cNvSpPr/>
          <p:nvPr/>
        </p:nvSpPr>
        <p:spPr>
          <a:xfrm>
            <a:off x="0" y="357189"/>
            <a:ext cx="9145588" cy="702469"/>
          </a:xfrm>
          <a:prstGeom prst="rect">
            <a:avLst/>
          </a:prstGeom>
          <a:solidFill>
            <a:schemeClr val="bg1">
              <a:alpha val="5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9220" name="矩形 17"/>
          <p:cNvSpPr>
            <a:spLocks noChangeArrowheads="1"/>
          </p:cNvSpPr>
          <p:nvPr/>
        </p:nvSpPr>
        <p:spPr bwMode="auto">
          <a:xfrm>
            <a:off x="495300" y="511970"/>
            <a:ext cx="2646878"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a:ea typeface="方正姚体" panose="02010601030101010101" pitchFamily="2" charset="-122"/>
              </a:rPr>
              <a:t>四、识寨中人</a:t>
            </a:r>
            <a:endParaRPr lang="zh-CN" altLang="zh-CN" sz="3200">
              <a:ea typeface="方正姚体" panose="02010601030101010101" pitchFamily="2" charset="-122"/>
            </a:endParaRPr>
          </a:p>
        </p:txBody>
      </p:sp>
      <p:sp>
        <p:nvSpPr>
          <p:cNvPr id="19" name="矩形 18"/>
          <p:cNvSpPr/>
          <p:nvPr/>
        </p:nvSpPr>
        <p:spPr>
          <a:xfrm>
            <a:off x="3" y="1977630"/>
            <a:ext cx="9172575" cy="2268140"/>
          </a:xfrm>
          <a:prstGeom prst="rect">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zh-CN" altLang="en-US"/>
          </a:p>
        </p:txBody>
      </p:sp>
      <p:sp>
        <p:nvSpPr>
          <p:cNvPr id="20" name="矩形 19"/>
          <p:cNvSpPr>
            <a:spLocks noChangeArrowheads="1"/>
          </p:cNvSpPr>
          <p:nvPr/>
        </p:nvSpPr>
        <p:spPr bwMode="auto">
          <a:xfrm>
            <a:off x="611188" y="2247900"/>
            <a:ext cx="7777162"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50000"/>
              </a:lnSpc>
              <a:buClr>
                <a:srgbClr val="C00000"/>
              </a:buClr>
              <a:buFont typeface="Wingdings" panose="05000000000000000000" pitchFamily="2" charset="2"/>
              <a:buNone/>
            </a:pPr>
            <a:r>
              <a:rPr lang="zh-CN" altLang="en-US" sz="2800" b="1">
                <a:ea typeface="华文新魏" panose="02010800040101010101" pitchFamily="2" charset="-122"/>
              </a:rPr>
              <a:t>     惊心动魄</a:t>
            </a:r>
            <a:r>
              <a:rPr lang="zh-CN" altLang="zh-CN" sz="2800" b="1">
                <a:ea typeface="华文新魏" panose="02010800040101010101" pitchFamily="2" charset="-122"/>
              </a:rPr>
              <a:t>的对比：苍茫残酷深处的一抹红。</a:t>
            </a:r>
            <a:r>
              <a:rPr lang="zh-CN" altLang="en-US" sz="2800" b="1">
                <a:ea typeface="华文新魏" panose="02010800040101010101" pitchFamily="2" charset="-122"/>
              </a:rPr>
              <a:t> </a:t>
            </a:r>
            <a:endParaRPr lang="zh-CN" altLang="en-US" sz="2800" b="1">
              <a:ea typeface="华文新魏" panose="02010800040101010101" pitchFamily="2" charset="-122"/>
            </a:endParaRPr>
          </a:p>
        </p:txBody>
      </p:sp>
      <p:sp>
        <p:nvSpPr>
          <p:cNvPr id="21" name="矩形 20"/>
          <p:cNvSpPr>
            <a:spLocks noChangeArrowheads="1"/>
          </p:cNvSpPr>
          <p:nvPr/>
        </p:nvSpPr>
        <p:spPr bwMode="auto">
          <a:xfrm>
            <a:off x="611188" y="3057526"/>
            <a:ext cx="7777162"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457200" indent="-457200" eaLnBrk="1" hangingPunct="1">
              <a:lnSpc>
                <a:spcPct val="150000"/>
              </a:lnSpc>
              <a:buClr>
                <a:srgbClr val="C00000"/>
              </a:buClr>
              <a:buFont typeface="Wingdings" panose="05000000000000000000" pitchFamily="2" charset="2"/>
              <a:buNone/>
            </a:pPr>
            <a:r>
              <a:rPr lang="zh-CN" altLang="en-US" sz="2800" b="1">
                <a:ea typeface="华文新魏" panose="02010800040101010101" pitchFamily="2" charset="-122"/>
              </a:rPr>
              <a:t>     </a:t>
            </a:r>
            <a:r>
              <a:rPr lang="zh-CN" altLang="en-US" sz="2800" b="1">
                <a:solidFill>
                  <a:srgbClr val="CC0000"/>
                </a:solidFill>
                <a:ea typeface="华文新魏" panose="02010800040101010101" pitchFamily="2" charset="-122"/>
              </a:rPr>
              <a:t>大自然从来未曾垂顾他们，他们却从来未曾想过弃绝而去，</a:t>
            </a:r>
            <a:r>
              <a:rPr lang="zh-CN" altLang="en-US" sz="3200" b="1">
                <a:solidFill>
                  <a:srgbClr val="CC0000"/>
                </a:solidFill>
                <a:ea typeface="华文新魏" panose="02010800040101010101" pitchFamily="2" charset="-122"/>
              </a:rPr>
              <a:t>全凭坚守的精神进行泅渡。</a:t>
            </a:r>
            <a:endParaRPr lang="zh-CN" altLang="en-US" sz="3200" b="1">
              <a:solidFill>
                <a:srgbClr val="CC0000"/>
              </a:solidFill>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randombar(horizontal)">
                                      <p:cBhvr>
                                        <p:cTn id="7" dur="500"/>
                                        <p:tgtEl>
                                          <p:spTgt spid="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wipe(left)">
                                      <p:cBhvr>
                                        <p:cTn id="10" dur="10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randombar(horizontal)">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p:bldP spid="21" grpId="0"/>
    </p:bld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3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4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6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17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18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5.xml><?xml version="1.0" encoding="utf-8"?>
<a:theme xmlns:a="http://schemas.openxmlformats.org/drawingml/2006/main" name="19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6.xml><?xml version="1.0" encoding="utf-8"?>
<a:theme xmlns:a="http://schemas.openxmlformats.org/drawingml/2006/main" name="20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海阔天空">
  <a:themeElements>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fontScheme name="海阔天空">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海阔天空 1">
        <a:dk1>
          <a:srgbClr val="000000"/>
        </a:dk1>
        <a:lt1>
          <a:srgbClr val="FFFFFF"/>
        </a:lt1>
        <a:dk2>
          <a:srgbClr val="000000"/>
        </a:dk2>
        <a:lt2>
          <a:srgbClr val="C0C0C0"/>
        </a:lt2>
        <a:accent1>
          <a:srgbClr val="B2B2B2"/>
        </a:accent1>
        <a:accent2>
          <a:srgbClr val="5F5F5F"/>
        </a:accent2>
        <a:accent3>
          <a:srgbClr val="FFFFFF"/>
        </a:accent3>
        <a:accent4>
          <a:srgbClr val="000000"/>
        </a:accent4>
        <a:accent5>
          <a:srgbClr val="D5D5D5"/>
        </a:accent5>
        <a:accent6>
          <a:srgbClr val="555555"/>
        </a:accent6>
        <a:hlink>
          <a:srgbClr val="1C1C1C"/>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9.xml><?xml version="1.0" encoding="utf-8"?>
<a:theme xmlns:a="http://schemas.openxmlformats.org/drawingml/2006/main" name="1_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Calibri"/>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aple">
  <a:themeElements>
    <a:clrScheme name="">
      <a:dk1>
        <a:srgbClr val="BB5F03"/>
      </a:dk1>
      <a:lt1>
        <a:srgbClr val="FFFFFF"/>
      </a:lt1>
      <a:dk2>
        <a:srgbClr val="000000"/>
      </a:dk2>
      <a:lt2>
        <a:srgbClr val="FEEC94"/>
      </a:lt2>
      <a:accent1>
        <a:srgbClr val="FF9900"/>
      </a:accent1>
      <a:accent2>
        <a:srgbClr val="B76A03"/>
      </a:accent2>
      <a:accent3>
        <a:srgbClr val="AAAAAA"/>
      </a:accent3>
      <a:accent4>
        <a:srgbClr val="DADADA"/>
      </a:accent4>
      <a:accent5>
        <a:srgbClr val="FFCAAA"/>
      </a:accent5>
      <a:accent6>
        <a:srgbClr val="A65F02"/>
      </a:accent6>
      <a:hlink>
        <a:srgbClr val="FFFFCC"/>
      </a:hlink>
      <a:folHlink>
        <a:srgbClr val="CCCC00"/>
      </a:folHlink>
    </a:clrScheme>
    <a:fontScheme name="Mapl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aple 1">
        <a:dk1>
          <a:srgbClr val="BB5F03"/>
        </a:dk1>
        <a:lt1>
          <a:srgbClr val="FFFFFF"/>
        </a:lt1>
        <a:dk2>
          <a:srgbClr val="993300"/>
        </a:dk2>
        <a:lt2>
          <a:srgbClr val="FEEC94"/>
        </a:lt2>
        <a:accent1>
          <a:srgbClr val="FF9900"/>
        </a:accent1>
        <a:accent2>
          <a:srgbClr val="B76A03"/>
        </a:accent2>
        <a:accent3>
          <a:srgbClr val="CAADAA"/>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
      <a:clrScheme name="Maple 2">
        <a:dk1>
          <a:srgbClr val="EA9306"/>
        </a:dk1>
        <a:lt1>
          <a:srgbClr val="FFFFFF"/>
        </a:lt1>
        <a:dk2>
          <a:srgbClr val="FAC120"/>
        </a:dk2>
        <a:lt2>
          <a:srgbClr val="FFFDD1"/>
        </a:lt2>
        <a:accent1>
          <a:srgbClr val="CC6600"/>
        </a:accent1>
        <a:accent2>
          <a:srgbClr val="FF9933"/>
        </a:accent2>
        <a:accent3>
          <a:srgbClr val="FCDDAB"/>
        </a:accent3>
        <a:accent4>
          <a:srgbClr val="DADADA"/>
        </a:accent4>
        <a:accent5>
          <a:srgbClr val="E2B8AA"/>
        </a:accent5>
        <a:accent6>
          <a:srgbClr val="E78A2D"/>
        </a:accent6>
        <a:hlink>
          <a:srgbClr val="A50021"/>
        </a:hlink>
        <a:folHlink>
          <a:srgbClr val="666633"/>
        </a:folHlink>
      </a:clrScheme>
      <a:clrMap bg1="dk2" tx1="lt1" bg2="dk1" tx2="lt2" accent1="accent1" accent2="accent2" accent3="accent3" accent4="accent4" accent5="accent5" accent6="accent6" hlink="hlink" folHlink="folHlink"/>
    </a:extraClrScheme>
    <a:extraClrScheme>
      <a:clrScheme name="Maple 3">
        <a:dk1>
          <a:srgbClr val="000000"/>
        </a:dk1>
        <a:lt1>
          <a:srgbClr val="FFFFCC"/>
        </a:lt1>
        <a:dk2>
          <a:srgbClr val="A26D18"/>
        </a:dk2>
        <a:lt2>
          <a:srgbClr val="F9D793"/>
        </a:lt2>
        <a:accent1>
          <a:srgbClr val="FFD05B"/>
        </a:accent1>
        <a:accent2>
          <a:srgbClr val="FEE1A8"/>
        </a:accent2>
        <a:accent3>
          <a:srgbClr val="FFFFE2"/>
        </a:accent3>
        <a:accent4>
          <a:srgbClr val="000000"/>
        </a:accent4>
        <a:accent5>
          <a:srgbClr val="FFE4B5"/>
        </a:accent5>
        <a:accent6>
          <a:srgbClr val="E6CC98"/>
        </a:accent6>
        <a:hlink>
          <a:srgbClr val="FF0000"/>
        </a:hlink>
        <a:folHlink>
          <a:srgbClr val="CC6600"/>
        </a:folHlink>
      </a:clrScheme>
      <a:clrMap bg1="lt1" tx1="dk1" bg2="lt2" tx2="dk2" accent1="accent1" accent2="accent2" accent3="accent3" accent4="accent4" accent5="accent5" accent6="accent6" hlink="hlink" folHlink="folHlink"/>
    </a:extraClrScheme>
    <a:extraClrScheme>
      <a:clrScheme name="Maple 4">
        <a:dk1>
          <a:srgbClr val="008000"/>
        </a:dk1>
        <a:lt1>
          <a:srgbClr val="FFFFFF"/>
        </a:lt1>
        <a:dk2>
          <a:srgbClr val="005800"/>
        </a:dk2>
        <a:lt2>
          <a:srgbClr val="FFFFCC"/>
        </a:lt2>
        <a:accent1>
          <a:srgbClr val="00CC99"/>
        </a:accent1>
        <a:accent2>
          <a:srgbClr val="007825"/>
        </a:accent2>
        <a:accent3>
          <a:srgbClr val="AAB4AA"/>
        </a:accent3>
        <a:accent4>
          <a:srgbClr val="DADADA"/>
        </a:accent4>
        <a:accent5>
          <a:srgbClr val="AAE2CA"/>
        </a:accent5>
        <a:accent6>
          <a:srgbClr val="006C20"/>
        </a:accent6>
        <a:hlink>
          <a:srgbClr val="9966FF"/>
        </a:hlink>
        <a:folHlink>
          <a:srgbClr val="99CCFF"/>
        </a:folHlink>
      </a:clrScheme>
      <a:clrMap bg1="dk2" tx1="lt1" bg2="dk1" tx2="lt2" accent1="accent1" accent2="accent2" accent3="accent3" accent4="accent4" accent5="accent5" accent6="accent6" hlink="hlink" folHlink="folHlink"/>
    </a:extraClrScheme>
    <a:extraClrScheme>
      <a:clrScheme name="Maple 5">
        <a:dk1>
          <a:srgbClr val="56925A"/>
        </a:dk1>
        <a:lt1>
          <a:srgbClr val="FFFFFF"/>
        </a:lt1>
        <a:dk2>
          <a:srgbClr val="6FB56D"/>
        </a:dk2>
        <a:lt2>
          <a:srgbClr val="FFFFCC"/>
        </a:lt2>
        <a:accent1>
          <a:srgbClr val="2B877C"/>
        </a:accent1>
        <a:accent2>
          <a:srgbClr val="5A9A5F"/>
        </a:accent2>
        <a:accent3>
          <a:srgbClr val="BBD7BA"/>
        </a:accent3>
        <a:accent4>
          <a:srgbClr val="DADADA"/>
        </a:accent4>
        <a:accent5>
          <a:srgbClr val="ACC3BF"/>
        </a:accent5>
        <a:accent6>
          <a:srgbClr val="518B55"/>
        </a:accent6>
        <a:hlink>
          <a:srgbClr val="99FF33"/>
        </a:hlink>
        <a:folHlink>
          <a:srgbClr val="CCFF99"/>
        </a:folHlink>
      </a:clrScheme>
      <a:clrMap bg1="dk2" tx1="lt1" bg2="dk1" tx2="lt2" accent1="accent1" accent2="accent2" accent3="accent3" accent4="accent4" accent5="accent5" accent6="accent6" hlink="hlink" folHlink="folHlink"/>
    </a:extraClrScheme>
    <a:extraClrScheme>
      <a:clrScheme name="Maple 6">
        <a:dk1>
          <a:srgbClr val="006699"/>
        </a:dk1>
        <a:lt1>
          <a:srgbClr val="FFFFFF"/>
        </a:lt1>
        <a:dk2>
          <a:srgbClr val="006666"/>
        </a:dk2>
        <a:lt2>
          <a:srgbClr val="CCECFF"/>
        </a:lt2>
        <a:accent1>
          <a:srgbClr val="00CCFF"/>
        </a:accent1>
        <a:accent2>
          <a:srgbClr val="017A83"/>
        </a:accent2>
        <a:accent3>
          <a:srgbClr val="AAB8B8"/>
        </a:accent3>
        <a:accent4>
          <a:srgbClr val="DADADA"/>
        </a:accent4>
        <a:accent5>
          <a:srgbClr val="AAE2FF"/>
        </a:accent5>
        <a:accent6>
          <a:srgbClr val="016E76"/>
        </a:accent6>
        <a:hlink>
          <a:srgbClr val="FFFFCC"/>
        </a:hlink>
        <a:folHlink>
          <a:srgbClr val="99FF99"/>
        </a:folHlink>
      </a:clrScheme>
      <a:clrMap bg1="dk2" tx1="lt1" bg2="dk1" tx2="lt2" accent1="accent1" accent2="accent2" accent3="accent3" accent4="accent4" accent5="accent5" accent6="accent6" hlink="hlink" folHlink="folHlink"/>
    </a:extraClrScheme>
    <a:extraClrScheme>
      <a:clrScheme name="Maple 7">
        <a:dk1>
          <a:srgbClr val="80ACC4"/>
        </a:dk1>
        <a:lt1>
          <a:srgbClr val="FFFFFF"/>
        </a:lt1>
        <a:dk2>
          <a:srgbClr val="B3D1DF"/>
        </a:dk2>
        <a:lt2>
          <a:srgbClr val="FFFFFF"/>
        </a:lt2>
        <a:accent1>
          <a:srgbClr val="5089A8"/>
        </a:accent1>
        <a:accent2>
          <a:srgbClr val="BBC6DB"/>
        </a:accent2>
        <a:accent3>
          <a:srgbClr val="D6E5EC"/>
        </a:accent3>
        <a:accent4>
          <a:srgbClr val="DADADA"/>
        </a:accent4>
        <a:accent5>
          <a:srgbClr val="B3C4D1"/>
        </a:accent5>
        <a:accent6>
          <a:srgbClr val="A9B3C6"/>
        </a:accent6>
        <a:hlink>
          <a:srgbClr val="0000FF"/>
        </a:hlink>
        <a:folHlink>
          <a:srgbClr val="006699"/>
        </a:folHlink>
      </a:clrScheme>
      <a:clrMap bg1="dk2" tx1="lt1" bg2="dk1" tx2="lt2" accent1="accent1" accent2="accent2" accent3="accent3" accent4="accent4" accent5="accent5" accent6="accent6" hlink="hlink" folHlink="folHlink"/>
    </a:extraClrScheme>
    <a:extraClrScheme>
      <a:clrScheme name="Maple 8">
        <a:dk1>
          <a:srgbClr val="5700AE"/>
        </a:dk1>
        <a:lt1>
          <a:srgbClr val="FFFFFF"/>
        </a:lt1>
        <a:dk2>
          <a:srgbClr val="7301CB"/>
        </a:dk2>
        <a:lt2>
          <a:srgbClr val="C5C5FF"/>
        </a:lt2>
        <a:accent1>
          <a:srgbClr val="9999FF"/>
        </a:accent1>
        <a:accent2>
          <a:srgbClr val="7000E0"/>
        </a:accent2>
        <a:accent3>
          <a:srgbClr val="BCAAE2"/>
        </a:accent3>
        <a:accent4>
          <a:srgbClr val="DADADA"/>
        </a:accent4>
        <a:accent5>
          <a:srgbClr val="CACAFF"/>
        </a:accent5>
        <a:accent6>
          <a:srgbClr val="6500CB"/>
        </a:accent6>
        <a:hlink>
          <a:srgbClr val="99F3FF"/>
        </a:hlink>
        <a:folHlink>
          <a:srgbClr val="CCCCFF"/>
        </a:folHlink>
      </a:clrScheme>
      <a:clrMap bg1="dk2" tx1="lt1" bg2="dk1" tx2="lt2" accent1="accent1" accent2="accent2" accent3="accent3" accent4="accent4" accent5="accent5" accent6="accent6" hlink="hlink" folHlink="folHlink"/>
    </a:extraClrScheme>
    <a:extraClrScheme>
      <a:clrScheme name="Maple 9">
        <a:dk1>
          <a:srgbClr val="003366"/>
        </a:dk1>
        <a:lt1>
          <a:srgbClr val="FFFFFF"/>
        </a:lt1>
        <a:dk2>
          <a:srgbClr val="003366"/>
        </a:dk2>
        <a:lt2>
          <a:srgbClr val="CBD5DF"/>
        </a:lt2>
        <a:accent1>
          <a:srgbClr val="A9BEE9"/>
        </a:accent1>
        <a:accent2>
          <a:srgbClr val="D6E4F2"/>
        </a:accent2>
        <a:accent3>
          <a:srgbClr val="FFFFFF"/>
        </a:accent3>
        <a:accent4>
          <a:srgbClr val="002A56"/>
        </a:accent4>
        <a:accent5>
          <a:srgbClr val="D1DBF2"/>
        </a:accent5>
        <a:accent6>
          <a:srgbClr val="C2CFDB"/>
        </a:accent6>
        <a:hlink>
          <a:srgbClr val="0000CC"/>
        </a:hlink>
        <a:folHlink>
          <a:srgbClr val="8668E8"/>
        </a:folHlink>
      </a:clrScheme>
      <a:clrMap bg1="lt1" tx1="dk1" bg2="lt2" tx2="dk2" accent1="accent1" accent2="accent2" accent3="accent3" accent4="accent4" accent5="accent5" accent6="accent6" hlink="hlink" folHlink="folHlink"/>
    </a:extraClrScheme>
    <a:extraClrScheme>
      <a:clrScheme name="Maple 10">
        <a:dk1>
          <a:srgbClr val="BB5F03"/>
        </a:dk1>
        <a:lt1>
          <a:srgbClr val="FFFFFF"/>
        </a:lt1>
        <a:dk2>
          <a:srgbClr val="0000FF"/>
        </a:dk2>
        <a:lt2>
          <a:srgbClr val="FEEC94"/>
        </a:lt2>
        <a:accent1>
          <a:srgbClr val="FF9900"/>
        </a:accent1>
        <a:accent2>
          <a:srgbClr val="B76A03"/>
        </a:accent2>
        <a:accent3>
          <a:srgbClr val="AAAAFF"/>
        </a:accent3>
        <a:accent4>
          <a:srgbClr val="DADADA"/>
        </a:accent4>
        <a:accent5>
          <a:srgbClr val="FFCAAA"/>
        </a:accent5>
        <a:accent6>
          <a:srgbClr val="A65F02"/>
        </a:accent6>
        <a:hlink>
          <a:srgbClr val="FFFFCC"/>
        </a:hlink>
        <a:folHlink>
          <a:srgbClr val="CCCC0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0.xml><?xml version="1.0" encoding="utf-8"?>
<a:theme xmlns:a="http://schemas.openxmlformats.org/drawingml/2006/main" name="2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1.xml><?xml version="1.0" encoding="utf-8"?>
<a:theme xmlns:a="http://schemas.openxmlformats.org/drawingml/2006/main" name="23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5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7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8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9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0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11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12_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2408</Words>
  <Application>WPS 演示</Application>
  <PresentationFormat>全屏显示(16:9)</PresentationFormat>
  <Paragraphs>156</Paragraphs>
  <Slides>40</Slides>
  <Notes>5</Notes>
  <HiddenSlides>0</HiddenSlides>
  <MMClips>2</MMClips>
  <ScaleCrop>false</ScaleCrop>
  <HeadingPairs>
    <vt:vector size="6" baseType="variant">
      <vt:variant>
        <vt:lpstr>已用的字体</vt:lpstr>
      </vt:variant>
      <vt:variant>
        <vt:i4>17</vt:i4>
      </vt:variant>
      <vt:variant>
        <vt:lpstr>主题</vt:lpstr>
      </vt:variant>
      <vt:variant>
        <vt:i4>21</vt:i4>
      </vt:variant>
      <vt:variant>
        <vt:lpstr>幻灯片标题</vt:lpstr>
      </vt:variant>
      <vt:variant>
        <vt:i4>40</vt:i4>
      </vt:variant>
    </vt:vector>
  </HeadingPairs>
  <TitlesOfParts>
    <vt:vector size="78" baseType="lpstr">
      <vt:lpstr>Arial</vt:lpstr>
      <vt:lpstr>宋体</vt:lpstr>
      <vt:lpstr>Wingdings</vt:lpstr>
      <vt:lpstr>Times New Roman</vt:lpstr>
      <vt:lpstr>Calibri</vt:lpstr>
      <vt:lpstr>MS UI Gothic</vt:lpstr>
      <vt:lpstr>微软雅黑</vt:lpstr>
      <vt:lpstr>华文细黑</vt:lpstr>
      <vt:lpstr>隶书</vt:lpstr>
      <vt:lpstr>华文行楷</vt:lpstr>
      <vt:lpstr>华文楷体</vt:lpstr>
      <vt:lpstr>方正姚体</vt:lpstr>
      <vt:lpstr>华文琥珀</vt:lpstr>
      <vt:lpstr>华文新魏</vt:lpstr>
      <vt:lpstr>Times New Roman</vt:lpstr>
      <vt:lpstr>Arial</vt:lpstr>
      <vt:lpstr>楷体_GB2312</vt:lpstr>
      <vt:lpstr>默认设计模板</vt:lpstr>
      <vt:lpstr>Maple</vt:lpstr>
      <vt:lpstr>5_默认设计模板</vt:lpstr>
      <vt:lpstr>7_默认设计模板</vt:lpstr>
      <vt:lpstr>8_默认设计模板</vt:lpstr>
      <vt:lpstr>9_默认设计模板</vt:lpstr>
      <vt:lpstr>10_默认设计模板</vt:lpstr>
      <vt:lpstr>11_默认设计模板</vt:lpstr>
      <vt:lpstr>12_默认设计模板</vt:lpstr>
      <vt:lpstr>13_默认设计模板</vt:lpstr>
      <vt:lpstr>14_默认设计模板</vt:lpstr>
      <vt:lpstr>16_默认设计模板</vt:lpstr>
      <vt:lpstr>17_默认设计模板</vt:lpstr>
      <vt:lpstr>18_默认设计模板</vt:lpstr>
      <vt:lpstr>19_默认设计模板</vt:lpstr>
      <vt:lpstr>20_默认设计模板</vt:lpstr>
      <vt:lpstr>Office 主题</vt:lpstr>
      <vt:lpstr>海阔天空</vt:lpstr>
      <vt:lpstr>1_Office 主题</vt:lpstr>
      <vt:lpstr>22_默认设计模板</vt:lpstr>
      <vt:lpstr>23_默认设计模板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深圳市斯尔顿科技有限公司</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Amon</dc:creator>
  <cp:lastModifiedBy>Administrator</cp:lastModifiedBy>
  <cp:revision>261</cp:revision>
  <dcterms:created xsi:type="dcterms:W3CDTF">2006-05-17T15:24:00Z</dcterms:created>
  <dcterms:modified xsi:type="dcterms:W3CDTF">2017-02-16T08:27:44Z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2052-10.1.0.6206</vt:lpwstr>
  </property>
</Properties>
</file>