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 id="2147483673" r:id="rId3"/>
    <p:sldMasterId id="2147483685" r:id="rId4"/>
    <p:sldMasterId id="2147483697" r:id="rId5"/>
    <p:sldMasterId id="2147483709" r:id="rId6"/>
    <p:sldMasterId id="2147483721" r:id="rId7"/>
    <p:sldMasterId id="2147483733" r:id="rId8"/>
    <p:sldMasterId id="2147483745" r:id="rId9"/>
    <p:sldMasterId id="2147483757" r:id="rId10"/>
    <p:sldMasterId id="2147483769" r:id="rId11"/>
    <p:sldMasterId id="2147483781" r:id="rId12"/>
    <p:sldMasterId id="2147483793" r:id="rId13"/>
    <p:sldMasterId id="2147483805" r:id="rId14"/>
    <p:sldMasterId id="2147483817" r:id="rId15"/>
    <p:sldMasterId id="2147483829" r:id="rId16"/>
    <p:sldMasterId id="2147483841" r:id="rId17"/>
  </p:sldMasterIdLst>
  <p:sldIdLst>
    <p:sldId id="266" r:id="rId18"/>
    <p:sldId id="267" r:id="rId19"/>
    <p:sldId id="268" r:id="rId20"/>
    <p:sldId id="265" r:id="rId21"/>
    <p:sldId id="269" r:id="rId22"/>
    <p:sldId id="270" r:id="rId23"/>
    <p:sldId id="296" r:id="rId24"/>
    <p:sldId id="297" r:id="rId25"/>
    <p:sldId id="298"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9" r:id="rId49"/>
    <p:sldId id="300"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01" r:id="rId72"/>
  </p:sldIdLst>
  <p:sldSz cx="12192000" cy="6858000"/>
  <p:notesSz cx="6858000" cy="9144000"/>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96" y="19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slideMaster" Target="slideMasters/slideMaster11.xml" /><Relationship Id="rId12" Type="http://schemas.openxmlformats.org/officeDocument/2006/relationships/slideMaster" Target="slideMasters/slideMaster12.xml" /><Relationship Id="rId13" Type="http://schemas.openxmlformats.org/officeDocument/2006/relationships/slideMaster" Target="slideMasters/slideMaster13.xml" /><Relationship Id="rId14" Type="http://schemas.openxmlformats.org/officeDocument/2006/relationships/slideMaster" Target="slideMasters/slideMaster14.xml" /><Relationship Id="rId15" Type="http://schemas.openxmlformats.org/officeDocument/2006/relationships/slideMaster" Target="slideMasters/slideMaster15.xml" /><Relationship Id="rId16" Type="http://schemas.openxmlformats.org/officeDocument/2006/relationships/slideMaster" Target="slideMasters/slideMaster16.xml" /><Relationship Id="rId17" Type="http://schemas.openxmlformats.org/officeDocument/2006/relationships/slideMaster" Target="slideMasters/slideMaster17.xml" /><Relationship Id="rId18" Type="http://schemas.openxmlformats.org/officeDocument/2006/relationships/slide" Target="slides/slide1.xml" /><Relationship Id="rId19" Type="http://schemas.openxmlformats.org/officeDocument/2006/relationships/slide" Target="slides/slide2.xml" /><Relationship Id="rId2" Type="http://schemas.openxmlformats.org/officeDocument/2006/relationships/slideMaster" Target="slideMasters/slideMaster2.xml" /><Relationship Id="rId20" Type="http://schemas.openxmlformats.org/officeDocument/2006/relationships/slide" Target="slides/slide3.xml" /><Relationship Id="rId21" Type="http://schemas.openxmlformats.org/officeDocument/2006/relationships/slide" Target="slides/slide4.xml" /><Relationship Id="rId22" Type="http://schemas.openxmlformats.org/officeDocument/2006/relationships/slide" Target="slides/slide5.xml" /><Relationship Id="rId23" Type="http://schemas.openxmlformats.org/officeDocument/2006/relationships/slide" Target="slides/slide6.xml" /><Relationship Id="rId24" Type="http://schemas.openxmlformats.org/officeDocument/2006/relationships/slide" Target="slides/slide7.xml" /><Relationship Id="rId25" Type="http://schemas.openxmlformats.org/officeDocument/2006/relationships/slide" Target="slides/slide8.xml" /><Relationship Id="rId26" Type="http://schemas.openxmlformats.org/officeDocument/2006/relationships/slide" Target="slides/slide9.xml" /><Relationship Id="rId27" Type="http://schemas.openxmlformats.org/officeDocument/2006/relationships/slide" Target="slides/slide10.xml" /><Relationship Id="rId28" Type="http://schemas.openxmlformats.org/officeDocument/2006/relationships/slide" Target="slides/slide11.xml" /><Relationship Id="rId29" Type="http://schemas.openxmlformats.org/officeDocument/2006/relationships/slide" Target="slides/slide12.xml" /><Relationship Id="rId3" Type="http://schemas.openxmlformats.org/officeDocument/2006/relationships/slideMaster" Target="slideMasters/slideMaster3.xml" /><Relationship Id="rId30" Type="http://schemas.openxmlformats.org/officeDocument/2006/relationships/slide" Target="slides/slide13.xml" /><Relationship Id="rId31" Type="http://schemas.openxmlformats.org/officeDocument/2006/relationships/slide" Target="slides/slide14.xml" /><Relationship Id="rId32" Type="http://schemas.openxmlformats.org/officeDocument/2006/relationships/slide" Target="slides/slide15.xml" /><Relationship Id="rId33" Type="http://schemas.openxmlformats.org/officeDocument/2006/relationships/slide" Target="slides/slide16.xml" /><Relationship Id="rId34" Type="http://schemas.openxmlformats.org/officeDocument/2006/relationships/slide" Target="slides/slide17.xml" /><Relationship Id="rId35" Type="http://schemas.openxmlformats.org/officeDocument/2006/relationships/slide" Target="slides/slide18.xml" /><Relationship Id="rId36" Type="http://schemas.openxmlformats.org/officeDocument/2006/relationships/slide" Target="slides/slide19.xml" /><Relationship Id="rId37" Type="http://schemas.openxmlformats.org/officeDocument/2006/relationships/slide" Target="slides/slide20.xml" /><Relationship Id="rId38" Type="http://schemas.openxmlformats.org/officeDocument/2006/relationships/slide" Target="slides/slide21.xml" /><Relationship Id="rId39" Type="http://schemas.openxmlformats.org/officeDocument/2006/relationships/slide" Target="slides/slide22.xml" /><Relationship Id="rId4" Type="http://schemas.openxmlformats.org/officeDocument/2006/relationships/slideMaster" Target="slideMasters/slideMaster4.xml" /><Relationship Id="rId40" Type="http://schemas.openxmlformats.org/officeDocument/2006/relationships/slide" Target="slides/slide23.xml" /><Relationship Id="rId41" Type="http://schemas.openxmlformats.org/officeDocument/2006/relationships/slide" Target="slides/slide24.xml" /><Relationship Id="rId42" Type="http://schemas.openxmlformats.org/officeDocument/2006/relationships/slide" Target="slides/slide25.xml" /><Relationship Id="rId43" Type="http://schemas.openxmlformats.org/officeDocument/2006/relationships/slide" Target="slides/slide26.xml" /><Relationship Id="rId44" Type="http://schemas.openxmlformats.org/officeDocument/2006/relationships/slide" Target="slides/slide27.xml" /><Relationship Id="rId45" Type="http://schemas.openxmlformats.org/officeDocument/2006/relationships/slide" Target="slides/slide28.xml" /><Relationship Id="rId46" Type="http://schemas.openxmlformats.org/officeDocument/2006/relationships/slide" Target="slides/slide29.xml" /><Relationship Id="rId47" Type="http://schemas.openxmlformats.org/officeDocument/2006/relationships/slide" Target="slides/slide30.xml" /><Relationship Id="rId48" Type="http://schemas.openxmlformats.org/officeDocument/2006/relationships/slide" Target="slides/slide31.xml" /><Relationship Id="rId49" Type="http://schemas.openxmlformats.org/officeDocument/2006/relationships/slide" Target="slides/slide32.xml" /><Relationship Id="rId5" Type="http://schemas.openxmlformats.org/officeDocument/2006/relationships/slideMaster" Target="slideMasters/slideMaster5.xml" /><Relationship Id="rId50" Type="http://schemas.openxmlformats.org/officeDocument/2006/relationships/slide" Target="slides/slide33.xml" /><Relationship Id="rId51" Type="http://schemas.openxmlformats.org/officeDocument/2006/relationships/slide" Target="slides/slide34.xml" /><Relationship Id="rId52" Type="http://schemas.openxmlformats.org/officeDocument/2006/relationships/slide" Target="slides/slide35.xml" /><Relationship Id="rId53" Type="http://schemas.openxmlformats.org/officeDocument/2006/relationships/slide" Target="slides/slide36.xml" /><Relationship Id="rId54" Type="http://schemas.openxmlformats.org/officeDocument/2006/relationships/slide" Target="slides/slide37.xml" /><Relationship Id="rId55" Type="http://schemas.openxmlformats.org/officeDocument/2006/relationships/slide" Target="slides/slide38.xml" /><Relationship Id="rId56" Type="http://schemas.openxmlformats.org/officeDocument/2006/relationships/slide" Target="slides/slide39.xml" /><Relationship Id="rId57" Type="http://schemas.openxmlformats.org/officeDocument/2006/relationships/slide" Target="slides/slide40.xml" /><Relationship Id="rId58" Type="http://schemas.openxmlformats.org/officeDocument/2006/relationships/slide" Target="slides/slide41.xml" /><Relationship Id="rId59" Type="http://schemas.openxmlformats.org/officeDocument/2006/relationships/slide" Target="slides/slide42.xml" /><Relationship Id="rId6" Type="http://schemas.openxmlformats.org/officeDocument/2006/relationships/slideMaster" Target="slideMasters/slideMaster6.xml" /><Relationship Id="rId60" Type="http://schemas.openxmlformats.org/officeDocument/2006/relationships/slide" Target="slides/slide43.xml" /><Relationship Id="rId61" Type="http://schemas.openxmlformats.org/officeDocument/2006/relationships/slide" Target="slides/slide44.xml" /><Relationship Id="rId62" Type="http://schemas.openxmlformats.org/officeDocument/2006/relationships/slide" Target="slides/slide45.xml" /><Relationship Id="rId63" Type="http://schemas.openxmlformats.org/officeDocument/2006/relationships/slide" Target="slides/slide46.xml" /><Relationship Id="rId64" Type="http://schemas.openxmlformats.org/officeDocument/2006/relationships/slide" Target="slides/slide47.xml" /><Relationship Id="rId65" Type="http://schemas.openxmlformats.org/officeDocument/2006/relationships/slide" Target="slides/slide48.xml" /><Relationship Id="rId66" Type="http://schemas.openxmlformats.org/officeDocument/2006/relationships/slide" Target="slides/slide49.xml" /><Relationship Id="rId67" Type="http://schemas.openxmlformats.org/officeDocument/2006/relationships/slide" Target="slides/slide50.xml" /><Relationship Id="rId68" Type="http://schemas.openxmlformats.org/officeDocument/2006/relationships/slide" Target="slides/slide51.xml" /><Relationship Id="rId69" Type="http://schemas.openxmlformats.org/officeDocument/2006/relationships/slide" Target="slides/slide52.xml" /><Relationship Id="rId7" Type="http://schemas.openxmlformats.org/officeDocument/2006/relationships/slideMaster" Target="slideMasters/slideMaster7.xml" /><Relationship Id="rId70" Type="http://schemas.openxmlformats.org/officeDocument/2006/relationships/slide" Target="slides/slide53.xml" /><Relationship Id="rId71" Type="http://schemas.openxmlformats.org/officeDocument/2006/relationships/slide" Target="slides/slide54.xml" /><Relationship Id="rId72" Type="http://schemas.openxmlformats.org/officeDocument/2006/relationships/slide" Target="slides/slide55.xml" /><Relationship Id="rId73" Type="http://schemas.openxmlformats.org/officeDocument/2006/relationships/tags" Target="tags/tag1.xml" /><Relationship Id="rId74" Type="http://schemas.openxmlformats.org/officeDocument/2006/relationships/presProps" Target="presProps.xml" /><Relationship Id="rId75" Type="http://schemas.openxmlformats.org/officeDocument/2006/relationships/viewProps" Target="viewProps.xml" /><Relationship Id="rId76" Type="http://schemas.openxmlformats.org/officeDocument/2006/relationships/theme" Target="theme/theme1.xml" /><Relationship Id="rId77" Type="http://schemas.openxmlformats.org/officeDocument/2006/relationships/tableStyles" Target="tableStyles.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1.xml.rels>&#65279;<?xml version="1.0" encoding="utf-8" standalone="yes"?><Relationships xmlns="http://schemas.openxmlformats.org/package/2006/relationships"><Relationship Id="rId1" Type="http://schemas.openxmlformats.org/officeDocument/2006/relationships/image" Target="../media/image3.emf" /><Relationship Id="rId2" Type="http://schemas.openxmlformats.org/officeDocument/2006/relationships/slideMaster" Target="../slideMasters/slideMaster10.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2.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slideMaster" Target="../slideMasters/slideMaster1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8.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0.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2.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3.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4.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5.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6.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7.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8.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79.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0.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1.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2.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4.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5.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6.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7.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8.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3.emf" /><Relationship Id="rId2"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image" Target="../media/image5.emf" /><Relationship Id="rId2"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88400" y="609600"/>
            <a:ext cx="2489200" cy="5486400"/>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1320800" y="609600"/>
            <a:ext cx="7264400" cy="5486400"/>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74F22ED-BD8F-4F3F-B688-F8492635E517}" type="slidenum">
              <a:rPr lang="en-US" altLang="zh-CN"/>
              <a:t>‹#›</a:t>
            </a:fld>
            <a:endParaRPr lang="en-US" altLang="zh-CN"/>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717826" name="Group 2"/>
          <p:cNvGrpSpPr/>
          <p:nvPr/>
        </p:nvGrpSpPr>
        <p:grpSpPr>
          <a:xfrm>
            <a:off x="1" y="1"/>
            <a:ext cx="12189884" cy="593725"/>
            <a:chExt cx="6244" cy="374"/>
          </a:xfrm>
        </p:grpSpPr>
        <p:sp>
          <p:nvSpPr>
            <p:cNvPr id="717827" name="Rectangle 3"/>
            <p:cNvSpPr>
              <a:spLocks noChangeArrowheads="1"/>
            </p:cNvSpPr>
            <p:nvPr/>
          </p:nvSpPr>
          <p:spPr bwMode="auto">
            <a:xfrm>
              <a:off x="1153" y="0"/>
              <a:ext cx="5091" cy="351"/>
            </a:xfrm>
            <a:prstGeom prst="rect">
              <a:avLst/>
            </a:prstGeom>
            <a:solidFill>
              <a:srgbClr val="FF7F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17828" name="Rectangle 4"/>
            <p:cNvSpPr>
              <a:spLocks noChangeArrowheads="1"/>
            </p:cNvSpPr>
            <p:nvPr/>
          </p:nvSpPr>
          <p:spPr bwMode="auto">
            <a:xfrm>
              <a:off x="0" y="301"/>
              <a:ext cx="1955" cy="73"/>
            </a:xfrm>
            <a:prstGeom prst="rect">
              <a:avLst/>
            </a:prstGeom>
            <a:solidFill>
              <a:srgbClr val="FF7F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sp>
        <p:nvSpPr>
          <p:cNvPr id="717829" name="Rectangle 5"/>
          <p:cNvSpPr>
            <a:spLocks noChangeArrowheads="1"/>
          </p:cNvSpPr>
          <p:nvPr/>
        </p:nvSpPr>
        <p:spPr bwMode="auto">
          <a:xfrm>
            <a:off x="0" y="6629400"/>
            <a:ext cx="12192000" cy="228600"/>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nvGrpSpPr>
          <p:cNvPr id="717830" name="Group 6"/>
          <p:cNvGrpSpPr/>
          <p:nvPr/>
        </p:nvGrpSpPr>
        <p:grpSpPr>
          <a:xfrm>
            <a:off x="1" y="177800"/>
            <a:ext cx="12189884" cy="557213"/>
            <a:chOff x="0" y="112"/>
            <a:chExt cx="6244" cy="351"/>
          </a:xfrm>
        </p:grpSpPr>
        <p:sp>
          <p:nvSpPr>
            <p:cNvPr id="717831" name="Rectangle 7"/>
            <p:cNvSpPr>
              <a:spLocks noChangeArrowheads="1"/>
            </p:cNvSpPr>
            <p:nvPr/>
          </p:nvSpPr>
          <p:spPr bwMode="auto">
            <a:xfrm>
              <a:off x="0" y="351"/>
              <a:ext cx="6244" cy="112"/>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17832" name="Rectangle 8"/>
            <p:cNvSpPr>
              <a:spLocks noChangeArrowheads="1"/>
            </p:cNvSpPr>
            <p:nvPr/>
          </p:nvSpPr>
          <p:spPr bwMode="auto">
            <a:xfrm>
              <a:off x="5738" y="112"/>
              <a:ext cx="506" cy="273"/>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pic>
        <p:nvPicPr>
          <p:cNvPr id="717833" name="Picture 9" descr="bg06-1a"/>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1535834" y="304800"/>
            <a:ext cx="385233" cy="266700"/>
          </a:xfrm>
          <a:prstGeom prst="rect">
            <a:avLst/>
          </a:prstGeom>
          <a:noFill/>
          <a:extLst>
            <a:ext uri="{909E8E84-426E-40DD-AFC4-6F175D3DCCD1}">
              <a14:hiddenFill xmlns:a14="http://schemas.microsoft.com/office/drawing/2010/main">
                <a:solidFill>
                  <a:srgbClr val="FFFFFF"/>
                </a:solidFill>
              </a14:hiddenFill>
            </a:ext>
          </a:extLst>
        </p:spPr>
      </p:pic>
      <p:sp>
        <p:nvSpPr>
          <p:cNvPr id="717834" name="Line 10"/>
          <p:cNvSpPr>
            <a:spLocks noChangeShapeType="1"/>
          </p:cNvSpPr>
          <p:nvPr/>
        </p:nvSpPr>
        <p:spPr bwMode="auto">
          <a:xfrm>
            <a:off x="2250018" y="2286000"/>
            <a:ext cx="9941983" cy="0"/>
          </a:xfrm>
          <a:prstGeom prst="line">
            <a:avLst/>
          </a:prstGeom>
          <a:noFill/>
          <a:ln w="9525">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17835" name="Line 11"/>
          <p:cNvSpPr>
            <a:spLocks noChangeShapeType="1"/>
          </p:cNvSpPr>
          <p:nvPr/>
        </p:nvSpPr>
        <p:spPr bwMode="auto">
          <a:xfrm flipH="1">
            <a:off x="2250017" y="2286000"/>
            <a:ext cx="0" cy="4572000"/>
          </a:xfrm>
          <a:prstGeom prst="line">
            <a:avLst/>
          </a:prstGeom>
          <a:noFill/>
          <a:ln w="9525">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17836" name="Line 12"/>
          <p:cNvSpPr>
            <a:spLocks noChangeShapeType="1"/>
          </p:cNvSpPr>
          <p:nvPr/>
        </p:nvSpPr>
        <p:spPr bwMode="auto">
          <a:xfrm>
            <a:off x="0" y="6629400"/>
            <a:ext cx="121920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17837" name="Rectangle 13"/>
          <p:cNvSpPr>
            <a:spLocks noGrp="1" noChangeArrowheads="1"/>
          </p:cNvSpPr>
          <p:nvPr>
            <p:ph type="ctrTitle" hasCustomPrompt="1"/>
          </p:nvPr>
        </p:nvSpPr>
        <p:spPr>
          <a:xfrm>
            <a:off x="2250018" y="2590800"/>
            <a:ext cx="9941983" cy="977900"/>
          </a:xfrm>
        </p:spPr>
        <p:txBody>
          <a:bodyPr/>
          <a:lstStyle>
            <a:lvl1pPr algn="ctr">
              <a:defRPr sz="4400">
                <a:solidFill>
                  <a:srgbClr val="FF850B"/>
                </a:solidFill>
              </a:defRPr>
            </a:lvl1pPr>
          </a:lstStyle>
          <a:p>
            <a:pPr lvl="0"/>
            <a:r>
              <a:rPr lang="ko-KR" altLang="en-US" noProof="0"/>
              <a:t>마스터 제목 스타일 편집</a:t>
            </a:r>
          </a:p>
        </p:txBody>
      </p:sp>
      <p:sp>
        <p:nvSpPr>
          <p:cNvPr id="717838" name="Rectangle 14"/>
          <p:cNvSpPr>
            <a:spLocks noGrp="1" noChangeArrowheads="1"/>
          </p:cNvSpPr>
          <p:nvPr>
            <p:ph type="subTitle" idx="1" hasCustomPrompt="1"/>
          </p:nvPr>
        </p:nvSpPr>
        <p:spPr>
          <a:xfrm>
            <a:off x="3022600" y="3748088"/>
            <a:ext cx="8534400" cy="1357312"/>
          </a:xfrm>
        </p:spPr>
        <p:txBody>
          <a:bodyPr/>
          <a:lstStyle>
            <a:lvl1pPr marL="0" indent="0" algn="ctr">
              <a:buFontTx/>
              <a:buNone/>
              <a:defRPr sz="3600"/>
            </a:lvl1pPr>
          </a:lstStyle>
          <a:p>
            <a:pPr lvl="0"/>
            <a:endParaRPr lang="ko-KR" altLang="en-US" noProof="0"/>
          </a:p>
          <a:p>
            <a:pPr lvl="0"/>
            <a:r>
              <a:rPr lang="ko-KR" altLang="en-US" noProof="0"/>
              <a:t>마스터 부제목 스타일 </a:t>
            </a:r>
          </a:p>
          <a:p>
            <a:pPr lvl="0"/>
            <a:endParaRPr lang="ko-KR" altLang="en-US" noProof="0"/>
          </a:p>
        </p:txBody>
      </p:sp>
      <p:sp>
        <p:nvSpPr>
          <p:cNvPr id="717839" name="Rectangle 15"/>
          <p:cNvSpPr>
            <a:spLocks noGrp="1" noChangeArrowheads="1"/>
          </p:cNvSpPr>
          <p:nvPr>
            <p:ph type="dt" sz="half" idx="2"/>
          </p:nvPr>
        </p:nvSpPr>
        <p:spPr>
          <a:xfrm>
            <a:off x="2702984" y="6124575"/>
            <a:ext cx="2531533" cy="457200"/>
          </a:xfrm>
        </p:spPr>
        <p:txBody>
          <a:bodyPr/>
          <a:lstStyle>
            <a:lvl1pPr>
              <a:defRPr/>
            </a:lvl1pPr>
          </a:lstStyle>
          <a:p>
            <a:endParaRPr lang="en-US" altLang="ko-KR"/>
          </a:p>
        </p:txBody>
      </p:sp>
      <p:sp>
        <p:nvSpPr>
          <p:cNvPr id="717840" name="Rectangle 16"/>
          <p:cNvSpPr>
            <a:spLocks noGrp="1" noChangeArrowheads="1"/>
          </p:cNvSpPr>
          <p:nvPr>
            <p:ph type="ftr" sz="quarter" idx="3"/>
          </p:nvPr>
        </p:nvSpPr>
        <p:spPr>
          <a:xfrm>
            <a:off x="5372100" y="6124575"/>
            <a:ext cx="3750733" cy="457200"/>
          </a:xfrm>
        </p:spPr>
        <p:txBody>
          <a:bodyPr/>
          <a:lstStyle>
            <a:lvl1pPr>
              <a:defRPr/>
            </a:lvl1pPr>
          </a:lstStyle>
          <a:p>
            <a:endParaRPr lang="en-US" altLang="ko-KR"/>
          </a:p>
        </p:txBody>
      </p:sp>
      <p:sp>
        <p:nvSpPr>
          <p:cNvPr id="717841" name="Rectangle 17"/>
          <p:cNvSpPr>
            <a:spLocks noGrp="1" noChangeArrowheads="1"/>
          </p:cNvSpPr>
          <p:nvPr>
            <p:ph type="sldNum" sz="quarter" idx="4"/>
          </p:nvPr>
        </p:nvSpPr>
        <p:spPr>
          <a:xfrm>
            <a:off x="9258300" y="6124575"/>
            <a:ext cx="2533651" cy="457200"/>
          </a:xfrm>
        </p:spPr>
        <p:txBody>
          <a:bodyPr/>
          <a:lstStyle>
            <a:lvl1pPr>
              <a:defRPr/>
            </a:lvl1pPr>
          </a:lstStyle>
          <a:p>
            <a:fld id="{DB96F0FF-0D58-4D18-B9B0-2E5286444744}" type="slidenum">
              <a:rPr lang="ko-KR" altLang="en-US"/>
              <a:t>‹#›</a:t>
            </a:fld>
            <a:endParaRPr lang="en-US" altLang="ko-KR"/>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767052EB-0706-4175-9FA7-933614547C07}" type="slidenum">
              <a:rPr lang="ko-KR" altLang="en-US"/>
              <a:t>‹#›</a:t>
            </a:fld>
            <a:endParaRPr lang="en-US" altLang="ko-KR"/>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E2AA7CD4-8653-45C1-BEF4-1919A53000B1}" type="slidenum">
              <a:rPr lang="ko-KR" altLang="en-US"/>
              <a:t>‹#›</a:t>
            </a:fld>
            <a:endParaRPr lang="en-US" altLang="ko-KR"/>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2250018" y="1981200"/>
            <a:ext cx="4353983" cy="3886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807200" y="1981200"/>
            <a:ext cx="4353984" cy="3886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47534163-3414-4A77-A154-5E57E529D540}" type="slidenum">
              <a:rPr lang="ko-KR" altLang="en-US"/>
              <a:t>‹#›</a:t>
            </a:fld>
            <a:endParaRPr lang="en-US" altLang="ko-KR"/>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ko-KR"/>
          </a:p>
        </p:txBody>
      </p:sp>
      <p:sp>
        <p:nvSpPr>
          <p:cNvPr id="8" name="页脚占位符 7"/>
          <p:cNvSpPr>
            <a:spLocks noGrp="1"/>
          </p:cNvSpPr>
          <p:nvPr>
            <p:ph type="ftr" sz="quarter" idx="11"/>
          </p:nvPr>
        </p:nvSpPr>
        <p:spPr/>
        <p:txBody>
          <a:bodyPr/>
          <a:lstStyle>
            <a:lvl1pPr>
              <a:defRPr/>
            </a:lvl1pPr>
          </a:lstStyle>
          <a:p>
            <a:endParaRPr lang="en-US" altLang="ko-KR"/>
          </a:p>
        </p:txBody>
      </p:sp>
      <p:sp>
        <p:nvSpPr>
          <p:cNvPr id="9" name="灯片编号占位符 8"/>
          <p:cNvSpPr>
            <a:spLocks noGrp="1"/>
          </p:cNvSpPr>
          <p:nvPr>
            <p:ph type="sldNum" sz="quarter" idx="12"/>
          </p:nvPr>
        </p:nvSpPr>
        <p:spPr/>
        <p:txBody>
          <a:bodyPr/>
          <a:lstStyle>
            <a:lvl1pPr>
              <a:defRPr/>
            </a:lvl1pPr>
          </a:lstStyle>
          <a:p>
            <a:fld id="{FF3EE90B-624B-48BF-92AA-B26F8AF33F91}" type="slidenum">
              <a:rPr lang="ko-KR" altLang="en-US"/>
              <a:t>‹#›</a:t>
            </a:fld>
            <a:endParaRPr lang="en-US" altLang="ko-KR"/>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ko-KR"/>
          </a:p>
        </p:txBody>
      </p:sp>
      <p:sp>
        <p:nvSpPr>
          <p:cNvPr id="4" name="页脚占位符 3"/>
          <p:cNvSpPr>
            <a:spLocks noGrp="1"/>
          </p:cNvSpPr>
          <p:nvPr>
            <p:ph type="ftr" sz="quarter" idx="11"/>
          </p:nvPr>
        </p:nvSpPr>
        <p:spPr/>
        <p:txBody>
          <a:bodyPr/>
          <a:lstStyle>
            <a:lvl1pPr>
              <a:defRPr/>
            </a:lvl1pPr>
          </a:lstStyle>
          <a:p>
            <a:endParaRPr lang="en-US" altLang="ko-KR"/>
          </a:p>
        </p:txBody>
      </p:sp>
      <p:sp>
        <p:nvSpPr>
          <p:cNvPr id="5" name="灯片编号占位符 4"/>
          <p:cNvSpPr>
            <a:spLocks noGrp="1"/>
          </p:cNvSpPr>
          <p:nvPr>
            <p:ph type="sldNum" sz="quarter" idx="12"/>
          </p:nvPr>
        </p:nvSpPr>
        <p:spPr/>
        <p:txBody>
          <a:bodyPr/>
          <a:lstStyle>
            <a:lvl1pPr>
              <a:defRPr/>
            </a:lvl1pPr>
          </a:lstStyle>
          <a:p>
            <a:fld id="{7BD42A06-D113-41C6-843D-7179260C0E7F}" type="slidenum">
              <a:rPr lang="ko-KR" altLang="en-US"/>
              <a:t>‹#›</a:t>
            </a:fld>
            <a:endParaRPr lang="en-US" altLang="ko-KR"/>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ko-KR"/>
          </a:p>
        </p:txBody>
      </p:sp>
      <p:sp>
        <p:nvSpPr>
          <p:cNvPr id="3" name="页脚占位符 2"/>
          <p:cNvSpPr>
            <a:spLocks noGrp="1"/>
          </p:cNvSpPr>
          <p:nvPr>
            <p:ph type="ftr" sz="quarter" idx="11"/>
          </p:nvPr>
        </p:nvSpPr>
        <p:spPr/>
        <p:txBody>
          <a:bodyPr/>
          <a:lstStyle>
            <a:lvl1pPr>
              <a:defRPr/>
            </a:lvl1pPr>
          </a:lstStyle>
          <a:p>
            <a:endParaRPr lang="en-US" altLang="ko-KR"/>
          </a:p>
        </p:txBody>
      </p:sp>
      <p:sp>
        <p:nvSpPr>
          <p:cNvPr id="4" name="灯片编号占位符 3"/>
          <p:cNvSpPr>
            <a:spLocks noGrp="1"/>
          </p:cNvSpPr>
          <p:nvPr>
            <p:ph type="sldNum" sz="quarter" idx="12"/>
          </p:nvPr>
        </p:nvSpPr>
        <p:spPr/>
        <p:txBody>
          <a:bodyPr/>
          <a:lstStyle>
            <a:lvl1pPr>
              <a:defRPr/>
            </a:lvl1pPr>
          </a:lstStyle>
          <a:p>
            <a:fld id="{61B7996C-EBEE-4DB2-931B-14B1EB43670D}" type="slidenum">
              <a:rPr lang="ko-KR" altLang="en-US"/>
              <a:t>‹#›</a:t>
            </a:fld>
            <a:endParaRPr lang="en-US" altLang="ko-KR"/>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7D85A991-5FA9-4ABD-9C3A-BE53E0781C13}" type="slidenum">
              <a:rPr lang="ko-KR" altLang="en-US"/>
              <a:t>‹#›</a:t>
            </a:fld>
            <a:endParaRPr lang="en-US" altLang="ko-KR"/>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2F31B84A-71B8-44FF-A407-84683D1A829A}" type="slidenum">
              <a:rPr lang="ko-KR" altLang="en-US"/>
              <a:t>‹#›</a:t>
            </a:fld>
            <a:endParaRPr lang="en-US" altLang="ko-K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8584CC0E-BC93-41C2-9167-A6343522C875}" type="slidenum">
              <a:rPr lang="ko-KR" altLang="en-US"/>
              <a:t>‹#›</a:t>
            </a:fld>
            <a:endParaRPr lang="en-US" altLang="ko-KR"/>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951384" y="914400"/>
            <a:ext cx="2233083" cy="4953000"/>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2250018" y="914400"/>
            <a:ext cx="6498167" cy="4953000"/>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CB97F201-AEE7-4FAC-A8A8-02EC1A24D3CD}" type="slidenum">
              <a:rPr lang="ko-KR" altLang="en-US"/>
              <a:t>‹#›</a:t>
            </a:fld>
            <a:endParaRPr lang="en-US" altLang="ko-KR"/>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727042" name="Rectangle 2"/>
          <p:cNvSpPr>
            <a:spLocks noGrp="1" noChangeArrowheads="1"/>
          </p:cNvSpPr>
          <p:nvPr>
            <p:ph type="ctrTitle" sz="quarter"/>
          </p:nvPr>
        </p:nvSpPr>
        <p:spPr>
          <a:xfrm>
            <a:off x="1625600" y="1508126"/>
            <a:ext cx="8839200" cy="1692275"/>
          </a:xfrm>
        </p:spPr>
        <p:txBody>
          <a:bodyPr/>
          <a:lstStyle>
            <a:lvl1pPr>
              <a:defRPr/>
            </a:lvl1pPr>
          </a:lstStyle>
          <a:p>
            <a:pPr lvl="0"/>
            <a:r>
              <a:rPr lang="zh-CN" altLang="en-US" noProof="0"/>
              <a:t>单击此处编辑母版标题样式</a:t>
            </a:r>
          </a:p>
        </p:txBody>
      </p:sp>
      <p:sp>
        <p:nvSpPr>
          <p:cNvPr id="727043" name="Rectangle 3"/>
          <p:cNvSpPr>
            <a:spLocks noGrp="1" noChangeArrowheads="1"/>
          </p:cNvSpPr>
          <p:nvPr>
            <p:ph type="subTitle" sz="quarter" idx="1"/>
          </p:nvPr>
        </p:nvSpPr>
        <p:spPr>
          <a:xfrm>
            <a:off x="1828800" y="3505200"/>
            <a:ext cx="8534400" cy="762000"/>
          </a:xfrm>
        </p:spPr>
        <p:txBody>
          <a:bodyPr/>
          <a:lstStyle>
            <a:lvl1pPr marL="0" indent="0" algn="ctr">
              <a:buFontTx/>
              <a:buNone/>
              <a:defRPr/>
            </a:lvl1pPr>
          </a:lstStyle>
          <a:p>
            <a:pPr lvl="0"/>
            <a:r>
              <a:rPr lang="zh-CN" altLang="en-US" noProof="0"/>
              <a:t>单击此处编辑母版副标题样式</a:t>
            </a:r>
          </a:p>
        </p:txBody>
      </p:sp>
      <p:sp>
        <p:nvSpPr>
          <p:cNvPr id="727044" name="Rectangle 4"/>
          <p:cNvSpPr>
            <a:spLocks noGrp="1" noChangeArrowheads="1"/>
          </p:cNvSpPr>
          <p:nvPr>
            <p:ph type="dt" sz="quarter" idx="2"/>
          </p:nvPr>
        </p:nvSpPr>
        <p:spPr>
          <a:xfrm>
            <a:off x="914400" y="4876800"/>
            <a:ext cx="2540000" cy="457200"/>
          </a:xfrm>
        </p:spPr>
        <p:txBody>
          <a:bodyPr/>
          <a:lstStyle>
            <a:lvl1pPr>
              <a:defRPr>
                <a:solidFill>
                  <a:srgbClr val="660033"/>
                </a:solidFill>
              </a:defRPr>
            </a:lvl1pPr>
          </a:lstStyle>
          <a:p>
            <a:endParaRPr lang="en-US" altLang="zh-CN"/>
          </a:p>
        </p:txBody>
      </p:sp>
      <p:sp>
        <p:nvSpPr>
          <p:cNvPr id="727045" name="Rectangle 5"/>
          <p:cNvSpPr>
            <a:spLocks noGrp="1" noChangeArrowheads="1"/>
          </p:cNvSpPr>
          <p:nvPr>
            <p:ph type="ftr" sz="quarter" idx="3"/>
          </p:nvPr>
        </p:nvSpPr>
        <p:spPr>
          <a:xfrm>
            <a:off x="4165600" y="4876800"/>
            <a:ext cx="3860800" cy="457200"/>
          </a:xfrm>
        </p:spPr>
        <p:txBody>
          <a:bodyPr/>
          <a:lstStyle>
            <a:lvl1pPr>
              <a:defRPr>
                <a:solidFill>
                  <a:srgbClr val="660033"/>
                </a:solidFill>
              </a:defRPr>
            </a:lvl1pPr>
          </a:lstStyle>
          <a:p>
            <a:endParaRPr lang="en-US" altLang="zh-CN"/>
          </a:p>
        </p:txBody>
      </p:sp>
      <p:sp>
        <p:nvSpPr>
          <p:cNvPr id="727046" name="Rectangle 6"/>
          <p:cNvSpPr>
            <a:spLocks noGrp="1" noChangeArrowheads="1"/>
          </p:cNvSpPr>
          <p:nvPr>
            <p:ph type="sldNum" sz="quarter" idx="4"/>
          </p:nvPr>
        </p:nvSpPr>
        <p:spPr>
          <a:xfrm>
            <a:off x="8737600" y="4876800"/>
            <a:ext cx="2540000" cy="457200"/>
          </a:xfrm>
        </p:spPr>
        <p:txBody>
          <a:bodyPr/>
          <a:lstStyle>
            <a:lvl1pPr>
              <a:defRPr>
                <a:solidFill>
                  <a:srgbClr val="660033"/>
                </a:solidFill>
              </a:defRPr>
            </a:lvl1pPr>
          </a:lstStyle>
          <a:p>
            <a:fld id="{EB4A4450-D511-48BD-8E45-591F801B27C0}" type="slidenum">
              <a:rPr lang="en-US" altLang="zh-CN"/>
              <a:t>‹#›</a:t>
            </a:fld>
            <a:endParaRPr lang="en-US" altLang="zh-CN"/>
          </a:p>
        </p:txBody>
      </p:sp>
      <p:sp>
        <p:nvSpPr>
          <p:cNvPr id="727047" name="Rectangle 7" descr="SWIRL_2"/>
          <p:cNvSpPr>
            <a:spLocks noChangeArrowheads="1"/>
          </p:cNvSpPr>
          <p:nvPr/>
        </p:nvSpPr>
        <p:spPr bwMode="auto">
          <a:xfrm>
            <a:off x="0" y="5791201"/>
            <a:ext cx="12192000" cy="1065213"/>
          </a:xfrm>
          <a:prstGeom prst="rect">
            <a:avLst/>
          </a:prstGeom>
          <a:blipFill dpi="0" rotWithShape="0">
            <a:blip r:embed="rId1"/>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27048" name="Rectangle 8" descr="SWIRL_2"/>
          <p:cNvSpPr>
            <a:spLocks noChangeArrowheads="1"/>
          </p:cNvSpPr>
          <p:nvPr/>
        </p:nvSpPr>
        <p:spPr bwMode="auto">
          <a:xfrm>
            <a:off x="0" y="0"/>
            <a:ext cx="12192000" cy="990600"/>
          </a:xfrm>
          <a:prstGeom prst="rect">
            <a:avLst/>
          </a:prstGeom>
          <a:blipFill dpi="0" rotWithShape="0">
            <a:blip r:embed="rId1"/>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27049" name="Rectangle 9"/>
          <p:cNvSpPr>
            <a:spLocks noChangeArrowheads="1"/>
          </p:cNvSpPr>
          <p:nvPr/>
        </p:nvSpPr>
        <p:spPr bwMode="auto">
          <a:xfrm>
            <a:off x="5901267" y="838200"/>
            <a:ext cx="287867" cy="260350"/>
          </a:xfrm>
          <a:prstGeom prst="rect">
            <a:avLst/>
          </a:prstGeom>
          <a:solidFill>
            <a:srgbClr val="CC3300"/>
          </a:solidFill>
          <a:ln w="1270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27050" name="Rectangle 10"/>
          <p:cNvSpPr>
            <a:spLocks noChangeArrowheads="1"/>
          </p:cNvSpPr>
          <p:nvPr/>
        </p:nvSpPr>
        <p:spPr bwMode="auto">
          <a:xfrm>
            <a:off x="5901267" y="5638800"/>
            <a:ext cx="287867" cy="260350"/>
          </a:xfrm>
          <a:prstGeom prst="rect">
            <a:avLst/>
          </a:prstGeom>
          <a:solidFill>
            <a:srgbClr val="CC3300"/>
          </a:solidFill>
          <a:ln w="1270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15F78E3-FE23-47BB-95E1-30DCAB239E36}" type="slidenum">
              <a:rPr lang="en-US" altLang="zh-CN"/>
              <a:t>‹#›</a:t>
            </a:fld>
            <a:endParaRPr lang="en-US" altLang="zh-CN"/>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5B00466-FA94-4FE9-A4A6-A953AEEF153B}" type="slidenum">
              <a:rPr lang="en-US" altLang="zh-CN"/>
              <a:t>‹#›</a:t>
            </a:fld>
            <a:endParaRPr lang="en-US" altLang="zh-CN"/>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914400" y="2590800"/>
            <a:ext cx="5080000" cy="3505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2590800"/>
            <a:ext cx="5080000" cy="3505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33A3C5E-7013-417B-8323-F38B8AB18513}" type="slidenum">
              <a:rPr lang="en-US" altLang="zh-CN"/>
              <a:t>‹#›</a:t>
            </a:fld>
            <a:endParaRPr lang="en-US" altLang="zh-CN"/>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6CB77EF-9A59-43DB-86A9-46E66D918AEA}" type="slidenum">
              <a:rPr lang="en-US" altLang="zh-CN"/>
              <a:t>‹#›</a:t>
            </a:fld>
            <a:endParaRPr lang="en-US" altLang="zh-CN"/>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761E4B4-4664-457E-AF42-299C3B810626}" type="slidenum">
              <a:rPr lang="en-US" altLang="zh-CN"/>
              <a:t>‹#›</a:t>
            </a:fld>
            <a:endParaRPr lang="en-US" altLang="zh-CN"/>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5D19548-04B6-4CA1-9EBE-DEDFFA1DA142}" type="slidenum">
              <a:rPr lang="en-US" altLang="zh-CN"/>
              <a:t>‹#›</a:t>
            </a:fld>
            <a:endParaRPr lang="en-US" altLang="zh-CN"/>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B41318D-E144-4C8C-82DC-5975E5F8AB64}" type="slidenum">
              <a:rPr lang="en-US" altLang="zh-CN"/>
              <a:t>‹#›</a:t>
            </a:fld>
            <a:endParaRPr lang="en-US" altLang="zh-CN"/>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bl">
  <p:cSld name="标题和表格">
    <p:spTree>
      <p:nvGrpSpPr>
        <p:cNvPr id="1" name=""/>
        <p:cNvGrpSpPr/>
        <p:nvPr/>
      </p:nvGrpSpPr>
      <p:grpSpPr>
        <a:xfrm>
          <a:off x="0" y="0"/>
          <a:ext cx="0" cy="0"/>
        </a:xfrm>
      </p:grpSpPr>
      <p:sp>
        <p:nvSpPr>
          <p:cNvPr id="2" name="标题 1"/>
          <p:cNvSpPr>
            <a:spLocks noGrp="1"/>
          </p:cNvSpPr>
          <p:nvPr>
            <p:ph type="title"/>
          </p:nvPr>
        </p:nvSpPr>
        <p:spPr>
          <a:xfrm>
            <a:off x="1219200" y="762000"/>
            <a:ext cx="10668000" cy="1143000"/>
          </a:xfrm>
        </p:spPr>
        <p:txBody>
          <a:bodyPr/>
          <a:lstStyle/>
          <a:p>
            <a:r>
              <a:rPr lang="zh-CN" altLang="en-US" noProof="1"/>
              <a:t>单击此处编辑母版标题样式</a:t>
            </a:r>
          </a:p>
        </p:txBody>
      </p:sp>
      <p:sp>
        <p:nvSpPr>
          <p:cNvPr id="3" name="表格占位符 2"/>
          <p:cNvSpPr>
            <a:spLocks noGrp="1"/>
          </p:cNvSpPr>
          <p:nvPr>
            <p:ph type="tbl" idx="1"/>
          </p:nvPr>
        </p:nvSpPr>
        <p:spPr>
          <a:xfrm>
            <a:off x="1219200" y="2362200"/>
            <a:ext cx="10668000" cy="3733800"/>
          </a:xfrm>
        </p:spPr>
        <p:txBody>
          <a:bodyPr/>
          <a:lstStyle/>
          <a:p>
            <a:pPr lvl="0"/>
            <a:endParaRPr lang="zh-CN" altLang="en-US" noProof="0"/>
          </a:p>
        </p:txBody>
      </p:sp>
      <p:sp>
        <p:nvSpPr>
          <p:cNvPr id="4" name="Rectangle 8"/>
          <p:cNvSpPr>
            <a:spLocks noGrp="1" noChangeArrowheads="1"/>
          </p:cNvSpPr>
          <p:nvPr>
            <p:ph type="dt" sz="half" idx="10"/>
          </p:nvPr>
        </p:nvSpPr>
        <p:spPr/>
        <p:txBody>
          <a:bodyPr/>
          <a:lstStyle>
            <a:lvl1pPr>
              <a:defRPr/>
            </a:lvl1pPr>
          </a:lstStyle>
          <a:p>
            <a:pPr>
              <a:defRPr/>
            </a:pPr>
            <a:endParaRPr lang="en-US" altLang="zh-CN"/>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p>
        </p:txBody>
      </p:sp>
      <p:sp>
        <p:nvSpPr>
          <p:cNvPr id="6" name="Rectangle 10"/>
          <p:cNvSpPr>
            <a:spLocks noGrp="1" noChangeArrowheads="1"/>
          </p:cNvSpPr>
          <p:nvPr>
            <p:ph type="sldNum" sz="quarter" idx="12"/>
          </p:nvPr>
        </p:nvSpPr>
        <p:spPr/>
        <p:txBody>
          <a:bodyPr/>
          <a:lstStyle>
            <a:lvl1pPr>
              <a:defRPr/>
            </a:lvl1pPr>
          </a:lstStyle>
          <a:p>
            <a:fld id="{F4DF1B7E-A4D0-4903-B2A3-EA501E4479BB}" type="slidenum">
              <a:rPr lang="en-US" altLang="zh-CN"/>
              <a:t>‹#›</a:t>
            </a:fld>
            <a:endParaRPr lang="en-US" altLang="zh-CN"/>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D0BAD8B-6E31-423E-B127-D6F28CCFB805}" type="slidenum">
              <a:rPr lang="en-US" altLang="zh-CN"/>
              <a:t>‹#›</a:t>
            </a:fld>
            <a:endParaRPr lang="en-US" altLang="zh-CN"/>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18E542B-8A96-4E61-BF7C-3E7026F4F26D}" type="slidenum">
              <a:rPr lang="en-US" altLang="zh-CN"/>
              <a:t>‹#›</a:t>
            </a:fld>
            <a:endParaRPr lang="en-US" altLang="zh-CN"/>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914400" y="609600"/>
            <a:ext cx="7569200" cy="5486400"/>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CA5FC33-00FB-4F13-A0A6-D2C6D67D2290}" type="slidenum">
              <a:rPr lang="en-US" altLang="zh-CN"/>
              <a:t>‹#›</a:t>
            </a:fld>
            <a:endParaRPr lang="en-US" altLang="zh-CN"/>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590850" name="Rectangle 2"/>
          <p:cNvSpPr>
            <a:spLocks noChangeArrowheads="1"/>
          </p:cNvSpPr>
          <p:nvPr/>
        </p:nvSpPr>
        <p:spPr bwMode="auto">
          <a:xfrm>
            <a:off x="7899400" y="0"/>
            <a:ext cx="1483784" cy="6858000"/>
          </a:xfrm>
          <a:prstGeom prst="rect">
            <a:avLst/>
          </a:prstGeom>
          <a:solidFill>
            <a:srgbClr val="99CCCC"/>
          </a:solidFill>
          <a:ln>
            <a:noFill/>
          </a:ln>
          <a:effectLst/>
          <a:extLst>
            <a:ext uri="{91240B29-F687-4F45-9708-019B960494DF}">
              <a14:hiddenLine xmlns:a14="http://schemas.microsoft.com/office/drawing/2010/main" w="38100">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1" name="Rectangle 3"/>
          <p:cNvSpPr>
            <a:spLocks noChangeArrowheads="1"/>
          </p:cNvSpPr>
          <p:nvPr/>
        </p:nvSpPr>
        <p:spPr bwMode="auto">
          <a:xfrm>
            <a:off x="9228667" y="0"/>
            <a:ext cx="2963333" cy="6858000"/>
          </a:xfrm>
          <a:prstGeom prst="rect">
            <a:avLst/>
          </a:prstGeom>
          <a:solidFill>
            <a:srgbClr val="336666"/>
          </a:solidFill>
          <a:ln>
            <a:noFill/>
          </a:ln>
          <a:effectLst/>
          <a:extLst>
            <a:ext uri="{91240B29-F687-4F45-9708-019B960494DF}">
              <a14:hiddenLine xmlns:a14="http://schemas.microsoft.com/office/drawing/2010/main" w="38100">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2" name="Rectangle 4"/>
          <p:cNvSpPr>
            <a:spLocks noChangeArrowheads="1"/>
          </p:cNvSpPr>
          <p:nvPr/>
        </p:nvSpPr>
        <p:spPr bwMode="auto">
          <a:xfrm>
            <a:off x="4066118" y="2828926"/>
            <a:ext cx="7385049" cy="2532063"/>
          </a:xfrm>
          <a:prstGeom prst="rect">
            <a:avLst/>
          </a:prstGeom>
          <a:solidFill>
            <a:schemeClr val="bg1"/>
          </a:solidFill>
          <a:ln w="19050">
            <a:solidFill>
              <a:schemeClr val="bg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3" name="Rectangle 5"/>
          <p:cNvSpPr>
            <a:spLocks noChangeArrowheads="1"/>
          </p:cNvSpPr>
          <p:nvPr/>
        </p:nvSpPr>
        <p:spPr bwMode="auto">
          <a:xfrm>
            <a:off x="7899400" y="5373688"/>
            <a:ext cx="203200" cy="423862"/>
          </a:xfrm>
          <a:prstGeom prst="rect">
            <a:avLst/>
          </a:prstGeom>
          <a:solidFill>
            <a:srgbClr val="33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4" name="Rectangle 6"/>
          <p:cNvSpPr>
            <a:spLocks noChangeArrowheads="1"/>
          </p:cNvSpPr>
          <p:nvPr/>
        </p:nvSpPr>
        <p:spPr bwMode="auto">
          <a:xfrm>
            <a:off x="8335433" y="5373688"/>
            <a:ext cx="186267" cy="423862"/>
          </a:xfrm>
          <a:prstGeom prst="rect">
            <a:avLst/>
          </a:prstGeom>
          <a:solidFill>
            <a:srgbClr val="33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5" name="Rectangle 7"/>
          <p:cNvSpPr>
            <a:spLocks noChangeArrowheads="1"/>
          </p:cNvSpPr>
          <p:nvPr/>
        </p:nvSpPr>
        <p:spPr bwMode="auto">
          <a:xfrm>
            <a:off x="8773585" y="5373688"/>
            <a:ext cx="171449" cy="423862"/>
          </a:xfrm>
          <a:prstGeom prst="rect">
            <a:avLst/>
          </a:prstGeom>
          <a:solidFill>
            <a:srgbClr val="33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6" name="Rectangle 8"/>
          <p:cNvSpPr>
            <a:spLocks noChangeArrowheads="1"/>
          </p:cNvSpPr>
          <p:nvPr/>
        </p:nvSpPr>
        <p:spPr bwMode="auto">
          <a:xfrm>
            <a:off x="9226551" y="5373688"/>
            <a:ext cx="137583" cy="423862"/>
          </a:xfrm>
          <a:prstGeom prst="rect">
            <a:avLst/>
          </a:prstGeom>
          <a:solidFill>
            <a:srgbClr val="33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7" name="Rectangle 9"/>
          <p:cNvSpPr>
            <a:spLocks noChangeArrowheads="1"/>
          </p:cNvSpPr>
          <p:nvPr/>
        </p:nvSpPr>
        <p:spPr bwMode="auto">
          <a:xfrm>
            <a:off x="9662585" y="5373688"/>
            <a:ext cx="129116" cy="423862"/>
          </a:xfrm>
          <a:prstGeom prst="rect">
            <a:avLst/>
          </a:prstGeom>
          <a:solidFill>
            <a:srgbClr val="33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8" name="Rectangle 10"/>
          <p:cNvSpPr>
            <a:spLocks noChangeArrowheads="1"/>
          </p:cNvSpPr>
          <p:nvPr/>
        </p:nvSpPr>
        <p:spPr bwMode="auto">
          <a:xfrm>
            <a:off x="10102851" y="5373688"/>
            <a:ext cx="110067" cy="423862"/>
          </a:xfrm>
          <a:prstGeom prst="rect">
            <a:avLst/>
          </a:prstGeom>
          <a:solidFill>
            <a:srgbClr val="33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59" name="Rectangle 11"/>
          <p:cNvSpPr>
            <a:spLocks noChangeArrowheads="1"/>
          </p:cNvSpPr>
          <p:nvPr/>
        </p:nvSpPr>
        <p:spPr bwMode="auto">
          <a:xfrm>
            <a:off x="10553700" y="5373688"/>
            <a:ext cx="93133" cy="423862"/>
          </a:xfrm>
          <a:prstGeom prst="rect">
            <a:avLst/>
          </a:prstGeom>
          <a:solidFill>
            <a:srgbClr val="33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0" name="Line 12"/>
          <p:cNvSpPr>
            <a:spLocks noChangeShapeType="1"/>
          </p:cNvSpPr>
          <p:nvPr/>
        </p:nvSpPr>
        <p:spPr bwMode="auto">
          <a:xfrm flipH="1" flipV="1">
            <a:off x="11017251" y="5373688"/>
            <a:ext cx="0" cy="423862"/>
          </a:xfrm>
          <a:prstGeom prst="line">
            <a:avLst/>
          </a:prstGeom>
          <a:noFill/>
          <a:ln w="38100">
            <a:solidFill>
              <a:srgbClr val="33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1" name="Line 13"/>
          <p:cNvSpPr>
            <a:spLocks noChangeShapeType="1"/>
          </p:cNvSpPr>
          <p:nvPr/>
        </p:nvSpPr>
        <p:spPr bwMode="auto">
          <a:xfrm flipH="1" flipV="1">
            <a:off x="11451167" y="5372101"/>
            <a:ext cx="0" cy="423863"/>
          </a:xfrm>
          <a:prstGeom prst="line">
            <a:avLst/>
          </a:prstGeom>
          <a:noFill/>
          <a:ln w="19050">
            <a:solidFill>
              <a:srgbClr val="33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nvGrpSpPr>
          <p:cNvPr id="590862" name="Group 14"/>
          <p:cNvGrpSpPr/>
          <p:nvPr/>
        </p:nvGrpSpPr>
        <p:grpSpPr>
          <a:xfrm>
            <a:off x="4394200" y="2541589"/>
            <a:ext cx="7067551" cy="287337"/>
            <a:chOff x="2252" y="1645"/>
            <a:chExt cx="3617" cy="187"/>
          </a:xfrm>
        </p:grpSpPr>
        <p:sp>
          <p:nvSpPr>
            <p:cNvPr id="590863" name="Rectangle 15"/>
            <p:cNvSpPr>
              <a:spLocks noChangeArrowheads="1"/>
            </p:cNvSpPr>
            <p:nvPr/>
          </p:nvSpPr>
          <p:spPr bwMode="auto">
            <a:xfrm flipH="1">
              <a:off x="4046" y="1645"/>
              <a:ext cx="1823" cy="187"/>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4" name="Rectangle 16"/>
            <p:cNvSpPr>
              <a:spLocks noChangeArrowheads="1"/>
            </p:cNvSpPr>
            <p:nvPr/>
          </p:nvSpPr>
          <p:spPr bwMode="auto">
            <a:xfrm flipH="1">
              <a:off x="3848" y="1646"/>
              <a:ext cx="165" cy="186"/>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5" name="Rectangle 17"/>
            <p:cNvSpPr>
              <a:spLocks noChangeArrowheads="1"/>
            </p:cNvSpPr>
            <p:nvPr/>
          </p:nvSpPr>
          <p:spPr bwMode="auto">
            <a:xfrm flipH="1">
              <a:off x="3648" y="1646"/>
              <a:ext cx="148" cy="186"/>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6" name="Rectangle 18"/>
            <p:cNvSpPr>
              <a:spLocks noChangeArrowheads="1"/>
            </p:cNvSpPr>
            <p:nvPr/>
          </p:nvSpPr>
          <p:spPr bwMode="auto">
            <a:xfrm flipH="1">
              <a:off x="3443" y="1646"/>
              <a:ext cx="139" cy="186"/>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7" name="Rectangle 19"/>
            <p:cNvSpPr>
              <a:spLocks noChangeArrowheads="1"/>
            </p:cNvSpPr>
            <p:nvPr/>
          </p:nvSpPr>
          <p:spPr bwMode="auto">
            <a:xfrm flipH="1">
              <a:off x="3244" y="1646"/>
              <a:ext cx="115" cy="186"/>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8" name="Rectangle 20"/>
            <p:cNvSpPr>
              <a:spLocks noChangeArrowheads="1"/>
            </p:cNvSpPr>
            <p:nvPr/>
          </p:nvSpPr>
          <p:spPr bwMode="auto">
            <a:xfrm flipH="1">
              <a:off x="3046" y="1646"/>
              <a:ext cx="88" cy="186"/>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69" name="Rectangle 21"/>
            <p:cNvSpPr>
              <a:spLocks noChangeArrowheads="1"/>
            </p:cNvSpPr>
            <p:nvPr/>
          </p:nvSpPr>
          <p:spPr bwMode="auto">
            <a:xfrm flipH="1">
              <a:off x="2848" y="1646"/>
              <a:ext cx="73" cy="186"/>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70" name="Rectangle 22"/>
            <p:cNvSpPr>
              <a:spLocks noChangeArrowheads="1"/>
            </p:cNvSpPr>
            <p:nvPr/>
          </p:nvSpPr>
          <p:spPr bwMode="auto">
            <a:xfrm flipH="1">
              <a:off x="2643" y="1646"/>
              <a:ext cx="55" cy="186"/>
            </a:xfrm>
            <a:prstGeom prst="rect">
              <a:avLst/>
            </a:prstGeom>
            <a:solidFill>
              <a:srgbClr val="330066"/>
            </a:solidFill>
            <a:ln>
              <a:noFill/>
            </a:ln>
            <a:effectLst/>
            <a:extLst>
              <a:ext uri="{91240B29-F687-4F45-9708-019B960494DF}">
                <a14:hiddenLine xmlns:a14="http://schemas.microsoft.com/office/drawing/2010/main" w="9525">
                  <a:solidFill>
                    <a:srgbClr val="99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71" name="Line 23"/>
            <p:cNvSpPr>
              <a:spLocks noChangeShapeType="1"/>
            </p:cNvSpPr>
            <p:nvPr/>
          </p:nvSpPr>
          <p:spPr bwMode="auto">
            <a:xfrm flipH="1" flipV="1">
              <a:off x="2460" y="1646"/>
              <a:ext cx="0" cy="186"/>
            </a:xfrm>
            <a:prstGeom prst="line">
              <a:avLst/>
            </a:prstGeom>
            <a:noFill/>
            <a:ln w="38100">
              <a:solidFill>
                <a:srgbClr val="33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90872" name="Line 24"/>
            <p:cNvSpPr>
              <a:spLocks noChangeShapeType="1"/>
            </p:cNvSpPr>
            <p:nvPr/>
          </p:nvSpPr>
          <p:spPr bwMode="auto">
            <a:xfrm flipH="1" flipV="1">
              <a:off x="2252" y="1646"/>
              <a:ext cx="0" cy="186"/>
            </a:xfrm>
            <a:prstGeom prst="line">
              <a:avLst/>
            </a:prstGeom>
            <a:noFill/>
            <a:ln w="19050">
              <a:solidFill>
                <a:srgbClr val="33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5"/>
            <a:ext cx="76835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5"/>
            <a:ext cx="76835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182274" name="Group 2"/>
          <p:cNvGrpSpPr/>
          <p:nvPr/>
        </p:nvGrpSpPr>
        <p:grpSpPr>
          <a:xfrm>
            <a:off x="1" y="1422400"/>
            <a:ext cx="12196233" cy="5435600"/>
            <a:chOff x="0" y="896"/>
            <a:chExt cx="5762" cy="3424"/>
          </a:xfrm>
        </p:grpSpPr>
        <p:grpSp>
          <p:nvGrpSpPr>
            <p:cNvPr id="182275" name="Group 3"/>
            <p:cNvGrpSpPr/>
            <p:nvPr userDrawn="1"/>
          </p:nvGrpSpPr>
          <p:grpSpPr>
            <a:xfrm>
              <a:off x="20" y="896"/>
              <a:ext cx="5742" cy="3424"/>
              <a:chOff x="20" y="896"/>
              <a:chExt cx="5742" cy="3424"/>
            </a:xfrm>
          </p:grpSpPr>
          <p:sp>
            <p:nvSpPr>
              <p:cNvPr id="182276" name="Freeform 4"/>
              <p:cNvSpPr/>
              <p:nvPr userDrawn="1"/>
            </p:nvSpPr>
            <p:spPr bwMode="hidden">
              <a:xfrm>
                <a:off x="1399" y="1116"/>
                <a:ext cx="2815" cy="2110"/>
              </a:xfrm>
              <a:custGeom>
                <a:gdLst>
                  <a:gd name="T0" fmla="*/ 950 w 2815"/>
                  <a:gd name="T1" fmla="*/ 85 h 2110"/>
                  <a:gd name="T2" fmla="*/ 628 w 2815"/>
                  <a:gd name="T3" fmla="*/ 438 h 2110"/>
                  <a:gd name="T4" fmla="*/ 66 w 2815"/>
                  <a:gd name="T5" fmla="*/ 471 h 2110"/>
                  <a:gd name="T6" fmla="*/ 0 w 2815"/>
                  <a:gd name="T7" fmla="*/ 627 h 2110"/>
                  <a:gd name="T8" fmla="*/ 372 w 2815"/>
                  <a:gd name="T9" fmla="*/ 1026 h 2110"/>
                  <a:gd name="T10" fmla="*/ 611 w 2815"/>
                  <a:gd name="T11" fmla="*/ 902 h 2110"/>
                  <a:gd name="T12" fmla="*/ 992 w 2815"/>
                  <a:gd name="T13" fmla="*/ 1085 h 2110"/>
                  <a:gd name="T14" fmla="*/ 1116 w 2815"/>
                  <a:gd name="T15" fmla="*/ 1339 h 2110"/>
                  <a:gd name="T16" fmla="*/ 1083 w 2815"/>
                  <a:gd name="T17" fmla="*/ 1450 h 2110"/>
                  <a:gd name="T18" fmla="*/ 1124 w 2815"/>
                  <a:gd name="T19" fmla="*/ 1659 h 2110"/>
                  <a:gd name="T20" fmla="*/ 1149 w 2815"/>
                  <a:gd name="T21" fmla="*/ 1999 h 2110"/>
                  <a:gd name="T22" fmla="*/ 1463 w 2815"/>
                  <a:gd name="T23" fmla="*/ 2110 h 2110"/>
                  <a:gd name="T24" fmla="*/ 1686 w 2815"/>
                  <a:gd name="T25" fmla="*/ 2025 h 2110"/>
                  <a:gd name="T26" fmla="*/ 1603 w 2815"/>
                  <a:gd name="T27" fmla="*/ 1777 h 2110"/>
                  <a:gd name="T28" fmla="*/ 1991 w 2815"/>
                  <a:gd name="T29" fmla="*/ 1555 h 2110"/>
                  <a:gd name="T30" fmla="*/ 2281 w 2815"/>
                  <a:gd name="T31" fmla="*/ 1542 h 2110"/>
                  <a:gd name="T32" fmla="*/ 2446 w 2815"/>
                  <a:gd name="T33" fmla="*/ 1359 h 2110"/>
                  <a:gd name="T34" fmla="*/ 2361 w 2815"/>
                  <a:gd name="T35" fmla="*/ 1001 h 2110"/>
                  <a:gd name="T36" fmla="*/ 2606 w 2815"/>
                  <a:gd name="T37" fmla="*/ 893 h 2110"/>
                  <a:gd name="T38" fmla="*/ 2815 w 2815"/>
                  <a:gd name="T39" fmla="*/ 454 h 2110"/>
                  <a:gd name="T40" fmla="*/ 2518 w 2815"/>
                  <a:gd name="T41" fmla="*/ 0 h 21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15" h="2110">
                    <a:moveTo>
                      <a:pt x="950" y="85"/>
                    </a:moveTo>
                    <a:lnTo>
                      <a:pt x="628" y="438"/>
                    </a:lnTo>
                    <a:lnTo>
                      <a:pt x="66" y="471"/>
                    </a:lnTo>
                    <a:lnTo>
                      <a:pt x="0" y="627"/>
                    </a:lnTo>
                    <a:lnTo>
                      <a:pt x="372" y="1026"/>
                    </a:lnTo>
                    <a:lnTo>
                      <a:pt x="611" y="902"/>
                    </a:lnTo>
                    <a:lnTo>
                      <a:pt x="992" y="1085"/>
                    </a:lnTo>
                    <a:lnTo>
                      <a:pt x="1116" y="1339"/>
                    </a:lnTo>
                    <a:lnTo>
                      <a:pt x="1083" y="1450"/>
                    </a:lnTo>
                    <a:lnTo>
                      <a:pt x="1124" y="1659"/>
                    </a:lnTo>
                    <a:lnTo>
                      <a:pt x="1149" y="1999"/>
                    </a:lnTo>
                    <a:lnTo>
                      <a:pt x="1463" y="2110"/>
                    </a:lnTo>
                    <a:lnTo>
                      <a:pt x="1686" y="2025"/>
                    </a:lnTo>
                    <a:lnTo>
                      <a:pt x="1603" y="1777"/>
                    </a:lnTo>
                    <a:lnTo>
                      <a:pt x="1991" y="1555"/>
                    </a:lnTo>
                    <a:lnTo>
                      <a:pt x="2281" y="1542"/>
                    </a:lnTo>
                    <a:lnTo>
                      <a:pt x="2446" y="1359"/>
                    </a:lnTo>
                    <a:lnTo>
                      <a:pt x="2361" y="1001"/>
                    </a:lnTo>
                    <a:lnTo>
                      <a:pt x="2606" y="893"/>
                    </a:lnTo>
                    <a:lnTo>
                      <a:pt x="2815" y="454"/>
                    </a:lnTo>
                    <a:lnTo>
                      <a:pt x="2518" y="0"/>
                    </a:lnTo>
                  </a:path>
                </a:pathLst>
              </a:custGeom>
              <a:noFill/>
              <a:ln w="1524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77" name="Freeform 5"/>
              <p:cNvSpPr/>
              <p:nvPr userDrawn="1"/>
            </p:nvSpPr>
            <p:spPr bwMode="hidden">
              <a:xfrm>
                <a:off x="672" y="1116"/>
                <a:ext cx="3966" cy="2366"/>
              </a:xfrm>
              <a:custGeom>
                <a:gdLst>
                  <a:gd name="T0" fmla="*/ 1423 w 3966"/>
                  <a:gd name="T1" fmla="*/ 65 h 2366"/>
                  <a:gd name="T2" fmla="*/ 1148 w 3966"/>
                  <a:gd name="T3" fmla="*/ 262 h 2366"/>
                  <a:gd name="T4" fmla="*/ 934 w 3966"/>
                  <a:gd name="T5" fmla="*/ 216 h 2366"/>
                  <a:gd name="T6" fmla="*/ 529 w 3966"/>
                  <a:gd name="T7" fmla="*/ 314 h 2366"/>
                  <a:gd name="T8" fmla="*/ 174 w 3966"/>
                  <a:gd name="T9" fmla="*/ 327 h 2366"/>
                  <a:gd name="T10" fmla="*/ 0 w 3966"/>
                  <a:gd name="T11" fmla="*/ 628 h 2366"/>
                  <a:gd name="T12" fmla="*/ 91 w 3966"/>
                  <a:gd name="T13" fmla="*/ 726 h 2366"/>
                  <a:gd name="T14" fmla="*/ 231 w 3966"/>
                  <a:gd name="T15" fmla="*/ 654 h 2366"/>
                  <a:gd name="T16" fmla="*/ 430 w 3966"/>
                  <a:gd name="T17" fmla="*/ 687 h 2366"/>
                  <a:gd name="T18" fmla="*/ 504 w 3966"/>
                  <a:gd name="T19" fmla="*/ 850 h 2366"/>
                  <a:gd name="T20" fmla="*/ 347 w 3966"/>
                  <a:gd name="T21" fmla="*/ 1020 h 2366"/>
                  <a:gd name="T22" fmla="*/ 529 w 3966"/>
                  <a:gd name="T23" fmla="*/ 1144 h 2366"/>
                  <a:gd name="T24" fmla="*/ 727 w 3966"/>
                  <a:gd name="T25" fmla="*/ 1105 h 2366"/>
                  <a:gd name="T26" fmla="*/ 901 w 3966"/>
                  <a:gd name="T27" fmla="*/ 1216 h 2366"/>
                  <a:gd name="T28" fmla="*/ 1256 w 3966"/>
                  <a:gd name="T29" fmla="*/ 1229 h 2366"/>
                  <a:gd name="T30" fmla="*/ 1611 w 3966"/>
                  <a:gd name="T31" fmla="*/ 1425 h 2366"/>
                  <a:gd name="T32" fmla="*/ 1694 w 3966"/>
                  <a:gd name="T33" fmla="*/ 1673 h 2366"/>
                  <a:gd name="T34" fmla="*/ 1619 w 3966"/>
                  <a:gd name="T35" fmla="*/ 2118 h 2366"/>
                  <a:gd name="T36" fmla="*/ 1694 w 3966"/>
                  <a:gd name="T37" fmla="*/ 2268 h 2366"/>
                  <a:gd name="T38" fmla="*/ 2132 w 3966"/>
                  <a:gd name="T39" fmla="*/ 2242 h 2366"/>
                  <a:gd name="T40" fmla="*/ 2289 w 3966"/>
                  <a:gd name="T41" fmla="*/ 2366 h 2366"/>
                  <a:gd name="T42" fmla="*/ 2594 w 3966"/>
                  <a:gd name="T43" fmla="*/ 2046 h 2366"/>
                  <a:gd name="T44" fmla="*/ 2537 w 3966"/>
                  <a:gd name="T45" fmla="*/ 1817 h 2366"/>
                  <a:gd name="T46" fmla="*/ 2818 w 3966"/>
                  <a:gd name="T47" fmla="*/ 1673 h 2366"/>
                  <a:gd name="T48" fmla="*/ 3016 w 3966"/>
                  <a:gd name="T49" fmla="*/ 1719 h 2366"/>
                  <a:gd name="T50" fmla="*/ 3280 w 3966"/>
                  <a:gd name="T51" fmla="*/ 1615 h 2366"/>
                  <a:gd name="T52" fmla="*/ 3405 w 3966"/>
                  <a:gd name="T53" fmla="*/ 1174 h 2366"/>
                  <a:gd name="T54" fmla="*/ 3643 w 3966"/>
                  <a:gd name="T55" fmla="*/ 922 h 2366"/>
                  <a:gd name="T56" fmla="*/ 3966 w 3966"/>
                  <a:gd name="T57" fmla="*/ 896 h 2366"/>
                  <a:gd name="T58" fmla="*/ 3908 w 3966"/>
                  <a:gd name="T59" fmla="*/ 733 h 2366"/>
                  <a:gd name="T60" fmla="*/ 3669 w 3966"/>
                  <a:gd name="T61" fmla="*/ 563 h 2366"/>
                  <a:gd name="T62" fmla="*/ 3817 w 3966"/>
                  <a:gd name="T63" fmla="*/ 210 h 2366"/>
                  <a:gd name="T64" fmla="*/ 3590 w 3966"/>
                  <a:gd name="T65" fmla="*/ 0 h 23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66" h="2366">
                    <a:moveTo>
                      <a:pt x="1423" y="65"/>
                    </a:moveTo>
                    <a:lnTo>
                      <a:pt x="1148" y="262"/>
                    </a:lnTo>
                    <a:lnTo>
                      <a:pt x="934" y="216"/>
                    </a:lnTo>
                    <a:lnTo>
                      <a:pt x="529" y="314"/>
                    </a:lnTo>
                    <a:lnTo>
                      <a:pt x="174" y="327"/>
                    </a:lnTo>
                    <a:lnTo>
                      <a:pt x="0" y="628"/>
                    </a:lnTo>
                    <a:lnTo>
                      <a:pt x="91" y="726"/>
                    </a:lnTo>
                    <a:lnTo>
                      <a:pt x="231" y="654"/>
                    </a:lnTo>
                    <a:lnTo>
                      <a:pt x="430" y="687"/>
                    </a:lnTo>
                    <a:lnTo>
                      <a:pt x="504" y="850"/>
                    </a:lnTo>
                    <a:lnTo>
                      <a:pt x="347" y="1020"/>
                    </a:lnTo>
                    <a:lnTo>
                      <a:pt x="529" y="1144"/>
                    </a:lnTo>
                    <a:lnTo>
                      <a:pt x="727" y="1105"/>
                    </a:lnTo>
                    <a:lnTo>
                      <a:pt x="901" y="1216"/>
                    </a:lnTo>
                    <a:lnTo>
                      <a:pt x="1256" y="1229"/>
                    </a:lnTo>
                    <a:lnTo>
                      <a:pt x="1611" y="1425"/>
                    </a:lnTo>
                    <a:lnTo>
                      <a:pt x="1694" y="1673"/>
                    </a:lnTo>
                    <a:lnTo>
                      <a:pt x="1619" y="2118"/>
                    </a:lnTo>
                    <a:lnTo>
                      <a:pt x="1694" y="2268"/>
                    </a:lnTo>
                    <a:lnTo>
                      <a:pt x="2132" y="2242"/>
                    </a:lnTo>
                    <a:lnTo>
                      <a:pt x="2289" y="2366"/>
                    </a:lnTo>
                    <a:lnTo>
                      <a:pt x="2594" y="2046"/>
                    </a:lnTo>
                    <a:lnTo>
                      <a:pt x="2537" y="1817"/>
                    </a:lnTo>
                    <a:lnTo>
                      <a:pt x="2818" y="1673"/>
                    </a:lnTo>
                    <a:lnTo>
                      <a:pt x="3016" y="1719"/>
                    </a:lnTo>
                    <a:lnTo>
                      <a:pt x="3280" y="1615"/>
                    </a:lnTo>
                    <a:lnTo>
                      <a:pt x="3405" y="1174"/>
                    </a:lnTo>
                    <a:lnTo>
                      <a:pt x="3643" y="922"/>
                    </a:lnTo>
                    <a:lnTo>
                      <a:pt x="3966" y="896"/>
                    </a:lnTo>
                    <a:lnTo>
                      <a:pt x="3908" y="733"/>
                    </a:lnTo>
                    <a:lnTo>
                      <a:pt x="3669" y="563"/>
                    </a:lnTo>
                    <a:lnTo>
                      <a:pt x="3817" y="210"/>
                    </a:lnTo>
                    <a:lnTo>
                      <a:pt x="3590" y="0"/>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78" name="Freeform 6"/>
              <p:cNvSpPr/>
              <p:nvPr userDrawn="1"/>
            </p:nvSpPr>
            <p:spPr bwMode="hidden">
              <a:xfrm>
                <a:off x="20" y="1069"/>
                <a:ext cx="5732" cy="3107"/>
              </a:xfrm>
              <a:custGeom>
                <a:gdLst>
                  <a:gd name="T0" fmla="*/ 81 w 5732"/>
                  <a:gd name="T1" fmla="*/ 0 h 3107"/>
                  <a:gd name="T2" fmla="*/ 133 w 5732"/>
                  <a:gd name="T3" fmla="*/ 328 h 3107"/>
                  <a:gd name="T4" fmla="*/ 0 w 5732"/>
                  <a:gd name="T5" fmla="*/ 666 h 3107"/>
                  <a:gd name="T6" fmla="*/ 83 w 5732"/>
                  <a:gd name="T7" fmla="*/ 1221 h 3107"/>
                  <a:gd name="T8" fmla="*/ 413 w 5732"/>
                  <a:gd name="T9" fmla="*/ 1515 h 3107"/>
                  <a:gd name="T10" fmla="*/ 881 w 5732"/>
                  <a:gd name="T11" fmla="*/ 1700 h 3107"/>
                  <a:gd name="T12" fmla="*/ 1440 w 5732"/>
                  <a:gd name="T13" fmla="*/ 1651 h 3107"/>
                  <a:gd name="T14" fmla="*/ 1755 w 5732"/>
                  <a:gd name="T15" fmla="*/ 1940 h 3107"/>
                  <a:gd name="T16" fmla="*/ 1653 w 5732"/>
                  <a:gd name="T17" fmla="*/ 2126 h 3107"/>
                  <a:gd name="T18" fmla="*/ 1136 w 5732"/>
                  <a:gd name="T19" fmla="*/ 2142 h 3107"/>
                  <a:gd name="T20" fmla="*/ 911 w 5732"/>
                  <a:gd name="T21" fmla="*/ 2021 h 3107"/>
                  <a:gd name="T22" fmla="*/ 739 w 5732"/>
                  <a:gd name="T23" fmla="*/ 2142 h 3107"/>
                  <a:gd name="T24" fmla="*/ 954 w 5732"/>
                  <a:gd name="T25" fmla="*/ 2524 h 3107"/>
                  <a:gd name="T26" fmla="*/ 973 w 5732"/>
                  <a:gd name="T27" fmla="*/ 2905 h 3107"/>
                  <a:gd name="T28" fmla="*/ 1511 w 5732"/>
                  <a:gd name="T29" fmla="*/ 3107 h 3107"/>
                  <a:gd name="T30" fmla="*/ 1644 w 5732"/>
                  <a:gd name="T31" fmla="*/ 2922 h 3107"/>
                  <a:gd name="T32" fmla="*/ 2077 w 5732"/>
                  <a:gd name="T33" fmla="*/ 2797 h 3107"/>
                  <a:gd name="T34" fmla="*/ 2610 w 5732"/>
                  <a:gd name="T35" fmla="*/ 2962 h 3107"/>
                  <a:gd name="T36" fmla="*/ 3222 w 5732"/>
                  <a:gd name="T37" fmla="*/ 2812 h 3107"/>
                  <a:gd name="T38" fmla="*/ 3443 w 5732"/>
                  <a:gd name="T39" fmla="*/ 2922 h 3107"/>
                  <a:gd name="T40" fmla="*/ 3861 w 5732"/>
                  <a:gd name="T41" fmla="*/ 2648 h 3107"/>
                  <a:gd name="T42" fmla="*/ 4125 w 5732"/>
                  <a:gd name="T43" fmla="*/ 2311 h 3107"/>
                  <a:gd name="T44" fmla="*/ 4369 w 5732"/>
                  <a:gd name="T45" fmla="*/ 2318 h 3107"/>
                  <a:gd name="T46" fmla="*/ 4554 w 5732"/>
                  <a:gd name="T47" fmla="*/ 2445 h 3107"/>
                  <a:gd name="T48" fmla="*/ 5015 w 5732"/>
                  <a:gd name="T49" fmla="*/ 2142 h 3107"/>
                  <a:gd name="T50" fmla="*/ 5404 w 5732"/>
                  <a:gd name="T51" fmla="*/ 2185 h 3107"/>
                  <a:gd name="T52" fmla="*/ 5732 w 5732"/>
                  <a:gd name="T53" fmla="*/ 2069 h 3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32" h="3107">
                    <a:moveTo>
                      <a:pt x="81" y="0"/>
                    </a:moveTo>
                    <a:lnTo>
                      <a:pt x="133" y="328"/>
                    </a:lnTo>
                    <a:lnTo>
                      <a:pt x="0" y="666"/>
                    </a:lnTo>
                    <a:lnTo>
                      <a:pt x="83" y="1221"/>
                    </a:lnTo>
                    <a:lnTo>
                      <a:pt x="413" y="1515"/>
                    </a:lnTo>
                    <a:lnTo>
                      <a:pt x="881" y="1700"/>
                    </a:lnTo>
                    <a:lnTo>
                      <a:pt x="1440" y="1651"/>
                    </a:lnTo>
                    <a:lnTo>
                      <a:pt x="1755" y="1940"/>
                    </a:lnTo>
                    <a:lnTo>
                      <a:pt x="1653" y="2126"/>
                    </a:lnTo>
                    <a:lnTo>
                      <a:pt x="1136" y="2142"/>
                    </a:lnTo>
                    <a:lnTo>
                      <a:pt x="911" y="2021"/>
                    </a:lnTo>
                    <a:lnTo>
                      <a:pt x="739" y="2142"/>
                    </a:lnTo>
                    <a:lnTo>
                      <a:pt x="954" y="2524"/>
                    </a:lnTo>
                    <a:lnTo>
                      <a:pt x="973" y="2905"/>
                    </a:lnTo>
                    <a:lnTo>
                      <a:pt x="1511" y="3107"/>
                    </a:lnTo>
                    <a:lnTo>
                      <a:pt x="1644" y="2922"/>
                    </a:lnTo>
                    <a:lnTo>
                      <a:pt x="2077" y="2797"/>
                    </a:lnTo>
                    <a:lnTo>
                      <a:pt x="2610" y="2962"/>
                    </a:lnTo>
                    <a:lnTo>
                      <a:pt x="3222" y="2812"/>
                    </a:lnTo>
                    <a:lnTo>
                      <a:pt x="3443" y="2922"/>
                    </a:lnTo>
                    <a:lnTo>
                      <a:pt x="3861" y="2648"/>
                    </a:lnTo>
                    <a:lnTo>
                      <a:pt x="4125" y="2311"/>
                    </a:lnTo>
                    <a:lnTo>
                      <a:pt x="4369" y="2318"/>
                    </a:lnTo>
                    <a:lnTo>
                      <a:pt x="4554" y="2445"/>
                    </a:lnTo>
                    <a:lnTo>
                      <a:pt x="5015" y="2142"/>
                    </a:lnTo>
                    <a:lnTo>
                      <a:pt x="5404" y="2185"/>
                    </a:lnTo>
                    <a:lnTo>
                      <a:pt x="5732" y="2069"/>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79" name="Freeform 7"/>
              <p:cNvSpPr/>
              <p:nvPr userDrawn="1"/>
            </p:nvSpPr>
            <p:spPr bwMode="hidden">
              <a:xfrm>
                <a:off x="242" y="1145"/>
                <a:ext cx="5512" cy="2760"/>
              </a:xfrm>
              <a:custGeom>
                <a:gdLst>
                  <a:gd name="T0" fmla="*/ 240 w 5512"/>
                  <a:gd name="T1" fmla="*/ 0 h 2760"/>
                  <a:gd name="T2" fmla="*/ 0 w 5512"/>
                  <a:gd name="T3" fmla="*/ 336 h 2760"/>
                  <a:gd name="T4" fmla="*/ 82 w 5512"/>
                  <a:gd name="T5" fmla="*/ 821 h 2760"/>
                  <a:gd name="T6" fmla="*/ 243 w 5512"/>
                  <a:gd name="T7" fmla="*/ 873 h 2760"/>
                  <a:gd name="T8" fmla="*/ 473 w 5512"/>
                  <a:gd name="T9" fmla="*/ 1087 h 2760"/>
                  <a:gd name="T10" fmla="*/ 557 w 5512"/>
                  <a:gd name="T11" fmla="*/ 1441 h 2760"/>
                  <a:gd name="T12" fmla="*/ 839 w 5512"/>
                  <a:gd name="T13" fmla="*/ 1499 h 2760"/>
                  <a:gd name="T14" fmla="*/ 1258 w 5512"/>
                  <a:gd name="T15" fmla="*/ 1349 h 2760"/>
                  <a:gd name="T16" fmla="*/ 1307 w 5512"/>
                  <a:gd name="T17" fmla="*/ 1493 h 2760"/>
                  <a:gd name="T18" fmla="*/ 1621 w 5512"/>
                  <a:gd name="T19" fmla="*/ 1513 h 2760"/>
                  <a:gd name="T20" fmla="*/ 1862 w 5512"/>
                  <a:gd name="T21" fmla="*/ 1865 h 2760"/>
                  <a:gd name="T22" fmla="*/ 1668 w 5512"/>
                  <a:gd name="T23" fmla="*/ 2166 h 2760"/>
                  <a:gd name="T24" fmla="*/ 1308 w 5512"/>
                  <a:gd name="T25" fmla="*/ 2217 h 2760"/>
                  <a:gd name="T26" fmla="*/ 992 w 5512"/>
                  <a:gd name="T27" fmla="*/ 2172 h 2760"/>
                  <a:gd name="T28" fmla="*/ 903 w 5512"/>
                  <a:gd name="T29" fmla="*/ 2244 h 2760"/>
                  <a:gd name="T30" fmla="*/ 1008 w 5512"/>
                  <a:gd name="T31" fmla="*/ 2415 h 2760"/>
                  <a:gd name="T32" fmla="*/ 992 w 5512"/>
                  <a:gd name="T33" fmla="*/ 2538 h 2760"/>
                  <a:gd name="T34" fmla="*/ 1137 w 5512"/>
                  <a:gd name="T35" fmla="*/ 2760 h 2760"/>
                  <a:gd name="T36" fmla="*/ 1661 w 5512"/>
                  <a:gd name="T37" fmla="*/ 2623 h 2760"/>
                  <a:gd name="T38" fmla="*/ 1725 w 5512"/>
                  <a:gd name="T39" fmla="*/ 2492 h 2760"/>
                  <a:gd name="T40" fmla="*/ 1895 w 5512"/>
                  <a:gd name="T41" fmla="*/ 2551 h 2760"/>
                  <a:gd name="T42" fmla="*/ 2338 w 5512"/>
                  <a:gd name="T43" fmla="*/ 2448 h 2760"/>
                  <a:gd name="T44" fmla="*/ 2443 w 5512"/>
                  <a:gd name="T45" fmla="*/ 2714 h 2760"/>
                  <a:gd name="T46" fmla="*/ 2870 w 5512"/>
                  <a:gd name="T47" fmla="*/ 2541 h 2760"/>
                  <a:gd name="T48" fmla="*/ 3264 w 5512"/>
                  <a:gd name="T49" fmla="*/ 2591 h 2760"/>
                  <a:gd name="T50" fmla="*/ 3522 w 5512"/>
                  <a:gd name="T51" fmla="*/ 2427 h 2760"/>
                  <a:gd name="T52" fmla="*/ 3594 w 5512"/>
                  <a:gd name="T53" fmla="*/ 2081 h 2760"/>
                  <a:gd name="T54" fmla="*/ 4013 w 5512"/>
                  <a:gd name="T55" fmla="*/ 2087 h 2760"/>
                  <a:gd name="T56" fmla="*/ 4070 w 5512"/>
                  <a:gd name="T57" fmla="*/ 1924 h 2760"/>
                  <a:gd name="T58" fmla="*/ 4239 w 5512"/>
                  <a:gd name="T59" fmla="*/ 1931 h 2760"/>
                  <a:gd name="T60" fmla="*/ 4465 w 5512"/>
                  <a:gd name="T61" fmla="*/ 2094 h 2760"/>
                  <a:gd name="T62" fmla="*/ 4836 w 5512"/>
                  <a:gd name="T63" fmla="*/ 1814 h 2760"/>
                  <a:gd name="T64" fmla="*/ 5225 w 5512"/>
                  <a:gd name="T65" fmla="*/ 1785 h 2760"/>
                  <a:gd name="T66" fmla="*/ 5367 w 5512"/>
                  <a:gd name="T67" fmla="*/ 1571 h 2760"/>
                  <a:gd name="T68" fmla="*/ 5512 w 5512"/>
                  <a:gd name="T69" fmla="*/ 1585 h 27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12" h="2760">
                    <a:moveTo>
                      <a:pt x="240" y="0"/>
                    </a:moveTo>
                    <a:lnTo>
                      <a:pt x="0" y="336"/>
                    </a:lnTo>
                    <a:lnTo>
                      <a:pt x="82" y="821"/>
                    </a:lnTo>
                    <a:lnTo>
                      <a:pt x="243" y="873"/>
                    </a:lnTo>
                    <a:lnTo>
                      <a:pt x="473" y="1087"/>
                    </a:lnTo>
                    <a:lnTo>
                      <a:pt x="557" y="1441"/>
                    </a:lnTo>
                    <a:lnTo>
                      <a:pt x="839" y="1499"/>
                    </a:lnTo>
                    <a:lnTo>
                      <a:pt x="1258" y="1349"/>
                    </a:lnTo>
                    <a:lnTo>
                      <a:pt x="1307" y="1493"/>
                    </a:lnTo>
                    <a:lnTo>
                      <a:pt x="1621" y="1513"/>
                    </a:lnTo>
                    <a:lnTo>
                      <a:pt x="1862" y="1865"/>
                    </a:lnTo>
                    <a:lnTo>
                      <a:pt x="1668" y="2166"/>
                    </a:lnTo>
                    <a:lnTo>
                      <a:pt x="1308" y="2217"/>
                    </a:lnTo>
                    <a:lnTo>
                      <a:pt x="992" y="2172"/>
                    </a:lnTo>
                    <a:lnTo>
                      <a:pt x="903" y="2244"/>
                    </a:lnTo>
                    <a:lnTo>
                      <a:pt x="1008" y="2415"/>
                    </a:lnTo>
                    <a:lnTo>
                      <a:pt x="992" y="2538"/>
                    </a:lnTo>
                    <a:lnTo>
                      <a:pt x="1137" y="2760"/>
                    </a:lnTo>
                    <a:lnTo>
                      <a:pt x="1661" y="2623"/>
                    </a:lnTo>
                    <a:lnTo>
                      <a:pt x="1725" y="2492"/>
                    </a:lnTo>
                    <a:lnTo>
                      <a:pt x="1895" y="2551"/>
                    </a:lnTo>
                    <a:lnTo>
                      <a:pt x="2338" y="2448"/>
                    </a:lnTo>
                    <a:lnTo>
                      <a:pt x="2443" y="2714"/>
                    </a:lnTo>
                    <a:lnTo>
                      <a:pt x="2870" y="2541"/>
                    </a:lnTo>
                    <a:lnTo>
                      <a:pt x="3264" y="2591"/>
                    </a:lnTo>
                    <a:lnTo>
                      <a:pt x="3522" y="2427"/>
                    </a:lnTo>
                    <a:lnTo>
                      <a:pt x="3594" y="2081"/>
                    </a:lnTo>
                    <a:lnTo>
                      <a:pt x="4013" y="2087"/>
                    </a:lnTo>
                    <a:lnTo>
                      <a:pt x="4070" y="1924"/>
                    </a:lnTo>
                    <a:lnTo>
                      <a:pt x="4239" y="1931"/>
                    </a:lnTo>
                    <a:lnTo>
                      <a:pt x="4465" y="2094"/>
                    </a:lnTo>
                    <a:lnTo>
                      <a:pt x="4836" y="1814"/>
                    </a:lnTo>
                    <a:lnTo>
                      <a:pt x="5225" y="1785"/>
                    </a:lnTo>
                    <a:lnTo>
                      <a:pt x="5367" y="1571"/>
                    </a:lnTo>
                    <a:lnTo>
                      <a:pt x="5512" y="1585"/>
                    </a:lnTo>
                  </a:path>
                </a:pathLst>
              </a:custGeom>
              <a:noFill/>
              <a:ln w="1524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0" name="Freeform 8"/>
              <p:cNvSpPr/>
              <p:nvPr userDrawn="1"/>
            </p:nvSpPr>
            <p:spPr bwMode="hidden">
              <a:xfrm>
                <a:off x="4840" y="984"/>
                <a:ext cx="790" cy="1189"/>
              </a:xfrm>
              <a:custGeom>
                <a:gdLst>
                  <a:gd name="T0" fmla="*/ 139 w 790"/>
                  <a:gd name="T1" fmla="*/ 0 h 1189"/>
                  <a:gd name="T2" fmla="*/ 210 w 790"/>
                  <a:gd name="T3" fmla="*/ 233 h 1189"/>
                  <a:gd name="T4" fmla="*/ 159 w 790"/>
                  <a:gd name="T5" fmla="*/ 643 h 1189"/>
                  <a:gd name="T6" fmla="*/ 454 w 790"/>
                  <a:gd name="T7" fmla="*/ 771 h 1189"/>
                  <a:gd name="T8" fmla="*/ 605 w 790"/>
                  <a:gd name="T9" fmla="*/ 1046 h 1189"/>
                  <a:gd name="T10" fmla="*/ 790 w 790"/>
                  <a:gd name="T11" fmla="*/ 1189 h 1189"/>
                  <a:gd name="T12" fmla="*/ 540 w 790"/>
                  <a:gd name="T13" fmla="*/ 1111 h 1189"/>
                  <a:gd name="T14" fmla="*/ 363 w 790"/>
                  <a:gd name="T15" fmla="*/ 883 h 1189"/>
                  <a:gd name="T16" fmla="*/ 139 w 790"/>
                  <a:gd name="T17" fmla="*/ 852 h 1189"/>
                  <a:gd name="T18" fmla="*/ 0 w 790"/>
                  <a:gd name="T19" fmla="*/ 499 h 1189"/>
                  <a:gd name="T20" fmla="*/ 48 w 790"/>
                  <a:gd name="T21" fmla="*/ 209 h 11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0" h="1189">
                    <a:moveTo>
                      <a:pt x="139" y="0"/>
                    </a:moveTo>
                    <a:lnTo>
                      <a:pt x="210" y="233"/>
                    </a:lnTo>
                    <a:lnTo>
                      <a:pt x="159" y="643"/>
                    </a:lnTo>
                    <a:lnTo>
                      <a:pt x="454" y="771"/>
                    </a:lnTo>
                    <a:lnTo>
                      <a:pt x="605" y="1046"/>
                    </a:lnTo>
                    <a:lnTo>
                      <a:pt x="790" y="1189"/>
                    </a:lnTo>
                    <a:lnTo>
                      <a:pt x="540" y="1111"/>
                    </a:lnTo>
                    <a:lnTo>
                      <a:pt x="363" y="883"/>
                    </a:lnTo>
                    <a:lnTo>
                      <a:pt x="139" y="852"/>
                    </a:lnTo>
                    <a:lnTo>
                      <a:pt x="0" y="499"/>
                    </a:lnTo>
                    <a:lnTo>
                      <a:pt x="48" y="209"/>
                    </a:lnTo>
                  </a:path>
                </a:pathLst>
              </a:custGeom>
              <a:noFill/>
              <a:ln w="1524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1" name="Freeform 9"/>
              <p:cNvSpPr/>
              <p:nvPr userDrawn="1"/>
            </p:nvSpPr>
            <p:spPr bwMode="hidden">
              <a:xfrm>
                <a:off x="5173" y="896"/>
                <a:ext cx="579" cy="1117"/>
              </a:xfrm>
              <a:custGeom>
                <a:gdLst>
                  <a:gd name="T0" fmla="*/ 0 w 579"/>
                  <a:gd name="T1" fmla="*/ 0 h 1117"/>
                  <a:gd name="T2" fmla="*/ 128 w 579"/>
                  <a:gd name="T3" fmla="*/ 328 h 1117"/>
                  <a:gd name="T4" fmla="*/ 9 w 579"/>
                  <a:gd name="T5" fmla="*/ 659 h 1117"/>
                  <a:gd name="T6" fmla="*/ 40 w 579"/>
                  <a:gd name="T7" fmla="*/ 763 h 1117"/>
                  <a:gd name="T8" fmla="*/ 234 w 579"/>
                  <a:gd name="T9" fmla="*/ 739 h 1117"/>
                  <a:gd name="T10" fmla="*/ 344 w 579"/>
                  <a:gd name="T11" fmla="*/ 1055 h 1117"/>
                  <a:gd name="T12" fmla="*/ 579 w 579"/>
                  <a:gd name="T13" fmla="*/ 1117 h 1117"/>
                </a:gdLst>
                <a:cxnLst>
                  <a:cxn ang="0">
                    <a:pos x="T0" y="T1"/>
                  </a:cxn>
                  <a:cxn ang="0">
                    <a:pos x="T2" y="T3"/>
                  </a:cxn>
                  <a:cxn ang="0">
                    <a:pos x="T4" y="T5"/>
                  </a:cxn>
                  <a:cxn ang="0">
                    <a:pos x="T6" y="T7"/>
                  </a:cxn>
                  <a:cxn ang="0">
                    <a:pos x="T8" y="T9"/>
                  </a:cxn>
                  <a:cxn ang="0">
                    <a:pos x="T10" y="T11"/>
                  </a:cxn>
                  <a:cxn ang="0">
                    <a:pos x="T12" y="T13"/>
                  </a:cxn>
                </a:cxnLst>
                <a:rect l="0" t="0" r="r" b="b"/>
                <a:pathLst>
                  <a:path w="579" h="1117">
                    <a:moveTo>
                      <a:pt x="0" y="0"/>
                    </a:moveTo>
                    <a:lnTo>
                      <a:pt x="128" y="328"/>
                    </a:lnTo>
                    <a:lnTo>
                      <a:pt x="9" y="659"/>
                    </a:lnTo>
                    <a:lnTo>
                      <a:pt x="40" y="763"/>
                    </a:lnTo>
                    <a:lnTo>
                      <a:pt x="234" y="739"/>
                    </a:lnTo>
                    <a:lnTo>
                      <a:pt x="344" y="1055"/>
                    </a:lnTo>
                    <a:lnTo>
                      <a:pt x="579" y="1117"/>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2" name="Freeform 10"/>
              <p:cNvSpPr/>
              <p:nvPr userDrawn="1"/>
            </p:nvSpPr>
            <p:spPr bwMode="hidden">
              <a:xfrm>
                <a:off x="3291" y="968"/>
                <a:ext cx="2471" cy="2396"/>
              </a:xfrm>
              <a:custGeom>
                <a:gdLst>
                  <a:gd name="T0" fmla="*/ 1118 w 2471"/>
                  <a:gd name="T1" fmla="*/ 0 h 2396"/>
                  <a:gd name="T2" fmla="*/ 1179 w 2471"/>
                  <a:gd name="T3" fmla="*/ 225 h 2396"/>
                  <a:gd name="T4" fmla="*/ 1393 w 2471"/>
                  <a:gd name="T5" fmla="*/ 339 h 2396"/>
                  <a:gd name="T6" fmla="*/ 1404 w 2471"/>
                  <a:gd name="T7" fmla="*/ 548 h 2396"/>
                  <a:gd name="T8" fmla="*/ 1342 w 2471"/>
                  <a:gd name="T9" fmla="*/ 732 h 2396"/>
                  <a:gd name="T10" fmla="*/ 1434 w 2471"/>
                  <a:gd name="T11" fmla="*/ 925 h 2396"/>
                  <a:gd name="T12" fmla="*/ 1455 w 2471"/>
                  <a:gd name="T13" fmla="*/ 1109 h 2396"/>
                  <a:gd name="T14" fmla="*/ 1311 w 2471"/>
                  <a:gd name="T15" fmla="*/ 1142 h 2396"/>
                  <a:gd name="T16" fmla="*/ 926 w 2471"/>
                  <a:gd name="T17" fmla="*/ 1384 h 2396"/>
                  <a:gd name="T18" fmla="*/ 975 w 2471"/>
                  <a:gd name="T19" fmla="*/ 1456 h 2396"/>
                  <a:gd name="T20" fmla="*/ 956 w 2471"/>
                  <a:gd name="T21" fmla="*/ 1624 h 2396"/>
                  <a:gd name="T22" fmla="*/ 782 w 2471"/>
                  <a:gd name="T23" fmla="*/ 1817 h 2396"/>
                  <a:gd name="T24" fmla="*/ 539 w 2471"/>
                  <a:gd name="T25" fmla="*/ 1978 h 2396"/>
                  <a:gd name="T26" fmla="*/ 152 w 2471"/>
                  <a:gd name="T27" fmla="*/ 2026 h 2396"/>
                  <a:gd name="T28" fmla="*/ 19 w 2471"/>
                  <a:gd name="T29" fmla="*/ 2251 h 2396"/>
                  <a:gd name="T30" fmla="*/ 0 w 2471"/>
                  <a:gd name="T31" fmla="*/ 2396 h 2396"/>
                  <a:gd name="T32" fmla="*/ 213 w 2471"/>
                  <a:gd name="T33" fmla="*/ 2179 h 2396"/>
                  <a:gd name="T34" fmla="*/ 629 w 2471"/>
                  <a:gd name="T35" fmla="*/ 2090 h 2396"/>
                  <a:gd name="T36" fmla="*/ 894 w 2471"/>
                  <a:gd name="T37" fmla="*/ 1906 h 2396"/>
                  <a:gd name="T38" fmla="*/ 1230 w 2471"/>
                  <a:gd name="T39" fmla="*/ 1986 h 2396"/>
                  <a:gd name="T40" fmla="*/ 1668 w 2471"/>
                  <a:gd name="T41" fmla="*/ 1906 h 2396"/>
                  <a:gd name="T42" fmla="*/ 1983 w 2471"/>
                  <a:gd name="T43" fmla="*/ 1745 h 2396"/>
                  <a:gd name="T44" fmla="*/ 2014 w 2471"/>
                  <a:gd name="T45" fmla="*/ 1600 h 2396"/>
                  <a:gd name="T46" fmla="*/ 2237 w 2471"/>
                  <a:gd name="T47" fmla="*/ 1496 h 2396"/>
                  <a:gd name="T48" fmla="*/ 2359 w 2471"/>
                  <a:gd name="T49" fmla="*/ 1552 h 2396"/>
                  <a:gd name="T50" fmla="*/ 2471 w 2471"/>
                  <a:gd name="T51" fmla="*/ 1479 h 23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1" h="2396">
                    <a:moveTo>
                      <a:pt x="1118" y="0"/>
                    </a:moveTo>
                    <a:lnTo>
                      <a:pt x="1179" y="225"/>
                    </a:lnTo>
                    <a:lnTo>
                      <a:pt x="1393" y="339"/>
                    </a:lnTo>
                    <a:lnTo>
                      <a:pt x="1404" y="548"/>
                    </a:lnTo>
                    <a:lnTo>
                      <a:pt x="1342" y="732"/>
                    </a:lnTo>
                    <a:lnTo>
                      <a:pt x="1434" y="925"/>
                    </a:lnTo>
                    <a:lnTo>
                      <a:pt x="1455" y="1109"/>
                    </a:lnTo>
                    <a:lnTo>
                      <a:pt x="1311" y="1142"/>
                    </a:lnTo>
                    <a:lnTo>
                      <a:pt x="926" y="1384"/>
                    </a:lnTo>
                    <a:lnTo>
                      <a:pt x="975" y="1456"/>
                    </a:lnTo>
                    <a:lnTo>
                      <a:pt x="956" y="1624"/>
                    </a:lnTo>
                    <a:lnTo>
                      <a:pt x="782" y="1817"/>
                    </a:lnTo>
                    <a:lnTo>
                      <a:pt x="539" y="1978"/>
                    </a:lnTo>
                    <a:lnTo>
                      <a:pt x="152" y="2026"/>
                    </a:lnTo>
                    <a:lnTo>
                      <a:pt x="19" y="2251"/>
                    </a:lnTo>
                    <a:lnTo>
                      <a:pt x="0" y="2396"/>
                    </a:lnTo>
                    <a:lnTo>
                      <a:pt x="213" y="2179"/>
                    </a:lnTo>
                    <a:lnTo>
                      <a:pt x="629" y="2090"/>
                    </a:lnTo>
                    <a:lnTo>
                      <a:pt x="894" y="1906"/>
                    </a:lnTo>
                    <a:lnTo>
                      <a:pt x="1230" y="1986"/>
                    </a:lnTo>
                    <a:lnTo>
                      <a:pt x="1668" y="1906"/>
                    </a:lnTo>
                    <a:lnTo>
                      <a:pt x="1983" y="1745"/>
                    </a:lnTo>
                    <a:lnTo>
                      <a:pt x="2014" y="1600"/>
                    </a:lnTo>
                    <a:lnTo>
                      <a:pt x="2237" y="1496"/>
                    </a:lnTo>
                    <a:lnTo>
                      <a:pt x="2359" y="1552"/>
                    </a:lnTo>
                    <a:lnTo>
                      <a:pt x="2471" y="1479"/>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3" name="Freeform 11"/>
              <p:cNvSpPr/>
              <p:nvPr userDrawn="1"/>
            </p:nvSpPr>
            <p:spPr bwMode="hidden">
              <a:xfrm>
                <a:off x="2366" y="1067"/>
                <a:ext cx="1399" cy="1349"/>
              </a:xfrm>
              <a:custGeom>
                <a:gdLst>
                  <a:gd name="T0" fmla="*/ 620 w 1399"/>
                  <a:gd name="T1" fmla="*/ 155 h 1349"/>
                  <a:gd name="T2" fmla="*/ 421 w 1399"/>
                  <a:gd name="T3" fmla="*/ 155 h 1349"/>
                  <a:gd name="T4" fmla="*/ 205 w 1399"/>
                  <a:gd name="T5" fmla="*/ 507 h 1349"/>
                  <a:gd name="T6" fmla="*/ 0 w 1399"/>
                  <a:gd name="T7" fmla="*/ 673 h 1349"/>
                  <a:gd name="T8" fmla="*/ 487 w 1399"/>
                  <a:gd name="T9" fmla="*/ 783 h 1349"/>
                  <a:gd name="T10" fmla="*/ 425 w 1399"/>
                  <a:gd name="T11" fmla="*/ 1009 h 1349"/>
                  <a:gd name="T12" fmla="*/ 617 w 1399"/>
                  <a:gd name="T13" fmla="*/ 1086 h 1349"/>
                  <a:gd name="T14" fmla="*/ 498 w 1399"/>
                  <a:gd name="T15" fmla="*/ 1349 h 1349"/>
                  <a:gd name="T16" fmla="*/ 961 w 1399"/>
                  <a:gd name="T17" fmla="*/ 1035 h 1349"/>
                  <a:gd name="T18" fmla="*/ 926 w 1399"/>
                  <a:gd name="T19" fmla="*/ 776 h 1349"/>
                  <a:gd name="T20" fmla="*/ 1181 w 1399"/>
                  <a:gd name="T21" fmla="*/ 749 h 1349"/>
                  <a:gd name="T22" fmla="*/ 1399 w 1399"/>
                  <a:gd name="T23" fmla="*/ 601 h 1349"/>
                  <a:gd name="T24" fmla="*/ 1315 w 1399"/>
                  <a:gd name="T25" fmla="*/ 416 h 1349"/>
                  <a:gd name="T26" fmla="*/ 1341 w 1399"/>
                  <a:gd name="T27" fmla="*/ 196 h 1349"/>
                  <a:gd name="T28" fmla="*/ 1171 w 1399"/>
                  <a:gd name="T29" fmla="*/ 164 h 1349"/>
                  <a:gd name="T30" fmla="*/ 928 w 1399"/>
                  <a:gd name="T31" fmla="*/ 0 h 1349"/>
                  <a:gd name="T32" fmla="*/ 620 w 1399"/>
                  <a:gd name="T33" fmla="*/ 155 h 1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9" h="1349">
                    <a:moveTo>
                      <a:pt x="620" y="155"/>
                    </a:moveTo>
                    <a:lnTo>
                      <a:pt x="421" y="155"/>
                    </a:lnTo>
                    <a:lnTo>
                      <a:pt x="205" y="507"/>
                    </a:lnTo>
                    <a:lnTo>
                      <a:pt x="0" y="673"/>
                    </a:lnTo>
                    <a:lnTo>
                      <a:pt x="487" y="783"/>
                    </a:lnTo>
                    <a:lnTo>
                      <a:pt x="425" y="1009"/>
                    </a:lnTo>
                    <a:lnTo>
                      <a:pt x="617" y="1086"/>
                    </a:lnTo>
                    <a:lnTo>
                      <a:pt x="498" y="1349"/>
                    </a:lnTo>
                    <a:lnTo>
                      <a:pt x="961" y="1035"/>
                    </a:lnTo>
                    <a:lnTo>
                      <a:pt x="926" y="776"/>
                    </a:lnTo>
                    <a:lnTo>
                      <a:pt x="1181" y="749"/>
                    </a:lnTo>
                    <a:lnTo>
                      <a:pt x="1399" y="601"/>
                    </a:lnTo>
                    <a:lnTo>
                      <a:pt x="1315" y="416"/>
                    </a:lnTo>
                    <a:lnTo>
                      <a:pt x="1341" y="196"/>
                    </a:lnTo>
                    <a:lnTo>
                      <a:pt x="1171" y="164"/>
                    </a:lnTo>
                    <a:lnTo>
                      <a:pt x="928" y="0"/>
                    </a:lnTo>
                    <a:lnTo>
                      <a:pt x="620" y="155"/>
                    </a:lnTo>
                    <a:close/>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4" name="Freeform 12"/>
              <p:cNvSpPr/>
              <p:nvPr userDrawn="1"/>
            </p:nvSpPr>
            <p:spPr bwMode="hidden">
              <a:xfrm>
                <a:off x="4275" y="2031"/>
                <a:ext cx="1256" cy="810"/>
              </a:xfrm>
              <a:custGeom>
                <a:gdLst>
                  <a:gd name="T0" fmla="*/ 719 w 1256"/>
                  <a:gd name="T1" fmla="*/ 183 h 810"/>
                  <a:gd name="T2" fmla="*/ 760 w 1256"/>
                  <a:gd name="T3" fmla="*/ 33 h 810"/>
                  <a:gd name="T4" fmla="*/ 884 w 1256"/>
                  <a:gd name="T5" fmla="*/ 0 h 810"/>
                  <a:gd name="T6" fmla="*/ 983 w 1256"/>
                  <a:gd name="T7" fmla="*/ 78 h 810"/>
                  <a:gd name="T8" fmla="*/ 1082 w 1256"/>
                  <a:gd name="T9" fmla="*/ 248 h 810"/>
                  <a:gd name="T10" fmla="*/ 1256 w 1256"/>
                  <a:gd name="T11" fmla="*/ 229 h 810"/>
                  <a:gd name="T12" fmla="*/ 1248 w 1256"/>
                  <a:gd name="T13" fmla="*/ 359 h 810"/>
                  <a:gd name="T14" fmla="*/ 1016 w 1256"/>
                  <a:gd name="T15" fmla="*/ 431 h 810"/>
                  <a:gd name="T16" fmla="*/ 879 w 1256"/>
                  <a:gd name="T17" fmla="*/ 417 h 810"/>
                  <a:gd name="T18" fmla="*/ 719 w 1256"/>
                  <a:gd name="T19" fmla="*/ 481 h 810"/>
                  <a:gd name="T20" fmla="*/ 591 w 1256"/>
                  <a:gd name="T21" fmla="*/ 633 h 810"/>
                  <a:gd name="T22" fmla="*/ 423 w 1256"/>
                  <a:gd name="T23" fmla="*/ 537 h 810"/>
                  <a:gd name="T24" fmla="*/ 256 w 1256"/>
                  <a:gd name="T25" fmla="*/ 810 h 810"/>
                  <a:gd name="T26" fmla="*/ 66 w 1256"/>
                  <a:gd name="T27" fmla="*/ 764 h 810"/>
                  <a:gd name="T28" fmla="*/ 0 w 1256"/>
                  <a:gd name="T29" fmla="*/ 601 h 810"/>
                  <a:gd name="T30" fmla="*/ 157 w 1256"/>
                  <a:gd name="T31" fmla="*/ 483 h 810"/>
                  <a:gd name="T32" fmla="*/ 248 w 1256"/>
                  <a:gd name="T33" fmla="*/ 281 h 810"/>
                  <a:gd name="T34" fmla="*/ 438 w 1256"/>
                  <a:gd name="T35" fmla="*/ 150 h 810"/>
                  <a:gd name="T36" fmla="*/ 719 w 1256"/>
                  <a:gd name="T37" fmla="*/ 189 h 8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6" h="810">
                    <a:moveTo>
                      <a:pt x="719" y="183"/>
                    </a:moveTo>
                    <a:lnTo>
                      <a:pt x="760" y="33"/>
                    </a:lnTo>
                    <a:lnTo>
                      <a:pt x="884" y="0"/>
                    </a:lnTo>
                    <a:lnTo>
                      <a:pt x="983" y="78"/>
                    </a:lnTo>
                    <a:lnTo>
                      <a:pt x="1082" y="248"/>
                    </a:lnTo>
                    <a:lnTo>
                      <a:pt x="1256" y="229"/>
                    </a:lnTo>
                    <a:lnTo>
                      <a:pt x="1248" y="359"/>
                    </a:lnTo>
                    <a:lnTo>
                      <a:pt x="1016" y="431"/>
                    </a:lnTo>
                    <a:lnTo>
                      <a:pt x="879" y="417"/>
                    </a:lnTo>
                    <a:lnTo>
                      <a:pt x="719" y="481"/>
                    </a:lnTo>
                    <a:lnTo>
                      <a:pt x="591" y="633"/>
                    </a:lnTo>
                    <a:lnTo>
                      <a:pt x="423" y="537"/>
                    </a:lnTo>
                    <a:lnTo>
                      <a:pt x="256" y="810"/>
                    </a:lnTo>
                    <a:lnTo>
                      <a:pt x="66" y="764"/>
                    </a:lnTo>
                    <a:lnTo>
                      <a:pt x="0" y="601"/>
                    </a:lnTo>
                    <a:lnTo>
                      <a:pt x="157" y="483"/>
                    </a:lnTo>
                    <a:lnTo>
                      <a:pt x="248" y="281"/>
                    </a:lnTo>
                    <a:lnTo>
                      <a:pt x="438" y="150"/>
                    </a:lnTo>
                    <a:lnTo>
                      <a:pt x="719" y="189"/>
                    </a:lnTo>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5" name="Freeform 13"/>
              <p:cNvSpPr/>
              <p:nvPr userDrawn="1"/>
            </p:nvSpPr>
            <p:spPr bwMode="hidden">
              <a:xfrm>
                <a:off x="2914" y="3476"/>
                <a:ext cx="2848" cy="788"/>
              </a:xfrm>
              <a:custGeom>
                <a:gdLst>
                  <a:gd name="T0" fmla="*/ 2838 w 2848"/>
                  <a:gd name="T1" fmla="*/ 16 h 788"/>
                  <a:gd name="T2" fmla="*/ 2493 w 2848"/>
                  <a:gd name="T3" fmla="*/ 0 h 788"/>
                  <a:gd name="T4" fmla="*/ 2278 w 2848"/>
                  <a:gd name="T5" fmla="*/ 81 h 788"/>
                  <a:gd name="T6" fmla="*/ 1936 w 2848"/>
                  <a:gd name="T7" fmla="*/ 44 h 788"/>
                  <a:gd name="T8" fmla="*/ 1739 w 2848"/>
                  <a:gd name="T9" fmla="*/ 354 h 788"/>
                  <a:gd name="T10" fmla="*/ 1600 w 2848"/>
                  <a:gd name="T11" fmla="*/ 212 h 788"/>
                  <a:gd name="T12" fmla="*/ 1352 w 2848"/>
                  <a:gd name="T13" fmla="*/ 308 h 788"/>
                  <a:gd name="T14" fmla="*/ 1445 w 2848"/>
                  <a:gd name="T15" fmla="*/ 515 h 788"/>
                  <a:gd name="T16" fmla="*/ 1072 w 2848"/>
                  <a:gd name="T17" fmla="*/ 412 h 788"/>
                  <a:gd name="T18" fmla="*/ 888 w 2848"/>
                  <a:gd name="T19" fmla="*/ 540 h 788"/>
                  <a:gd name="T20" fmla="*/ 0 w 2848"/>
                  <a:gd name="T21" fmla="*/ 660 h 788"/>
                  <a:gd name="T22" fmla="*/ 288 w 2848"/>
                  <a:gd name="T23" fmla="*/ 788 h 788"/>
                  <a:gd name="T24" fmla="*/ 1040 w 2848"/>
                  <a:gd name="T25" fmla="*/ 676 h 788"/>
                  <a:gd name="T26" fmla="*/ 1272 w 2848"/>
                  <a:gd name="T27" fmla="*/ 748 h 788"/>
                  <a:gd name="T28" fmla="*/ 2096 w 2848"/>
                  <a:gd name="T29" fmla="*/ 691 h 788"/>
                  <a:gd name="T30" fmla="*/ 2320 w 2848"/>
                  <a:gd name="T31" fmla="*/ 748 h 788"/>
                  <a:gd name="T32" fmla="*/ 2456 w 2848"/>
                  <a:gd name="T33" fmla="*/ 596 h 788"/>
                  <a:gd name="T34" fmla="*/ 2712 w 2848"/>
                  <a:gd name="T35" fmla="*/ 716 h 788"/>
                  <a:gd name="T36" fmla="*/ 2716 w 2848"/>
                  <a:gd name="T37" fmla="*/ 339 h 788"/>
                  <a:gd name="T38" fmla="*/ 2848 w 2848"/>
                  <a:gd name="T39" fmla="*/ 258 h 7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48" h="788">
                    <a:moveTo>
                      <a:pt x="2838" y="16"/>
                    </a:moveTo>
                    <a:lnTo>
                      <a:pt x="2493" y="0"/>
                    </a:lnTo>
                    <a:lnTo>
                      <a:pt x="2278" y="81"/>
                    </a:lnTo>
                    <a:lnTo>
                      <a:pt x="1936" y="44"/>
                    </a:lnTo>
                    <a:lnTo>
                      <a:pt x="1739" y="354"/>
                    </a:lnTo>
                    <a:lnTo>
                      <a:pt x="1600" y="212"/>
                    </a:lnTo>
                    <a:lnTo>
                      <a:pt x="1352" y="308"/>
                    </a:lnTo>
                    <a:lnTo>
                      <a:pt x="1445" y="515"/>
                    </a:lnTo>
                    <a:lnTo>
                      <a:pt x="1072" y="412"/>
                    </a:lnTo>
                    <a:lnTo>
                      <a:pt x="888" y="540"/>
                    </a:lnTo>
                    <a:lnTo>
                      <a:pt x="0" y="660"/>
                    </a:lnTo>
                    <a:lnTo>
                      <a:pt x="288" y="788"/>
                    </a:lnTo>
                    <a:lnTo>
                      <a:pt x="1040" y="676"/>
                    </a:lnTo>
                    <a:lnTo>
                      <a:pt x="1272" y="748"/>
                    </a:lnTo>
                    <a:lnTo>
                      <a:pt x="2096" y="691"/>
                    </a:lnTo>
                    <a:lnTo>
                      <a:pt x="2320" y="748"/>
                    </a:lnTo>
                    <a:lnTo>
                      <a:pt x="2456" y="596"/>
                    </a:lnTo>
                    <a:lnTo>
                      <a:pt x="2712" y="716"/>
                    </a:lnTo>
                    <a:lnTo>
                      <a:pt x="2716" y="339"/>
                    </a:lnTo>
                    <a:lnTo>
                      <a:pt x="2848" y="258"/>
                    </a:lnTo>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6" name="Freeform 14"/>
              <p:cNvSpPr/>
              <p:nvPr userDrawn="1"/>
            </p:nvSpPr>
            <p:spPr bwMode="hidden">
              <a:xfrm>
                <a:off x="5443" y="922"/>
                <a:ext cx="319" cy="854"/>
              </a:xfrm>
              <a:custGeom>
                <a:gdLst>
                  <a:gd name="T0" fmla="*/ 0 w 319"/>
                  <a:gd name="T1" fmla="*/ 0 h 854"/>
                  <a:gd name="T2" fmla="*/ 106 w 319"/>
                  <a:gd name="T3" fmla="*/ 313 h 854"/>
                  <a:gd name="T4" fmla="*/ 106 w 319"/>
                  <a:gd name="T5" fmla="*/ 634 h 854"/>
                  <a:gd name="T6" fmla="*/ 268 w 319"/>
                  <a:gd name="T7" fmla="*/ 854 h 854"/>
                  <a:gd name="T8" fmla="*/ 278 w 319"/>
                  <a:gd name="T9" fmla="*/ 577 h 854"/>
                  <a:gd name="T10" fmla="*/ 238 w 319"/>
                  <a:gd name="T11" fmla="*/ 400 h 854"/>
                  <a:gd name="T12" fmla="*/ 319 w 319"/>
                  <a:gd name="T13" fmla="*/ 240 h 854"/>
                </a:gdLst>
                <a:cxnLst>
                  <a:cxn ang="0">
                    <a:pos x="T0" y="T1"/>
                  </a:cxn>
                  <a:cxn ang="0">
                    <a:pos x="T2" y="T3"/>
                  </a:cxn>
                  <a:cxn ang="0">
                    <a:pos x="T4" y="T5"/>
                  </a:cxn>
                  <a:cxn ang="0">
                    <a:pos x="T6" y="T7"/>
                  </a:cxn>
                  <a:cxn ang="0">
                    <a:pos x="T8" y="T9"/>
                  </a:cxn>
                  <a:cxn ang="0">
                    <a:pos x="T10" y="T11"/>
                  </a:cxn>
                  <a:cxn ang="0">
                    <a:pos x="T12" y="T13"/>
                  </a:cxn>
                </a:cxnLst>
                <a:rect l="0" t="0" r="r" b="b"/>
                <a:pathLst>
                  <a:path w="319" h="854">
                    <a:moveTo>
                      <a:pt x="0" y="0"/>
                    </a:moveTo>
                    <a:lnTo>
                      <a:pt x="106" y="313"/>
                    </a:lnTo>
                    <a:lnTo>
                      <a:pt x="106" y="634"/>
                    </a:lnTo>
                    <a:lnTo>
                      <a:pt x="268" y="854"/>
                    </a:lnTo>
                    <a:lnTo>
                      <a:pt x="278" y="577"/>
                    </a:lnTo>
                    <a:lnTo>
                      <a:pt x="238" y="400"/>
                    </a:lnTo>
                    <a:lnTo>
                      <a:pt x="319" y="240"/>
                    </a:lnTo>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7" name="Freeform 15"/>
              <p:cNvSpPr/>
              <p:nvPr userDrawn="1"/>
            </p:nvSpPr>
            <p:spPr bwMode="hidden">
              <a:xfrm>
                <a:off x="4954" y="3568"/>
                <a:ext cx="646" cy="392"/>
              </a:xfrm>
              <a:custGeom>
                <a:gdLst>
                  <a:gd name="T0" fmla="*/ 504 w 646"/>
                  <a:gd name="T1" fmla="*/ 0 h 392"/>
                  <a:gd name="T2" fmla="*/ 320 w 646"/>
                  <a:gd name="T3" fmla="*/ 61 h 392"/>
                  <a:gd name="T4" fmla="*/ 238 w 646"/>
                  <a:gd name="T5" fmla="*/ 109 h 392"/>
                  <a:gd name="T6" fmla="*/ 144 w 646"/>
                  <a:gd name="T7" fmla="*/ 216 h 392"/>
                  <a:gd name="T8" fmla="*/ 0 w 646"/>
                  <a:gd name="T9" fmla="*/ 392 h 392"/>
                  <a:gd name="T10" fmla="*/ 360 w 646"/>
                  <a:gd name="T11" fmla="*/ 263 h 392"/>
                  <a:gd name="T12" fmla="*/ 432 w 646"/>
                  <a:gd name="T13" fmla="*/ 182 h 392"/>
                  <a:gd name="T14" fmla="*/ 646 w 646"/>
                  <a:gd name="T15" fmla="*/ 142 h 392"/>
                  <a:gd name="T16" fmla="*/ 504 w 646"/>
                  <a:gd name="T17" fmla="*/ 0 h 3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392">
                    <a:moveTo>
                      <a:pt x="504" y="0"/>
                    </a:moveTo>
                    <a:lnTo>
                      <a:pt x="320" y="61"/>
                    </a:lnTo>
                    <a:lnTo>
                      <a:pt x="238" y="109"/>
                    </a:lnTo>
                    <a:lnTo>
                      <a:pt x="144" y="216"/>
                    </a:lnTo>
                    <a:lnTo>
                      <a:pt x="0" y="392"/>
                    </a:lnTo>
                    <a:lnTo>
                      <a:pt x="360" y="263"/>
                    </a:lnTo>
                    <a:lnTo>
                      <a:pt x="432" y="182"/>
                    </a:lnTo>
                    <a:lnTo>
                      <a:pt x="646" y="142"/>
                    </a:lnTo>
                    <a:lnTo>
                      <a:pt x="504" y="0"/>
                    </a:lnTo>
                    <a:close/>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288" name="Freeform 16"/>
              <p:cNvSpPr/>
              <p:nvPr userDrawn="1"/>
            </p:nvSpPr>
            <p:spPr bwMode="hidden">
              <a:xfrm>
                <a:off x="50" y="2400"/>
                <a:ext cx="2736" cy="1920"/>
              </a:xfrm>
              <a:custGeom>
                <a:gdLst>
                  <a:gd name="T0" fmla="*/ 0 w 2736"/>
                  <a:gd name="T1" fmla="*/ 0 h 1920"/>
                  <a:gd name="T2" fmla="*/ 96 w 2736"/>
                  <a:gd name="T3" fmla="*/ 336 h 1920"/>
                  <a:gd name="T4" fmla="*/ 384 w 2736"/>
                  <a:gd name="T5" fmla="*/ 384 h 1920"/>
                  <a:gd name="T6" fmla="*/ 576 w 2736"/>
                  <a:gd name="T7" fmla="*/ 720 h 1920"/>
                  <a:gd name="T8" fmla="*/ 528 w 2736"/>
                  <a:gd name="T9" fmla="*/ 960 h 1920"/>
                  <a:gd name="T10" fmla="*/ 672 w 2736"/>
                  <a:gd name="T11" fmla="*/ 1104 h 1920"/>
                  <a:gd name="T12" fmla="*/ 576 w 2736"/>
                  <a:gd name="T13" fmla="*/ 1392 h 1920"/>
                  <a:gd name="T14" fmla="*/ 624 w 2736"/>
                  <a:gd name="T15" fmla="*/ 1632 h 1920"/>
                  <a:gd name="T16" fmla="*/ 1488 w 2736"/>
                  <a:gd name="T17" fmla="*/ 1872 h 1920"/>
                  <a:gd name="T18" fmla="*/ 1680 w 2736"/>
                  <a:gd name="T19" fmla="*/ 1728 h 1920"/>
                  <a:gd name="T20" fmla="*/ 2208 w 2736"/>
                  <a:gd name="T21" fmla="*/ 1728 h 1920"/>
                  <a:gd name="T22" fmla="*/ 2304 w 2736"/>
                  <a:gd name="T23" fmla="*/ 1632 h 1920"/>
                  <a:gd name="T24" fmla="*/ 2736 w 2736"/>
                  <a:gd name="T25" fmla="*/ 1872 h 1920"/>
                  <a:gd name="T26" fmla="*/ 2640 w 2736"/>
                  <a:gd name="T27" fmla="*/ 1920 h 1920"/>
                  <a:gd name="T28" fmla="*/ 2304 w 2736"/>
                  <a:gd name="T29" fmla="*/ 1824 h 1920"/>
                  <a:gd name="T30" fmla="*/ 2160 w 2736"/>
                  <a:gd name="T31" fmla="*/ 1872 h 1920"/>
                  <a:gd name="T32" fmla="*/ 1632 w 2736"/>
                  <a:gd name="T33" fmla="*/ 1920 h 1920"/>
                  <a:gd name="T34" fmla="*/ 1440 w 2736"/>
                  <a:gd name="T35" fmla="*/ 1920 h 1920"/>
                  <a:gd name="T36" fmla="*/ 480 w 2736"/>
                  <a:gd name="T37" fmla="*/ 1824 h 1920"/>
                  <a:gd name="T38" fmla="*/ 192 w 2736"/>
                  <a:gd name="T39" fmla="*/ 1872 h 1920"/>
                  <a:gd name="T40" fmla="*/ 96 w 2736"/>
                  <a:gd name="T41" fmla="*/ 1680 h 1920"/>
                  <a:gd name="T42" fmla="*/ 288 w 2736"/>
                  <a:gd name="T43" fmla="*/ 1440 h 1920"/>
                  <a:gd name="T44" fmla="*/ 336 w 2736"/>
                  <a:gd name="T45" fmla="*/ 1104 h 1920"/>
                  <a:gd name="T46" fmla="*/ 144 w 2736"/>
                  <a:gd name="T47" fmla="*/ 864 h 1920"/>
                  <a:gd name="T48" fmla="*/ 240 w 2736"/>
                  <a:gd name="T49" fmla="*/ 624 h 1920"/>
                  <a:gd name="T50" fmla="*/ 48 w 2736"/>
                  <a:gd name="T51" fmla="*/ 528 h 1920"/>
                  <a:gd name="T52" fmla="*/ 0 w 2736"/>
                  <a:gd name="T53" fmla="*/ 0 h 19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36" h="1920">
                    <a:moveTo>
                      <a:pt x="0" y="0"/>
                    </a:moveTo>
                    <a:lnTo>
                      <a:pt x="96" y="336"/>
                    </a:lnTo>
                    <a:lnTo>
                      <a:pt x="384" y="384"/>
                    </a:lnTo>
                    <a:lnTo>
                      <a:pt x="576" y="720"/>
                    </a:lnTo>
                    <a:lnTo>
                      <a:pt x="528" y="960"/>
                    </a:lnTo>
                    <a:lnTo>
                      <a:pt x="672" y="1104"/>
                    </a:lnTo>
                    <a:lnTo>
                      <a:pt x="576" y="1392"/>
                    </a:lnTo>
                    <a:lnTo>
                      <a:pt x="624" y="1632"/>
                    </a:lnTo>
                    <a:lnTo>
                      <a:pt x="1488" y="1872"/>
                    </a:lnTo>
                    <a:lnTo>
                      <a:pt x="1680" y="1728"/>
                    </a:lnTo>
                    <a:lnTo>
                      <a:pt x="2208" y="1728"/>
                    </a:lnTo>
                    <a:lnTo>
                      <a:pt x="2304" y="1632"/>
                    </a:lnTo>
                    <a:lnTo>
                      <a:pt x="2736" y="1872"/>
                    </a:lnTo>
                    <a:lnTo>
                      <a:pt x="2640" y="1920"/>
                    </a:lnTo>
                    <a:lnTo>
                      <a:pt x="2304" y="1824"/>
                    </a:lnTo>
                    <a:lnTo>
                      <a:pt x="2160" y="1872"/>
                    </a:lnTo>
                    <a:lnTo>
                      <a:pt x="1632" y="1920"/>
                    </a:lnTo>
                    <a:lnTo>
                      <a:pt x="1440" y="1920"/>
                    </a:lnTo>
                    <a:lnTo>
                      <a:pt x="480" y="1824"/>
                    </a:lnTo>
                    <a:lnTo>
                      <a:pt x="192" y="1872"/>
                    </a:lnTo>
                    <a:lnTo>
                      <a:pt x="96" y="1680"/>
                    </a:lnTo>
                    <a:lnTo>
                      <a:pt x="288" y="1440"/>
                    </a:lnTo>
                    <a:lnTo>
                      <a:pt x="336" y="1104"/>
                    </a:lnTo>
                    <a:lnTo>
                      <a:pt x="144" y="864"/>
                    </a:lnTo>
                    <a:lnTo>
                      <a:pt x="240" y="624"/>
                    </a:lnTo>
                    <a:lnTo>
                      <a:pt x="48" y="528"/>
                    </a:lnTo>
                    <a:lnTo>
                      <a:pt x="0" y="0"/>
                    </a:lnTo>
                    <a:close/>
                  </a:path>
                </a:pathLst>
              </a:custGeom>
              <a:noFill/>
              <a:ln w="9525" cap="flat" cmpd="sng">
                <a:solidFill>
                  <a:schemeClr val="bg2"/>
                </a:solidFill>
                <a:prstDash val="solid"/>
                <a:round/>
                <a:headEnd type="none" w="med" len="med"/>
                <a:tailEnd type="none" w="med" len="med"/>
              </a:ln>
              <a:effectLst/>
              <a:extLst>
                <a:ext uri="{909E8E84-426E-40DD-AFC4-6F175D3DCCD1}">
                  <a14:hiddenFill xmlns:a14="http://schemas.microsoft.com/office/drawing/2010/main">
                    <a:gradFill rotWithShape="0">
                      <a:gsLst>
                        <a:gs pos="0">
                          <a:schemeClr val="bg2"/>
                        </a:gs>
                        <a:gs pos="100000">
                          <a:schemeClr val="bg1"/>
                        </a:gs>
                      </a:gsLst>
                      <a:lin ang="1890000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grpSp>
        <p:grpSp>
          <p:nvGrpSpPr>
            <p:cNvPr id="182289" name="Group 17"/>
            <p:cNvGrpSpPr/>
            <p:nvPr userDrawn="1"/>
          </p:nvGrpSpPr>
          <p:grpSpPr>
            <a:xfrm>
              <a:off x="0" y="2291"/>
              <a:ext cx="1385" cy="1702"/>
              <a:chOff x="0" y="2291"/>
              <a:chExt cx="1385" cy="1702"/>
            </a:xfrm>
          </p:grpSpPr>
          <p:sp>
            <p:nvSpPr>
              <p:cNvPr id="182290" name="Rectangle 18"/>
              <p:cNvSpPr>
                <a:spLocks noChangeArrowheads="1"/>
              </p:cNvSpPr>
              <p:nvPr userDrawn="1"/>
            </p:nvSpPr>
            <p:spPr bwMode="ltGray">
              <a:xfrm rot="6798887">
                <a:off x="62" y="3883"/>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1" name="Rectangle 19"/>
              <p:cNvSpPr>
                <a:spLocks noChangeArrowheads="1"/>
              </p:cNvSpPr>
              <p:nvPr userDrawn="1"/>
            </p:nvSpPr>
            <p:spPr bwMode="ltGray">
              <a:xfrm rot="6798887">
                <a:off x="33" y="3880"/>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2" name="Rectangle 20"/>
              <p:cNvSpPr>
                <a:spLocks noChangeArrowheads="1"/>
              </p:cNvSpPr>
              <p:nvPr userDrawn="1"/>
            </p:nvSpPr>
            <p:spPr bwMode="ltGray">
              <a:xfrm rot="6798887">
                <a:off x="6" y="3875"/>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3" name="Rectangle 21"/>
              <p:cNvSpPr>
                <a:spLocks noChangeArrowheads="1"/>
              </p:cNvSpPr>
              <p:nvPr userDrawn="1"/>
            </p:nvSpPr>
            <p:spPr bwMode="ltGray">
              <a:xfrm rot="5999912">
                <a:off x="209" y="388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4" name="Rectangle 22"/>
              <p:cNvSpPr>
                <a:spLocks noChangeArrowheads="1"/>
              </p:cNvSpPr>
              <p:nvPr userDrawn="1"/>
            </p:nvSpPr>
            <p:spPr bwMode="ltGray">
              <a:xfrm rot="5999912">
                <a:off x="182" y="388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5" name="Rectangle 23"/>
              <p:cNvSpPr>
                <a:spLocks noChangeArrowheads="1"/>
              </p:cNvSpPr>
              <p:nvPr userDrawn="1"/>
            </p:nvSpPr>
            <p:spPr bwMode="ltGray">
              <a:xfrm rot="6250138">
                <a:off x="152" y="3888"/>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6" name="Rectangle 24"/>
              <p:cNvSpPr>
                <a:spLocks noChangeArrowheads="1"/>
              </p:cNvSpPr>
              <p:nvPr userDrawn="1"/>
            </p:nvSpPr>
            <p:spPr bwMode="ltGray">
              <a:xfrm rot="6238076">
                <a:off x="123" y="3886"/>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7" name="Rectangle 25"/>
              <p:cNvSpPr>
                <a:spLocks noChangeArrowheads="1"/>
              </p:cNvSpPr>
              <p:nvPr userDrawn="1"/>
            </p:nvSpPr>
            <p:spPr bwMode="ltGray">
              <a:xfrm rot="5380717">
                <a:off x="363" y="386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8" name="Rectangle 26"/>
              <p:cNvSpPr>
                <a:spLocks noChangeArrowheads="1"/>
              </p:cNvSpPr>
              <p:nvPr userDrawn="1"/>
            </p:nvSpPr>
            <p:spPr bwMode="ltGray">
              <a:xfrm rot="5380717">
                <a:off x="332" y="3872"/>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299" name="Rectangle 27"/>
              <p:cNvSpPr>
                <a:spLocks noChangeArrowheads="1"/>
              </p:cNvSpPr>
              <p:nvPr userDrawn="1"/>
            </p:nvSpPr>
            <p:spPr bwMode="ltGray">
              <a:xfrm rot="5583200">
                <a:off x="302" y="387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0" name="Rectangle 28"/>
              <p:cNvSpPr>
                <a:spLocks noChangeArrowheads="1"/>
              </p:cNvSpPr>
              <p:nvPr userDrawn="1"/>
            </p:nvSpPr>
            <p:spPr bwMode="ltGray">
              <a:xfrm rot="5737625">
                <a:off x="270" y="3882"/>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1" name="Rectangle 29"/>
              <p:cNvSpPr>
                <a:spLocks noChangeArrowheads="1"/>
              </p:cNvSpPr>
              <p:nvPr userDrawn="1"/>
            </p:nvSpPr>
            <p:spPr bwMode="ltGray">
              <a:xfrm rot="4715477">
                <a:off x="516" y="3829"/>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2" name="Rectangle 30"/>
              <p:cNvSpPr>
                <a:spLocks noChangeArrowheads="1"/>
              </p:cNvSpPr>
              <p:nvPr userDrawn="1"/>
            </p:nvSpPr>
            <p:spPr bwMode="ltGray">
              <a:xfrm rot="4924949">
                <a:off x="486" y="383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3" name="Rectangle 31"/>
              <p:cNvSpPr>
                <a:spLocks noChangeArrowheads="1"/>
              </p:cNvSpPr>
              <p:nvPr userDrawn="1"/>
            </p:nvSpPr>
            <p:spPr bwMode="ltGray">
              <a:xfrm rot="4924949">
                <a:off x="456" y="384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4" name="Rectangle 32"/>
              <p:cNvSpPr>
                <a:spLocks noChangeArrowheads="1"/>
              </p:cNvSpPr>
              <p:nvPr userDrawn="1"/>
            </p:nvSpPr>
            <p:spPr bwMode="ltGray">
              <a:xfrm rot="5041352">
                <a:off x="426" y="3851"/>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5" name="Rectangle 33"/>
              <p:cNvSpPr>
                <a:spLocks noChangeArrowheads="1"/>
              </p:cNvSpPr>
              <p:nvPr userDrawn="1"/>
            </p:nvSpPr>
            <p:spPr bwMode="ltGray">
              <a:xfrm rot="3816889">
                <a:off x="664" y="3762"/>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6" name="Rectangle 34"/>
              <p:cNvSpPr>
                <a:spLocks noChangeArrowheads="1"/>
              </p:cNvSpPr>
              <p:nvPr userDrawn="1"/>
            </p:nvSpPr>
            <p:spPr bwMode="ltGray">
              <a:xfrm rot="3816889">
                <a:off x="634" y="3780"/>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7" name="Rectangle 35"/>
              <p:cNvSpPr>
                <a:spLocks noChangeArrowheads="1"/>
              </p:cNvSpPr>
              <p:nvPr userDrawn="1"/>
            </p:nvSpPr>
            <p:spPr bwMode="ltGray">
              <a:xfrm rot="4104184">
                <a:off x="605" y="3791"/>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8" name="Rectangle 36"/>
              <p:cNvSpPr>
                <a:spLocks noChangeArrowheads="1"/>
              </p:cNvSpPr>
              <p:nvPr userDrawn="1"/>
            </p:nvSpPr>
            <p:spPr bwMode="ltGray">
              <a:xfrm rot="4325343">
                <a:off x="575" y="380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09" name="Rectangle 37"/>
              <p:cNvSpPr>
                <a:spLocks noChangeArrowheads="1"/>
              </p:cNvSpPr>
              <p:nvPr userDrawn="1"/>
            </p:nvSpPr>
            <p:spPr bwMode="ltGray">
              <a:xfrm rot="3368036">
                <a:off x="799" y="3683"/>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0" name="Rectangle 38"/>
              <p:cNvSpPr>
                <a:spLocks noChangeArrowheads="1"/>
              </p:cNvSpPr>
              <p:nvPr userDrawn="1"/>
            </p:nvSpPr>
            <p:spPr bwMode="ltGray">
              <a:xfrm rot="3368036">
                <a:off x="772" y="3699"/>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1" name="Rectangle 39"/>
              <p:cNvSpPr>
                <a:spLocks noChangeArrowheads="1"/>
              </p:cNvSpPr>
              <p:nvPr userDrawn="1"/>
            </p:nvSpPr>
            <p:spPr bwMode="ltGray">
              <a:xfrm rot="3368036">
                <a:off x="745" y="3717"/>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2" name="Rectangle 40"/>
              <p:cNvSpPr>
                <a:spLocks noChangeArrowheads="1"/>
              </p:cNvSpPr>
              <p:nvPr userDrawn="1"/>
            </p:nvSpPr>
            <p:spPr bwMode="ltGray">
              <a:xfrm rot="3816889">
                <a:off x="717" y="373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3" name="Rectangle 41"/>
              <p:cNvSpPr>
                <a:spLocks noChangeArrowheads="1"/>
              </p:cNvSpPr>
              <p:nvPr userDrawn="1"/>
            </p:nvSpPr>
            <p:spPr bwMode="ltGray">
              <a:xfrm rot="2302266">
                <a:off x="923" y="358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4" name="Rectangle 42"/>
              <p:cNvSpPr>
                <a:spLocks noChangeArrowheads="1"/>
              </p:cNvSpPr>
              <p:nvPr userDrawn="1"/>
            </p:nvSpPr>
            <p:spPr bwMode="ltGray">
              <a:xfrm rot="2302266">
                <a:off x="899" y="3606"/>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5" name="Rectangle 43"/>
              <p:cNvSpPr>
                <a:spLocks noChangeArrowheads="1"/>
              </p:cNvSpPr>
              <p:nvPr userDrawn="1"/>
            </p:nvSpPr>
            <p:spPr bwMode="ltGray">
              <a:xfrm rot="2707562">
                <a:off x="876" y="3626"/>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6" name="Rectangle 44"/>
              <p:cNvSpPr>
                <a:spLocks noChangeArrowheads="1"/>
              </p:cNvSpPr>
              <p:nvPr userDrawn="1"/>
            </p:nvSpPr>
            <p:spPr bwMode="ltGray">
              <a:xfrm rot="2707562">
                <a:off x="850" y="364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7" name="Rectangle 45"/>
              <p:cNvSpPr>
                <a:spLocks noChangeArrowheads="1"/>
              </p:cNvSpPr>
              <p:nvPr userDrawn="1"/>
            </p:nvSpPr>
            <p:spPr bwMode="ltGray">
              <a:xfrm rot="1525830">
                <a:off x="1027" y="3473"/>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8" name="Rectangle 46"/>
              <p:cNvSpPr>
                <a:spLocks noChangeArrowheads="1"/>
              </p:cNvSpPr>
              <p:nvPr userDrawn="1"/>
            </p:nvSpPr>
            <p:spPr bwMode="ltGray">
              <a:xfrm rot="1525830">
                <a:off x="1009" y="349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19" name="Rectangle 47"/>
              <p:cNvSpPr>
                <a:spLocks noChangeArrowheads="1"/>
              </p:cNvSpPr>
              <p:nvPr userDrawn="1"/>
            </p:nvSpPr>
            <p:spPr bwMode="ltGray">
              <a:xfrm rot="1788117">
                <a:off x="990" y="351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0" name="Rectangle 48"/>
              <p:cNvSpPr>
                <a:spLocks noChangeArrowheads="1"/>
              </p:cNvSpPr>
              <p:nvPr userDrawn="1"/>
            </p:nvSpPr>
            <p:spPr bwMode="ltGray">
              <a:xfrm rot="1788117">
                <a:off x="969" y="354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1" name="Rectangle 49"/>
              <p:cNvSpPr>
                <a:spLocks noChangeArrowheads="1"/>
              </p:cNvSpPr>
              <p:nvPr userDrawn="1"/>
            </p:nvSpPr>
            <p:spPr bwMode="ltGray">
              <a:xfrm rot="841630">
                <a:off x="1113" y="3355"/>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2" name="Rectangle 50"/>
              <p:cNvSpPr>
                <a:spLocks noChangeArrowheads="1"/>
              </p:cNvSpPr>
              <p:nvPr userDrawn="1"/>
            </p:nvSpPr>
            <p:spPr bwMode="ltGray">
              <a:xfrm rot="841630">
                <a:off x="1100" y="3378"/>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3" name="Rectangle 51"/>
              <p:cNvSpPr>
                <a:spLocks noChangeArrowheads="1"/>
              </p:cNvSpPr>
              <p:nvPr userDrawn="1"/>
            </p:nvSpPr>
            <p:spPr bwMode="ltGray">
              <a:xfrm rot="1308689">
                <a:off x="1086" y="340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4" name="Rectangle 52"/>
              <p:cNvSpPr>
                <a:spLocks noChangeArrowheads="1"/>
              </p:cNvSpPr>
              <p:nvPr userDrawn="1"/>
            </p:nvSpPr>
            <p:spPr bwMode="ltGray">
              <a:xfrm rot="1308689">
                <a:off x="1064" y="3425"/>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5" name="Rectangle 53"/>
              <p:cNvSpPr>
                <a:spLocks noChangeArrowheads="1"/>
              </p:cNvSpPr>
              <p:nvPr userDrawn="1"/>
            </p:nvSpPr>
            <p:spPr bwMode="ltGray">
              <a:xfrm rot="469913">
                <a:off x="1172" y="3225"/>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6" name="Rectangle 54"/>
              <p:cNvSpPr>
                <a:spLocks noChangeArrowheads="1"/>
              </p:cNvSpPr>
              <p:nvPr userDrawn="1"/>
            </p:nvSpPr>
            <p:spPr bwMode="ltGray">
              <a:xfrm rot="559869">
                <a:off x="1162" y="3250"/>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7" name="Rectangle 55"/>
              <p:cNvSpPr>
                <a:spLocks noChangeArrowheads="1"/>
              </p:cNvSpPr>
              <p:nvPr userDrawn="1"/>
            </p:nvSpPr>
            <p:spPr bwMode="ltGray">
              <a:xfrm rot="734079">
                <a:off x="1154" y="3276"/>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8" name="Rectangle 56"/>
              <p:cNvSpPr>
                <a:spLocks noChangeArrowheads="1"/>
              </p:cNvSpPr>
              <p:nvPr userDrawn="1"/>
            </p:nvSpPr>
            <p:spPr bwMode="ltGray">
              <a:xfrm rot="734079">
                <a:off x="1141" y="3304"/>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29" name="Rectangle 57"/>
              <p:cNvSpPr>
                <a:spLocks noChangeArrowheads="1"/>
              </p:cNvSpPr>
              <p:nvPr userDrawn="1"/>
            </p:nvSpPr>
            <p:spPr bwMode="ltGray">
              <a:xfrm rot="-293905">
                <a:off x="1211" y="3096"/>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0" name="Rectangle 58"/>
              <p:cNvSpPr>
                <a:spLocks noChangeArrowheads="1"/>
              </p:cNvSpPr>
              <p:nvPr userDrawn="1"/>
            </p:nvSpPr>
            <p:spPr bwMode="ltGray">
              <a:xfrm rot="-8">
                <a:off x="1201" y="3122"/>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1" name="Rectangle 59"/>
              <p:cNvSpPr>
                <a:spLocks noChangeArrowheads="1"/>
              </p:cNvSpPr>
              <p:nvPr userDrawn="1"/>
            </p:nvSpPr>
            <p:spPr bwMode="ltGray">
              <a:xfrm rot="-8">
                <a:off x="1200" y="3147"/>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2" name="Rectangle 60"/>
              <p:cNvSpPr>
                <a:spLocks noChangeArrowheads="1"/>
              </p:cNvSpPr>
              <p:nvPr userDrawn="1"/>
            </p:nvSpPr>
            <p:spPr bwMode="ltGray">
              <a:xfrm rot="214188">
                <a:off x="1189" y="3173"/>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3" name="Rectangle 61"/>
              <p:cNvSpPr>
                <a:spLocks noChangeArrowheads="1"/>
              </p:cNvSpPr>
              <p:nvPr userDrawn="1"/>
            </p:nvSpPr>
            <p:spPr bwMode="ltGray">
              <a:xfrm rot="-682388">
                <a:off x="1219" y="296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4" name="Rectangle 62"/>
              <p:cNvSpPr>
                <a:spLocks noChangeArrowheads="1"/>
              </p:cNvSpPr>
              <p:nvPr userDrawn="1"/>
            </p:nvSpPr>
            <p:spPr bwMode="ltGray">
              <a:xfrm rot="-480400">
                <a:off x="1220" y="2991"/>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5" name="Rectangle 63"/>
              <p:cNvSpPr>
                <a:spLocks noChangeArrowheads="1"/>
              </p:cNvSpPr>
              <p:nvPr userDrawn="1"/>
            </p:nvSpPr>
            <p:spPr bwMode="ltGray">
              <a:xfrm rot="-480400">
                <a:off x="1220" y="301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6" name="Rectangle 64"/>
              <p:cNvSpPr>
                <a:spLocks noChangeArrowheads="1"/>
              </p:cNvSpPr>
              <p:nvPr userDrawn="1"/>
            </p:nvSpPr>
            <p:spPr bwMode="ltGray">
              <a:xfrm rot="-270546">
                <a:off x="1219" y="3041"/>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7" name="Rectangle 65"/>
              <p:cNvSpPr>
                <a:spLocks noChangeArrowheads="1"/>
              </p:cNvSpPr>
              <p:nvPr userDrawn="1"/>
            </p:nvSpPr>
            <p:spPr bwMode="ltGray">
              <a:xfrm rot="-1132286">
                <a:off x="1207" y="2843"/>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8" name="Rectangle 66"/>
              <p:cNvSpPr>
                <a:spLocks noChangeArrowheads="1"/>
              </p:cNvSpPr>
              <p:nvPr userDrawn="1"/>
            </p:nvSpPr>
            <p:spPr bwMode="ltGray">
              <a:xfrm rot="-969272">
                <a:off x="1213" y="2864"/>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39" name="Rectangle 67"/>
              <p:cNvSpPr>
                <a:spLocks noChangeArrowheads="1"/>
              </p:cNvSpPr>
              <p:nvPr userDrawn="1"/>
            </p:nvSpPr>
            <p:spPr bwMode="ltGray">
              <a:xfrm rot="-969272">
                <a:off x="1216" y="2888"/>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0" name="Rectangle 68"/>
              <p:cNvSpPr>
                <a:spLocks noChangeArrowheads="1"/>
              </p:cNvSpPr>
              <p:nvPr userDrawn="1"/>
            </p:nvSpPr>
            <p:spPr bwMode="ltGray">
              <a:xfrm rot="-806259">
                <a:off x="1219" y="291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1" name="Rectangle 69"/>
              <p:cNvSpPr>
                <a:spLocks noChangeArrowheads="1"/>
              </p:cNvSpPr>
              <p:nvPr userDrawn="1"/>
            </p:nvSpPr>
            <p:spPr bwMode="ltGray">
              <a:xfrm rot="-1543941">
                <a:off x="1165" y="272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2" name="Rectangle 70"/>
              <p:cNvSpPr>
                <a:spLocks noChangeArrowheads="1"/>
              </p:cNvSpPr>
              <p:nvPr userDrawn="1"/>
            </p:nvSpPr>
            <p:spPr bwMode="ltGray">
              <a:xfrm rot="-1341953">
                <a:off x="1176" y="2752"/>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3" name="Rectangle 71"/>
              <p:cNvSpPr>
                <a:spLocks noChangeArrowheads="1"/>
              </p:cNvSpPr>
              <p:nvPr userDrawn="1"/>
            </p:nvSpPr>
            <p:spPr bwMode="ltGray">
              <a:xfrm rot="-1341953">
                <a:off x="1184" y="277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4" name="Rectangle 72"/>
              <p:cNvSpPr>
                <a:spLocks noChangeArrowheads="1"/>
              </p:cNvSpPr>
              <p:nvPr userDrawn="1"/>
            </p:nvSpPr>
            <p:spPr bwMode="ltGray">
              <a:xfrm rot="-1341953">
                <a:off x="1194" y="279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5" name="Rectangle 73"/>
              <p:cNvSpPr>
                <a:spLocks noChangeArrowheads="1"/>
              </p:cNvSpPr>
              <p:nvPr userDrawn="1"/>
            </p:nvSpPr>
            <p:spPr bwMode="ltGray">
              <a:xfrm rot="-1928746">
                <a:off x="1101" y="2628"/>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6" name="Rectangle 74"/>
              <p:cNvSpPr>
                <a:spLocks noChangeArrowheads="1"/>
              </p:cNvSpPr>
              <p:nvPr userDrawn="1"/>
            </p:nvSpPr>
            <p:spPr bwMode="ltGray">
              <a:xfrm rot="-1844175">
                <a:off x="1114" y="264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7" name="Rectangle 75"/>
              <p:cNvSpPr>
                <a:spLocks noChangeArrowheads="1"/>
              </p:cNvSpPr>
              <p:nvPr userDrawn="1"/>
            </p:nvSpPr>
            <p:spPr bwMode="ltGray">
              <a:xfrm rot="-1752383">
                <a:off x="1129" y="266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8" name="Rectangle 76"/>
              <p:cNvSpPr>
                <a:spLocks noChangeArrowheads="1"/>
              </p:cNvSpPr>
              <p:nvPr userDrawn="1"/>
            </p:nvSpPr>
            <p:spPr bwMode="ltGray">
              <a:xfrm rot="-1752383">
                <a:off x="1142" y="2684"/>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49" name="Rectangle 77"/>
              <p:cNvSpPr>
                <a:spLocks noChangeArrowheads="1"/>
              </p:cNvSpPr>
              <p:nvPr userDrawn="1"/>
            </p:nvSpPr>
            <p:spPr bwMode="ltGray">
              <a:xfrm rot="-2466736">
                <a:off x="1014" y="2538"/>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0" name="Rectangle 78"/>
              <p:cNvSpPr>
                <a:spLocks noChangeArrowheads="1"/>
              </p:cNvSpPr>
              <p:nvPr userDrawn="1"/>
            </p:nvSpPr>
            <p:spPr bwMode="ltGray">
              <a:xfrm rot="-2466736">
                <a:off x="1035" y="255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1" name="Rectangle 79"/>
              <p:cNvSpPr>
                <a:spLocks noChangeArrowheads="1"/>
              </p:cNvSpPr>
              <p:nvPr userDrawn="1"/>
            </p:nvSpPr>
            <p:spPr bwMode="ltGray">
              <a:xfrm rot="-2466736">
                <a:off x="1050" y="2574"/>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2" name="Rectangle 80"/>
              <p:cNvSpPr>
                <a:spLocks noChangeArrowheads="1"/>
              </p:cNvSpPr>
              <p:nvPr userDrawn="1"/>
            </p:nvSpPr>
            <p:spPr bwMode="ltGray">
              <a:xfrm rot="-2342866">
                <a:off x="1068" y="2590"/>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3" name="Freeform 81"/>
              <p:cNvSpPr/>
              <p:nvPr userDrawn="1"/>
            </p:nvSpPr>
            <p:spPr bwMode="ltGray">
              <a:xfrm>
                <a:off x="486" y="2563"/>
                <a:ext cx="180" cy="151"/>
              </a:xfrm>
              <a:custGeom>
                <a:gdLst>
                  <a:gd name="T0" fmla="*/ 0 w 180"/>
                  <a:gd name="T1" fmla="*/ 144 h 151"/>
                  <a:gd name="T2" fmla="*/ 28 w 180"/>
                  <a:gd name="T3" fmla="*/ 147 h 151"/>
                  <a:gd name="T4" fmla="*/ 64 w 180"/>
                  <a:gd name="T5" fmla="*/ 46 h 151"/>
                  <a:gd name="T6" fmla="*/ 94 w 180"/>
                  <a:gd name="T7" fmla="*/ 151 h 151"/>
                  <a:gd name="T8" fmla="*/ 129 w 180"/>
                  <a:gd name="T9" fmla="*/ 151 h 151"/>
                  <a:gd name="T10" fmla="*/ 180 w 180"/>
                  <a:gd name="T11" fmla="*/ 9 h 151"/>
                  <a:gd name="T12" fmla="*/ 148 w 180"/>
                  <a:gd name="T13" fmla="*/ 10 h 151"/>
                  <a:gd name="T14" fmla="*/ 112 w 180"/>
                  <a:gd name="T15" fmla="*/ 112 h 151"/>
                  <a:gd name="T16" fmla="*/ 79 w 180"/>
                  <a:gd name="T17" fmla="*/ 0 h 151"/>
                  <a:gd name="T18" fmla="*/ 48 w 180"/>
                  <a:gd name="T19" fmla="*/ 0 h 151"/>
                  <a:gd name="T20" fmla="*/ 0 w 180"/>
                  <a:gd name="T21" fmla="*/ 144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51">
                    <a:moveTo>
                      <a:pt x="0" y="144"/>
                    </a:moveTo>
                    <a:lnTo>
                      <a:pt x="28" y="147"/>
                    </a:lnTo>
                    <a:lnTo>
                      <a:pt x="64" y="46"/>
                    </a:lnTo>
                    <a:lnTo>
                      <a:pt x="94" y="151"/>
                    </a:lnTo>
                    <a:lnTo>
                      <a:pt x="129" y="151"/>
                    </a:lnTo>
                    <a:lnTo>
                      <a:pt x="180" y="9"/>
                    </a:lnTo>
                    <a:lnTo>
                      <a:pt x="148" y="10"/>
                    </a:lnTo>
                    <a:lnTo>
                      <a:pt x="112" y="112"/>
                    </a:lnTo>
                    <a:lnTo>
                      <a:pt x="79" y="0"/>
                    </a:lnTo>
                    <a:lnTo>
                      <a:pt x="48" y="0"/>
                    </a:lnTo>
                    <a:lnTo>
                      <a:pt x="0" y="144"/>
                    </a:lnTo>
                    <a:close/>
                  </a:path>
                </a:pathLst>
              </a:custGeom>
              <a:solidFill>
                <a:schemeClr val="bg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182354" name="Rectangle 82"/>
              <p:cNvSpPr>
                <a:spLocks noChangeArrowheads="1"/>
              </p:cNvSpPr>
              <p:nvPr userDrawn="1"/>
            </p:nvSpPr>
            <p:spPr bwMode="ltGray">
              <a:xfrm rot="6575641">
                <a:off x="-217" y="3138"/>
                <a:ext cx="122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5" name="Rectangle 83"/>
              <p:cNvSpPr>
                <a:spLocks noChangeArrowheads="1"/>
              </p:cNvSpPr>
              <p:nvPr userDrawn="1"/>
            </p:nvSpPr>
            <p:spPr bwMode="ltGray">
              <a:xfrm rot="238799">
                <a:off x="4" y="3146"/>
                <a:ext cx="103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6" name="Rectangle 84"/>
              <p:cNvSpPr>
                <a:spLocks noChangeArrowheads="1"/>
              </p:cNvSpPr>
              <p:nvPr userDrawn="1"/>
            </p:nvSpPr>
            <p:spPr bwMode="ltGray">
              <a:xfrm rot="-2957028">
                <a:off x="907" y="2473"/>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7" name="Rectangle 85"/>
              <p:cNvSpPr>
                <a:spLocks noChangeArrowheads="1"/>
              </p:cNvSpPr>
              <p:nvPr userDrawn="1"/>
            </p:nvSpPr>
            <p:spPr bwMode="ltGray">
              <a:xfrm rot="-2957028">
                <a:off x="930" y="2486"/>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8" name="Rectangle 86"/>
              <p:cNvSpPr>
                <a:spLocks noChangeArrowheads="1"/>
              </p:cNvSpPr>
              <p:nvPr userDrawn="1"/>
            </p:nvSpPr>
            <p:spPr bwMode="ltGray">
              <a:xfrm rot="-2957028">
                <a:off x="954" y="249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59" name="Rectangle 87"/>
              <p:cNvSpPr>
                <a:spLocks noChangeArrowheads="1"/>
              </p:cNvSpPr>
              <p:nvPr userDrawn="1"/>
            </p:nvSpPr>
            <p:spPr bwMode="ltGray">
              <a:xfrm rot="-2661033">
                <a:off x="974" y="2509"/>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0" name="Rectangle 88"/>
              <p:cNvSpPr>
                <a:spLocks noChangeArrowheads="1"/>
              </p:cNvSpPr>
              <p:nvPr userDrawn="1"/>
            </p:nvSpPr>
            <p:spPr bwMode="ltGray">
              <a:xfrm rot="-3638503">
                <a:off x="788" y="2426"/>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1" name="Rectangle 89"/>
              <p:cNvSpPr>
                <a:spLocks noChangeArrowheads="1"/>
              </p:cNvSpPr>
              <p:nvPr userDrawn="1"/>
            </p:nvSpPr>
            <p:spPr bwMode="ltGray">
              <a:xfrm rot="-3638503">
                <a:off x="815" y="2434"/>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2" name="Rectangle 90"/>
              <p:cNvSpPr>
                <a:spLocks noChangeArrowheads="1"/>
              </p:cNvSpPr>
              <p:nvPr userDrawn="1"/>
            </p:nvSpPr>
            <p:spPr bwMode="ltGray">
              <a:xfrm rot="-3514633">
                <a:off x="837" y="2441"/>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3" name="Rectangle 91"/>
              <p:cNvSpPr>
                <a:spLocks noChangeArrowheads="1"/>
              </p:cNvSpPr>
              <p:nvPr userDrawn="1"/>
            </p:nvSpPr>
            <p:spPr bwMode="ltGray">
              <a:xfrm rot="-3220799">
                <a:off x="862" y="2453"/>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4" name="Rectangle 92"/>
              <p:cNvSpPr>
                <a:spLocks noChangeArrowheads="1"/>
              </p:cNvSpPr>
              <p:nvPr userDrawn="1"/>
            </p:nvSpPr>
            <p:spPr bwMode="ltGray">
              <a:xfrm rot="-4338250">
                <a:off x="649" y="2396"/>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5" name="Rectangle 93"/>
              <p:cNvSpPr>
                <a:spLocks noChangeArrowheads="1"/>
              </p:cNvSpPr>
              <p:nvPr userDrawn="1"/>
            </p:nvSpPr>
            <p:spPr bwMode="ltGray">
              <a:xfrm rot="-4250359">
                <a:off x="677" y="2402"/>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6" name="Rectangle 94"/>
              <p:cNvSpPr>
                <a:spLocks noChangeArrowheads="1"/>
              </p:cNvSpPr>
              <p:nvPr userDrawn="1"/>
            </p:nvSpPr>
            <p:spPr bwMode="ltGray">
              <a:xfrm rot="-4250359">
                <a:off x="707" y="2407"/>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7" name="Rectangle 95"/>
              <p:cNvSpPr>
                <a:spLocks noChangeArrowheads="1"/>
              </p:cNvSpPr>
              <p:nvPr userDrawn="1"/>
            </p:nvSpPr>
            <p:spPr bwMode="ltGray">
              <a:xfrm rot="-3989246">
                <a:off x="737" y="2411"/>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8" name="Rectangle 96"/>
              <p:cNvSpPr>
                <a:spLocks noChangeArrowheads="1"/>
              </p:cNvSpPr>
              <p:nvPr userDrawn="1"/>
            </p:nvSpPr>
            <p:spPr bwMode="ltGray">
              <a:xfrm rot="-4862215">
                <a:off x="503" y="2395"/>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69" name="Rectangle 97"/>
              <p:cNvSpPr>
                <a:spLocks noChangeArrowheads="1"/>
              </p:cNvSpPr>
              <p:nvPr userDrawn="1"/>
            </p:nvSpPr>
            <p:spPr bwMode="ltGray">
              <a:xfrm rot="-4673370">
                <a:off x="533" y="2393"/>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0" name="Rectangle 98"/>
              <p:cNvSpPr>
                <a:spLocks noChangeArrowheads="1"/>
              </p:cNvSpPr>
              <p:nvPr userDrawn="1"/>
            </p:nvSpPr>
            <p:spPr bwMode="ltGray">
              <a:xfrm rot="-4646721">
                <a:off x="563" y="2390"/>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1" name="Rectangle 99"/>
              <p:cNvSpPr>
                <a:spLocks noChangeArrowheads="1"/>
              </p:cNvSpPr>
              <p:nvPr userDrawn="1"/>
            </p:nvSpPr>
            <p:spPr bwMode="ltGray">
              <a:xfrm rot="-4580623">
                <a:off x="594" y="2391"/>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2" name="Rectangle 100"/>
              <p:cNvSpPr>
                <a:spLocks noChangeArrowheads="1"/>
              </p:cNvSpPr>
              <p:nvPr userDrawn="1"/>
            </p:nvSpPr>
            <p:spPr bwMode="ltGray">
              <a:xfrm rot="-5195129">
                <a:off x="355" y="241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3" name="Rectangle 101"/>
              <p:cNvSpPr>
                <a:spLocks noChangeArrowheads="1"/>
              </p:cNvSpPr>
              <p:nvPr userDrawn="1"/>
            </p:nvSpPr>
            <p:spPr bwMode="ltGray">
              <a:xfrm rot="-5360484">
                <a:off x="385" y="240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4" name="Rectangle 102"/>
              <p:cNvSpPr>
                <a:spLocks noChangeArrowheads="1"/>
              </p:cNvSpPr>
              <p:nvPr userDrawn="1"/>
            </p:nvSpPr>
            <p:spPr bwMode="ltGray">
              <a:xfrm rot="-5288939">
                <a:off x="418" y="2405"/>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5" name="Rectangle 103"/>
              <p:cNvSpPr>
                <a:spLocks noChangeArrowheads="1"/>
              </p:cNvSpPr>
              <p:nvPr userDrawn="1"/>
            </p:nvSpPr>
            <p:spPr bwMode="ltGray">
              <a:xfrm rot="-5164854">
                <a:off x="449" y="2400"/>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6" name="Rectangle 104"/>
              <p:cNvSpPr>
                <a:spLocks noChangeArrowheads="1"/>
              </p:cNvSpPr>
              <p:nvPr userDrawn="1"/>
            </p:nvSpPr>
            <p:spPr bwMode="ltGray">
              <a:xfrm rot="-6132163">
                <a:off x="206" y="245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7" name="Rectangle 105"/>
              <p:cNvSpPr>
                <a:spLocks noChangeArrowheads="1"/>
              </p:cNvSpPr>
              <p:nvPr userDrawn="1"/>
            </p:nvSpPr>
            <p:spPr bwMode="ltGray">
              <a:xfrm rot="-6220433">
                <a:off x="237" y="244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8" name="Rectangle 106"/>
              <p:cNvSpPr>
                <a:spLocks noChangeArrowheads="1"/>
              </p:cNvSpPr>
              <p:nvPr userDrawn="1"/>
            </p:nvSpPr>
            <p:spPr bwMode="ltGray">
              <a:xfrm rot="-6110943">
                <a:off x="266" y="243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79" name="Rectangle 107"/>
              <p:cNvSpPr>
                <a:spLocks noChangeArrowheads="1"/>
              </p:cNvSpPr>
              <p:nvPr userDrawn="1"/>
            </p:nvSpPr>
            <p:spPr bwMode="ltGray">
              <a:xfrm rot="-5919570">
                <a:off x="292" y="242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0" name="Rectangle 108"/>
              <p:cNvSpPr>
                <a:spLocks noChangeArrowheads="1"/>
              </p:cNvSpPr>
              <p:nvPr userDrawn="1"/>
            </p:nvSpPr>
            <p:spPr bwMode="ltGray">
              <a:xfrm rot="-7376291">
                <a:off x="5" y="2549"/>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1" name="Rectangle 109"/>
              <p:cNvSpPr>
                <a:spLocks noChangeArrowheads="1"/>
              </p:cNvSpPr>
              <p:nvPr userDrawn="1"/>
            </p:nvSpPr>
            <p:spPr bwMode="ltGray">
              <a:xfrm rot="-7168347">
                <a:off x="64" y="2517"/>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2" name="Rectangle 110"/>
              <p:cNvSpPr>
                <a:spLocks noChangeArrowheads="1"/>
              </p:cNvSpPr>
              <p:nvPr userDrawn="1"/>
            </p:nvSpPr>
            <p:spPr bwMode="ltGray">
              <a:xfrm rot="-6802416">
                <a:off x="92" y="2502"/>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3" name="Rectangle 111"/>
              <p:cNvSpPr>
                <a:spLocks noChangeArrowheads="1"/>
              </p:cNvSpPr>
              <p:nvPr userDrawn="1"/>
            </p:nvSpPr>
            <p:spPr bwMode="ltGray">
              <a:xfrm rot="-6802416">
                <a:off x="119" y="2492"/>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4" name="Rectangle 112"/>
              <p:cNvSpPr>
                <a:spLocks noChangeArrowheads="1"/>
              </p:cNvSpPr>
              <p:nvPr userDrawn="1"/>
            </p:nvSpPr>
            <p:spPr bwMode="ltGray">
              <a:xfrm rot="-6457704">
                <a:off x="150" y="247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5" name="Rectangle 113"/>
              <p:cNvSpPr>
                <a:spLocks noChangeArrowheads="1"/>
              </p:cNvSpPr>
              <p:nvPr userDrawn="1"/>
            </p:nvSpPr>
            <p:spPr bwMode="ltGray">
              <a:xfrm rot="-1876771">
                <a:off x="0" y="3363"/>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6" name="Rectangle 114"/>
              <p:cNvSpPr>
                <a:spLocks noChangeArrowheads="1"/>
              </p:cNvSpPr>
              <p:nvPr userDrawn="1"/>
            </p:nvSpPr>
            <p:spPr bwMode="ltGray">
              <a:xfrm rot="3283992">
                <a:off x="511" y="3478"/>
                <a:ext cx="24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7" name="Rectangle 115"/>
              <p:cNvSpPr>
                <a:spLocks noChangeArrowheads="1"/>
              </p:cNvSpPr>
              <p:nvPr userDrawn="1"/>
            </p:nvSpPr>
            <p:spPr bwMode="ltGray">
              <a:xfrm rot="3283992">
                <a:off x="35" y="2798"/>
                <a:ext cx="24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8" name="Rectangle 116"/>
              <p:cNvSpPr>
                <a:spLocks noChangeArrowheads="1"/>
              </p:cNvSpPr>
              <p:nvPr userDrawn="1"/>
            </p:nvSpPr>
            <p:spPr bwMode="ltGray">
              <a:xfrm rot="-1876771">
                <a:off x="700" y="2851"/>
                <a:ext cx="31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89" name="Rectangle 117"/>
              <p:cNvSpPr>
                <a:spLocks noChangeArrowheads="1"/>
              </p:cNvSpPr>
              <p:nvPr userDrawn="1"/>
            </p:nvSpPr>
            <p:spPr bwMode="ltGray">
              <a:xfrm rot="5908516">
                <a:off x="200" y="3915"/>
                <a:ext cx="138"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0" name="Rectangle 118"/>
              <p:cNvSpPr>
                <a:spLocks noChangeArrowheads="1"/>
              </p:cNvSpPr>
              <p:nvPr userDrawn="1"/>
            </p:nvSpPr>
            <p:spPr bwMode="ltGray">
              <a:xfrm rot="6683973">
                <a:off x="45" y="3915"/>
                <a:ext cx="144"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1" name="Rectangle 119"/>
              <p:cNvSpPr>
                <a:spLocks noChangeArrowheads="1"/>
              </p:cNvSpPr>
              <p:nvPr userDrawn="1"/>
            </p:nvSpPr>
            <p:spPr bwMode="ltGray">
              <a:xfrm rot="5245609">
                <a:off x="361" y="3893"/>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2" name="Rectangle 120"/>
              <p:cNvSpPr>
                <a:spLocks noChangeArrowheads="1"/>
              </p:cNvSpPr>
              <p:nvPr userDrawn="1"/>
            </p:nvSpPr>
            <p:spPr bwMode="ltGray">
              <a:xfrm rot="4500520">
                <a:off x="522" y="3847"/>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3" name="Rectangle 121"/>
              <p:cNvSpPr>
                <a:spLocks noChangeArrowheads="1"/>
              </p:cNvSpPr>
              <p:nvPr userDrawn="1"/>
            </p:nvSpPr>
            <p:spPr bwMode="ltGray">
              <a:xfrm rot="3805227">
                <a:off x="670" y="3778"/>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4" name="Rectangle 122"/>
              <p:cNvSpPr>
                <a:spLocks noChangeArrowheads="1"/>
              </p:cNvSpPr>
              <p:nvPr userDrawn="1"/>
            </p:nvSpPr>
            <p:spPr bwMode="ltGray">
              <a:xfrm rot="3060138">
                <a:off x="813" y="3688"/>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5" name="Rectangle 123"/>
              <p:cNvSpPr>
                <a:spLocks noChangeArrowheads="1"/>
              </p:cNvSpPr>
              <p:nvPr userDrawn="1"/>
            </p:nvSpPr>
            <p:spPr bwMode="ltGray">
              <a:xfrm rot="2090281">
                <a:off x="938" y="3582"/>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6" name="Rectangle 124"/>
              <p:cNvSpPr>
                <a:spLocks noChangeArrowheads="1"/>
              </p:cNvSpPr>
              <p:nvPr userDrawn="1"/>
            </p:nvSpPr>
            <p:spPr bwMode="ltGray">
              <a:xfrm rot="-7168347">
                <a:off x="-18" y="2506"/>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7" name="Rectangle 125"/>
              <p:cNvSpPr>
                <a:spLocks noChangeArrowheads="1"/>
              </p:cNvSpPr>
              <p:nvPr userDrawn="1"/>
            </p:nvSpPr>
            <p:spPr bwMode="ltGray">
              <a:xfrm rot="-6406501">
                <a:off x="136" y="2433"/>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8" name="Rectangle 126"/>
              <p:cNvSpPr>
                <a:spLocks noChangeArrowheads="1"/>
              </p:cNvSpPr>
              <p:nvPr userDrawn="1"/>
            </p:nvSpPr>
            <p:spPr bwMode="ltGray">
              <a:xfrm rot="-4970620">
                <a:off x="447" y="2364"/>
                <a:ext cx="138"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399" name="Rectangle 127"/>
              <p:cNvSpPr>
                <a:spLocks noChangeArrowheads="1"/>
              </p:cNvSpPr>
              <p:nvPr userDrawn="1"/>
            </p:nvSpPr>
            <p:spPr bwMode="ltGray">
              <a:xfrm rot="-4298502">
                <a:off x="597" y="2360"/>
                <a:ext cx="150"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0" name="Rectangle 128"/>
              <p:cNvSpPr>
                <a:spLocks noChangeArrowheads="1"/>
              </p:cNvSpPr>
              <p:nvPr userDrawn="1"/>
            </p:nvSpPr>
            <p:spPr bwMode="ltGray">
              <a:xfrm rot="-3676305">
                <a:off x="739" y="2386"/>
                <a:ext cx="15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1" name="Rectangle 129"/>
              <p:cNvSpPr>
                <a:spLocks noChangeArrowheads="1"/>
              </p:cNvSpPr>
              <p:nvPr userDrawn="1"/>
            </p:nvSpPr>
            <p:spPr bwMode="ltGray">
              <a:xfrm rot="-3188616">
                <a:off x="869" y="2430"/>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2" name="Rectangle 130"/>
              <p:cNvSpPr>
                <a:spLocks noChangeArrowheads="1"/>
              </p:cNvSpPr>
              <p:nvPr userDrawn="1"/>
            </p:nvSpPr>
            <p:spPr bwMode="ltGray">
              <a:xfrm rot="-2610246">
                <a:off x="984" y="2497"/>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3" name="Rectangle 131"/>
              <p:cNvSpPr>
                <a:spLocks noChangeArrowheads="1"/>
              </p:cNvSpPr>
              <p:nvPr userDrawn="1"/>
            </p:nvSpPr>
            <p:spPr bwMode="ltGray">
              <a:xfrm rot="-2190008">
                <a:off x="1075" y="2585"/>
                <a:ext cx="17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4" name="Rectangle 132"/>
              <p:cNvSpPr>
                <a:spLocks noChangeArrowheads="1"/>
              </p:cNvSpPr>
              <p:nvPr userDrawn="1"/>
            </p:nvSpPr>
            <p:spPr bwMode="ltGray">
              <a:xfrm rot="-1728558">
                <a:off x="1147" y="2688"/>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5" name="Rectangle 133"/>
              <p:cNvSpPr>
                <a:spLocks noChangeArrowheads="1"/>
              </p:cNvSpPr>
              <p:nvPr userDrawn="1"/>
            </p:nvSpPr>
            <p:spPr bwMode="ltGray">
              <a:xfrm rot="-1172118">
                <a:off x="1198" y="2805"/>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6" name="Rectangle 134"/>
              <p:cNvSpPr>
                <a:spLocks noChangeArrowheads="1"/>
              </p:cNvSpPr>
              <p:nvPr userDrawn="1"/>
            </p:nvSpPr>
            <p:spPr bwMode="ltGray">
              <a:xfrm rot="-753845">
                <a:off x="1218" y="2930"/>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7" name="Rectangle 135"/>
              <p:cNvSpPr>
                <a:spLocks noChangeArrowheads="1"/>
              </p:cNvSpPr>
              <p:nvPr userDrawn="1"/>
            </p:nvSpPr>
            <p:spPr bwMode="ltGray">
              <a:xfrm rot="-287823">
                <a:off x="1213" y="3066"/>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8" name="Rectangle 136"/>
              <p:cNvSpPr>
                <a:spLocks noChangeArrowheads="1"/>
              </p:cNvSpPr>
              <p:nvPr userDrawn="1"/>
            </p:nvSpPr>
            <p:spPr bwMode="ltGray">
              <a:xfrm rot="696741">
                <a:off x="1126" y="3337"/>
                <a:ext cx="150"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09" name="Rectangle 137"/>
              <p:cNvSpPr>
                <a:spLocks noChangeArrowheads="1"/>
              </p:cNvSpPr>
              <p:nvPr userDrawn="1"/>
            </p:nvSpPr>
            <p:spPr bwMode="ltGray">
              <a:xfrm rot="1529990">
                <a:off x="1041" y="3465"/>
                <a:ext cx="140"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10" name="Freeform 138"/>
              <p:cNvSpPr/>
              <p:nvPr userDrawn="1"/>
            </p:nvSpPr>
            <p:spPr bwMode="ltGray">
              <a:xfrm>
                <a:off x="850" y="3136"/>
                <a:ext cx="204" cy="120"/>
              </a:xfrm>
              <a:custGeom>
                <a:gdLst>
                  <a:gd name="T0" fmla="*/ 168 w 204"/>
                  <a:gd name="T1" fmla="*/ 120 h 120"/>
                  <a:gd name="T2" fmla="*/ 204 w 204"/>
                  <a:gd name="T3" fmla="*/ 12 h 120"/>
                  <a:gd name="T4" fmla="*/ 42 w 204"/>
                  <a:gd name="T5" fmla="*/ 0 h 120"/>
                  <a:gd name="T6" fmla="*/ 0 w 204"/>
                  <a:gd name="T7" fmla="*/ 108 h 120"/>
                  <a:gd name="T8" fmla="*/ 30 w 204"/>
                  <a:gd name="T9" fmla="*/ 114 h 120"/>
                  <a:gd name="T10" fmla="*/ 60 w 204"/>
                  <a:gd name="T11" fmla="*/ 30 h 120"/>
                  <a:gd name="T12" fmla="*/ 102 w 204"/>
                  <a:gd name="T13" fmla="*/ 36 h 120"/>
                  <a:gd name="T14" fmla="*/ 78 w 204"/>
                  <a:gd name="T15" fmla="*/ 108 h 120"/>
                  <a:gd name="T16" fmla="*/ 102 w 204"/>
                  <a:gd name="T17" fmla="*/ 108 h 120"/>
                  <a:gd name="T18" fmla="*/ 132 w 204"/>
                  <a:gd name="T19" fmla="*/ 36 h 120"/>
                  <a:gd name="T20" fmla="*/ 162 w 204"/>
                  <a:gd name="T21" fmla="*/ 36 h 120"/>
                  <a:gd name="T22" fmla="*/ 138 w 204"/>
                  <a:gd name="T23" fmla="*/ 114 h 120"/>
                  <a:gd name="T24" fmla="*/ 168 w 204"/>
                  <a:gd name="T25" fmla="*/ 120 h 1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120">
                    <a:moveTo>
                      <a:pt x="168" y="120"/>
                    </a:moveTo>
                    <a:lnTo>
                      <a:pt x="204" y="12"/>
                    </a:lnTo>
                    <a:lnTo>
                      <a:pt x="42" y="0"/>
                    </a:lnTo>
                    <a:lnTo>
                      <a:pt x="0" y="108"/>
                    </a:lnTo>
                    <a:lnTo>
                      <a:pt x="30" y="114"/>
                    </a:lnTo>
                    <a:lnTo>
                      <a:pt x="60" y="30"/>
                    </a:lnTo>
                    <a:lnTo>
                      <a:pt x="102" y="36"/>
                    </a:lnTo>
                    <a:lnTo>
                      <a:pt x="78" y="108"/>
                    </a:lnTo>
                    <a:lnTo>
                      <a:pt x="102" y="108"/>
                    </a:lnTo>
                    <a:lnTo>
                      <a:pt x="132" y="36"/>
                    </a:lnTo>
                    <a:lnTo>
                      <a:pt x="162" y="36"/>
                    </a:lnTo>
                    <a:lnTo>
                      <a:pt x="138" y="114"/>
                    </a:lnTo>
                    <a:lnTo>
                      <a:pt x="168" y="12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1" name="Freeform 139"/>
              <p:cNvSpPr/>
              <p:nvPr userDrawn="1"/>
            </p:nvSpPr>
            <p:spPr bwMode="ltGray">
              <a:xfrm>
                <a:off x="19" y="2722"/>
                <a:ext cx="90" cy="78"/>
              </a:xfrm>
              <a:custGeom>
                <a:gdLst>
                  <a:gd name="T0" fmla="*/ 66 w 90"/>
                  <a:gd name="T1" fmla="*/ 36 h 78"/>
                  <a:gd name="T2" fmla="*/ 66 w 90"/>
                  <a:gd name="T3" fmla="*/ 36 h 78"/>
                  <a:gd name="T4" fmla="*/ 18 w 90"/>
                  <a:gd name="T5" fmla="*/ 24 h 78"/>
                  <a:gd name="T6" fmla="*/ 0 w 90"/>
                  <a:gd name="T7" fmla="*/ 30 h 78"/>
                  <a:gd name="T8" fmla="*/ 36 w 90"/>
                  <a:gd name="T9" fmla="*/ 78 h 78"/>
                  <a:gd name="T10" fmla="*/ 48 w 90"/>
                  <a:gd name="T11" fmla="*/ 72 h 78"/>
                  <a:gd name="T12" fmla="*/ 24 w 90"/>
                  <a:gd name="T13" fmla="*/ 36 h 78"/>
                  <a:gd name="T14" fmla="*/ 24 w 90"/>
                  <a:gd name="T15" fmla="*/ 36 h 78"/>
                  <a:gd name="T16" fmla="*/ 72 w 90"/>
                  <a:gd name="T17" fmla="*/ 54 h 78"/>
                  <a:gd name="T18" fmla="*/ 90 w 90"/>
                  <a:gd name="T19" fmla="*/ 42 h 78"/>
                  <a:gd name="T20" fmla="*/ 54 w 90"/>
                  <a:gd name="T21" fmla="*/ 0 h 78"/>
                  <a:gd name="T22" fmla="*/ 42 w 90"/>
                  <a:gd name="T23" fmla="*/ 6 h 78"/>
                  <a:gd name="T24" fmla="*/ 66 w 90"/>
                  <a:gd name="T25" fmla="*/ 36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8">
                    <a:moveTo>
                      <a:pt x="66" y="36"/>
                    </a:moveTo>
                    <a:lnTo>
                      <a:pt x="66" y="36"/>
                    </a:lnTo>
                    <a:lnTo>
                      <a:pt x="18" y="24"/>
                    </a:lnTo>
                    <a:lnTo>
                      <a:pt x="0" y="30"/>
                    </a:lnTo>
                    <a:lnTo>
                      <a:pt x="36" y="78"/>
                    </a:lnTo>
                    <a:lnTo>
                      <a:pt x="48" y="72"/>
                    </a:lnTo>
                    <a:lnTo>
                      <a:pt x="24" y="36"/>
                    </a:lnTo>
                    <a:lnTo>
                      <a:pt x="24" y="36"/>
                    </a:lnTo>
                    <a:lnTo>
                      <a:pt x="72" y="54"/>
                    </a:lnTo>
                    <a:lnTo>
                      <a:pt x="90" y="42"/>
                    </a:lnTo>
                    <a:lnTo>
                      <a:pt x="54" y="0"/>
                    </a:lnTo>
                    <a:lnTo>
                      <a:pt x="42" y="6"/>
                    </a:lnTo>
                    <a:lnTo>
                      <a:pt x="66" y="36"/>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2" name="Freeform 140"/>
              <p:cNvSpPr/>
              <p:nvPr userDrawn="1"/>
            </p:nvSpPr>
            <p:spPr bwMode="ltGray">
              <a:xfrm>
                <a:off x="97" y="2651"/>
                <a:ext cx="101" cy="89"/>
              </a:xfrm>
              <a:custGeom>
                <a:gdLst>
                  <a:gd name="T0" fmla="*/ 54 w 101"/>
                  <a:gd name="T1" fmla="*/ 89 h 89"/>
                  <a:gd name="T2" fmla="*/ 65 w 101"/>
                  <a:gd name="T3" fmla="*/ 83 h 89"/>
                  <a:gd name="T4" fmla="*/ 48 w 101"/>
                  <a:gd name="T5" fmla="*/ 35 h 89"/>
                  <a:gd name="T6" fmla="*/ 89 w 101"/>
                  <a:gd name="T7" fmla="*/ 65 h 89"/>
                  <a:gd name="T8" fmla="*/ 101 w 101"/>
                  <a:gd name="T9" fmla="*/ 59 h 89"/>
                  <a:gd name="T10" fmla="*/ 83 w 101"/>
                  <a:gd name="T11" fmla="*/ 0 h 89"/>
                  <a:gd name="T12" fmla="*/ 71 w 101"/>
                  <a:gd name="T13" fmla="*/ 12 h 89"/>
                  <a:gd name="T14" fmla="*/ 83 w 101"/>
                  <a:gd name="T15" fmla="*/ 41 h 89"/>
                  <a:gd name="T16" fmla="*/ 48 w 101"/>
                  <a:gd name="T17" fmla="*/ 23 h 89"/>
                  <a:gd name="T18" fmla="*/ 36 w 101"/>
                  <a:gd name="T19" fmla="*/ 29 h 89"/>
                  <a:gd name="T20" fmla="*/ 45 w 101"/>
                  <a:gd name="T21" fmla="*/ 68 h 89"/>
                  <a:gd name="T22" fmla="*/ 18 w 101"/>
                  <a:gd name="T23" fmla="*/ 41 h 89"/>
                  <a:gd name="T24" fmla="*/ 0 w 101"/>
                  <a:gd name="T25" fmla="*/ 53 h 89"/>
                  <a:gd name="T26" fmla="*/ 54 w 101"/>
                  <a:gd name="T27" fmla="*/ 89 h 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89">
                    <a:moveTo>
                      <a:pt x="54" y="89"/>
                    </a:moveTo>
                    <a:lnTo>
                      <a:pt x="65" y="83"/>
                    </a:lnTo>
                    <a:lnTo>
                      <a:pt x="48" y="35"/>
                    </a:lnTo>
                    <a:lnTo>
                      <a:pt x="89" y="65"/>
                    </a:lnTo>
                    <a:lnTo>
                      <a:pt x="101" y="59"/>
                    </a:lnTo>
                    <a:lnTo>
                      <a:pt x="83" y="0"/>
                    </a:lnTo>
                    <a:lnTo>
                      <a:pt x="71" y="12"/>
                    </a:lnTo>
                    <a:lnTo>
                      <a:pt x="83" y="41"/>
                    </a:lnTo>
                    <a:lnTo>
                      <a:pt x="48" y="23"/>
                    </a:lnTo>
                    <a:lnTo>
                      <a:pt x="36" y="29"/>
                    </a:lnTo>
                    <a:lnTo>
                      <a:pt x="45" y="68"/>
                    </a:lnTo>
                    <a:lnTo>
                      <a:pt x="18" y="41"/>
                    </a:lnTo>
                    <a:lnTo>
                      <a:pt x="0" y="53"/>
                    </a:lnTo>
                    <a:lnTo>
                      <a:pt x="54" y="89"/>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3" name="Freeform 141"/>
              <p:cNvSpPr/>
              <p:nvPr userDrawn="1"/>
            </p:nvSpPr>
            <p:spPr bwMode="ltGray">
              <a:xfrm>
                <a:off x="677" y="3502"/>
                <a:ext cx="83" cy="78"/>
              </a:xfrm>
              <a:custGeom>
                <a:gdLst>
                  <a:gd name="T0" fmla="*/ 36 w 83"/>
                  <a:gd name="T1" fmla="*/ 78 h 78"/>
                  <a:gd name="T2" fmla="*/ 83 w 83"/>
                  <a:gd name="T3" fmla="*/ 48 h 78"/>
                  <a:gd name="T4" fmla="*/ 54 w 83"/>
                  <a:gd name="T5" fmla="*/ 0 h 78"/>
                  <a:gd name="T6" fmla="*/ 0 w 83"/>
                  <a:gd name="T7" fmla="*/ 30 h 78"/>
                  <a:gd name="T8" fmla="*/ 6 w 83"/>
                  <a:gd name="T9" fmla="*/ 36 h 78"/>
                  <a:gd name="T10" fmla="*/ 42 w 83"/>
                  <a:gd name="T11" fmla="*/ 18 h 78"/>
                  <a:gd name="T12" fmla="*/ 54 w 83"/>
                  <a:gd name="T13" fmla="*/ 30 h 78"/>
                  <a:gd name="T14" fmla="*/ 24 w 83"/>
                  <a:gd name="T15" fmla="*/ 48 h 78"/>
                  <a:gd name="T16" fmla="*/ 30 w 83"/>
                  <a:gd name="T17" fmla="*/ 54 h 78"/>
                  <a:gd name="T18" fmla="*/ 60 w 83"/>
                  <a:gd name="T19" fmla="*/ 36 h 78"/>
                  <a:gd name="T20" fmla="*/ 66 w 83"/>
                  <a:gd name="T21" fmla="*/ 48 h 78"/>
                  <a:gd name="T22" fmla="*/ 30 w 83"/>
                  <a:gd name="T23" fmla="*/ 66 h 78"/>
                  <a:gd name="T24" fmla="*/ 36 w 83"/>
                  <a:gd name="T25" fmla="*/ 78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78">
                    <a:moveTo>
                      <a:pt x="36" y="78"/>
                    </a:moveTo>
                    <a:lnTo>
                      <a:pt x="83" y="48"/>
                    </a:lnTo>
                    <a:lnTo>
                      <a:pt x="54" y="0"/>
                    </a:lnTo>
                    <a:lnTo>
                      <a:pt x="0" y="30"/>
                    </a:lnTo>
                    <a:lnTo>
                      <a:pt x="6" y="36"/>
                    </a:lnTo>
                    <a:lnTo>
                      <a:pt x="42" y="18"/>
                    </a:lnTo>
                    <a:lnTo>
                      <a:pt x="54" y="30"/>
                    </a:lnTo>
                    <a:lnTo>
                      <a:pt x="24" y="48"/>
                    </a:lnTo>
                    <a:lnTo>
                      <a:pt x="30" y="54"/>
                    </a:lnTo>
                    <a:lnTo>
                      <a:pt x="60" y="36"/>
                    </a:lnTo>
                    <a:lnTo>
                      <a:pt x="66" y="48"/>
                    </a:lnTo>
                    <a:lnTo>
                      <a:pt x="30" y="66"/>
                    </a:lnTo>
                    <a:lnTo>
                      <a:pt x="36" y="7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4" name="Freeform 142"/>
              <p:cNvSpPr/>
              <p:nvPr userDrawn="1"/>
            </p:nvSpPr>
            <p:spPr bwMode="ltGray">
              <a:xfrm>
                <a:off x="940" y="2782"/>
                <a:ext cx="90" cy="72"/>
              </a:xfrm>
              <a:custGeom>
                <a:gdLst>
                  <a:gd name="T0" fmla="*/ 90 w 90"/>
                  <a:gd name="T1" fmla="*/ 30 h 72"/>
                  <a:gd name="T2" fmla="*/ 66 w 90"/>
                  <a:gd name="T3" fmla="*/ 0 h 72"/>
                  <a:gd name="T4" fmla="*/ 0 w 90"/>
                  <a:gd name="T5" fmla="*/ 36 h 72"/>
                  <a:gd name="T6" fmla="*/ 24 w 90"/>
                  <a:gd name="T7" fmla="*/ 72 h 72"/>
                  <a:gd name="T8" fmla="*/ 36 w 90"/>
                  <a:gd name="T9" fmla="*/ 66 h 72"/>
                  <a:gd name="T10" fmla="*/ 18 w 90"/>
                  <a:gd name="T11" fmla="*/ 42 h 72"/>
                  <a:gd name="T12" fmla="*/ 36 w 90"/>
                  <a:gd name="T13" fmla="*/ 30 h 72"/>
                  <a:gd name="T14" fmla="*/ 54 w 90"/>
                  <a:gd name="T15" fmla="*/ 54 h 72"/>
                  <a:gd name="T16" fmla="*/ 60 w 90"/>
                  <a:gd name="T17" fmla="*/ 48 h 72"/>
                  <a:gd name="T18" fmla="*/ 48 w 90"/>
                  <a:gd name="T19" fmla="*/ 24 h 72"/>
                  <a:gd name="T20" fmla="*/ 60 w 90"/>
                  <a:gd name="T21" fmla="*/ 12 h 72"/>
                  <a:gd name="T22" fmla="*/ 78 w 90"/>
                  <a:gd name="T23" fmla="*/ 42 h 72"/>
                  <a:gd name="T24" fmla="*/ 90 w 90"/>
                  <a:gd name="T25" fmla="*/ 30 h 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2">
                    <a:moveTo>
                      <a:pt x="90" y="30"/>
                    </a:moveTo>
                    <a:lnTo>
                      <a:pt x="66" y="0"/>
                    </a:lnTo>
                    <a:lnTo>
                      <a:pt x="0" y="36"/>
                    </a:lnTo>
                    <a:lnTo>
                      <a:pt x="24" y="72"/>
                    </a:lnTo>
                    <a:lnTo>
                      <a:pt x="36" y="66"/>
                    </a:lnTo>
                    <a:lnTo>
                      <a:pt x="18" y="42"/>
                    </a:lnTo>
                    <a:lnTo>
                      <a:pt x="36" y="30"/>
                    </a:lnTo>
                    <a:lnTo>
                      <a:pt x="54" y="54"/>
                    </a:lnTo>
                    <a:lnTo>
                      <a:pt x="60" y="48"/>
                    </a:lnTo>
                    <a:lnTo>
                      <a:pt x="48" y="24"/>
                    </a:lnTo>
                    <a:lnTo>
                      <a:pt x="60" y="12"/>
                    </a:lnTo>
                    <a:lnTo>
                      <a:pt x="78" y="42"/>
                    </a:lnTo>
                    <a:lnTo>
                      <a:pt x="90" y="3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5" name="Freeform 143"/>
              <p:cNvSpPr/>
              <p:nvPr userDrawn="1"/>
            </p:nvSpPr>
            <p:spPr bwMode="ltGray">
              <a:xfrm>
                <a:off x="898" y="2716"/>
                <a:ext cx="90" cy="84"/>
              </a:xfrm>
              <a:custGeom>
                <a:gdLst>
                  <a:gd name="T0" fmla="*/ 42 w 90"/>
                  <a:gd name="T1" fmla="*/ 60 h 84"/>
                  <a:gd name="T2" fmla="*/ 42 w 90"/>
                  <a:gd name="T3" fmla="*/ 60 h 84"/>
                  <a:gd name="T4" fmla="*/ 72 w 90"/>
                  <a:gd name="T5" fmla="*/ 12 h 84"/>
                  <a:gd name="T6" fmla="*/ 66 w 90"/>
                  <a:gd name="T7" fmla="*/ 0 h 84"/>
                  <a:gd name="T8" fmla="*/ 0 w 90"/>
                  <a:gd name="T9" fmla="*/ 42 h 84"/>
                  <a:gd name="T10" fmla="*/ 6 w 90"/>
                  <a:gd name="T11" fmla="*/ 54 h 84"/>
                  <a:gd name="T12" fmla="*/ 54 w 90"/>
                  <a:gd name="T13" fmla="*/ 24 h 84"/>
                  <a:gd name="T14" fmla="*/ 54 w 90"/>
                  <a:gd name="T15" fmla="*/ 24 h 84"/>
                  <a:gd name="T16" fmla="*/ 18 w 90"/>
                  <a:gd name="T17" fmla="*/ 72 h 84"/>
                  <a:gd name="T18" fmla="*/ 24 w 90"/>
                  <a:gd name="T19" fmla="*/ 84 h 84"/>
                  <a:gd name="T20" fmla="*/ 90 w 90"/>
                  <a:gd name="T21" fmla="*/ 42 h 84"/>
                  <a:gd name="T22" fmla="*/ 84 w 90"/>
                  <a:gd name="T23" fmla="*/ 30 h 84"/>
                  <a:gd name="T24" fmla="*/ 42 w 90"/>
                  <a:gd name="T25" fmla="*/ 60 h 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84">
                    <a:moveTo>
                      <a:pt x="42" y="60"/>
                    </a:moveTo>
                    <a:lnTo>
                      <a:pt x="42" y="60"/>
                    </a:lnTo>
                    <a:lnTo>
                      <a:pt x="72" y="12"/>
                    </a:lnTo>
                    <a:lnTo>
                      <a:pt x="66" y="0"/>
                    </a:lnTo>
                    <a:lnTo>
                      <a:pt x="0" y="42"/>
                    </a:lnTo>
                    <a:lnTo>
                      <a:pt x="6" y="54"/>
                    </a:lnTo>
                    <a:lnTo>
                      <a:pt x="54" y="24"/>
                    </a:lnTo>
                    <a:lnTo>
                      <a:pt x="54" y="24"/>
                    </a:lnTo>
                    <a:lnTo>
                      <a:pt x="18" y="72"/>
                    </a:lnTo>
                    <a:lnTo>
                      <a:pt x="24" y="84"/>
                    </a:lnTo>
                    <a:lnTo>
                      <a:pt x="90" y="42"/>
                    </a:lnTo>
                    <a:lnTo>
                      <a:pt x="84" y="30"/>
                    </a:lnTo>
                    <a:lnTo>
                      <a:pt x="42" y="6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6" name="Freeform 144"/>
              <p:cNvSpPr/>
              <p:nvPr userDrawn="1"/>
            </p:nvSpPr>
            <p:spPr bwMode="ltGray">
              <a:xfrm>
                <a:off x="7" y="3837"/>
                <a:ext cx="6" cy="12"/>
              </a:xfrm>
              <a:custGeom>
                <a:gdLst>
                  <a:gd name="T0" fmla="*/ 6 w 6"/>
                  <a:gd name="T1" fmla="*/ 0 h 12"/>
                  <a:gd name="T2" fmla="*/ 6 w 6"/>
                  <a:gd name="T3" fmla="*/ 0 h 12"/>
                  <a:gd name="T4" fmla="*/ 0 w 6"/>
                  <a:gd name="T5" fmla="*/ 0 h 12"/>
                  <a:gd name="T6" fmla="*/ 0 w 6"/>
                  <a:gd name="T7" fmla="*/ 0 h 12"/>
                  <a:gd name="T8" fmla="*/ 0 w 6"/>
                  <a:gd name="T9" fmla="*/ 12 h 12"/>
                  <a:gd name="T10" fmla="*/ 6 w 6"/>
                  <a:gd name="T11" fmla="*/ 0 h 12"/>
                  <a:gd name="T12" fmla="*/ 6 w 6"/>
                  <a:gd name="T13" fmla="*/ 0 h 12"/>
                </a:gdLst>
                <a:cxnLst>
                  <a:cxn ang="0">
                    <a:pos x="T0" y="T1"/>
                  </a:cxn>
                  <a:cxn ang="0">
                    <a:pos x="T2" y="T3"/>
                  </a:cxn>
                  <a:cxn ang="0">
                    <a:pos x="T4" y="T5"/>
                  </a:cxn>
                  <a:cxn ang="0">
                    <a:pos x="T6" y="T7"/>
                  </a:cxn>
                  <a:cxn ang="0">
                    <a:pos x="T8" y="T9"/>
                  </a:cxn>
                  <a:cxn ang="0">
                    <a:pos x="T10" y="T11"/>
                  </a:cxn>
                  <a:cxn ang="0">
                    <a:pos x="T12" y="T13"/>
                  </a:cxn>
                </a:cxnLst>
                <a:rect l="0" t="0" r="r" b="b"/>
                <a:pathLst>
                  <a:path w="6" h="12">
                    <a:moveTo>
                      <a:pt x="6" y="0"/>
                    </a:moveTo>
                    <a:lnTo>
                      <a:pt x="6" y="0"/>
                    </a:lnTo>
                    <a:lnTo>
                      <a:pt x="0" y="0"/>
                    </a:lnTo>
                    <a:lnTo>
                      <a:pt x="0" y="0"/>
                    </a:lnTo>
                    <a:lnTo>
                      <a:pt x="0" y="12"/>
                    </a:lnTo>
                    <a:lnTo>
                      <a:pt x="6" y="0"/>
                    </a:lnTo>
                    <a:lnTo>
                      <a:pt x="6"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7" name="Freeform 145"/>
              <p:cNvSpPr/>
              <p:nvPr userDrawn="1"/>
            </p:nvSpPr>
            <p:spPr bwMode="ltGray">
              <a:xfrm>
                <a:off x="7" y="2555"/>
                <a:ext cx="30" cy="48"/>
              </a:xfrm>
              <a:custGeom>
                <a:gdLst>
                  <a:gd name="T0" fmla="*/ 18 w 30"/>
                  <a:gd name="T1" fmla="*/ 48 h 48"/>
                  <a:gd name="T2" fmla="*/ 18 w 30"/>
                  <a:gd name="T3" fmla="*/ 48 h 48"/>
                  <a:gd name="T4" fmla="*/ 30 w 30"/>
                  <a:gd name="T5" fmla="*/ 42 h 48"/>
                  <a:gd name="T6" fmla="*/ 0 w 30"/>
                  <a:gd name="T7" fmla="*/ 0 h 48"/>
                  <a:gd name="T8" fmla="*/ 0 w 30"/>
                  <a:gd name="T9" fmla="*/ 24 h 48"/>
                  <a:gd name="T10" fmla="*/ 18 w 30"/>
                  <a:gd name="T11" fmla="*/ 48 h 48"/>
                  <a:gd name="T12" fmla="*/ 18 w 30"/>
                  <a:gd name="T13" fmla="*/ 48 h 48"/>
                </a:gdLst>
                <a:cxnLst>
                  <a:cxn ang="0">
                    <a:pos x="T0" y="T1"/>
                  </a:cxn>
                  <a:cxn ang="0">
                    <a:pos x="T2" y="T3"/>
                  </a:cxn>
                  <a:cxn ang="0">
                    <a:pos x="T4" y="T5"/>
                  </a:cxn>
                  <a:cxn ang="0">
                    <a:pos x="T6" y="T7"/>
                  </a:cxn>
                  <a:cxn ang="0">
                    <a:pos x="T8" y="T9"/>
                  </a:cxn>
                  <a:cxn ang="0">
                    <a:pos x="T10" y="T11"/>
                  </a:cxn>
                  <a:cxn ang="0">
                    <a:pos x="T12" y="T13"/>
                  </a:cxn>
                </a:cxnLst>
                <a:rect l="0" t="0" r="r" b="b"/>
                <a:pathLst>
                  <a:path w="30" h="48">
                    <a:moveTo>
                      <a:pt x="18" y="48"/>
                    </a:moveTo>
                    <a:lnTo>
                      <a:pt x="18" y="48"/>
                    </a:lnTo>
                    <a:lnTo>
                      <a:pt x="30" y="42"/>
                    </a:lnTo>
                    <a:lnTo>
                      <a:pt x="0" y="0"/>
                    </a:lnTo>
                    <a:lnTo>
                      <a:pt x="0" y="24"/>
                    </a:lnTo>
                    <a:lnTo>
                      <a:pt x="18" y="48"/>
                    </a:lnTo>
                    <a:lnTo>
                      <a:pt x="18" y="4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8" name="Freeform 146"/>
              <p:cNvSpPr/>
              <p:nvPr userDrawn="1"/>
            </p:nvSpPr>
            <p:spPr bwMode="ltGray">
              <a:xfrm>
                <a:off x="7" y="3843"/>
                <a:ext cx="36" cy="66"/>
              </a:xfrm>
              <a:custGeom>
                <a:gdLst>
                  <a:gd name="T0" fmla="*/ 36 w 36"/>
                  <a:gd name="T1" fmla="*/ 0 h 66"/>
                  <a:gd name="T2" fmla="*/ 24 w 36"/>
                  <a:gd name="T3" fmla="*/ 0 h 66"/>
                  <a:gd name="T4" fmla="*/ 24 w 36"/>
                  <a:gd name="T5" fmla="*/ 0 h 66"/>
                  <a:gd name="T6" fmla="*/ 0 w 36"/>
                  <a:gd name="T7" fmla="*/ 36 h 66"/>
                  <a:gd name="T8" fmla="*/ 0 w 36"/>
                  <a:gd name="T9" fmla="*/ 66 h 66"/>
                  <a:gd name="T10" fmla="*/ 36 w 36"/>
                  <a:gd name="T11" fmla="*/ 0 h 66"/>
                  <a:gd name="T12" fmla="*/ 36 w 36"/>
                  <a:gd name="T13" fmla="*/ 0 h 66"/>
                </a:gdLst>
                <a:cxnLst>
                  <a:cxn ang="0">
                    <a:pos x="T0" y="T1"/>
                  </a:cxn>
                  <a:cxn ang="0">
                    <a:pos x="T2" y="T3"/>
                  </a:cxn>
                  <a:cxn ang="0">
                    <a:pos x="T4" y="T5"/>
                  </a:cxn>
                  <a:cxn ang="0">
                    <a:pos x="T6" y="T7"/>
                  </a:cxn>
                  <a:cxn ang="0">
                    <a:pos x="T8" y="T9"/>
                  </a:cxn>
                  <a:cxn ang="0">
                    <a:pos x="T10" y="T11"/>
                  </a:cxn>
                  <a:cxn ang="0">
                    <a:pos x="T12" y="T13"/>
                  </a:cxn>
                </a:cxnLst>
                <a:rect l="0" t="0" r="r" b="b"/>
                <a:pathLst>
                  <a:path w="36" h="66">
                    <a:moveTo>
                      <a:pt x="36" y="0"/>
                    </a:moveTo>
                    <a:lnTo>
                      <a:pt x="24" y="0"/>
                    </a:lnTo>
                    <a:lnTo>
                      <a:pt x="24" y="0"/>
                    </a:lnTo>
                    <a:lnTo>
                      <a:pt x="0" y="36"/>
                    </a:lnTo>
                    <a:lnTo>
                      <a:pt x="0" y="66"/>
                    </a:lnTo>
                    <a:lnTo>
                      <a:pt x="36" y="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2419" name="Rectangle 147"/>
              <p:cNvSpPr>
                <a:spLocks noChangeArrowheads="1"/>
              </p:cNvSpPr>
              <p:nvPr userDrawn="1"/>
            </p:nvSpPr>
            <p:spPr bwMode="ltGray">
              <a:xfrm rot="244926">
                <a:off x="1177" y="3201"/>
                <a:ext cx="16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20" name="Rectangle 148"/>
              <p:cNvSpPr>
                <a:spLocks noChangeArrowheads="1"/>
              </p:cNvSpPr>
              <p:nvPr userDrawn="1"/>
            </p:nvSpPr>
            <p:spPr bwMode="ltGray">
              <a:xfrm rot="-5598588">
                <a:off x="290" y="2386"/>
                <a:ext cx="138"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2421" name="Freeform 149"/>
              <p:cNvSpPr/>
              <p:nvPr userDrawn="1"/>
            </p:nvSpPr>
            <p:spPr bwMode="ltGray">
              <a:xfrm>
                <a:off x="139" y="3573"/>
                <a:ext cx="144" cy="154"/>
              </a:xfrm>
              <a:custGeom>
                <a:gdLst>
                  <a:gd name="T0" fmla="*/ 0 w 144"/>
                  <a:gd name="T1" fmla="*/ 102 h 154"/>
                  <a:gd name="T2" fmla="*/ 59 w 144"/>
                  <a:gd name="T3" fmla="*/ 154 h 154"/>
                  <a:gd name="T4" fmla="*/ 117 w 144"/>
                  <a:gd name="T5" fmla="*/ 120 h 154"/>
                  <a:gd name="T6" fmla="*/ 62 w 144"/>
                  <a:gd name="T7" fmla="*/ 55 h 154"/>
                  <a:gd name="T8" fmla="*/ 104 w 144"/>
                  <a:gd name="T9" fmla="*/ 34 h 154"/>
                  <a:gd name="T10" fmla="*/ 117 w 144"/>
                  <a:gd name="T11" fmla="*/ 53 h 154"/>
                  <a:gd name="T12" fmla="*/ 141 w 144"/>
                  <a:gd name="T13" fmla="*/ 47 h 154"/>
                  <a:gd name="T14" fmla="*/ 97 w 144"/>
                  <a:gd name="T15" fmla="*/ 2 h 154"/>
                  <a:gd name="T16" fmla="*/ 36 w 144"/>
                  <a:gd name="T17" fmla="*/ 33 h 154"/>
                  <a:gd name="T18" fmla="*/ 90 w 144"/>
                  <a:gd name="T19" fmla="*/ 107 h 154"/>
                  <a:gd name="T20" fmla="*/ 28 w 144"/>
                  <a:gd name="T21" fmla="*/ 101 h 154"/>
                  <a:gd name="T22" fmla="*/ 0 w 144"/>
                  <a:gd name="T23" fmla="*/ 102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54">
                    <a:moveTo>
                      <a:pt x="0" y="102"/>
                    </a:moveTo>
                    <a:cubicBezTo>
                      <a:pt x="6" y="140"/>
                      <a:pt x="25" y="154"/>
                      <a:pt x="59" y="154"/>
                    </a:cubicBezTo>
                    <a:cubicBezTo>
                      <a:pt x="111" y="152"/>
                      <a:pt x="106" y="130"/>
                      <a:pt x="117" y="120"/>
                    </a:cubicBezTo>
                    <a:cubicBezTo>
                      <a:pt x="119" y="61"/>
                      <a:pt x="84" y="84"/>
                      <a:pt x="62" y="55"/>
                    </a:cubicBezTo>
                    <a:cubicBezTo>
                      <a:pt x="59" y="42"/>
                      <a:pt x="78" y="11"/>
                      <a:pt x="104" y="34"/>
                    </a:cubicBezTo>
                    <a:cubicBezTo>
                      <a:pt x="108" y="41"/>
                      <a:pt x="111" y="51"/>
                      <a:pt x="117" y="53"/>
                    </a:cubicBezTo>
                    <a:cubicBezTo>
                      <a:pt x="123" y="55"/>
                      <a:pt x="144" y="55"/>
                      <a:pt x="141" y="47"/>
                    </a:cubicBezTo>
                    <a:cubicBezTo>
                      <a:pt x="138" y="39"/>
                      <a:pt x="126" y="5"/>
                      <a:pt x="97" y="2"/>
                    </a:cubicBezTo>
                    <a:cubicBezTo>
                      <a:pt x="77" y="0"/>
                      <a:pt x="48" y="0"/>
                      <a:pt x="36" y="33"/>
                    </a:cubicBezTo>
                    <a:cubicBezTo>
                      <a:pt x="15" y="89"/>
                      <a:pt x="83" y="79"/>
                      <a:pt x="90" y="107"/>
                    </a:cubicBezTo>
                    <a:cubicBezTo>
                      <a:pt x="96" y="130"/>
                      <a:pt x="34" y="147"/>
                      <a:pt x="28" y="101"/>
                    </a:cubicBezTo>
                    <a:cubicBezTo>
                      <a:pt x="12" y="104"/>
                      <a:pt x="15" y="98"/>
                      <a:pt x="0" y="102"/>
                    </a:cubicBezTo>
                    <a:close/>
                  </a:path>
                </a:pathLst>
              </a:custGeom>
              <a:solidFill>
                <a:schemeClr val="bg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182422" name="Freeform 150"/>
              <p:cNvSpPr/>
              <p:nvPr userDrawn="1"/>
            </p:nvSpPr>
            <p:spPr bwMode="ltGray">
              <a:xfrm rot="-2857037">
                <a:off x="619" y="3550"/>
                <a:ext cx="68" cy="69"/>
              </a:xfrm>
              <a:custGeom>
                <a:gdLst>
                  <a:gd name="T0" fmla="*/ 0 w 144"/>
                  <a:gd name="T1" fmla="*/ 102 h 154"/>
                  <a:gd name="T2" fmla="*/ 59 w 144"/>
                  <a:gd name="T3" fmla="*/ 154 h 154"/>
                  <a:gd name="T4" fmla="*/ 117 w 144"/>
                  <a:gd name="T5" fmla="*/ 120 h 154"/>
                  <a:gd name="T6" fmla="*/ 62 w 144"/>
                  <a:gd name="T7" fmla="*/ 55 h 154"/>
                  <a:gd name="T8" fmla="*/ 104 w 144"/>
                  <a:gd name="T9" fmla="*/ 34 h 154"/>
                  <a:gd name="T10" fmla="*/ 117 w 144"/>
                  <a:gd name="T11" fmla="*/ 53 h 154"/>
                  <a:gd name="T12" fmla="*/ 141 w 144"/>
                  <a:gd name="T13" fmla="*/ 47 h 154"/>
                  <a:gd name="T14" fmla="*/ 97 w 144"/>
                  <a:gd name="T15" fmla="*/ 2 h 154"/>
                  <a:gd name="T16" fmla="*/ 36 w 144"/>
                  <a:gd name="T17" fmla="*/ 33 h 154"/>
                  <a:gd name="T18" fmla="*/ 90 w 144"/>
                  <a:gd name="T19" fmla="*/ 107 h 154"/>
                  <a:gd name="T20" fmla="*/ 28 w 144"/>
                  <a:gd name="T21" fmla="*/ 101 h 154"/>
                  <a:gd name="T22" fmla="*/ 0 w 144"/>
                  <a:gd name="T23" fmla="*/ 102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54">
                    <a:moveTo>
                      <a:pt x="0" y="102"/>
                    </a:moveTo>
                    <a:cubicBezTo>
                      <a:pt x="6" y="140"/>
                      <a:pt x="25" y="154"/>
                      <a:pt x="59" y="154"/>
                    </a:cubicBezTo>
                    <a:cubicBezTo>
                      <a:pt x="111" y="152"/>
                      <a:pt x="106" y="130"/>
                      <a:pt x="117" y="120"/>
                    </a:cubicBezTo>
                    <a:cubicBezTo>
                      <a:pt x="113" y="47"/>
                      <a:pt x="84" y="84"/>
                      <a:pt x="62" y="55"/>
                    </a:cubicBezTo>
                    <a:cubicBezTo>
                      <a:pt x="59" y="42"/>
                      <a:pt x="78" y="11"/>
                      <a:pt x="104" y="34"/>
                    </a:cubicBezTo>
                    <a:cubicBezTo>
                      <a:pt x="108" y="41"/>
                      <a:pt x="111" y="51"/>
                      <a:pt x="117" y="53"/>
                    </a:cubicBezTo>
                    <a:cubicBezTo>
                      <a:pt x="123" y="55"/>
                      <a:pt x="144" y="55"/>
                      <a:pt x="141" y="47"/>
                    </a:cubicBezTo>
                    <a:cubicBezTo>
                      <a:pt x="138" y="39"/>
                      <a:pt x="126" y="5"/>
                      <a:pt x="97" y="2"/>
                    </a:cubicBezTo>
                    <a:cubicBezTo>
                      <a:pt x="77" y="0"/>
                      <a:pt x="48" y="0"/>
                      <a:pt x="36" y="33"/>
                    </a:cubicBezTo>
                    <a:cubicBezTo>
                      <a:pt x="15" y="89"/>
                      <a:pt x="83" y="79"/>
                      <a:pt x="90" y="107"/>
                    </a:cubicBezTo>
                    <a:cubicBezTo>
                      <a:pt x="96" y="130"/>
                      <a:pt x="34" y="147"/>
                      <a:pt x="28" y="101"/>
                    </a:cubicBezTo>
                    <a:cubicBezTo>
                      <a:pt x="12" y="104"/>
                      <a:pt x="15" y="98"/>
                      <a:pt x="0" y="102"/>
                    </a:cubicBezTo>
                    <a:close/>
                  </a:path>
                </a:pathLst>
              </a:custGeom>
              <a:solidFill>
                <a:schemeClr val="bg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182423" name="Freeform 151"/>
              <p:cNvSpPr/>
              <p:nvPr userDrawn="1"/>
            </p:nvSpPr>
            <p:spPr bwMode="ltGray">
              <a:xfrm>
                <a:off x="235" y="2503"/>
                <a:ext cx="348" cy="1272"/>
              </a:xfrm>
              <a:custGeom>
                <a:gdLst>
                  <a:gd name="T0" fmla="*/ 0 w 348"/>
                  <a:gd name="T1" fmla="*/ 0 h 1272"/>
                  <a:gd name="T2" fmla="*/ 287 w 348"/>
                  <a:gd name="T3" fmla="*/ 582 h 1272"/>
                  <a:gd name="T4" fmla="*/ 348 w 348"/>
                  <a:gd name="T5" fmla="*/ 1272 h 1272"/>
                  <a:gd name="T6" fmla="*/ 54 w 348"/>
                  <a:gd name="T7" fmla="*/ 676 h 1272"/>
                  <a:gd name="T8" fmla="*/ 0 w 348"/>
                  <a:gd name="T9" fmla="*/ 0 h 1272"/>
                </a:gdLst>
                <a:cxnLst>
                  <a:cxn ang="0">
                    <a:pos x="T0" y="T1"/>
                  </a:cxn>
                  <a:cxn ang="0">
                    <a:pos x="T2" y="T3"/>
                  </a:cxn>
                  <a:cxn ang="0">
                    <a:pos x="T4" y="T5"/>
                  </a:cxn>
                  <a:cxn ang="0">
                    <a:pos x="T6" y="T7"/>
                  </a:cxn>
                  <a:cxn ang="0">
                    <a:pos x="T8" y="T9"/>
                  </a:cxn>
                </a:cxnLst>
                <a:rect l="0" t="0" r="r" b="b"/>
                <a:pathLst>
                  <a:path w="348" h="1272">
                    <a:moveTo>
                      <a:pt x="0" y="0"/>
                    </a:moveTo>
                    <a:lnTo>
                      <a:pt x="287" y="582"/>
                    </a:lnTo>
                    <a:lnTo>
                      <a:pt x="348" y="1272"/>
                    </a:lnTo>
                    <a:lnTo>
                      <a:pt x="54" y="676"/>
                    </a:lnTo>
                    <a:lnTo>
                      <a:pt x="0" y="0"/>
                    </a:lnTo>
                    <a:close/>
                  </a:path>
                </a:pathLst>
              </a:custGeom>
              <a:gradFill rotWithShape="0">
                <a:gsLst>
                  <a:gs pos="0">
                    <a:schemeClr val="bg2"/>
                  </a:gs>
                  <a:gs pos="100000">
                    <a:schemeClr val="bg2">
                      <a:gamma/>
                      <a:shade val="96863"/>
                      <a:invGamma/>
                    </a:schemeClr>
                  </a:gs>
                </a:gsLst>
                <a:lin ang="18900000" scaled="1"/>
              </a:gra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2424" name="Oval 152"/>
              <p:cNvSpPr>
                <a:spLocks noChangeArrowheads="1"/>
              </p:cNvSpPr>
              <p:nvPr userDrawn="1"/>
            </p:nvSpPr>
            <p:spPr bwMode="ltGray">
              <a:xfrm rot="-1684349">
                <a:off x="296" y="3047"/>
                <a:ext cx="221" cy="174"/>
              </a:xfrm>
              <a:prstGeom prst="ellipse">
                <a:avLst/>
              </a:prstGeom>
              <a:gradFill rotWithShape="0">
                <a:gsLst>
                  <a:gs pos="0">
                    <a:schemeClr val="bg2">
                      <a:gamma/>
                      <a:shade val="90980"/>
                      <a:invGamma/>
                    </a:schemeClr>
                  </a:gs>
                  <a:gs pos="50000">
                    <a:schemeClr val="bg2"/>
                  </a:gs>
                  <a:gs pos="100000">
                    <a:schemeClr val="bg2">
                      <a:gamma/>
                      <a:shade val="90980"/>
                      <a:invGamma/>
                    </a:schemeClr>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grpSp>
      </p:grpSp>
      <p:sp>
        <p:nvSpPr>
          <p:cNvPr id="182425" name="Rectangle 153"/>
          <p:cNvSpPr>
            <a:spLocks noGrp="1" noChangeArrowheads="1"/>
          </p:cNvSpPr>
          <p:nvPr>
            <p:ph type="ctrTitle" sz="quarter"/>
          </p:nvPr>
        </p:nvSpPr>
        <p:spPr>
          <a:xfrm>
            <a:off x="914400" y="1768476"/>
            <a:ext cx="10363200" cy="1736725"/>
          </a:xfrm>
        </p:spPr>
        <p:txBody>
          <a:bodyPr anchor="b" anchorCtr="1"/>
          <a:lstStyle>
            <a:lvl1pPr>
              <a:defRPr sz="5400"/>
            </a:lvl1pPr>
          </a:lstStyle>
          <a:p>
            <a:pPr lvl="0"/>
            <a:r>
              <a:rPr lang="zh-CN" altLang="en-US" noProof="0"/>
              <a:t>单击此处编辑母版标题样式</a:t>
            </a:r>
          </a:p>
        </p:txBody>
      </p:sp>
      <p:sp>
        <p:nvSpPr>
          <p:cNvPr id="182426" name="Rectangle 154"/>
          <p:cNvSpPr>
            <a:spLocks noGrp="1" noChangeArrowheads="1"/>
          </p:cNvSpPr>
          <p:nvPr>
            <p:ph type="subTitle" sz="quarter" idx="1"/>
          </p:nvPr>
        </p:nvSpPr>
        <p:spPr>
          <a:xfrm>
            <a:off x="1828800" y="3886200"/>
            <a:ext cx="8534400" cy="1752600"/>
          </a:xfrm>
        </p:spPr>
        <p:txBody>
          <a:bodyPr/>
          <a:lstStyle>
            <a:lvl1pPr marL="0" indent="0" algn="ctr">
              <a:buFont typeface="Arial" panose="020b0604020202020204" pitchFamily="34" charset="0"/>
              <a:buNone/>
              <a:defRPr/>
            </a:lvl1pPr>
          </a:lstStyle>
          <a:p>
            <a:pPr lvl="0"/>
            <a:r>
              <a:rPr lang="zh-CN" altLang="en-US" noProof="0"/>
              <a:t>单击此处编辑母版副标题样式</a:t>
            </a:r>
          </a:p>
        </p:txBody>
      </p:sp>
      <p:sp>
        <p:nvSpPr>
          <p:cNvPr id="182427" name="Rectangle 155"/>
          <p:cNvSpPr>
            <a:spLocks noGrp="1" noChangeArrowheads="1"/>
          </p:cNvSpPr>
          <p:nvPr>
            <p:ph type="dt" sz="quarter" idx="2"/>
          </p:nvPr>
        </p:nvSpPr>
        <p:spPr>
          <a:xfrm>
            <a:off x="406400" y="6248400"/>
            <a:ext cx="3048000" cy="457200"/>
          </a:xfrm>
        </p:spPr>
        <p:txBody>
          <a:bodyPr/>
          <a:lstStyle>
            <a:lvl1pPr>
              <a:defRPr>
                <a:effectLst>
                  <a:outerShdw blurRad="38100" dist="38100" dir="2700000" algn="tl">
                    <a:srgbClr val="000000"/>
                  </a:outerShdw>
                </a:effectLst>
                <a:latin typeface="+mn-lt"/>
              </a:defRPr>
            </a:lvl1pPr>
          </a:lstStyle>
          <a:p>
            <a:endParaRPr lang="en-US" altLang="zh-CN"/>
          </a:p>
        </p:txBody>
      </p:sp>
      <p:sp>
        <p:nvSpPr>
          <p:cNvPr id="182428" name="Rectangle 156"/>
          <p:cNvSpPr>
            <a:spLocks noGrp="1" noChangeArrowheads="1"/>
          </p:cNvSpPr>
          <p:nvPr>
            <p:ph type="ftr" sz="quarter" idx="3"/>
          </p:nvPr>
        </p:nvSpPr>
        <p:spPr>
          <a:xfrm>
            <a:off x="4165600" y="6248400"/>
            <a:ext cx="3860800" cy="457200"/>
          </a:xfrm>
        </p:spPr>
        <p:txBody>
          <a:bodyPr/>
          <a:lstStyle>
            <a:lvl1pPr>
              <a:defRPr>
                <a:effectLst>
                  <a:outerShdw blurRad="38100" dist="38100" dir="2700000" algn="tl">
                    <a:srgbClr val="000000"/>
                  </a:outerShdw>
                </a:effectLst>
                <a:latin typeface="+mn-lt"/>
              </a:defRPr>
            </a:lvl1pPr>
          </a:lstStyle>
          <a:p>
            <a:endParaRPr lang="en-US" altLang="zh-CN"/>
          </a:p>
        </p:txBody>
      </p:sp>
      <p:sp>
        <p:nvSpPr>
          <p:cNvPr id="182429" name="Rectangle 157"/>
          <p:cNvSpPr>
            <a:spLocks noGrp="1" noChangeArrowheads="1"/>
          </p:cNvSpPr>
          <p:nvPr>
            <p:ph type="sldNum" sz="quarter" idx="4"/>
          </p:nvPr>
        </p:nvSpPr>
        <p:spPr>
          <a:xfrm>
            <a:off x="8737600" y="6248400"/>
            <a:ext cx="3048000" cy="457200"/>
          </a:xfrm>
        </p:spPr>
        <p:txBody>
          <a:bodyPr/>
          <a:lstStyle>
            <a:lvl1pPr>
              <a:defRPr>
                <a:effectLst>
                  <a:outerShdw blurRad="38100" dist="38100" dir="2700000" algn="tl">
                    <a:srgbClr val="000000"/>
                  </a:outerShdw>
                </a:effectLst>
                <a:latin typeface="+mn-lt"/>
              </a:defRPr>
            </a:lvl1pPr>
          </a:lstStyle>
          <a:p>
            <a:fld id="{FC51B1B1-D720-4B13-8AA4-39649B79CA0C}" type="slidenum">
              <a:rPr lang="en-US" altLang="zh-CN"/>
              <a:t>‹#›</a:t>
            </a:fld>
            <a:endParaRPr lang="en-US" altLang="zh-CN"/>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F720831-1ACA-480A-A551-B78E1E1C0031}" type="slidenum">
              <a:rPr lang="en-US" altLang="zh-CN"/>
              <a:t>‹#›</a:t>
            </a:fld>
            <a:endParaRPr lang="en-US" altLang="zh-CN"/>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F32E499-5B79-48E4-856D-85AB55D1FC94}" type="slidenum">
              <a:rPr lang="en-US" altLang="zh-CN"/>
              <a:t>‹#›</a:t>
            </a:fld>
            <a:endParaRPr lang="en-US" altLang="zh-CN"/>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402168" y="1600200"/>
            <a:ext cx="5592233" cy="449897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1" y="1600200"/>
            <a:ext cx="5592233" cy="449897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9FE93B0-75CC-4EDC-AA64-7538A0223E46}" type="slidenum">
              <a:rPr lang="en-US" altLang="zh-CN"/>
              <a:t>‹#›</a:t>
            </a:fld>
            <a:endParaRPr lang="en-US" altLang="zh-CN"/>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EFB387E-F245-490C-ACEC-912FA55C4E8B}" type="slidenum">
              <a:rPr lang="en-US" altLang="zh-CN"/>
              <a:t>‹#›</a:t>
            </a:fld>
            <a:endParaRPr lang="en-US" altLang="zh-CN"/>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BC23DDEA-7F4A-4D99-8A2E-97948DDF189C}" type="slidenum">
              <a:rPr lang="en-US" altLang="zh-CN"/>
              <a:t>‹#›</a:t>
            </a:fld>
            <a:endParaRPr lang="en-US" altLang="zh-CN"/>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FE5EC5D-28EB-457A-88FF-1B446EB60150}" type="slidenum">
              <a:rPr lang="en-US" altLang="zh-CN"/>
              <a:t>‹#›</a:t>
            </a:fld>
            <a:endParaRPr lang="en-US" altLang="zh-CN"/>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7D31936-2BE9-41F4-B655-334C9E1F6ED1}" type="slidenum">
              <a:rPr lang="en-US" altLang="zh-CN"/>
              <a:t>‹#›</a:t>
            </a:fld>
            <a:endParaRPr lang="en-US" altLang="zh-CN"/>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4C05380-FC9A-4CF2-B468-F943D428F8E6}" type="slidenum">
              <a:rPr lang="en-US" altLang="zh-CN"/>
              <a:t>‹#›</a:t>
            </a:fld>
            <a:endParaRPr lang="en-US" altLang="zh-CN"/>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05CF790-B43F-44C1-98C5-D8E7CBEC2D81}" type="slidenum">
              <a:rPr lang="en-US" altLang="zh-CN"/>
              <a:t>‹#›</a:t>
            </a:fld>
            <a:endParaRPr lang="en-US" altLang="zh-CN"/>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942918" y="228601"/>
            <a:ext cx="2846916" cy="5870575"/>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402167" y="228601"/>
            <a:ext cx="8337551" cy="587057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81B81F9-362B-47F3-BBF0-4A26472B0B43}" type="slidenum">
              <a:rPr lang="en-US" altLang="zh-CN"/>
              <a:t>‹#›</a:t>
            </a:fld>
            <a:endParaRPr lang="en-US" altLang="zh-CN"/>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179202" name="Rectangle 2"/>
          <p:cNvSpPr>
            <a:spLocks noGrp="1" noChangeArrowheads="1"/>
          </p:cNvSpPr>
          <p:nvPr>
            <p:ph type="ctrTitle"/>
          </p:nvPr>
        </p:nvSpPr>
        <p:spPr>
          <a:xfrm>
            <a:off x="1219201" y="1524000"/>
            <a:ext cx="10164233" cy="1752600"/>
          </a:xfrm>
        </p:spPr>
        <p:txBody>
          <a:bodyPr/>
          <a:lstStyle>
            <a:lvl1pPr>
              <a:defRPr sz="5000"/>
            </a:lvl1pPr>
          </a:lstStyle>
          <a:p>
            <a:pPr lvl="0"/>
            <a:r>
              <a:rPr lang="zh-CN" altLang="en-US" noProof="0"/>
              <a:t>单击此处编辑母版标题样式</a:t>
            </a:r>
          </a:p>
        </p:txBody>
      </p:sp>
      <p:sp>
        <p:nvSpPr>
          <p:cNvPr id="179203" name="Rectangle 3"/>
          <p:cNvSpPr>
            <a:spLocks noGrp="1" noChangeArrowheads="1"/>
          </p:cNvSpPr>
          <p:nvPr>
            <p:ph type="subTitle" idx="1"/>
          </p:nvPr>
        </p:nvSpPr>
        <p:spPr>
          <a:xfrm>
            <a:off x="2641600" y="3962400"/>
            <a:ext cx="8737600" cy="17526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p>
        </p:txBody>
      </p:sp>
      <p:sp>
        <p:nvSpPr>
          <p:cNvPr id="179204" name="Rectangle 4"/>
          <p:cNvSpPr>
            <a:spLocks noGrp="1" noChangeArrowheads="1"/>
          </p:cNvSpPr>
          <p:nvPr>
            <p:ph type="dt" sz="half" idx="2"/>
          </p:nvPr>
        </p:nvSpPr>
        <p:spPr/>
        <p:txBody>
          <a:bodyPr/>
          <a:lstStyle>
            <a:lvl1pPr>
              <a:defRPr/>
            </a:lvl1pPr>
          </a:lstStyle>
          <a:p>
            <a:endParaRPr lang="en-US" altLang="zh-CN"/>
          </a:p>
        </p:txBody>
      </p:sp>
      <p:sp>
        <p:nvSpPr>
          <p:cNvPr id="179205" name="Rectangle 5"/>
          <p:cNvSpPr>
            <a:spLocks noGrp="1" noChangeArrowheads="1"/>
          </p:cNvSpPr>
          <p:nvPr>
            <p:ph type="ftr" sz="quarter" idx="3"/>
          </p:nvPr>
        </p:nvSpPr>
        <p:spPr>
          <a:xfrm>
            <a:off x="4165600" y="6243638"/>
            <a:ext cx="3860800" cy="457200"/>
          </a:xfrm>
        </p:spPr>
        <p:txBody>
          <a:bodyPr/>
          <a:lstStyle>
            <a:lvl1pPr>
              <a:defRPr/>
            </a:lvl1pPr>
          </a:lstStyle>
          <a:p>
            <a:endParaRPr lang="en-US" altLang="zh-CN"/>
          </a:p>
        </p:txBody>
      </p:sp>
      <p:sp>
        <p:nvSpPr>
          <p:cNvPr id="179206" name="Rectangle 6"/>
          <p:cNvSpPr>
            <a:spLocks noGrp="1" noChangeArrowheads="1"/>
          </p:cNvSpPr>
          <p:nvPr>
            <p:ph type="sldNum" sz="quarter" idx="4"/>
          </p:nvPr>
        </p:nvSpPr>
        <p:spPr/>
        <p:txBody>
          <a:bodyPr/>
          <a:lstStyle>
            <a:lvl1pPr>
              <a:defRPr/>
            </a:lvl1pPr>
          </a:lstStyle>
          <a:p>
            <a:fld id="{E328EEE1-9B4F-43B8-82F8-90A424F455CF}" type="slidenum">
              <a:rPr lang="en-US" altLang="zh-CN"/>
              <a:t>‹#›</a:t>
            </a:fld>
            <a:endParaRPr lang="en-US" altLang="zh-CN"/>
          </a:p>
        </p:txBody>
      </p:sp>
      <p:sp>
        <p:nvSpPr>
          <p:cNvPr id="179207" name="Freeform 7"/>
          <p:cNvSpPr>
            <a:spLocks noChangeArrowheads="1"/>
          </p:cNvSpPr>
          <p:nvPr/>
        </p:nvSpPr>
        <p:spPr bwMode="auto">
          <a:xfrm>
            <a:off x="812800" y="1219200"/>
            <a:ext cx="10566400" cy="914400"/>
          </a:xfrm>
          <a:custGeom>
            <a:gdLst>
              <a:gd name="T0" fmla="*/ 0 w 1000"/>
              <a:gd name="T1" fmla="*/ 1000 h 1000"/>
              <a:gd name="T2" fmla="*/ 0 w 1000"/>
              <a:gd name="T3" fmla="*/ 0 h 1000"/>
              <a:gd name="T4" fmla="*/ 1000 w 1000"/>
              <a:gd name="T5" fmla="*/ 0 h 1000"/>
            </a:gd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79208" name="Line 8"/>
          <p:cNvSpPr>
            <a:spLocks noChangeShapeType="1"/>
          </p:cNvSpPr>
          <p:nvPr/>
        </p:nvSpPr>
        <p:spPr bwMode="auto">
          <a:xfrm>
            <a:off x="2641601" y="3962400"/>
            <a:ext cx="8682567" cy="0"/>
          </a:xfrm>
          <a:prstGeom prst="line">
            <a:avLst/>
          </a:prstGeom>
          <a:noFill/>
          <a:ln w="1905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12CF207-725A-47A2-9817-5D21DD495260}" type="slidenum">
              <a:rPr lang="en-US" altLang="zh-CN"/>
              <a:t>‹#›</a:t>
            </a:fld>
            <a:endParaRPr lang="en-US" altLang="zh-CN"/>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6DA3E31-64A3-4711-A12E-70227C7307F9}" type="slidenum">
              <a:rPr lang="en-US" altLang="zh-CN"/>
              <a:t>‹#›</a:t>
            </a:fld>
            <a:endParaRPr lang="en-US" altLang="zh-CN"/>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09600" y="1600201"/>
            <a:ext cx="5384800" cy="45307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600201"/>
            <a:ext cx="5384800" cy="45307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974C147-F7B4-4C89-937B-F7415A6EC4FC}" type="slidenum">
              <a:rPr lang="en-US" altLang="zh-CN"/>
              <a:t>‹#›</a:t>
            </a:fld>
            <a:endParaRPr lang="en-US" altLang="zh-CN"/>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4249BC8F-6BFF-4A73-AD54-A3835E5C8E2C}" type="slidenum">
              <a:rPr lang="en-US" altLang="zh-CN"/>
              <a:t>‹#›</a:t>
            </a:fld>
            <a:endParaRPr lang="en-US" altLang="zh-CN"/>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7B77EA7-06C1-49B6-8F7A-9832BB1614F1}" type="slidenum">
              <a:rPr lang="en-US" altLang="zh-CN"/>
              <a:t>‹#›</a:t>
            </a:fld>
            <a:endParaRPr lang="en-US" altLang="zh-CN"/>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E5F8BC6C-111A-4D7B-8A0B-FD7804E7823C}" type="slidenum">
              <a:rPr lang="en-US" altLang="zh-CN"/>
              <a:t>‹#›</a:t>
            </a:fld>
            <a:endParaRPr lang="en-US" altLang="zh-CN"/>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42325AC-DC82-42CA-B9FB-35E9935FA78A}" type="slidenum">
              <a:rPr lang="en-US" altLang="zh-CN"/>
              <a:t>‹#›</a:t>
            </a:fld>
            <a:endParaRPr lang="en-US" altLang="zh-CN"/>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DFADBD-B120-4E80-88B0-CA76E6A9A1A6}" type="slidenum">
              <a:rPr lang="en-US" altLang="zh-CN"/>
              <a:t>‹#›</a:t>
            </a:fld>
            <a:endParaRPr lang="en-US" altLang="zh-CN"/>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CD16D6B-0A26-4F3F-B514-B363BD871FF5}" type="slidenum">
              <a:rPr lang="en-US" altLang="zh-CN"/>
              <a:t>‹#›</a:t>
            </a:fld>
            <a:endParaRPr lang="en-US" altLang="zh-CN"/>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7813"/>
            <a:ext cx="2743200" cy="5853112"/>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09600" y="277813"/>
            <a:ext cx="8026400" cy="585311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1101DE7-778E-44E0-843D-CACF03096C47}" type="slidenum">
              <a:rPr lang="en-US" altLang="zh-CN"/>
              <a:t>‹#›</a:t>
            </a:fld>
            <a:endParaRPr lang="en-US" altLang="zh-CN"/>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373762" name="Group 2"/>
          <p:cNvGrpSpPr/>
          <p:nvPr/>
        </p:nvGrpSpPr>
        <p:grpSpPr>
          <a:xfrm>
            <a:off x="0" y="0"/>
            <a:ext cx="12192000" cy="6858000"/>
            <a:chExt cx="5760" cy="4320"/>
          </a:xfrm>
        </p:grpSpPr>
        <p:sp>
          <p:nvSpPr>
            <p:cNvPr id="373763"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400">
                <a:latin typeface="Times New Roman" panose="02020603050405020304" pitchFamily="18" charset="0"/>
              </a:endParaRPr>
            </a:p>
          </p:txBody>
        </p:sp>
        <p:sp>
          <p:nvSpPr>
            <p:cNvPr id="373764"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grpSp>
          <p:nvGrpSpPr>
            <p:cNvPr id="373765" name="Group 5"/>
            <p:cNvGrpSpPr/>
            <p:nvPr/>
          </p:nvGrpSpPr>
          <p:grpSpPr>
            <a:xfrm>
              <a:off x="0" y="672"/>
              <a:ext cx="1806" cy="1989"/>
              <a:chOff x="0" y="672"/>
              <a:chExt cx="1806" cy="1989"/>
            </a:xfrm>
          </p:grpSpPr>
          <p:sp>
            <p:nvSpPr>
              <p:cNvPr id="373766"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67"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68"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69"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70"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71"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72"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73"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74"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3775"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grpSp>
      </p:grpSp>
      <p:sp>
        <p:nvSpPr>
          <p:cNvPr id="373776" name="Rectangle 16"/>
          <p:cNvSpPr>
            <a:spLocks noGrp="1" noChangeArrowheads="1"/>
          </p:cNvSpPr>
          <p:nvPr>
            <p:ph type="dt" sz="half" idx="2"/>
          </p:nvPr>
        </p:nvSpPr>
        <p:spPr>
          <a:xfrm>
            <a:off x="609600" y="6248400"/>
            <a:ext cx="2844800" cy="457200"/>
          </a:xfrm>
        </p:spPr>
        <p:txBody>
          <a:bodyPr/>
          <a:lstStyle>
            <a:lvl1pPr>
              <a:defRPr/>
            </a:lvl1pPr>
          </a:lstStyle>
          <a:p>
            <a:endParaRPr lang="en-US" altLang="zh-CN"/>
          </a:p>
        </p:txBody>
      </p:sp>
      <p:sp>
        <p:nvSpPr>
          <p:cNvPr id="373777" name="Rectangle 17"/>
          <p:cNvSpPr>
            <a:spLocks noGrp="1" noChangeArrowheads="1"/>
          </p:cNvSpPr>
          <p:nvPr>
            <p:ph type="ftr" sz="quarter" idx="3"/>
          </p:nvPr>
        </p:nvSpPr>
        <p:spPr/>
        <p:txBody>
          <a:bodyPr/>
          <a:lstStyle>
            <a:lvl1pPr>
              <a:defRPr/>
            </a:lvl1pPr>
          </a:lstStyle>
          <a:p>
            <a:endParaRPr lang="en-US" altLang="zh-CN"/>
          </a:p>
        </p:txBody>
      </p:sp>
      <p:sp>
        <p:nvSpPr>
          <p:cNvPr id="373778" name="Rectangle 18"/>
          <p:cNvSpPr>
            <a:spLocks noGrp="1" noChangeArrowheads="1"/>
          </p:cNvSpPr>
          <p:nvPr>
            <p:ph type="sldNum" sz="quarter" idx="4"/>
          </p:nvPr>
        </p:nvSpPr>
        <p:spPr/>
        <p:txBody>
          <a:bodyPr/>
          <a:lstStyle>
            <a:lvl1pPr>
              <a:defRPr/>
            </a:lvl1pPr>
          </a:lstStyle>
          <a:p>
            <a:fld id="{16293CF5-9677-46F5-BE03-D46F18754752}" type="slidenum">
              <a:rPr lang="en-US" altLang="zh-CN"/>
              <a:t>‹#›</a:t>
            </a:fld>
            <a:endParaRPr lang="en-US" altLang="zh-CN"/>
          </a:p>
        </p:txBody>
      </p:sp>
      <p:sp>
        <p:nvSpPr>
          <p:cNvPr id="373779" name="Rectangle 19"/>
          <p:cNvSpPr>
            <a:spLocks noGrp="1" noChangeArrowheads="1"/>
          </p:cNvSpPr>
          <p:nvPr>
            <p:ph type="ctrTitle"/>
          </p:nvPr>
        </p:nvSpPr>
        <p:spPr>
          <a:xfrm>
            <a:off x="3962400" y="1828800"/>
            <a:ext cx="8026400" cy="2209800"/>
          </a:xfrm>
        </p:spPr>
        <p:txBody>
          <a:bodyPr/>
          <a:lstStyle>
            <a:lvl1pPr>
              <a:defRPr sz="5000">
                <a:solidFill>
                  <a:srgbClr val="FFFFFF"/>
                </a:solidFill>
              </a:defRPr>
            </a:lvl1pPr>
          </a:lstStyle>
          <a:p>
            <a:pPr lvl="0"/>
            <a:r>
              <a:rPr lang="zh-CN" altLang="en-US" noProof="0"/>
              <a:t>单击此处编辑母版标题样式</a:t>
            </a:r>
          </a:p>
        </p:txBody>
      </p:sp>
      <p:sp>
        <p:nvSpPr>
          <p:cNvPr id="373780" name="Rectangle 20"/>
          <p:cNvSpPr>
            <a:spLocks noGrp="1" noChangeArrowheads="1"/>
          </p:cNvSpPr>
          <p:nvPr>
            <p:ph type="subTitle" idx="1"/>
          </p:nvPr>
        </p:nvSpPr>
        <p:spPr>
          <a:xfrm>
            <a:off x="3962400" y="4267200"/>
            <a:ext cx="8026400" cy="1752600"/>
          </a:xfrm>
        </p:spPr>
        <p:txBody>
          <a:bodyPr/>
          <a:lstStyle>
            <a:lvl1pPr marL="0" indent="0">
              <a:buFont typeface="Wingdings" panose="05000000000000000000" pitchFamily="2" charset="2"/>
              <a:buNone/>
              <a:defRPr sz="3400"/>
            </a:lvl1pPr>
          </a:lstStyle>
          <a:p>
            <a:pPr lvl="0"/>
            <a:r>
              <a:rPr lang="zh-CN" altLang="en-US" noProof="0"/>
              <a:t>单击此处编辑母版副标题样式</a:t>
            </a:r>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F92B690E-5195-41A8-9BE1-60DA10876555}" type="slidenum">
              <a:rPr lang="en-US" altLang="zh-CN"/>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138E40F4-9E96-4BB8-A08F-6E44E29F048E}" type="slidenum">
              <a:rPr lang="en-US" altLang="zh-CN"/>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09600" y="1981200"/>
            <a:ext cx="5384800" cy="3886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981200"/>
            <a:ext cx="5384800" cy="3886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A3C734EB-48B5-4BE7-AB45-8EBEAAEE01B2}" type="slidenum">
              <a:rPr lang="en-US" altLang="zh-CN"/>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页脚占位符 6"/>
          <p:cNvSpPr>
            <a:spLocks noGrp="1"/>
          </p:cNvSpPr>
          <p:nvPr>
            <p:ph type="ftr" sz="quarter"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51C38E57-8B23-4CE5-9A89-772CDAB01CF0}" type="slidenum">
              <a:rPr lang="en-US" altLang="zh-CN"/>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2"/>
          <p:cNvSpPr>
            <a:spLocks noGrp="1"/>
          </p:cNvSpPr>
          <p:nvPr>
            <p:ph type="ftr" sz="quarter"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7B66B52A-F71B-477D-877E-ABA722C91CE3}" type="slidenum">
              <a:rPr lang="en-US" altLang="zh-CN"/>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页脚占位符 1"/>
          <p:cNvSpPr>
            <a:spLocks noGrp="1"/>
          </p:cNvSpPr>
          <p:nvPr>
            <p:ph type="ftr" sz="quarter"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7467F7E6-C21A-4255-9FBC-A012A1617E2F}" type="slidenum">
              <a:rPr lang="en-US" altLang="zh-CN"/>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CFF1BCC3-946F-479B-AE73-523C2B7CC156}" type="slidenum">
              <a:rPr lang="en-US" altLang="zh-CN"/>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6FAC38A2-A927-4637-9F08-5194F5EFA72F}" type="slidenum">
              <a:rPr lang="en-US" altLang="zh-CN"/>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64DF5010-4061-4591-9B10-8BA758170EEA}" type="slidenum">
              <a:rPr lang="en-US" altLang="zh-CN"/>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457200"/>
            <a:ext cx="2743200" cy="5410200"/>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09600" y="457200"/>
            <a:ext cx="8026400" cy="5410200"/>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AACD162A-43F9-483A-94A1-9594C2E2E0D2}" type="slidenum">
              <a:rPr lang="en-US" altLang="zh-CN"/>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80898" name="Rectangle 2"/>
          <p:cNvSpPr>
            <a:spLocks noGrp="1" noChangeArrowheads="1"/>
          </p:cNvSpPr>
          <p:nvPr>
            <p:ph type="ctrTitle"/>
          </p:nvPr>
        </p:nvSpPr>
        <p:spPr>
          <a:xfrm>
            <a:off x="914400" y="990600"/>
            <a:ext cx="10363200" cy="1371600"/>
          </a:xfrm>
        </p:spPr>
        <p:txBody>
          <a:bodyPr/>
          <a:lstStyle>
            <a:lvl1pPr>
              <a:defRPr sz="4000"/>
            </a:lvl1pPr>
          </a:lstStyle>
          <a:p>
            <a:pPr lvl="0"/>
            <a:r>
              <a:rPr lang="zh-CN" altLang="en-US" noProof="0"/>
              <a:t>单击此处编辑母版标题样式</a:t>
            </a:r>
          </a:p>
        </p:txBody>
      </p:sp>
      <p:sp>
        <p:nvSpPr>
          <p:cNvPr id="80899"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p>
        </p:txBody>
      </p:sp>
      <p:sp>
        <p:nvSpPr>
          <p:cNvPr id="80900" name="Rectangle 4"/>
          <p:cNvSpPr>
            <a:spLocks noGrp="1" noChangeArrowheads="1"/>
          </p:cNvSpPr>
          <p:nvPr>
            <p:ph type="dt" sz="half" idx="2"/>
          </p:nvPr>
        </p:nvSpPr>
        <p:spPr>
          <a:xfrm>
            <a:off x="914400" y="6248400"/>
            <a:ext cx="2540000" cy="457200"/>
          </a:xfrm>
        </p:spPr>
        <p:txBody>
          <a:bodyPr/>
          <a:lstStyle>
            <a:lvl1pPr>
              <a:defRPr/>
            </a:lvl1pPr>
          </a:lstStyle>
          <a:p>
            <a:endParaRPr lang="en-US" altLang="zh-CN"/>
          </a:p>
        </p:txBody>
      </p:sp>
      <p:sp>
        <p:nvSpPr>
          <p:cNvPr id="80901" name="Rectangle 5"/>
          <p:cNvSpPr>
            <a:spLocks noGrp="1" noChangeArrowheads="1"/>
          </p:cNvSpPr>
          <p:nvPr>
            <p:ph type="ftr" sz="quarter" idx="3"/>
          </p:nvPr>
        </p:nvSpPr>
        <p:spPr>
          <a:xfrm>
            <a:off x="4165600" y="6248400"/>
            <a:ext cx="3860800" cy="457200"/>
          </a:xfrm>
        </p:spPr>
        <p:txBody>
          <a:bodyPr/>
          <a:lstStyle>
            <a:lvl1pPr>
              <a:defRPr/>
            </a:lvl1pPr>
          </a:lstStyle>
          <a:p>
            <a:endParaRPr lang="en-US" altLang="zh-CN"/>
          </a:p>
        </p:txBody>
      </p:sp>
      <p:sp>
        <p:nvSpPr>
          <p:cNvPr id="80902" name="Rectangle 6"/>
          <p:cNvSpPr>
            <a:spLocks noGrp="1" noChangeArrowheads="1"/>
          </p:cNvSpPr>
          <p:nvPr>
            <p:ph type="sldNum" sz="quarter" idx="4"/>
          </p:nvPr>
        </p:nvSpPr>
        <p:spPr>
          <a:xfrm>
            <a:off x="8737600" y="6248400"/>
            <a:ext cx="2540000" cy="457200"/>
          </a:xfrm>
        </p:spPr>
        <p:txBody>
          <a:bodyPr/>
          <a:lstStyle>
            <a:lvl1pPr>
              <a:defRPr/>
            </a:lvl1pPr>
          </a:lstStyle>
          <a:p>
            <a:fld id="{BB4051D9-1945-418D-8F3F-035386F6C7D3}" type="slidenum">
              <a:rPr lang="en-US" altLang="zh-CN"/>
              <a:t>‹#›</a:t>
            </a:fld>
            <a:endParaRPr lang="en-US" altLang="zh-CN"/>
          </a:p>
        </p:txBody>
      </p:sp>
      <p:sp>
        <p:nvSpPr>
          <p:cNvPr id="80903" name="AutoShape 7"/>
          <p:cNvSpPr>
            <a:spLocks noChangeArrowheads="1"/>
          </p:cNvSpPr>
          <p:nvPr/>
        </p:nvSpPr>
        <p:spPr bwMode="auto">
          <a:xfrm>
            <a:off x="914400" y="2393950"/>
            <a:ext cx="10363200" cy="109538"/>
          </a:xfrm>
          <a:custGeom>
            <a:gdLst>
              <a:gd name="G0" fmla="+- 618 0 0"/>
              <a:gd name="T0" fmla="*/ 0 w 1000"/>
              <a:gd name="T1" fmla="*/ 0 h 1000"/>
              <a:gd name="T2" fmla="*/ 618 w 1000"/>
              <a:gd name="T3" fmla="*/ 0 h 1000"/>
              <a:gd name="T4" fmla="*/ 618 w 1000"/>
              <a:gd name="T5" fmla="*/ 1000 h 1000"/>
              <a:gd name="T6" fmla="*/ 0 w 1000"/>
              <a:gd name="T7" fmla="*/ 1000 h 1000"/>
              <a:gd name="T8" fmla="*/ 0 w 1000"/>
              <a:gd name="T9" fmla="*/ 0 h 1000"/>
              <a:gd name="T10" fmla="*/ 1000 w 1000"/>
              <a:gd name="T11" fmla="*/ 0 h 1000"/>
            </a:gdLst>
            <a:cxnLst>
              <a:cxn ang="0">
                <a:pos x="T0" y="T1"/>
              </a:cxn>
              <a:cxn ang="0">
                <a:pos x="T2" y="T3"/>
              </a:cxn>
              <a:cxn ang="0">
                <a:pos x="T4" y="T5"/>
              </a:cxn>
              <a:cxn ang="0">
                <a:pos x="T6" y="T7"/>
              </a:cxn>
              <a:cxn ang="0">
                <a:pos x="T8" y="T9"/>
              </a:cxn>
              <a:cxn ang="0">
                <a:pos x="T10" y="T11"/>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endParaRPr lang="zh-CN" altLang="zh-CN" sz="2400">
              <a:latin typeface="Times New Roman" panose="02020603050405020304" pitchFamily="18" charset="0"/>
            </a:endParaRPr>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1471B08-BD05-414D-A2A9-CDC45B1BD7D5}" type="slidenum">
              <a:rPr lang="en-US" altLang="zh-CN"/>
              <a:t>‹#›</a:t>
            </a:fld>
            <a:endParaRPr lang="en-US" altLang="zh-CN"/>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97590DC-CD6B-4EC9-B2ED-E54750CA4909}" type="slidenum">
              <a:rPr lang="en-US" altLang="zh-CN"/>
              <a:t>‹#›</a:t>
            </a:fld>
            <a:endParaRPr lang="en-US" altLang="zh-CN"/>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755651" y="1752600"/>
            <a:ext cx="5232400" cy="4267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1251" y="1752600"/>
            <a:ext cx="5232400" cy="4267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4841897-4D00-4F47-B033-E23830E37793}" type="slidenum">
              <a:rPr lang="en-US" altLang="zh-CN"/>
              <a:t>‹#›</a:t>
            </a:fld>
            <a:endParaRPr lang="en-US" altLang="zh-CN"/>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34BB6C7B-4C3C-4A55-AFB5-007A3349BDB4}" type="slidenum">
              <a:rPr lang="en-US" altLang="zh-CN"/>
              <a:t>‹#›</a:t>
            </a:fld>
            <a:endParaRPr lang="en-US" altLang="zh-CN"/>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7AD97DD-AD54-4DDE-BEC6-5936844665B8}" type="slidenum">
              <a:rPr lang="en-US" altLang="zh-CN"/>
              <a:t>‹#›</a:t>
            </a:fld>
            <a:endParaRPr lang="en-US" altLang="zh-CN"/>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69FB9B49-2C2C-45FA-8B0D-AD31D7E212CD}" type="slidenum">
              <a:rPr lang="en-US" altLang="zh-CN"/>
              <a:t>‹#›</a:t>
            </a:fld>
            <a:endParaRPr lang="en-US" altLang="zh-CN"/>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41E0C4A-17FD-4C27-AEB4-752933A2EA80}" type="slidenum">
              <a:rPr lang="en-US" altLang="zh-CN"/>
              <a:t>‹#›</a:t>
            </a:fld>
            <a:endParaRPr lang="en-US" altLang="zh-CN"/>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6CBFA24-B618-4FD5-BF61-23205956AC93}" type="slidenum">
              <a:rPr lang="en-US" altLang="zh-CN"/>
              <a:t>‹#›</a:t>
            </a:fld>
            <a:endParaRPr lang="en-US" altLang="zh-CN"/>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A00CBD6-3D9B-4D6F-B60B-3651F5C3E6A8}" type="slidenum">
              <a:rPr lang="en-US" altLang="zh-CN"/>
              <a:t>‹#›</a:t>
            </a:fld>
            <a:endParaRPr lang="en-US" altLang="zh-CN"/>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65118" y="304800"/>
            <a:ext cx="2669116" cy="5715000"/>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755651" y="304800"/>
            <a:ext cx="7806267" cy="5715000"/>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9FA4759-B27A-43A4-B7BF-EC798883C2F7}" type="slidenum">
              <a:rPr lang="en-US" altLang="zh-CN"/>
              <a:t>‹#›</a:t>
            </a:fld>
            <a:endParaRPr lang="en-US" altLang="zh-CN"/>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5"/>
            <a:ext cx="76835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5"/>
            <a:ext cx="76835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690178" name="Rectangle 2"/>
          <p:cNvSpPr>
            <a:spLocks noChangeArrowheads="1"/>
          </p:cNvSpPr>
          <p:nvPr/>
        </p:nvSpPr>
        <p:spPr bwMode="auto">
          <a:xfrm>
            <a:off x="1625600" y="1143000"/>
            <a:ext cx="10261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90179" name="Rectangle 3"/>
          <p:cNvSpPr>
            <a:spLocks noChangeArrowheads="1"/>
          </p:cNvSpPr>
          <p:nvPr/>
        </p:nvSpPr>
        <p:spPr bwMode="auto">
          <a:xfrm>
            <a:off x="2235200" y="1905000"/>
            <a:ext cx="924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pic>
        <p:nvPicPr>
          <p:cNvPr id="690180" name="Picture 4"/>
          <p:cNvPicPr>
            <a:picLocks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0" y="0"/>
            <a:ext cx="12175067" cy="684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0181" name="Rectangle 5"/>
          <p:cNvSpPr>
            <a:spLocks noChangeArrowheads="1"/>
          </p:cNvSpPr>
          <p:nvPr/>
        </p:nvSpPr>
        <p:spPr bwMode="auto">
          <a:xfrm>
            <a:off x="203200" y="0"/>
            <a:ext cx="10464800" cy="5562600"/>
          </a:xfrm>
          <a:prstGeom prst="rect">
            <a:avLst/>
          </a:prstGeom>
          <a:solidFill>
            <a:srgbClr val="081D5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90182" name="Rectangle 6"/>
          <p:cNvSpPr>
            <a:spLocks noChangeArrowheads="1"/>
          </p:cNvSpPr>
          <p:nvPr/>
        </p:nvSpPr>
        <p:spPr bwMode="auto">
          <a:xfrm>
            <a:off x="0" y="0"/>
            <a:ext cx="1727200" cy="6845300"/>
          </a:xfrm>
          <a:prstGeom prst="rect">
            <a:avLst/>
          </a:prstGeom>
          <a:solidFill>
            <a:srgbClr val="8901F3"/>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90183" name="Rectangle 7"/>
          <p:cNvSpPr>
            <a:spLocks noChangeArrowheads="1"/>
          </p:cNvSpPr>
          <p:nvPr/>
        </p:nvSpPr>
        <p:spPr bwMode="auto">
          <a:xfrm>
            <a:off x="0" y="0"/>
            <a:ext cx="12175067" cy="1295400"/>
          </a:xfrm>
          <a:prstGeom prst="rect">
            <a:avLst/>
          </a:prstGeom>
          <a:solidFill>
            <a:srgbClr val="8901F3"/>
          </a:solidFill>
          <a:ln>
            <a:noFill/>
          </a:ln>
          <a:effectLst/>
          <a:extLs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90184" name="Rectangle 8"/>
          <p:cNvSpPr>
            <a:spLocks noGrp="1" noChangeArrowheads="1"/>
          </p:cNvSpPr>
          <p:nvPr>
            <p:ph type="ctrTitle" sz="quarter"/>
          </p:nvPr>
        </p:nvSpPr>
        <p:spPr>
          <a:xfrm>
            <a:off x="304800" y="152400"/>
            <a:ext cx="10871200" cy="1143000"/>
          </a:xfrm>
        </p:spPr>
        <p:txBody>
          <a:bodyPr/>
          <a:lstStyle>
            <a:lvl1pPr>
              <a:defRPr sz="4400"/>
            </a:lvl1pPr>
          </a:lstStyle>
          <a:p>
            <a:pPr lvl="0"/>
            <a:r>
              <a:rPr lang="zh-CN" altLang="en-US" noProof="0"/>
              <a:t>单击此处编辑母版标题样式</a:t>
            </a:r>
          </a:p>
        </p:txBody>
      </p:sp>
      <p:sp>
        <p:nvSpPr>
          <p:cNvPr id="690185" name="Rectangle 9"/>
          <p:cNvSpPr>
            <a:spLocks noGrp="1" noChangeArrowheads="1"/>
          </p:cNvSpPr>
          <p:nvPr>
            <p:ph type="subTitle" sz="quarter" idx="1"/>
          </p:nvPr>
        </p:nvSpPr>
        <p:spPr>
          <a:xfrm>
            <a:off x="1930400" y="2286000"/>
            <a:ext cx="8534400" cy="3048000"/>
          </a:xfrm>
        </p:spPr>
        <p:txBody>
          <a:bodyPr/>
          <a:lstStyle>
            <a:lvl1pPr marL="0" indent="0">
              <a:buFont typeface="Monotype Sorts" pitchFamily="2" charset="2"/>
              <a:buNone/>
              <a:defRPr/>
            </a:lvl1pPr>
          </a:lstStyle>
          <a:p>
            <a:pPr lvl="0"/>
            <a:r>
              <a:rPr lang="zh-CN" altLang="en-US" noProof="0"/>
              <a:t>单击此处编辑母版副标题样式</a:t>
            </a: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1828800" y="1676400"/>
            <a:ext cx="50800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7112000" y="1676400"/>
            <a:ext cx="50800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220200" y="228600"/>
            <a:ext cx="2971800" cy="5562600"/>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304800" y="228600"/>
            <a:ext cx="8712200" cy="5562600"/>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38914" name="Group 2"/>
          <p:cNvGrpSpPr/>
          <p:nvPr/>
        </p:nvGrpSpPr>
        <p:grpSpPr>
          <a:xfrm>
            <a:off x="1" y="1"/>
            <a:ext cx="12187767" cy="6850063"/>
            <a:chExt cx="5758" cy="4315"/>
          </a:xfrm>
        </p:grpSpPr>
        <p:grpSp>
          <p:nvGrpSpPr>
            <p:cNvPr id="38915" name="Group 3"/>
            <p:cNvGrpSpPr/>
            <p:nvPr userDrawn="1"/>
          </p:nvGrpSpPr>
          <p:grpSpPr>
            <a:xfrm>
              <a:off x="1728" y="2230"/>
              <a:ext cx="4027" cy="2085"/>
              <a:chOff x="1728" y="2230"/>
              <a:chExt cx="4027" cy="2085"/>
            </a:xfrm>
          </p:grpSpPr>
          <p:sp>
            <p:nvSpPr>
              <p:cNvPr id="38916" name="Freeform 4"/>
              <p:cNvSpPr/>
              <p:nvPr/>
            </p:nvSpPr>
            <p:spPr bwMode="hidden">
              <a:xfrm>
                <a:off x="1728" y="2644"/>
                <a:ext cx="2882" cy="1671"/>
              </a:xfrm>
              <a:custGeom>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8917" name="Freeform 5"/>
              <p:cNvSpPr/>
              <p:nvPr/>
            </p:nvSpPr>
            <p:spPr bwMode="hidden">
              <a:xfrm>
                <a:off x="4170" y="2671"/>
                <a:ext cx="1259" cy="811"/>
              </a:xfrm>
              <a:custGeom>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8918" name="Freeform 6"/>
              <p:cNvSpPr/>
              <p:nvPr/>
            </p:nvSpPr>
            <p:spPr bwMode="hidden">
              <a:xfrm>
                <a:off x="2900" y="3346"/>
                <a:ext cx="2849" cy="969"/>
              </a:xfrm>
              <a:custGeom>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8919" name="Freeform 7"/>
              <p:cNvSpPr/>
              <p:nvPr/>
            </p:nvSpPr>
            <p:spPr bwMode="hidden">
              <a:xfrm>
                <a:off x="2748" y="2230"/>
                <a:ext cx="3007" cy="2085"/>
              </a:xfrm>
              <a:custGeom>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8920" name="Freeform 8"/>
              <p:cNvSpPr/>
              <p:nvPr/>
            </p:nvSpPr>
            <p:spPr bwMode="hidden">
              <a:xfrm>
                <a:off x="4501" y="2317"/>
                <a:ext cx="1248" cy="539"/>
              </a:xfrm>
              <a:custGeom>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grpSp>
        <p:sp>
          <p:nvSpPr>
            <p:cNvPr id="38921" name="Freeform 9"/>
            <p:cNvSpPr/>
            <p:nvPr/>
          </p:nvSpPr>
          <p:spPr bwMode="hidden">
            <a:xfrm>
              <a:off x="3322" y="1341"/>
              <a:ext cx="1825" cy="1537"/>
            </a:xfrm>
            <a:custGeom>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8922" name="Freeform 10"/>
            <p:cNvSpPr/>
            <p:nvPr/>
          </p:nvSpPr>
          <p:spPr bwMode="hidden">
            <a:xfrm>
              <a:off x="0" y="0"/>
              <a:ext cx="5758" cy="1776"/>
            </a:xfrm>
            <a:custGeom>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grpSp>
      <p:sp>
        <p:nvSpPr>
          <p:cNvPr id="38923" name="Rectangle 11"/>
          <p:cNvSpPr>
            <a:spLocks noGrp="1" noChangeArrowheads="1"/>
          </p:cNvSpPr>
          <p:nvPr>
            <p:ph type="ctrTitle" sz="quarter"/>
          </p:nvPr>
        </p:nvSpPr>
        <p:spPr>
          <a:xfrm>
            <a:off x="914400" y="1736726"/>
            <a:ext cx="10363200" cy="1920875"/>
          </a:xfrm>
        </p:spPr>
        <p:txBody>
          <a:bodyPr/>
          <a:lstStyle>
            <a:lvl1pPr>
              <a:defRPr sz="6000"/>
            </a:lvl1pPr>
          </a:lstStyle>
          <a:p>
            <a:pPr lvl="0"/>
            <a:r>
              <a:rPr lang="zh-CN" altLang="en-US" noProof="0"/>
              <a:t>单击此处编辑母版标题样式</a:t>
            </a:r>
          </a:p>
        </p:txBody>
      </p:sp>
      <p:sp>
        <p:nvSpPr>
          <p:cNvPr id="38924" name="Rectangle 12"/>
          <p:cNvSpPr>
            <a:spLocks noGrp="1" noChangeArrowheads="1"/>
          </p:cNvSpPr>
          <p:nvPr>
            <p:ph type="subTitle" sz="quarter" idx="1"/>
          </p:nvPr>
        </p:nvSpPr>
        <p:spPr>
          <a:xfrm>
            <a:off x="1828800" y="3886200"/>
            <a:ext cx="85344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p>
        </p:txBody>
      </p:sp>
      <p:sp>
        <p:nvSpPr>
          <p:cNvPr id="38925" name="Rectangle 13"/>
          <p:cNvSpPr>
            <a:spLocks noGrp="1" noChangeArrowheads="1"/>
          </p:cNvSpPr>
          <p:nvPr>
            <p:ph type="dt" sz="quarter" idx="2"/>
          </p:nvPr>
        </p:nvSpPr>
        <p:spPr>
          <a:xfrm>
            <a:off x="609600" y="6248400"/>
            <a:ext cx="2844800" cy="476250"/>
          </a:xfrm>
        </p:spPr>
        <p:txBody>
          <a:bodyPr/>
          <a:lstStyle>
            <a:lvl1pPr>
              <a:defRPr/>
            </a:lvl1pPr>
          </a:lstStyle>
          <a:p>
            <a:endParaRPr lang="en-US" altLang="zh-CN"/>
          </a:p>
        </p:txBody>
      </p:sp>
      <p:sp>
        <p:nvSpPr>
          <p:cNvPr id="38926" name="Rectangle 14"/>
          <p:cNvSpPr>
            <a:spLocks noGrp="1" noChangeArrowheads="1"/>
          </p:cNvSpPr>
          <p:nvPr>
            <p:ph type="ftr" sz="quarter" idx="3"/>
          </p:nvPr>
        </p:nvSpPr>
        <p:spPr>
          <a:xfrm>
            <a:off x="4165600" y="6251575"/>
            <a:ext cx="3860800" cy="476250"/>
          </a:xfrm>
        </p:spPr>
        <p:txBody>
          <a:bodyPr/>
          <a:lstStyle>
            <a:lvl1pPr>
              <a:defRPr/>
            </a:lvl1pPr>
          </a:lstStyle>
          <a:p>
            <a:endParaRPr lang="en-US" altLang="zh-CN"/>
          </a:p>
        </p:txBody>
      </p:sp>
      <p:sp>
        <p:nvSpPr>
          <p:cNvPr id="38927" name="Rectangle 15"/>
          <p:cNvSpPr>
            <a:spLocks noGrp="1" noChangeArrowheads="1"/>
          </p:cNvSpPr>
          <p:nvPr>
            <p:ph type="sldNum" sz="quarter" idx="4"/>
          </p:nvPr>
        </p:nvSpPr>
        <p:spPr>
          <a:xfrm>
            <a:off x="8737600" y="6254750"/>
            <a:ext cx="2844800" cy="476250"/>
          </a:xfrm>
        </p:spPr>
        <p:txBody>
          <a:bodyPr/>
          <a:lstStyle>
            <a:lvl1pPr>
              <a:defRPr/>
            </a:lvl1pPr>
          </a:lstStyle>
          <a:p>
            <a:fld id="{0B78BB60-48CF-49E4-BF7A-75F58232C790}" type="slidenum">
              <a:rPr lang="en-US" altLang="zh-CN"/>
              <a:t>‹#›</a:t>
            </a:fld>
            <a:endParaRPr lang="en-US" altLang="zh-CN"/>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3217DA1D-0342-4FF5-9E70-2E9EEA2D040C}" type="slidenum">
              <a:rPr lang="en-US" altLang="zh-CN"/>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52018659-0521-4E12-BBAD-35F34067B69F}" type="slidenum">
              <a:rPr lang="en-US" altLang="zh-CN"/>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09600" y="1600201"/>
            <a:ext cx="5384800" cy="452596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600201"/>
            <a:ext cx="5384800" cy="452596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5D61F17A-1E6C-42D7-A7A5-776DCA558A73}" type="slidenum">
              <a:rPr lang="en-US" altLang="zh-CN"/>
              <a:t>‹#›</a:t>
            </a:fld>
            <a:endParaRPr lang="en-US" altLang="zh-CN"/>
          </a:p>
        </p:txBody>
      </p:sp>
      <p:sp>
        <p:nvSpPr>
          <p:cNvPr id="7" name="页脚占位符 6"/>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A8A78F4B-B946-410B-8F1E-0CF7CAE4E0A6}" type="slidenum">
              <a:rPr lang="en-US" altLang="zh-CN"/>
              <a:t>‹#›</a:t>
            </a:fld>
            <a:endParaRPr lang="en-US" altLang="zh-CN"/>
          </a:p>
        </p:txBody>
      </p:sp>
      <p:sp>
        <p:nvSpPr>
          <p:cNvPr id="9" name="页脚占位符 8"/>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4E1E8943-EFAF-422A-955D-24B19B3519D2}" type="slidenum">
              <a:rPr lang="en-US" altLang="zh-CN"/>
              <a:t>‹#›</a:t>
            </a:fld>
            <a:endParaRPr lang="en-US" altLang="zh-CN"/>
          </a:p>
        </p:txBody>
      </p:sp>
      <p:sp>
        <p:nvSpPr>
          <p:cNvPr id="5" name="页脚占位符 4"/>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0CF0AD78-256D-490C-A006-82CF473E7452}" type="slidenum">
              <a:rPr lang="en-US" altLang="zh-CN"/>
              <a:t>‹#›</a:t>
            </a:fld>
            <a:endParaRPr lang="en-US" altLang="zh-CN"/>
          </a:p>
        </p:txBody>
      </p:sp>
      <p:sp>
        <p:nvSpPr>
          <p:cNvPr id="4" name="页脚占位符 3"/>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B0E66F69-F2EA-4D26-8BB2-9742A9F4ED13}" type="slidenum">
              <a:rPr lang="en-US" altLang="zh-CN"/>
              <a:t>‹#›</a:t>
            </a:fld>
            <a:endParaRPr lang="en-US" altLang="zh-CN"/>
          </a:p>
        </p:txBody>
      </p:sp>
      <p:sp>
        <p:nvSpPr>
          <p:cNvPr id="7" name="页脚占位符 6"/>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310D9457-1AC0-4B1C-BB63-3F59A25C25B7}" type="slidenum">
              <a:rPr lang="en-US" altLang="zh-CN"/>
              <a:t>‹#›</a:t>
            </a:fld>
            <a:endParaRPr lang="en-US" altLang="zh-CN"/>
          </a:p>
        </p:txBody>
      </p:sp>
      <p:sp>
        <p:nvSpPr>
          <p:cNvPr id="7" name="页脚占位符 6"/>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1F3896BB-EB9C-40D3-BD88-E575C1FC3A24}" type="slidenum">
              <a:rPr lang="en-US" altLang="zh-CN"/>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09600" y="274639"/>
            <a:ext cx="8026400" cy="585152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A31A3632-B660-40C4-892B-1C4AE4781BA3}" type="slidenum">
              <a:rPr lang="en-US" altLang="zh-CN"/>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705538" name="Group 2"/>
          <p:cNvGrpSpPr/>
          <p:nvPr/>
        </p:nvGrpSpPr>
        <p:grpSpPr>
          <a:xfrm>
            <a:off x="1" y="1"/>
            <a:ext cx="12189884" cy="593725"/>
            <a:chExt cx="6244" cy="374"/>
          </a:xfrm>
        </p:grpSpPr>
        <p:sp>
          <p:nvSpPr>
            <p:cNvPr id="705539" name="Rectangle 3"/>
            <p:cNvSpPr>
              <a:spLocks noChangeArrowheads="1"/>
            </p:cNvSpPr>
            <p:nvPr/>
          </p:nvSpPr>
          <p:spPr bwMode="auto">
            <a:xfrm>
              <a:off x="1153" y="0"/>
              <a:ext cx="5091" cy="351"/>
            </a:xfrm>
            <a:prstGeom prst="rect">
              <a:avLst/>
            </a:prstGeom>
            <a:solidFill>
              <a:srgbClr val="FF7F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05540" name="Rectangle 4"/>
            <p:cNvSpPr>
              <a:spLocks noChangeArrowheads="1"/>
            </p:cNvSpPr>
            <p:nvPr/>
          </p:nvSpPr>
          <p:spPr bwMode="auto">
            <a:xfrm>
              <a:off x="0" y="301"/>
              <a:ext cx="1955" cy="73"/>
            </a:xfrm>
            <a:prstGeom prst="rect">
              <a:avLst/>
            </a:prstGeom>
            <a:solidFill>
              <a:srgbClr val="FF7F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sp>
        <p:nvSpPr>
          <p:cNvPr id="705541" name="Rectangle 5"/>
          <p:cNvSpPr>
            <a:spLocks noChangeArrowheads="1"/>
          </p:cNvSpPr>
          <p:nvPr/>
        </p:nvSpPr>
        <p:spPr bwMode="auto">
          <a:xfrm>
            <a:off x="0" y="6629400"/>
            <a:ext cx="12192000" cy="228600"/>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nvGrpSpPr>
          <p:cNvPr id="705542" name="Group 6"/>
          <p:cNvGrpSpPr/>
          <p:nvPr/>
        </p:nvGrpSpPr>
        <p:grpSpPr>
          <a:xfrm>
            <a:off x="1" y="177800"/>
            <a:ext cx="12189884" cy="557213"/>
            <a:chOff x="0" y="112"/>
            <a:chExt cx="6244" cy="351"/>
          </a:xfrm>
        </p:grpSpPr>
        <p:sp>
          <p:nvSpPr>
            <p:cNvPr id="705543" name="Rectangle 7"/>
            <p:cNvSpPr>
              <a:spLocks noChangeArrowheads="1"/>
            </p:cNvSpPr>
            <p:nvPr/>
          </p:nvSpPr>
          <p:spPr bwMode="auto">
            <a:xfrm>
              <a:off x="0" y="351"/>
              <a:ext cx="6244" cy="112"/>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05544" name="Rectangle 8"/>
            <p:cNvSpPr>
              <a:spLocks noChangeArrowheads="1"/>
            </p:cNvSpPr>
            <p:nvPr/>
          </p:nvSpPr>
          <p:spPr bwMode="auto">
            <a:xfrm>
              <a:off x="5738" y="112"/>
              <a:ext cx="506" cy="273"/>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pic>
        <p:nvPicPr>
          <p:cNvPr id="705545" name="Picture 9" descr="bg06-1a"/>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1535834" y="304800"/>
            <a:ext cx="385233" cy="266700"/>
          </a:xfrm>
          <a:prstGeom prst="rect">
            <a:avLst/>
          </a:prstGeom>
          <a:noFill/>
          <a:extLst>
            <a:ext uri="{909E8E84-426E-40DD-AFC4-6F175D3DCCD1}">
              <a14:hiddenFill xmlns:a14="http://schemas.microsoft.com/office/drawing/2010/main">
                <a:solidFill>
                  <a:srgbClr val="FFFFFF"/>
                </a:solidFill>
              </a14:hiddenFill>
            </a:ext>
          </a:extLst>
        </p:spPr>
      </p:pic>
      <p:sp>
        <p:nvSpPr>
          <p:cNvPr id="705546" name="Line 10"/>
          <p:cNvSpPr>
            <a:spLocks noChangeShapeType="1"/>
          </p:cNvSpPr>
          <p:nvPr/>
        </p:nvSpPr>
        <p:spPr bwMode="auto">
          <a:xfrm>
            <a:off x="2250018" y="2286000"/>
            <a:ext cx="9941983" cy="0"/>
          </a:xfrm>
          <a:prstGeom prst="line">
            <a:avLst/>
          </a:prstGeom>
          <a:noFill/>
          <a:ln w="9525">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05547" name="Line 11"/>
          <p:cNvSpPr>
            <a:spLocks noChangeShapeType="1"/>
          </p:cNvSpPr>
          <p:nvPr/>
        </p:nvSpPr>
        <p:spPr bwMode="auto">
          <a:xfrm flipH="1">
            <a:off x="2250017" y="2286000"/>
            <a:ext cx="0" cy="4572000"/>
          </a:xfrm>
          <a:prstGeom prst="line">
            <a:avLst/>
          </a:prstGeom>
          <a:noFill/>
          <a:ln w="9525">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05548" name="Line 12"/>
          <p:cNvSpPr>
            <a:spLocks noChangeShapeType="1"/>
          </p:cNvSpPr>
          <p:nvPr/>
        </p:nvSpPr>
        <p:spPr bwMode="auto">
          <a:xfrm>
            <a:off x="0" y="6629400"/>
            <a:ext cx="121920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05549" name="Rectangle 13"/>
          <p:cNvSpPr>
            <a:spLocks noGrp="1" noChangeArrowheads="1"/>
          </p:cNvSpPr>
          <p:nvPr>
            <p:ph type="ctrTitle" hasCustomPrompt="1"/>
          </p:nvPr>
        </p:nvSpPr>
        <p:spPr>
          <a:xfrm>
            <a:off x="2250018" y="2590800"/>
            <a:ext cx="9941983" cy="977900"/>
          </a:xfrm>
        </p:spPr>
        <p:txBody>
          <a:bodyPr/>
          <a:lstStyle>
            <a:lvl1pPr algn="ctr">
              <a:defRPr sz="4400">
                <a:solidFill>
                  <a:srgbClr val="FF850B"/>
                </a:solidFill>
              </a:defRPr>
            </a:lvl1pPr>
          </a:lstStyle>
          <a:p>
            <a:pPr lvl="0"/>
            <a:r>
              <a:rPr lang="ko-KR" altLang="en-US" noProof="0"/>
              <a:t>마스터 제목 스타일 편집</a:t>
            </a:r>
          </a:p>
        </p:txBody>
      </p:sp>
      <p:sp>
        <p:nvSpPr>
          <p:cNvPr id="705550" name="Rectangle 14"/>
          <p:cNvSpPr>
            <a:spLocks noGrp="1" noChangeArrowheads="1"/>
          </p:cNvSpPr>
          <p:nvPr>
            <p:ph type="subTitle" idx="1" hasCustomPrompt="1"/>
          </p:nvPr>
        </p:nvSpPr>
        <p:spPr>
          <a:xfrm>
            <a:off x="3022600" y="3748088"/>
            <a:ext cx="8534400" cy="1357312"/>
          </a:xfrm>
        </p:spPr>
        <p:txBody>
          <a:bodyPr/>
          <a:lstStyle>
            <a:lvl1pPr marL="0" indent="0" algn="ctr">
              <a:buFontTx/>
              <a:buNone/>
              <a:defRPr sz="3600"/>
            </a:lvl1pPr>
          </a:lstStyle>
          <a:p>
            <a:pPr lvl="0"/>
            <a:endParaRPr lang="ko-KR" altLang="en-US" noProof="0"/>
          </a:p>
          <a:p>
            <a:pPr lvl="0"/>
            <a:r>
              <a:rPr lang="ko-KR" altLang="en-US" noProof="0"/>
              <a:t>마스터 부제목 스타일 </a:t>
            </a:r>
          </a:p>
          <a:p>
            <a:pPr lvl="0"/>
            <a:endParaRPr lang="ko-KR" altLang="en-US" noProof="0"/>
          </a:p>
        </p:txBody>
      </p:sp>
      <p:sp>
        <p:nvSpPr>
          <p:cNvPr id="705551" name="Rectangle 15"/>
          <p:cNvSpPr>
            <a:spLocks noGrp="1" noChangeArrowheads="1"/>
          </p:cNvSpPr>
          <p:nvPr>
            <p:ph type="dt" sz="half" idx="2"/>
          </p:nvPr>
        </p:nvSpPr>
        <p:spPr>
          <a:xfrm>
            <a:off x="2702984" y="6124575"/>
            <a:ext cx="2531533" cy="457200"/>
          </a:xfrm>
        </p:spPr>
        <p:txBody>
          <a:bodyPr/>
          <a:lstStyle>
            <a:lvl1pPr>
              <a:defRPr/>
            </a:lvl1pPr>
          </a:lstStyle>
          <a:p>
            <a:endParaRPr lang="en-US" altLang="ko-KR"/>
          </a:p>
        </p:txBody>
      </p:sp>
      <p:sp>
        <p:nvSpPr>
          <p:cNvPr id="705552" name="Rectangle 16"/>
          <p:cNvSpPr>
            <a:spLocks noGrp="1" noChangeArrowheads="1"/>
          </p:cNvSpPr>
          <p:nvPr>
            <p:ph type="ftr" sz="quarter" idx="3"/>
          </p:nvPr>
        </p:nvSpPr>
        <p:spPr>
          <a:xfrm>
            <a:off x="5372100" y="6124575"/>
            <a:ext cx="3750733" cy="457200"/>
          </a:xfrm>
        </p:spPr>
        <p:txBody>
          <a:bodyPr/>
          <a:lstStyle>
            <a:lvl1pPr>
              <a:defRPr/>
            </a:lvl1pPr>
          </a:lstStyle>
          <a:p>
            <a:endParaRPr lang="en-US" altLang="ko-KR"/>
          </a:p>
        </p:txBody>
      </p:sp>
      <p:sp>
        <p:nvSpPr>
          <p:cNvPr id="705553" name="Rectangle 17"/>
          <p:cNvSpPr>
            <a:spLocks noGrp="1" noChangeArrowheads="1"/>
          </p:cNvSpPr>
          <p:nvPr>
            <p:ph type="sldNum" sz="quarter" idx="4"/>
          </p:nvPr>
        </p:nvSpPr>
        <p:spPr>
          <a:xfrm>
            <a:off x="9258300" y="6124575"/>
            <a:ext cx="2533651" cy="457200"/>
          </a:xfrm>
        </p:spPr>
        <p:txBody>
          <a:bodyPr/>
          <a:lstStyle>
            <a:lvl1pPr>
              <a:defRPr/>
            </a:lvl1pPr>
          </a:lstStyle>
          <a:p>
            <a:fld id="{01E424C7-7B11-4BC2-9877-E8EF9ECEBFF7}" type="slidenum">
              <a:rPr lang="ko-KR" altLang="en-US"/>
              <a:t>‹#›</a:t>
            </a:fld>
            <a:endParaRPr lang="en-US" altLang="ko-K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544C9C89-72FF-4ABA-9C17-B1B563BADE95}" type="slidenum">
              <a:rPr lang="ko-KR" altLang="en-US"/>
              <a:t>‹#›</a:t>
            </a:fld>
            <a:endParaRPr lang="en-US" altLang="ko-K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56671AE5-8C29-4C49-AD3F-9C01C8603BA8}" type="slidenum">
              <a:rPr lang="ko-KR" altLang="en-US"/>
              <a:t>‹#›</a:t>
            </a:fld>
            <a:endParaRPr lang="en-US" altLang="ko-K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2250018" y="1981200"/>
            <a:ext cx="4353983" cy="3886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807200" y="1981200"/>
            <a:ext cx="4353984" cy="3886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C3BBD670-EE2B-49EB-AA64-9CD360599ED8}" type="slidenum">
              <a:rPr lang="ko-KR" altLang="en-US"/>
              <a:t>‹#›</a:t>
            </a:fld>
            <a:endParaRPr lang="en-US" altLang="ko-K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ko-KR"/>
          </a:p>
        </p:txBody>
      </p:sp>
      <p:sp>
        <p:nvSpPr>
          <p:cNvPr id="8" name="页脚占位符 7"/>
          <p:cNvSpPr>
            <a:spLocks noGrp="1"/>
          </p:cNvSpPr>
          <p:nvPr>
            <p:ph type="ftr" sz="quarter" idx="11"/>
          </p:nvPr>
        </p:nvSpPr>
        <p:spPr/>
        <p:txBody>
          <a:bodyPr/>
          <a:lstStyle>
            <a:lvl1pPr>
              <a:defRPr/>
            </a:lvl1pPr>
          </a:lstStyle>
          <a:p>
            <a:endParaRPr lang="en-US" altLang="ko-KR"/>
          </a:p>
        </p:txBody>
      </p:sp>
      <p:sp>
        <p:nvSpPr>
          <p:cNvPr id="9" name="灯片编号占位符 8"/>
          <p:cNvSpPr>
            <a:spLocks noGrp="1"/>
          </p:cNvSpPr>
          <p:nvPr>
            <p:ph type="sldNum" sz="quarter" idx="12"/>
          </p:nvPr>
        </p:nvSpPr>
        <p:spPr/>
        <p:txBody>
          <a:bodyPr/>
          <a:lstStyle>
            <a:lvl1pPr>
              <a:defRPr/>
            </a:lvl1pPr>
          </a:lstStyle>
          <a:p>
            <a:fld id="{519E383E-819A-47D0-A9DC-6DC93963A79F}" type="slidenum">
              <a:rPr lang="ko-KR" altLang="en-US"/>
              <a:t>‹#›</a:t>
            </a:fld>
            <a:endParaRPr lang="en-US" altLang="ko-K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ko-KR"/>
          </a:p>
        </p:txBody>
      </p:sp>
      <p:sp>
        <p:nvSpPr>
          <p:cNvPr id="4" name="页脚占位符 3"/>
          <p:cNvSpPr>
            <a:spLocks noGrp="1"/>
          </p:cNvSpPr>
          <p:nvPr>
            <p:ph type="ftr" sz="quarter" idx="11"/>
          </p:nvPr>
        </p:nvSpPr>
        <p:spPr/>
        <p:txBody>
          <a:bodyPr/>
          <a:lstStyle>
            <a:lvl1pPr>
              <a:defRPr/>
            </a:lvl1pPr>
          </a:lstStyle>
          <a:p>
            <a:endParaRPr lang="en-US" altLang="ko-KR"/>
          </a:p>
        </p:txBody>
      </p:sp>
      <p:sp>
        <p:nvSpPr>
          <p:cNvPr id="5" name="灯片编号占位符 4"/>
          <p:cNvSpPr>
            <a:spLocks noGrp="1"/>
          </p:cNvSpPr>
          <p:nvPr>
            <p:ph type="sldNum" sz="quarter" idx="12"/>
          </p:nvPr>
        </p:nvSpPr>
        <p:spPr/>
        <p:txBody>
          <a:bodyPr/>
          <a:lstStyle>
            <a:lvl1pPr>
              <a:defRPr/>
            </a:lvl1pPr>
          </a:lstStyle>
          <a:p>
            <a:fld id="{1E6D08E4-C307-4863-93E6-6B88D2BE2607}" type="slidenum">
              <a:rPr lang="ko-KR" altLang="en-US"/>
              <a:t>‹#›</a:t>
            </a:fld>
            <a:endParaRPr lang="en-US" altLang="ko-K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ko-KR"/>
          </a:p>
        </p:txBody>
      </p:sp>
      <p:sp>
        <p:nvSpPr>
          <p:cNvPr id="3" name="页脚占位符 2"/>
          <p:cNvSpPr>
            <a:spLocks noGrp="1"/>
          </p:cNvSpPr>
          <p:nvPr>
            <p:ph type="ftr" sz="quarter" idx="11"/>
          </p:nvPr>
        </p:nvSpPr>
        <p:spPr/>
        <p:txBody>
          <a:bodyPr/>
          <a:lstStyle>
            <a:lvl1pPr>
              <a:defRPr/>
            </a:lvl1pPr>
          </a:lstStyle>
          <a:p>
            <a:endParaRPr lang="en-US" altLang="ko-KR"/>
          </a:p>
        </p:txBody>
      </p:sp>
      <p:sp>
        <p:nvSpPr>
          <p:cNvPr id="4" name="灯片编号占位符 3"/>
          <p:cNvSpPr>
            <a:spLocks noGrp="1"/>
          </p:cNvSpPr>
          <p:nvPr>
            <p:ph type="sldNum" sz="quarter" idx="12"/>
          </p:nvPr>
        </p:nvSpPr>
        <p:spPr/>
        <p:txBody>
          <a:bodyPr/>
          <a:lstStyle>
            <a:lvl1pPr>
              <a:defRPr/>
            </a:lvl1pPr>
          </a:lstStyle>
          <a:p>
            <a:fld id="{220223CB-5D11-4841-AC02-C7CA84F53591}" type="slidenum">
              <a:rPr lang="ko-KR" altLang="en-US"/>
              <a:t>‹#›</a:t>
            </a:fld>
            <a:endParaRPr lang="en-US" altLang="ko-K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5A25E7E9-E23C-4EBC-99B7-8C46B0D1B102}" type="slidenum">
              <a:rPr lang="ko-KR" altLang="en-US"/>
              <a:t>‹#›</a:t>
            </a:fld>
            <a:endParaRPr lang="en-US" altLang="ko-K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34D9080A-E736-4918-A6B5-74C6000DB45F}" type="slidenum">
              <a:rPr lang="ko-KR" altLang="en-US"/>
              <a:t>‹#›</a:t>
            </a:fld>
            <a:endParaRPr lang="en-US" altLang="ko-K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772A14A6-83E2-42BB-A830-1EC0D059C288}" type="slidenum">
              <a:rPr lang="ko-KR" altLang="en-US"/>
              <a:t>‹#›</a:t>
            </a:fld>
            <a:endParaRPr lang="en-US" altLang="ko-K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951384" y="914400"/>
            <a:ext cx="2233083" cy="4953000"/>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2250018" y="914400"/>
            <a:ext cx="6498167" cy="4953000"/>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2AE3893A-2DA7-4AF1-8B26-2A7058793730}" type="slidenum">
              <a:rPr lang="ko-KR" altLang="en-US"/>
              <a:t>‹#›</a:t>
            </a:fld>
            <a:endParaRPr lang="en-US" altLang="ko-K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737282" name="Rectangle 2"/>
          <p:cNvSpPr>
            <a:spLocks noChangeArrowheads="1"/>
          </p:cNvSpPr>
          <p:nvPr/>
        </p:nvSpPr>
        <p:spPr bwMode="auto">
          <a:xfrm>
            <a:off x="1" y="609600"/>
            <a:ext cx="3001433" cy="6248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37283" name="Rectangle 3"/>
          <p:cNvSpPr>
            <a:spLocks noChangeArrowheads="1"/>
          </p:cNvSpPr>
          <p:nvPr/>
        </p:nvSpPr>
        <p:spPr bwMode="auto">
          <a:xfrm>
            <a:off x="0" y="0"/>
            <a:ext cx="12192000" cy="609600"/>
          </a:xfrm>
          <a:prstGeom prst="rect">
            <a:avLst/>
          </a:prstGeom>
          <a:solidFill>
            <a:srgbClr val="82000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37284" name="Rectangle 4"/>
          <p:cNvSpPr>
            <a:spLocks noChangeArrowheads="1"/>
          </p:cNvSpPr>
          <p:nvPr/>
        </p:nvSpPr>
        <p:spPr bwMode="auto">
          <a:xfrm>
            <a:off x="3001434" y="463551"/>
            <a:ext cx="9190567" cy="14446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37285" name="Line 5"/>
          <p:cNvSpPr>
            <a:spLocks noChangeShapeType="1"/>
          </p:cNvSpPr>
          <p:nvPr/>
        </p:nvSpPr>
        <p:spPr bwMode="auto">
          <a:xfrm flipH="1">
            <a:off x="3001433" y="609600"/>
            <a:ext cx="0" cy="62484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37286" name="Line 6"/>
          <p:cNvSpPr>
            <a:spLocks noChangeShapeType="1"/>
          </p:cNvSpPr>
          <p:nvPr/>
        </p:nvSpPr>
        <p:spPr bwMode="auto">
          <a:xfrm>
            <a:off x="3001434" y="1905000"/>
            <a:ext cx="9190567" cy="0"/>
          </a:xfrm>
          <a:prstGeom prst="line">
            <a:avLst/>
          </a:prstGeom>
          <a:noFill/>
          <a:ln w="25400">
            <a:solidFill>
              <a:srgbClr val="969696"/>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pic>
        <p:nvPicPr>
          <p:cNvPr id="737287" name="Picture 7"/>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596717" y="3513138"/>
            <a:ext cx="4595283" cy="334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7288" name="Rectangle 8"/>
          <p:cNvSpPr>
            <a:spLocks noGrp="1" noChangeArrowheads="1"/>
          </p:cNvSpPr>
          <p:nvPr>
            <p:ph type="ctrTitle" hasCustomPrompt="1"/>
          </p:nvPr>
        </p:nvSpPr>
        <p:spPr>
          <a:xfrm>
            <a:off x="3469217" y="2209800"/>
            <a:ext cx="8441267" cy="1081088"/>
          </a:xfrm>
        </p:spPr>
        <p:txBody>
          <a:bodyPr/>
          <a:lstStyle>
            <a:lvl1pPr algn="ctr">
              <a:defRPr sz="3800"/>
            </a:lvl1pPr>
          </a:lstStyle>
          <a:p>
            <a:pPr lvl="0"/>
            <a:r>
              <a:rPr lang="ko-KR" altLang="en-US" noProof="0"/>
              <a:t>마스터 제목 스타일 편집</a:t>
            </a:r>
          </a:p>
        </p:txBody>
      </p:sp>
      <p:sp>
        <p:nvSpPr>
          <p:cNvPr id="737289" name="Rectangle 9"/>
          <p:cNvSpPr>
            <a:spLocks noGrp="1" noChangeArrowheads="1"/>
          </p:cNvSpPr>
          <p:nvPr>
            <p:ph type="subTitle" idx="1" hasCustomPrompt="1"/>
          </p:nvPr>
        </p:nvSpPr>
        <p:spPr>
          <a:xfrm>
            <a:off x="4688417" y="3352800"/>
            <a:ext cx="6474883" cy="1200150"/>
          </a:xfrm>
        </p:spPr>
        <p:txBody>
          <a:bodyPr/>
          <a:lstStyle>
            <a:lvl1pPr marL="0" indent="0" algn="ctr">
              <a:buFontTx/>
              <a:buNone/>
              <a:defRPr>
                <a:solidFill>
                  <a:schemeClr val="bg2"/>
                </a:solidFill>
                <a:latin typeface="-소망M" pitchFamily="18" charset="-127"/>
                <a:ea typeface="-소망M" pitchFamily="18" charset="-127"/>
              </a:defRPr>
            </a:lvl1pPr>
          </a:lstStyle>
          <a:p>
            <a:pPr lvl="0"/>
            <a:r>
              <a:rPr lang="ko-KR" altLang="en-US" noProof="0"/>
              <a:t>마스터 부제목 스타일 편집</a:t>
            </a:r>
          </a:p>
        </p:txBody>
      </p:sp>
      <p:sp>
        <p:nvSpPr>
          <p:cNvPr id="737290" name="Rectangle 10"/>
          <p:cNvSpPr>
            <a:spLocks noGrp="1" noChangeArrowheads="1"/>
          </p:cNvSpPr>
          <p:nvPr>
            <p:ph type="dt" sz="half" idx="2"/>
          </p:nvPr>
        </p:nvSpPr>
        <p:spPr>
          <a:xfrm>
            <a:off x="3060700" y="6227763"/>
            <a:ext cx="2531533" cy="457200"/>
          </a:xfrm>
        </p:spPr>
        <p:txBody>
          <a:bodyPr/>
          <a:lstStyle>
            <a:lvl1pPr>
              <a:defRPr/>
            </a:lvl1pPr>
          </a:lstStyle>
          <a:p>
            <a:endParaRPr lang="en-US" altLang="ko-KR"/>
          </a:p>
        </p:txBody>
      </p:sp>
      <p:sp>
        <p:nvSpPr>
          <p:cNvPr id="737291" name="Rectangle 11"/>
          <p:cNvSpPr>
            <a:spLocks noGrp="1" noChangeArrowheads="1"/>
          </p:cNvSpPr>
          <p:nvPr>
            <p:ph type="ftr" sz="quarter" idx="3"/>
          </p:nvPr>
        </p:nvSpPr>
        <p:spPr>
          <a:xfrm>
            <a:off x="5499100" y="6227763"/>
            <a:ext cx="3750733" cy="457200"/>
          </a:xfrm>
        </p:spPr>
        <p:txBody>
          <a:bodyPr/>
          <a:lstStyle>
            <a:lvl1pPr>
              <a:defRPr/>
            </a:lvl1pPr>
          </a:lstStyle>
          <a:p>
            <a:endParaRPr lang="en-US" altLang="ko-KR"/>
          </a:p>
        </p:txBody>
      </p:sp>
      <p:sp>
        <p:nvSpPr>
          <p:cNvPr id="737292" name="Rectangle 12"/>
          <p:cNvSpPr>
            <a:spLocks noGrp="1" noChangeArrowheads="1"/>
          </p:cNvSpPr>
          <p:nvPr>
            <p:ph type="sldNum" sz="quarter" idx="4"/>
          </p:nvPr>
        </p:nvSpPr>
        <p:spPr>
          <a:xfrm>
            <a:off x="9438218" y="6227763"/>
            <a:ext cx="2533649" cy="457200"/>
          </a:xfrm>
        </p:spPr>
        <p:txBody>
          <a:bodyPr/>
          <a:lstStyle>
            <a:lvl1pPr>
              <a:defRPr/>
            </a:lvl1pPr>
          </a:lstStyle>
          <a:p>
            <a:fld id="{0F304BE6-A449-46DA-8C03-032E16636553}" type="slidenum">
              <a:rPr lang="ko-KR" altLang="en-US"/>
              <a:t>‹#›</a:t>
            </a:fld>
            <a:endParaRPr lang="en-US" altLang="ko-K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3AF1A022-E01A-41FC-BB2E-57D8484E66E4}" type="slidenum">
              <a:rPr lang="ko-KR" altLang="en-US"/>
              <a:t>‹#›</a:t>
            </a:fld>
            <a:endParaRPr lang="en-US" altLang="ko-K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0F47AA33-6F47-4697-878E-EC93252B22C6}" type="slidenum">
              <a:rPr lang="ko-KR" altLang="en-US"/>
              <a:t>‹#›</a:t>
            </a:fld>
            <a:endParaRPr lang="en-US" altLang="ko-K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3094568" y="1676401"/>
            <a:ext cx="3977217" cy="43021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7274984" y="1676401"/>
            <a:ext cx="3979333" cy="43021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0F397DC1-351E-44C8-93F8-2E6A215E49AB}" type="slidenum">
              <a:rPr lang="ko-KR" altLang="en-US"/>
              <a:t>‹#›</a:t>
            </a:fld>
            <a:endParaRPr lang="en-US" altLang="ko-K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ko-KR"/>
          </a:p>
        </p:txBody>
      </p:sp>
      <p:sp>
        <p:nvSpPr>
          <p:cNvPr id="8" name="页脚占位符 7"/>
          <p:cNvSpPr>
            <a:spLocks noGrp="1"/>
          </p:cNvSpPr>
          <p:nvPr>
            <p:ph type="ftr" sz="quarter" idx="11"/>
          </p:nvPr>
        </p:nvSpPr>
        <p:spPr/>
        <p:txBody>
          <a:bodyPr/>
          <a:lstStyle>
            <a:lvl1pPr>
              <a:defRPr/>
            </a:lvl1pPr>
          </a:lstStyle>
          <a:p>
            <a:endParaRPr lang="en-US" altLang="ko-KR"/>
          </a:p>
        </p:txBody>
      </p:sp>
      <p:sp>
        <p:nvSpPr>
          <p:cNvPr id="9" name="灯片编号占位符 8"/>
          <p:cNvSpPr>
            <a:spLocks noGrp="1"/>
          </p:cNvSpPr>
          <p:nvPr>
            <p:ph type="sldNum" sz="quarter" idx="12"/>
          </p:nvPr>
        </p:nvSpPr>
        <p:spPr/>
        <p:txBody>
          <a:bodyPr/>
          <a:lstStyle>
            <a:lvl1pPr>
              <a:defRPr/>
            </a:lvl1pPr>
          </a:lstStyle>
          <a:p>
            <a:fld id="{86482005-B337-4941-AA31-EABA64CFFA06}" type="slidenum">
              <a:rPr lang="ko-KR" altLang="en-US"/>
              <a:t>‹#›</a:t>
            </a:fld>
            <a:endParaRPr lang="en-US" altLang="ko-K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ko-KR"/>
          </a:p>
        </p:txBody>
      </p:sp>
      <p:sp>
        <p:nvSpPr>
          <p:cNvPr id="4" name="页脚占位符 3"/>
          <p:cNvSpPr>
            <a:spLocks noGrp="1"/>
          </p:cNvSpPr>
          <p:nvPr>
            <p:ph type="ftr" sz="quarter" idx="11"/>
          </p:nvPr>
        </p:nvSpPr>
        <p:spPr/>
        <p:txBody>
          <a:bodyPr/>
          <a:lstStyle>
            <a:lvl1pPr>
              <a:defRPr/>
            </a:lvl1pPr>
          </a:lstStyle>
          <a:p>
            <a:endParaRPr lang="en-US" altLang="ko-KR"/>
          </a:p>
        </p:txBody>
      </p:sp>
      <p:sp>
        <p:nvSpPr>
          <p:cNvPr id="5" name="灯片编号占位符 4"/>
          <p:cNvSpPr>
            <a:spLocks noGrp="1"/>
          </p:cNvSpPr>
          <p:nvPr>
            <p:ph type="sldNum" sz="quarter" idx="12"/>
          </p:nvPr>
        </p:nvSpPr>
        <p:spPr/>
        <p:txBody>
          <a:bodyPr/>
          <a:lstStyle>
            <a:lvl1pPr>
              <a:defRPr/>
            </a:lvl1pPr>
          </a:lstStyle>
          <a:p>
            <a:fld id="{753FCC62-32B8-4AF0-9313-8CF246581A95}" type="slidenum">
              <a:rPr lang="ko-KR" altLang="en-US"/>
              <a:t>‹#›</a:t>
            </a:fld>
            <a:endParaRPr lang="en-US" altLang="ko-K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ko-KR"/>
          </a:p>
        </p:txBody>
      </p:sp>
      <p:sp>
        <p:nvSpPr>
          <p:cNvPr id="3" name="页脚占位符 2"/>
          <p:cNvSpPr>
            <a:spLocks noGrp="1"/>
          </p:cNvSpPr>
          <p:nvPr>
            <p:ph type="ftr" sz="quarter" idx="11"/>
          </p:nvPr>
        </p:nvSpPr>
        <p:spPr/>
        <p:txBody>
          <a:bodyPr/>
          <a:lstStyle>
            <a:lvl1pPr>
              <a:defRPr/>
            </a:lvl1pPr>
          </a:lstStyle>
          <a:p>
            <a:endParaRPr lang="en-US" altLang="ko-KR"/>
          </a:p>
        </p:txBody>
      </p:sp>
      <p:sp>
        <p:nvSpPr>
          <p:cNvPr id="4" name="灯片编号占位符 3"/>
          <p:cNvSpPr>
            <a:spLocks noGrp="1"/>
          </p:cNvSpPr>
          <p:nvPr>
            <p:ph type="sldNum" sz="quarter" idx="12"/>
          </p:nvPr>
        </p:nvSpPr>
        <p:spPr/>
        <p:txBody>
          <a:bodyPr/>
          <a:lstStyle>
            <a:lvl1pPr>
              <a:defRPr/>
            </a:lvl1pPr>
          </a:lstStyle>
          <a:p>
            <a:fld id="{CAB124A4-D7DC-437F-B7E2-D5ABB03EFA8B}" type="slidenum">
              <a:rPr lang="ko-KR" altLang="en-US"/>
              <a:t>‹#›</a:t>
            </a:fld>
            <a:endParaRPr lang="en-US" altLang="ko-K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D742B2D6-5927-4197-BD0F-D8035F427573}" type="slidenum">
              <a:rPr lang="ko-KR" altLang="en-US"/>
              <a:t>‹#›</a:t>
            </a:fld>
            <a:endParaRPr lang="en-US" altLang="ko-K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D8440CAA-C08B-42CB-8522-9107C5EEC959}" type="slidenum">
              <a:rPr lang="ko-KR" altLang="en-US"/>
              <a:t>‹#›</a:t>
            </a:fld>
            <a:endParaRPr lang="en-US" altLang="ko-K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AF3E1B52-A6AA-49E8-8927-2CB6D976A3E8}" type="slidenum">
              <a:rPr lang="ko-KR" altLang="en-US"/>
              <a:t>‹#›</a:t>
            </a:fld>
            <a:endParaRPr lang="en-US" altLang="ko-K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215967" y="914401"/>
            <a:ext cx="2038351" cy="5064125"/>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3094567" y="914401"/>
            <a:ext cx="5918200" cy="506412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22C999BC-DD7C-4290-B78F-B4CC1F87E05A}" type="slidenum">
              <a:rPr lang="ko-KR" altLang="en-US"/>
              <a:t>‹#›</a:t>
            </a:fld>
            <a:endParaRPr lang="en-US" altLang="ko-K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97600" y="1825625"/>
            <a:ext cx="515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5"/>
            <a:ext cx="76835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E34D282-D890-4A63-A85A-6A63FA6B7B08}" type="datetimeFigureOut">
              <a:rPr lang="zh-CN" altLang="en-US" smtClean="0"/>
              <a:t>2021/6/26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990DA-AA94-4325-9653-F33070268128}" type="slidenum">
              <a:rPr lang="zh-CN" altLang="en-US" smtClean="0"/>
              <a:t>‹#›</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0FEF1C1-68DB-4E00-B884-CC25C151BC26}" type="slidenum">
              <a:rPr lang="en-US" altLang="zh-CN"/>
              <a:t>‹#›</a:t>
            </a:fld>
            <a:endParaRPr lang="en-US" altLang="zh-CN"/>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927E4A0-C4D9-4C89-A1C3-B86F3B71AA3F}" type="slidenum">
              <a:rPr lang="en-US" altLang="zh-CN"/>
              <a:t>‹#›</a:t>
            </a:fld>
            <a:endParaRPr lang="en-US" altLang="zh-CN"/>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B33A456-7ED4-4C23-BD78-A22110647FF9}" type="slidenum">
              <a:rPr lang="en-US" altLang="zh-CN"/>
              <a:t>‹#›</a:t>
            </a:fld>
            <a:endParaRPr lang="en-US" altLang="zh-CN"/>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1320800" y="1981200"/>
            <a:ext cx="48768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400800" y="1981200"/>
            <a:ext cx="48768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4D28D6C-29BE-4D8F-84DA-23D83F16B701}" type="slidenum">
              <a:rPr lang="en-US" altLang="zh-CN"/>
              <a:t>‹#›</a:t>
            </a:fld>
            <a:endParaRPr lang="en-US" altLang="zh-CN"/>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40318" y="2505075"/>
            <a:ext cx="51583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71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C10413D-45A4-4B49-9C4C-A54BE70FF8C5}" type="slidenum">
              <a:rPr lang="en-US" altLang="zh-CN"/>
              <a:t>‹#›</a:t>
            </a:fld>
            <a:endParaRPr lang="en-US" altLang="zh-CN"/>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EEF5E152-8D33-4FAC-9877-DEC7FB4A44C8}" type="slidenum">
              <a:rPr lang="en-US" altLang="zh-CN"/>
              <a:t>‹#›</a:t>
            </a:fld>
            <a:endParaRPr lang="en-US" altLang="zh-CN"/>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BC9C95B-482B-4968-B62A-10A114F15374}" type="slidenum">
              <a:rPr lang="en-US" altLang="zh-CN"/>
              <a:t>‹#›</a:t>
            </a:fld>
            <a:endParaRPr lang="en-US" altLang="zh-CN"/>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E09285D-0AA7-4496-A1AF-13115F3DC5E9}" type="slidenum">
              <a:rPr lang="en-US" altLang="zh-CN"/>
              <a:t>‹#›</a:t>
            </a:fld>
            <a:endParaRPr lang="en-US" altLang="zh-CN"/>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5474F0D-631C-4126-8B76-61ADFF5F188C}" type="slidenum">
              <a:rPr lang="en-US" altLang="zh-CN"/>
              <a:t>‹#›</a:t>
            </a:fld>
            <a:endParaRPr lang="en-US" altLang="zh-CN"/>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C9FB94-9A27-4A17-BCE2-567C2C25DDAD}" type="slidenum">
              <a:rPr lang="en-US" altLang="zh-CN"/>
              <a:t>‹#›</a:t>
            </a:fld>
            <a:endParaRPr lang="en-US" altLang="zh-CN"/>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01.xml" /><Relationship Id="rId10" Type="http://schemas.openxmlformats.org/officeDocument/2006/relationships/slideLayout" Target="../slideLayouts/slideLayout110.xml" /><Relationship Id="rId11" Type="http://schemas.openxmlformats.org/officeDocument/2006/relationships/slideLayout" Target="../slideLayouts/slideLayout111.xml" /><Relationship Id="rId12" Type="http://schemas.openxmlformats.org/officeDocument/2006/relationships/image" Target="../media/image4.emf" /><Relationship Id="rId13" Type="http://schemas.openxmlformats.org/officeDocument/2006/relationships/theme" Target="../theme/theme10.xml" /><Relationship Id="rId2" Type="http://schemas.openxmlformats.org/officeDocument/2006/relationships/slideLayout" Target="../slideLayouts/slideLayout102.xml" /><Relationship Id="rId3" Type="http://schemas.openxmlformats.org/officeDocument/2006/relationships/slideLayout" Target="../slideLayouts/slideLayout103.xml" /><Relationship Id="rId4" Type="http://schemas.openxmlformats.org/officeDocument/2006/relationships/slideLayout" Target="../slideLayouts/slideLayout104.xml" /><Relationship Id="rId5" Type="http://schemas.openxmlformats.org/officeDocument/2006/relationships/slideLayout" Target="../slideLayouts/slideLayout105.xml" /><Relationship Id="rId6" Type="http://schemas.openxmlformats.org/officeDocument/2006/relationships/slideLayout" Target="../slideLayouts/slideLayout106.xml" /><Relationship Id="rId7" Type="http://schemas.openxmlformats.org/officeDocument/2006/relationships/slideLayout" Target="../slideLayouts/slideLayout107.xml" /><Relationship Id="rId8" Type="http://schemas.openxmlformats.org/officeDocument/2006/relationships/slideLayout" Target="../slideLayouts/slideLayout108.xml" /><Relationship Id="rId9" Type="http://schemas.openxmlformats.org/officeDocument/2006/relationships/slideLayout" Target="../slideLayouts/slideLayout109.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12.xml" /><Relationship Id="rId10" Type="http://schemas.openxmlformats.org/officeDocument/2006/relationships/slideLayout" Target="../slideLayouts/slideLayout121.xml" /><Relationship Id="rId11" Type="http://schemas.openxmlformats.org/officeDocument/2006/relationships/slideLayout" Target="../slideLayouts/slideLayout122.xml" /><Relationship Id="rId12" Type="http://schemas.openxmlformats.org/officeDocument/2006/relationships/image" Target="../media/image9.png" /><Relationship Id="rId13" Type="http://schemas.openxmlformats.org/officeDocument/2006/relationships/theme" Target="../theme/theme11.xml" /><Relationship Id="rId2" Type="http://schemas.openxmlformats.org/officeDocument/2006/relationships/slideLayout" Target="../slideLayouts/slideLayout113.xml" /><Relationship Id="rId3" Type="http://schemas.openxmlformats.org/officeDocument/2006/relationships/slideLayout" Target="../slideLayouts/slideLayout114.xml" /><Relationship Id="rId4" Type="http://schemas.openxmlformats.org/officeDocument/2006/relationships/slideLayout" Target="../slideLayouts/slideLayout115.xml" /><Relationship Id="rId5" Type="http://schemas.openxmlformats.org/officeDocument/2006/relationships/slideLayout" Target="../slideLayouts/slideLayout116.xml" /><Relationship Id="rId6" Type="http://schemas.openxmlformats.org/officeDocument/2006/relationships/slideLayout" Target="../slideLayouts/slideLayout117.xml" /><Relationship Id="rId7" Type="http://schemas.openxmlformats.org/officeDocument/2006/relationships/slideLayout" Target="../slideLayouts/slideLayout118.xml" /><Relationship Id="rId8" Type="http://schemas.openxmlformats.org/officeDocument/2006/relationships/slideLayout" Target="../slideLayouts/slideLayout119.xml" /><Relationship Id="rId9" Type="http://schemas.openxmlformats.org/officeDocument/2006/relationships/slideLayout" Target="../slideLayouts/slideLayout120.xml" /></Relationships>
</file>

<file path=ppt/slideMasters/_rels/slideMaster12.xml.rels>&#65279;<?xml version="1.0" encoding="utf-8" standalone="yes"?><Relationships xmlns="http://schemas.openxmlformats.org/package/2006/relationships"><Relationship Id="rId1" Type="http://schemas.openxmlformats.org/officeDocument/2006/relationships/slideLayout" Target="../slideLayouts/slideLayout123.xml" /><Relationship Id="rId10" Type="http://schemas.openxmlformats.org/officeDocument/2006/relationships/slideLayout" Target="../slideLayouts/slideLayout132.xml" /><Relationship Id="rId11" Type="http://schemas.openxmlformats.org/officeDocument/2006/relationships/slideLayout" Target="../slideLayouts/slideLayout133.xml" /><Relationship Id="rId12" Type="http://schemas.openxmlformats.org/officeDocument/2006/relationships/image" Target="../media/image10.jpeg" /><Relationship Id="rId13" Type="http://schemas.openxmlformats.org/officeDocument/2006/relationships/theme" Target="../theme/theme12.xml" /><Relationship Id="rId2" Type="http://schemas.openxmlformats.org/officeDocument/2006/relationships/slideLayout" Target="../slideLayouts/slideLayout124.xml" /><Relationship Id="rId3" Type="http://schemas.openxmlformats.org/officeDocument/2006/relationships/slideLayout" Target="../slideLayouts/slideLayout125.xml" /><Relationship Id="rId4" Type="http://schemas.openxmlformats.org/officeDocument/2006/relationships/slideLayout" Target="../slideLayouts/slideLayout126.xml" /><Relationship Id="rId5" Type="http://schemas.openxmlformats.org/officeDocument/2006/relationships/slideLayout" Target="../slideLayouts/slideLayout127.xml" /><Relationship Id="rId6" Type="http://schemas.openxmlformats.org/officeDocument/2006/relationships/slideLayout" Target="../slideLayouts/slideLayout128.xml" /><Relationship Id="rId7" Type="http://schemas.openxmlformats.org/officeDocument/2006/relationships/slideLayout" Target="../slideLayouts/slideLayout129.xml" /><Relationship Id="rId8" Type="http://schemas.openxmlformats.org/officeDocument/2006/relationships/slideLayout" Target="../slideLayouts/slideLayout130.xml" /><Relationship Id="rId9" Type="http://schemas.openxmlformats.org/officeDocument/2006/relationships/slideLayout" Target="../slideLayouts/slideLayout131.xml" /></Relationships>
</file>

<file path=ppt/slideMasters/_rels/slideMaster13.xml.rels>&#65279;<?xml version="1.0" encoding="utf-8" standalone="yes"?><Relationships xmlns="http://schemas.openxmlformats.org/package/2006/relationships"><Relationship Id="rId1" Type="http://schemas.openxmlformats.org/officeDocument/2006/relationships/slideLayout" Target="../slideLayouts/slideLayout134.xml" /><Relationship Id="rId10" Type="http://schemas.openxmlformats.org/officeDocument/2006/relationships/slideLayout" Target="../slideLayouts/slideLayout143.xml" /><Relationship Id="rId11" Type="http://schemas.openxmlformats.org/officeDocument/2006/relationships/slideLayout" Target="../slideLayouts/slideLayout144.xml" /><Relationship Id="rId12" Type="http://schemas.openxmlformats.org/officeDocument/2006/relationships/image" Target="../media/image11.jpeg" /><Relationship Id="rId13" Type="http://schemas.openxmlformats.org/officeDocument/2006/relationships/theme" Target="../theme/theme13.xml" /><Relationship Id="rId2" Type="http://schemas.openxmlformats.org/officeDocument/2006/relationships/slideLayout" Target="../slideLayouts/slideLayout135.xml" /><Relationship Id="rId3" Type="http://schemas.openxmlformats.org/officeDocument/2006/relationships/slideLayout" Target="../slideLayouts/slideLayout136.xml" /><Relationship Id="rId4" Type="http://schemas.openxmlformats.org/officeDocument/2006/relationships/slideLayout" Target="../slideLayouts/slideLayout137.xml" /><Relationship Id="rId5" Type="http://schemas.openxmlformats.org/officeDocument/2006/relationships/slideLayout" Target="../slideLayouts/slideLayout138.xml" /><Relationship Id="rId6" Type="http://schemas.openxmlformats.org/officeDocument/2006/relationships/slideLayout" Target="../slideLayouts/slideLayout139.xml" /><Relationship Id="rId7" Type="http://schemas.openxmlformats.org/officeDocument/2006/relationships/slideLayout" Target="../slideLayouts/slideLayout140.xml" /><Relationship Id="rId8" Type="http://schemas.openxmlformats.org/officeDocument/2006/relationships/slideLayout" Target="../slideLayouts/slideLayout141.xml" /><Relationship Id="rId9" Type="http://schemas.openxmlformats.org/officeDocument/2006/relationships/slideLayout" Target="../slideLayouts/slideLayout142.xml" /></Relationships>
</file>

<file path=ppt/slideMasters/_rels/slideMaster14.xml.rels>&#65279;<?xml version="1.0" encoding="utf-8" standalone="yes"?><Relationships xmlns="http://schemas.openxmlformats.org/package/2006/relationships"><Relationship Id="rId1" Type="http://schemas.openxmlformats.org/officeDocument/2006/relationships/slideLayout" Target="../slideLayouts/slideLayout145.xml" /><Relationship Id="rId10" Type="http://schemas.openxmlformats.org/officeDocument/2006/relationships/slideLayout" Target="../slideLayouts/slideLayout154.xml" /><Relationship Id="rId11" Type="http://schemas.openxmlformats.org/officeDocument/2006/relationships/slideLayout" Target="../slideLayouts/slideLayout155.xml" /><Relationship Id="rId12" Type="http://schemas.openxmlformats.org/officeDocument/2006/relationships/theme" Target="../theme/theme14.xml" /><Relationship Id="rId2" Type="http://schemas.openxmlformats.org/officeDocument/2006/relationships/slideLayout" Target="../slideLayouts/slideLayout146.xml" /><Relationship Id="rId3" Type="http://schemas.openxmlformats.org/officeDocument/2006/relationships/slideLayout" Target="../slideLayouts/slideLayout147.xml" /><Relationship Id="rId4" Type="http://schemas.openxmlformats.org/officeDocument/2006/relationships/slideLayout" Target="../slideLayouts/slideLayout148.xml" /><Relationship Id="rId5" Type="http://schemas.openxmlformats.org/officeDocument/2006/relationships/slideLayout" Target="../slideLayouts/slideLayout149.xml" /><Relationship Id="rId6" Type="http://schemas.openxmlformats.org/officeDocument/2006/relationships/slideLayout" Target="../slideLayouts/slideLayout150.xml" /><Relationship Id="rId7" Type="http://schemas.openxmlformats.org/officeDocument/2006/relationships/slideLayout" Target="../slideLayouts/slideLayout151.xml" /><Relationship Id="rId8" Type="http://schemas.openxmlformats.org/officeDocument/2006/relationships/slideLayout" Target="../slideLayouts/slideLayout152.xml" /><Relationship Id="rId9" Type="http://schemas.openxmlformats.org/officeDocument/2006/relationships/slideLayout" Target="../slideLayouts/slideLayout153.xml" /></Relationships>
</file>

<file path=ppt/slideMasters/_rels/slideMaster15.xml.rels>&#65279;<?xml version="1.0" encoding="utf-8" standalone="yes"?><Relationships xmlns="http://schemas.openxmlformats.org/package/2006/relationships"><Relationship Id="rId1" Type="http://schemas.openxmlformats.org/officeDocument/2006/relationships/slideLayout" Target="../slideLayouts/slideLayout156.xml" /><Relationship Id="rId10" Type="http://schemas.openxmlformats.org/officeDocument/2006/relationships/slideLayout" Target="../slideLayouts/slideLayout165.xml" /><Relationship Id="rId11" Type="http://schemas.openxmlformats.org/officeDocument/2006/relationships/slideLayout" Target="../slideLayouts/slideLayout166.xml" /><Relationship Id="rId12" Type="http://schemas.openxmlformats.org/officeDocument/2006/relationships/theme" Target="../theme/theme15.xml" /><Relationship Id="rId2" Type="http://schemas.openxmlformats.org/officeDocument/2006/relationships/slideLayout" Target="../slideLayouts/slideLayout157.xml" /><Relationship Id="rId3" Type="http://schemas.openxmlformats.org/officeDocument/2006/relationships/slideLayout" Target="../slideLayouts/slideLayout158.xml" /><Relationship Id="rId4" Type="http://schemas.openxmlformats.org/officeDocument/2006/relationships/slideLayout" Target="../slideLayouts/slideLayout159.xml" /><Relationship Id="rId5" Type="http://schemas.openxmlformats.org/officeDocument/2006/relationships/slideLayout" Target="../slideLayouts/slideLayout160.xml" /><Relationship Id="rId6" Type="http://schemas.openxmlformats.org/officeDocument/2006/relationships/slideLayout" Target="../slideLayouts/slideLayout161.xml" /><Relationship Id="rId7" Type="http://schemas.openxmlformats.org/officeDocument/2006/relationships/slideLayout" Target="../slideLayouts/slideLayout162.xml" /><Relationship Id="rId8" Type="http://schemas.openxmlformats.org/officeDocument/2006/relationships/slideLayout" Target="../slideLayouts/slideLayout163.xml" /><Relationship Id="rId9" Type="http://schemas.openxmlformats.org/officeDocument/2006/relationships/slideLayout" Target="../slideLayouts/slideLayout164.xml" /></Relationships>
</file>

<file path=ppt/slideMasters/_rels/slideMaster16.xml.rels>&#65279;<?xml version="1.0" encoding="utf-8" standalone="yes"?><Relationships xmlns="http://schemas.openxmlformats.org/package/2006/relationships"><Relationship Id="rId1" Type="http://schemas.openxmlformats.org/officeDocument/2006/relationships/slideLayout" Target="../slideLayouts/slideLayout167.xml" /><Relationship Id="rId10" Type="http://schemas.openxmlformats.org/officeDocument/2006/relationships/slideLayout" Target="../slideLayouts/slideLayout176.xml" /><Relationship Id="rId11" Type="http://schemas.openxmlformats.org/officeDocument/2006/relationships/slideLayout" Target="../slideLayouts/slideLayout177.xml" /><Relationship Id="rId12" Type="http://schemas.openxmlformats.org/officeDocument/2006/relationships/theme" Target="../theme/theme16.xml" /><Relationship Id="rId2" Type="http://schemas.openxmlformats.org/officeDocument/2006/relationships/slideLayout" Target="../slideLayouts/slideLayout168.xml" /><Relationship Id="rId3" Type="http://schemas.openxmlformats.org/officeDocument/2006/relationships/slideLayout" Target="../slideLayouts/slideLayout169.xml" /><Relationship Id="rId4" Type="http://schemas.openxmlformats.org/officeDocument/2006/relationships/slideLayout" Target="../slideLayouts/slideLayout170.xml" /><Relationship Id="rId5" Type="http://schemas.openxmlformats.org/officeDocument/2006/relationships/slideLayout" Target="../slideLayouts/slideLayout171.xml" /><Relationship Id="rId6" Type="http://schemas.openxmlformats.org/officeDocument/2006/relationships/slideLayout" Target="../slideLayouts/slideLayout172.xml" /><Relationship Id="rId7" Type="http://schemas.openxmlformats.org/officeDocument/2006/relationships/slideLayout" Target="../slideLayouts/slideLayout173.xml" /><Relationship Id="rId8" Type="http://schemas.openxmlformats.org/officeDocument/2006/relationships/slideLayout" Target="../slideLayouts/slideLayout174.xml" /><Relationship Id="rId9" Type="http://schemas.openxmlformats.org/officeDocument/2006/relationships/slideLayout" Target="../slideLayouts/slideLayout175.xml" /></Relationships>
</file>

<file path=ppt/slideMasters/_rels/slideMaster17.xml.rels>&#65279;<?xml version="1.0" encoding="utf-8" standalone="yes"?><Relationships xmlns="http://schemas.openxmlformats.org/package/2006/relationships"><Relationship Id="rId1" Type="http://schemas.openxmlformats.org/officeDocument/2006/relationships/slideLayout" Target="../slideLayouts/slideLayout178.xml" /><Relationship Id="rId10" Type="http://schemas.openxmlformats.org/officeDocument/2006/relationships/slideLayout" Target="../slideLayouts/slideLayout187.xml" /><Relationship Id="rId11" Type="http://schemas.openxmlformats.org/officeDocument/2006/relationships/slideLayout" Target="../slideLayouts/slideLayout188.xml" /><Relationship Id="rId12" Type="http://schemas.openxmlformats.org/officeDocument/2006/relationships/theme" Target="../theme/theme17.xml" /><Relationship Id="rId2" Type="http://schemas.openxmlformats.org/officeDocument/2006/relationships/slideLayout" Target="../slideLayouts/slideLayout179.xml" /><Relationship Id="rId3" Type="http://schemas.openxmlformats.org/officeDocument/2006/relationships/slideLayout" Target="../slideLayouts/slideLayout180.xml" /><Relationship Id="rId4" Type="http://schemas.openxmlformats.org/officeDocument/2006/relationships/slideLayout" Target="../slideLayouts/slideLayout181.xml" /><Relationship Id="rId5" Type="http://schemas.openxmlformats.org/officeDocument/2006/relationships/slideLayout" Target="../slideLayouts/slideLayout182.xml" /><Relationship Id="rId6" Type="http://schemas.openxmlformats.org/officeDocument/2006/relationships/slideLayout" Target="../slideLayouts/slideLayout183.xml" /><Relationship Id="rId7" Type="http://schemas.openxmlformats.org/officeDocument/2006/relationships/slideLayout" Target="../slideLayouts/slideLayout184.xml" /><Relationship Id="rId8" Type="http://schemas.openxmlformats.org/officeDocument/2006/relationships/slideLayout" Target="../slideLayouts/slideLayout185.xml" /><Relationship Id="rId9" Type="http://schemas.openxmlformats.org/officeDocument/2006/relationships/slideLayout" Target="../slideLayouts/slideLayout186.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image" Target="../media/image1.png" /><Relationship Id="rId13"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image" Target="../media/image2.png" /><Relationship Id="rId13" Type="http://schemas.openxmlformats.org/officeDocument/2006/relationships/theme" Target="../theme/theme4.xml" /><Relationship Id="rId2" Type="http://schemas.openxmlformats.org/officeDocument/2006/relationships/slideLayout" Target="../slideLayouts/slideLayout36.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theme" Target="../theme/theme5.xml" /><Relationship Id="rId2" Type="http://schemas.openxmlformats.org/officeDocument/2006/relationships/slideLayout" Target="../slideLayouts/slideLayout47.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slideLayout" Target="../slideLayouts/slideLayout66.xml" /><Relationship Id="rId11" Type="http://schemas.openxmlformats.org/officeDocument/2006/relationships/slideLayout" Target="../slideLayouts/slideLayout67.xml" /><Relationship Id="rId12" Type="http://schemas.openxmlformats.org/officeDocument/2006/relationships/image" Target="../media/image4.emf" /><Relationship Id="rId13" Type="http://schemas.openxmlformats.org/officeDocument/2006/relationships/theme" Target="../theme/theme6.xml" /><Relationship Id="rId2" Type="http://schemas.openxmlformats.org/officeDocument/2006/relationships/slideLayout" Target="../slideLayouts/slideLayout58.xml" /><Relationship Id="rId3" Type="http://schemas.openxmlformats.org/officeDocument/2006/relationships/slideLayout" Target="../slideLayouts/slideLayout59.xml" /><Relationship Id="rId4" Type="http://schemas.openxmlformats.org/officeDocument/2006/relationships/slideLayout" Target="../slideLayouts/slideLayout60.xml" /><Relationship Id="rId5" Type="http://schemas.openxmlformats.org/officeDocument/2006/relationships/slideLayout" Target="../slideLayouts/slideLayout61.xml" /><Relationship Id="rId6" Type="http://schemas.openxmlformats.org/officeDocument/2006/relationships/slideLayout" Target="../slideLayouts/slideLayout62.xml" /><Relationship Id="rId7" Type="http://schemas.openxmlformats.org/officeDocument/2006/relationships/slideLayout" Target="../slideLayouts/slideLayout63.xml" /><Relationship Id="rId8" Type="http://schemas.openxmlformats.org/officeDocument/2006/relationships/slideLayout" Target="../slideLayouts/slideLayout64.xml" /><Relationship Id="rId9" Type="http://schemas.openxmlformats.org/officeDocument/2006/relationships/slideLayout" Target="../slideLayouts/slideLayout65.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8.xml" /><Relationship Id="rId10" Type="http://schemas.openxmlformats.org/officeDocument/2006/relationships/slideLayout" Target="../slideLayouts/slideLayout77.xml" /><Relationship Id="rId11" Type="http://schemas.openxmlformats.org/officeDocument/2006/relationships/slideLayout" Target="../slideLayouts/slideLayout78.xml" /><Relationship Id="rId12" Type="http://schemas.openxmlformats.org/officeDocument/2006/relationships/image" Target="../media/image6.emf" /><Relationship Id="rId13" Type="http://schemas.openxmlformats.org/officeDocument/2006/relationships/theme" Target="../theme/theme7.xml" /><Relationship Id="rId2" Type="http://schemas.openxmlformats.org/officeDocument/2006/relationships/slideLayout" Target="../slideLayouts/slideLayout69.xml" /><Relationship Id="rId3" Type="http://schemas.openxmlformats.org/officeDocument/2006/relationships/slideLayout" Target="../slideLayouts/slideLayout70.xml" /><Relationship Id="rId4" Type="http://schemas.openxmlformats.org/officeDocument/2006/relationships/slideLayout" Target="../slideLayouts/slideLayout71.xml" /><Relationship Id="rId5" Type="http://schemas.openxmlformats.org/officeDocument/2006/relationships/slideLayout" Target="../slideLayouts/slideLayout72.xml" /><Relationship Id="rId6" Type="http://schemas.openxmlformats.org/officeDocument/2006/relationships/slideLayout" Target="../slideLayouts/slideLayout73.xml" /><Relationship Id="rId7" Type="http://schemas.openxmlformats.org/officeDocument/2006/relationships/slideLayout" Target="../slideLayouts/slideLayout74.xml" /><Relationship Id="rId8" Type="http://schemas.openxmlformats.org/officeDocument/2006/relationships/slideLayout" Target="../slideLayouts/slideLayout75.xml" /><Relationship Id="rId9" Type="http://schemas.openxmlformats.org/officeDocument/2006/relationships/slideLayout" Target="../slideLayouts/slideLayout76.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9.xml" /><Relationship Id="rId10" Type="http://schemas.openxmlformats.org/officeDocument/2006/relationships/slideLayout" Target="../slideLayouts/slideLayout88.xml" /><Relationship Id="rId11" Type="http://schemas.openxmlformats.org/officeDocument/2006/relationships/slideLayout" Target="../slideLayouts/slideLayout89.xml" /><Relationship Id="rId12" Type="http://schemas.openxmlformats.org/officeDocument/2006/relationships/image" Target="../media/image7.jpeg" /><Relationship Id="rId13" Type="http://schemas.openxmlformats.org/officeDocument/2006/relationships/theme" Target="../theme/theme8.xml" /><Relationship Id="rId2" Type="http://schemas.openxmlformats.org/officeDocument/2006/relationships/slideLayout" Target="../slideLayouts/slideLayout80.xml" /><Relationship Id="rId3" Type="http://schemas.openxmlformats.org/officeDocument/2006/relationships/slideLayout" Target="../slideLayouts/slideLayout81.xml" /><Relationship Id="rId4" Type="http://schemas.openxmlformats.org/officeDocument/2006/relationships/slideLayout" Target="../slideLayouts/slideLayout82.xml" /><Relationship Id="rId5" Type="http://schemas.openxmlformats.org/officeDocument/2006/relationships/slideLayout" Target="../slideLayouts/slideLayout83.xml" /><Relationship Id="rId6" Type="http://schemas.openxmlformats.org/officeDocument/2006/relationships/slideLayout" Target="../slideLayouts/slideLayout84.xml" /><Relationship Id="rId7" Type="http://schemas.openxmlformats.org/officeDocument/2006/relationships/slideLayout" Target="../slideLayouts/slideLayout85.xml" /><Relationship Id="rId8" Type="http://schemas.openxmlformats.org/officeDocument/2006/relationships/slideLayout" Target="../slideLayouts/slideLayout86.xml" /><Relationship Id="rId9" Type="http://schemas.openxmlformats.org/officeDocument/2006/relationships/slideLayout" Target="../slideLayouts/slideLayout87.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90.xml" /><Relationship Id="rId10" Type="http://schemas.openxmlformats.org/officeDocument/2006/relationships/slideLayout" Target="../slideLayouts/slideLayout99.xml" /><Relationship Id="rId11" Type="http://schemas.openxmlformats.org/officeDocument/2006/relationships/slideLayout" Target="../slideLayouts/slideLayout100.xml" /><Relationship Id="rId12" Type="http://schemas.openxmlformats.org/officeDocument/2006/relationships/image" Target="../media/image8.jpeg" /><Relationship Id="rId13" Type="http://schemas.openxmlformats.org/officeDocument/2006/relationships/theme" Target="../theme/theme9.xml" /><Relationship Id="rId2" Type="http://schemas.openxmlformats.org/officeDocument/2006/relationships/slideLayout" Target="../slideLayouts/slideLayout91.xml" /><Relationship Id="rId3" Type="http://schemas.openxmlformats.org/officeDocument/2006/relationships/slideLayout" Target="../slideLayouts/slideLayout92.xml" /><Relationship Id="rId4" Type="http://schemas.openxmlformats.org/officeDocument/2006/relationships/slideLayout" Target="../slideLayouts/slideLayout93.xml" /><Relationship Id="rId5" Type="http://schemas.openxmlformats.org/officeDocument/2006/relationships/slideLayout" Target="../slideLayouts/slideLayout94.xml" /><Relationship Id="rId6" Type="http://schemas.openxmlformats.org/officeDocument/2006/relationships/slideLayout" Target="../slideLayouts/slideLayout95.xml" /><Relationship Id="rId7" Type="http://schemas.openxmlformats.org/officeDocument/2006/relationships/slideLayout" Target="../slideLayouts/slideLayout96.xml" /><Relationship Id="rId8" Type="http://schemas.openxmlformats.org/officeDocument/2006/relationships/slideLayout" Target="../slideLayouts/slideLayout97.xml" /><Relationship Id="rId9" Type="http://schemas.openxmlformats.org/officeDocument/2006/relationships/slideLayout" Target="../slideLayouts/slideLayout9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34D282-D890-4A63-A85A-6A63FA6B7B08}" type="datetimeFigureOut">
              <a:rPr lang="zh-CN" altLang="en-US" smtClean="0"/>
              <a:t>2021/6/26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6990DA-AA94-4325-9653-F3307026812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716802" name="Rectangle 2"/>
          <p:cNvSpPr>
            <a:spLocks noChangeArrowheads="1"/>
          </p:cNvSpPr>
          <p:nvPr/>
        </p:nvSpPr>
        <p:spPr bwMode="auto">
          <a:xfrm>
            <a:off x="1" y="1828800"/>
            <a:ext cx="2250017" cy="502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16803" name="Rectangle 3"/>
          <p:cNvSpPr>
            <a:spLocks noChangeArrowheads="1"/>
          </p:cNvSpPr>
          <p:nvPr/>
        </p:nvSpPr>
        <p:spPr bwMode="auto">
          <a:xfrm>
            <a:off x="1" y="685800"/>
            <a:ext cx="12189884"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nvGrpSpPr>
          <p:cNvPr id="716804" name="Group 4"/>
          <p:cNvGrpSpPr/>
          <p:nvPr/>
        </p:nvGrpSpPr>
        <p:grpSpPr>
          <a:xfrm>
            <a:off x="1" y="1"/>
            <a:ext cx="12189884" cy="593725"/>
            <a:chExt cx="6244" cy="374"/>
          </a:xfrm>
        </p:grpSpPr>
        <p:sp>
          <p:nvSpPr>
            <p:cNvPr id="716805" name="Rectangle 5"/>
            <p:cNvSpPr>
              <a:spLocks noChangeArrowheads="1"/>
            </p:cNvSpPr>
            <p:nvPr/>
          </p:nvSpPr>
          <p:spPr bwMode="auto">
            <a:xfrm>
              <a:off x="1153" y="0"/>
              <a:ext cx="5091" cy="351"/>
            </a:xfrm>
            <a:prstGeom prst="rect">
              <a:avLst/>
            </a:prstGeom>
            <a:solidFill>
              <a:srgbClr val="2D96AB"/>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16806" name="Rectangle 6"/>
            <p:cNvSpPr>
              <a:spLocks noChangeArrowheads="1"/>
            </p:cNvSpPr>
            <p:nvPr/>
          </p:nvSpPr>
          <p:spPr bwMode="auto">
            <a:xfrm>
              <a:off x="0" y="301"/>
              <a:ext cx="1955" cy="73"/>
            </a:xfrm>
            <a:prstGeom prst="rect">
              <a:avLst/>
            </a:prstGeom>
            <a:solidFill>
              <a:srgbClr val="2D96AB"/>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grpSp>
        <p:nvGrpSpPr>
          <p:cNvPr id="716807" name="Group 7"/>
          <p:cNvGrpSpPr/>
          <p:nvPr/>
        </p:nvGrpSpPr>
        <p:grpSpPr>
          <a:xfrm>
            <a:off x="1" y="177800"/>
            <a:ext cx="12189884" cy="557213"/>
            <a:chOff x="0" y="112"/>
            <a:chExt cx="6239" cy="351"/>
          </a:xfrm>
        </p:grpSpPr>
        <p:sp>
          <p:nvSpPr>
            <p:cNvPr id="716808" name="Rectangle 8"/>
            <p:cNvSpPr>
              <a:spLocks noChangeArrowheads="1"/>
            </p:cNvSpPr>
            <p:nvPr/>
          </p:nvSpPr>
          <p:spPr bwMode="auto">
            <a:xfrm>
              <a:off x="0" y="351"/>
              <a:ext cx="6239" cy="112"/>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16809" name="Rectangle 9"/>
            <p:cNvSpPr>
              <a:spLocks noChangeArrowheads="1"/>
            </p:cNvSpPr>
            <p:nvPr/>
          </p:nvSpPr>
          <p:spPr bwMode="auto">
            <a:xfrm>
              <a:off x="5738" y="112"/>
              <a:ext cx="501" cy="273"/>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pic>
        <p:nvPicPr>
          <p:cNvPr id="716810" name="Picture 10" descr="bg06-2a"/>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11535834" y="247651"/>
            <a:ext cx="402167" cy="409575"/>
          </a:xfrm>
          <a:prstGeom prst="rect">
            <a:avLst/>
          </a:prstGeom>
          <a:noFill/>
          <a:extLst>
            <a:ext uri="{909E8E84-426E-40DD-AFC4-6F175D3DCCD1}">
              <a14:hiddenFill xmlns:a14="http://schemas.microsoft.com/office/drawing/2010/main">
                <a:solidFill>
                  <a:srgbClr val="FFFFFF"/>
                </a:solidFill>
              </a14:hiddenFill>
            </a:ext>
          </a:extLst>
        </p:spPr>
      </p:pic>
      <p:sp>
        <p:nvSpPr>
          <p:cNvPr id="716811" name="Line 11"/>
          <p:cNvSpPr>
            <a:spLocks noChangeShapeType="1"/>
          </p:cNvSpPr>
          <p:nvPr/>
        </p:nvSpPr>
        <p:spPr bwMode="auto">
          <a:xfrm>
            <a:off x="2250018" y="1828800"/>
            <a:ext cx="9941983"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16812" name="Line 12"/>
          <p:cNvSpPr>
            <a:spLocks noChangeShapeType="1"/>
          </p:cNvSpPr>
          <p:nvPr/>
        </p:nvSpPr>
        <p:spPr bwMode="auto">
          <a:xfrm flipH="1">
            <a:off x="2250017" y="1828800"/>
            <a:ext cx="0" cy="5029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16813" name="Line 13"/>
          <p:cNvSpPr>
            <a:spLocks noChangeShapeType="1"/>
          </p:cNvSpPr>
          <p:nvPr/>
        </p:nvSpPr>
        <p:spPr bwMode="auto">
          <a:xfrm>
            <a:off x="0" y="6629400"/>
            <a:ext cx="121920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16814" name="Rectangle 14"/>
          <p:cNvSpPr>
            <a:spLocks noGrp="1" noChangeArrowheads="1"/>
          </p:cNvSpPr>
          <p:nvPr>
            <p:ph type="title"/>
          </p:nvPr>
        </p:nvSpPr>
        <p:spPr bwMode="auto">
          <a:xfrm>
            <a:off x="2250018" y="914400"/>
            <a:ext cx="8934449"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ko-KR" altLang="en-US"/>
              <a:t>마스터 제목 스타일 편집</a:t>
            </a:r>
          </a:p>
        </p:txBody>
      </p:sp>
      <p:sp>
        <p:nvSpPr>
          <p:cNvPr id="716815" name="Rectangle 15"/>
          <p:cNvSpPr>
            <a:spLocks noGrp="1" noChangeArrowheads="1"/>
          </p:cNvSpPr>
          <p:nvPr>
            <p:ph type="body" idx="1"/>
          </p:nvPr>
        </p:nvSpPr>
        <p:spPr bwMode="auto">
          <a:xfrm>
            <a:off x="2250018" y="1981200"/>
            <a:ext cx="8911167"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endParaRPr lang="ko-KR" altLang="en-US"/>
          </a:p>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16816" name="Rectangle 16"/>
          <p:cNvSpPr>
            <a:spLocks noGrp="1" noChangeArrowheads="1"/>
          </p:cNvSpPr>
          <p:nvPr>
            <p:ph type="dt" sz="half" idx="2"/>
          </p:nvPr>
        </p:nvSpPr>
        <p:spPr bwMode="auto">
          <a:xfrm>
            <a:off x="2345267" y="6122988"/>
            <a:ext cx="218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latinLnBrk="1">
              <a:defRPr kumimoji="1" sz="1400">
                <a:latin typeface="-보람M" pitchFamily="18" charset="-127"/>
                <a:ea typeface="-보람M" pitchFamily="18" charset="-127"/>
              </a:defRPr>
            </a:lvl1pPr>
          </a:lstStyle>
          <a:p>
            <a:endParaRPr lang="en-US" altLang="ko-KR"/>
          </a:p>
        </p:txBody>
      </p:sp>
      <p:sp>
        <p:nvSpPr>
          <p:cNvPr id="716817" name="Rectangle 17"/>
          <p:cNvSpPr>
            <a:spLocks noGrp="1" noChangeArrowheads="1"/>
          </p:cNvSpPr>
          <p:nvPr>
            <p:ph type="ftr" sz="quarter" idx="3"/>
          </p:nvPr>
        </p:nvSpPr>
        <p:spPr bwMode="auto">
          <a:xfrm>
            <a:off x="4548717" y="6124575"/>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latinLnBrk="1">
              <a:defRPr kumimoji="1" sz="1400">
                <a:latin typeface="-보람M" pitchFamily="18" charset="-127"/>
                <a:ea typeface="-보람M" pitchFamily="18" charset="-127"/>
              </a:defRPr>
            </a:lvl1pPr>
          </a:lstStyle>
          <a:p>
            <a:endParaRPr lang="en-US" altLang="ko-KR"/>
          </a:p>
        </p:txBody>
      </p:sp>
      <p:sp>
        <p:nvSpPr>
          <p:cNvPr id="716818" name="Rectangle 18"/>
          <p:cNvSpPr>
            <a:spLocks noGrp="1" noChangeArrowheads="1"/>
          </p:cNvSpPr>
          <p:nvPr>
            <p:ph type="sldNum" sz="quarter" idx="4"/>
          </p:nvPr>
        </p:nvSpPr>
        <p:spPr bwMode="auto">
          <a:xfrm>
            <a:off x="8430684" y="6122988"/>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latinLnBrk="1">
              <a:defRPr kumimoji="1" sz="1400">
                <a:latin typeface="-보람M" pitchFamily="18" charset="-127"/>
                <a:ea typeface="-보람M" pitchFamily="18" charset="-127"/>
              </a:defRPr>
            </a:lvl1pPr>
          </a:lstStyle>
          <a:p>
            <a:fld id="{7947053A-B31A-4E24-947F-8B2A585A56C7}" type="slidenum">
              <a:rPr lang="ko-KR" altLang="en-US"/>
              <a:t>‹#›</a:t>
            </a:fld>
            <a:endParaRPr lang="en-US" altLang="ko-K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p:timing/>
  <p:txStyles>
    <p:titleStyle>
      <a:lvl1pPr algn="l" rtl="0" fontAlgn="base" latinLnBrk="1">
        <a:spcBef>
          <a:spcPct val="0"/>
        </a:spcBef>
        <a:spcAft>
          <a:spcPct val="0"/>
        </a:spcAft>
        <a:defRPr kumimoji="1" sz="3200" kern="1200">
          <a:solidFill>
            <a:srgbClr val="2D96AB"/>
          </a:solidFill>
          <a:latin typeface="+mj-lt"/>
          <a:ea typeface="+mj-ea"/>
          <a:cs typeface="+mj-cs"/>
        </a:defRPr>
      </a:lvl1pPr>
      <a:lvl2pPr algn="l" rtl="0" fontAlgn="base" latinLnBrk="1">
        <a:spcBef>
          <a:spcPct val="0"/>
        </a:spcBef>
        <a:spcAft>
          <a:spcPct val="0"/>
        </a:spcAft>
        <a:defRPr kumimoji="1" sz="3200">
          <a:solidFill>
            <a:srgbClr val="2D96AB"/>
          </a:solidFill>
          <a:latin typeface="-보람B" pitchFamily="18" charset="-127"/>
          <a:ea typeface="-보람B" pitchFamily="18" charset="-127"/>
        </a:defRPr>
      </a:lvl2pPr>
      <a:lvl3pPr algn="l" rtl="0" fontAlgn="base" latinLnBrk="1">
        <a:spcBef>
          <a:spcPct val="0"/>
        </a:spcBef>
        <a:spcAft>
          <a:spcPct val="0"/>
        </a:spcAft>
        <a:defRPr kumimoji="1" sz="3200">
          <a:solidFill>
            <a:srgbClr val="2D96AB"/>
          </a:solidFill>
          <a:latin typeface="-보람B" pitchFamily="18" charset="-127"/>
          <a:ea typeface="-보람B" pitchFamily="18" charset="-127"/>
        </a:defRPr>
      </a:lvl3pPr>
      <a:lvl4pPr algn="l" rtl="0" fontAlgn="base" latinLnBrk="1">
        <a:spcBef>
          <a:spcPct val="0"/>
        </a:spcBef>
        <a:spcAft>
          <a:spcPct val="0"/>
        </a:spcAft>
        <a:defRPr kumimoji="1" sz="3200">
          <a:solidFill>
            <a:srgbClr val="2D96AB"/>
          </a:solidFill>
          <a:latin typeface="-보람B" pitchFamily="18" charset="-127"/>
          <a:ea typeface="-보람B" pitchFamily="18" charset="-127"/>
        </a:defRPr>
      </a:lvl4pPr>
      <a:lvl5pPr algn="l" rtl="0" fontAlgn="base" latinLnBrk="1">
        <a:spcBef>
          <a:spcPct val="0"/>
        </a:spcBef>
        <a:spcAft>
          <a:spcPct val="0"/>
        </a:spcAft>
        <a:defRPr kumimoji="1" sz="3200">
          <a:solidFill>
            <a:srgbClr val="2D96AB"/>
          </a:solidFill>
          <a:latin typeface="-보람B" pitchFamily="18" charset="-127"/>
          <a:ea typeface="-보람B" pitchFamily="18" charset="-127"/>
        </a:defRPr>
      </a:lvl5pPr>
      <a:lvl6pPr marL="457200" algn="l" rtl="0" fontAlgn="base" latinLnBrk="1">
        <a:spcBef>
          <a:spcPct val="0"/>
        </a:spcBef>
        <a:spcAft>
          <a:spcPct val="0"/>
        </a:spcAft>
        <a:defRPr kumimoji="1" sz="3200">
          <a:solidFill>
            <a:srgbClr val="2D96AB"/>
          </a:solidFill>
          <a:latin typeface="-보람B" pitchFamily="18" charset="-127"/>
          <a:ea typeface="-보람B" pitchFamily="18" charset="-127"/>
        </a:defRPr>
      </a:lvl6pPr>
      <a:lvl7pPr marL="914400" algn="l" rtl="0" fontAlgn="base" latinLnBrk="1">
        <a:spcBef>
          <a:spcPct val="0"/>
        </a:spcBef>
        <a:spcAft>
          <a:spcPct val="0"/>
        </a:spcAft>
        <a:defRPr kumimoji="1" sz="3200">
          <a:solidFill>
            <a:srgbClr val="2D96AB"/>
          </a:solidFill>
          <a:latin typeface="-보람B" pitchFamily="18" charset="-127"/>
          <a:ea typeface="-보람B" pitchFamily="18" charset="-127"/>
        </a:defRPr>
      </a:lvl7pPr>
      <a:lvl8pPr marL="1371600" algn="l" rtl="0" fontAlgn="base" latinLnBrk="1">
        <a:spcBef>
          <a:spcPct val="0"/>
        </a:spcBef>
        <a:spcAft>
          <a:spcPct val="0"/>
        </a:spcAft>
        <a:defRPr kumimoji="1" sz="3200">
          <a:solidFill>
            <a:srgbClr val="2D96AB"/>
          </a:solidFill>
          <a:latin typeface="-보람B" pitchFamily="18" charset="-127"/>
          <a:ea typeface="-보람B" pitchFamily="18" charset="-127"/>
        </a:defRPr>
      </a:lvl8pPr>
      <a:lvl9pPr marL="1828800" algn="l" rtl="0" fontAlgn="base" latinLnBrk="1">
        <a:spcBef>
          <a:spcPct val="0"/>
        </a:spcBef>
        <a:spcAft>
          <a:spcPct val="0"/>
        </a:spcAft>
        <a:defRPr kumimoji="1" sz="3200">
          <a:solidFill>
            <a:srgbClr val="2D96AB"/>
          </a:solidFill>
          <a:latin typeface="-보람B" pitchFamily="18" charset="-127"/>
          <a:ea typeface="-보람B" pitchFamily="18" charset="-127"/>
        </a:defRPr>
      </a:lvl9pPr>
    </p:titleStyle>
    <p:bodyStyle>
      <a:lvl1pPr marL="342900" indent="-342900" algn="l" rtl="0" fontAlgn="base" latinLnBrk="1">
        <a:lnSpc>
          <a:spcPts val="1500"/>
        </a:lnSpc>
        <a:spcBef>
          <a:spcPct val="20000"/>
        </a:spcBef>
        <a:spcAft>
          <a:spcPct val="0"/>
        </a:spcAft>
        <a:buChar char="•"/>
        <a:defRPr kumimoji="1" sz="2400" kern="1200">
          <a:solidFill>
            <a:schemeClr val="tx1"/>
          </a:solidFill>
          <a:latin typeface="+mn-lt"/>
          <a:ea typeface="+mn-ea"/>
          <a:cs typeface="+mn-cs"/>
        </a:defRPr>
      </a:lvl1pPr>
      <a:lvl2pPr marL="742950" indent="-285750" algn="l" rtl="0" fontAlgn="base" latinLnBrk="1">
        <a:lnSpc>
          <a:spcPts val="2000"/>
        </a:lnSpc>
        <a:spcBef>
          <a:spcPct val="20000"/>
        </a:spcBef>
        <a:spcAft>
          <a:spcPct val="0"/>
        </a:spcAft>
        <a:buChar char="•"/>
        <a:defRPr kumimoji="1" sz="2200" kern="1200">
          <a:solidFill>
            <a:schemeClr val="tx1"/>
          </a:solidFill>
          <a:latin typeface="+mn-lt"/>
          <a:ea typeface="+mn-ea"/>
          <a:cs typeface="+mn-cs"/>
        </a:defRPr>
      </a:lvl2pPr>
      <a:lvl3pPr marL="1143000" indent="-228600" algn="l" rtl="0" fontAlgn="base" latinLnBrk="1">
        <a:lnSpc>
          <a:spcPts val="1500"/>
        </a:lnSpc>
        <a:spcBef>
          <a:spcPct val="20000"/>
        </a:spcBef>
        <a:spcAft>
          <a:spcPct val="0"/>
        </a:spcAft>
        <a:buChar char="•"/>
        <a:defRPr kumimoji="1" sz="2000" kern="1200">
          <a:solidFill>
            <a:schemeClr val="tx1"/>
          </a:solidFill>
          <a:latin typeface="+mn-lt"/>
          <a:ea typeface="+mn-ea"/>
          <a:cs typeface="+mn-cs"/>
        </a:defRPr>
      </a:lvl3pPr>
      <a:lvl4pPr marL="1600200" indent="-228600" algn="l" rtl="0" fontAlgn="base" latinLnBrk="1">
        <a:lnSpc>
          <a:spcPts val="1500"/>
        </a:lnSpc>
        <a:spcBef>
          <a:spcPct val="20000"/>
        </a:spcBef>
        <a:spcAft>
          <a:spcPct val="0"/>
        </a:spcAft>
        <a:buChar char="•"/>
        <a:defRPr kumimoji="1" kern="1200">
          <a:solidFill>
            <a:schemeClr val="tx1"/>
          </a:solidFill>
          <a:latin typeface="+mn-lt"/>
          <a:ea typeface="+mn-ea"/>
          <a:cs typeface="+mn-cs"/>
        </a:defRPr>
      </a:lvl4pPr>
      <a:lvl5pPr marL="2057400" indent="-228600" algn="l" rtl="0" fontAlgn="base" latinLnBrk="1">
        <a:lnSpc>
          <a:spcPts val="1500"/>
        </a:lnSpc>
        <a:spcBef>
          <a:spcPct val="20000"/>
        </a:spcBef>
        <a:spcAft>
          <a:spcPct val="0"/>
        </a:spcAft>
        <a:buChar char="•"/>
        <a:defRPr kumimoji="1"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726018" name="Rectangle 2" descr="SWIRL_2"/>
          <p:cNvSpPr>
            <a:spLocks noChangeArrowheads="1"/>
          </p:cNvSpPr>
          <p:nvPr/>
        </p:nvSpPr>
        <p:spPr bwMode="auto">
          <a:xfrm>
            <a:off x="0" y="6323013"/>
            <a:ext cx="12192000" cy="533400"/>
          </a:xfrm>
          <a:prstGeom prst="rect">
            <a:avLst/>
          </a:prstGeom>
          <a:blipFill dpi="0" rotWithShape="0">
            <a:blip r:embed="rId12"/>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26019" name="Rectangle 3"/>
          <p:cNvSpPr>
            <a:spLocks noGrp="1" noChangeArrowheads="1"/>
          </p:cNvSpPr>
          <p:nvPr>
            <p:ph type="title"/>
          </p:nvPr>
        </p:nvSpPr>
        <p:spPr bwMode="auto">
          <a:xfrm>
            <a:off x="914400" y="609600"/>
            <a:ext cx="10363200" cy="1752600"/>
          </a:xfrm>
          <a:prstGeom prst="rect">
            <a:avLst/>
          </a:prstGeom>
          <a:noFill/>
          <a:ln>
            <a:noFill/>
          </a:ln>
          <a:effectLst>
            <a:outerShdw dist="35921" dir="8100000" algn="ctr" rotWithShape="0">
              <a:srgbClr val="B2B2B2">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2075" tIns="46038" rIns="92075" bIns="46038" numCol="1" anchor="ctr" anchorCtr="0" compatLnSpc="1"/>
          <a:lstStyle/>
          <a:p>
            <a:pPr lvl="0"/>
            <a:r>
              <a:rPr lang="zh-CN" altLang="en-US"/>
              <a:t>单击此处编辑母版标题样式</a:t>
            </a:r>
          </a:p>
        </p:txBody>
      </p:sp>
      <p:sp>
        <p:nvSpPr>
          <p:cNvPr id="726020" name="Rectangle 4"/>
          <p:cNvSpPr>
            <a:spLocks noGrp="1" noChangeArrowheads="1"/>
          </p:cNvSpPr>
          <p:nvPr>
            <p:ph type="body" idx="1"/>
          </p:nvPr>
        </p:nvSpPr>
        <p:spPr bwMode="auto">
          <a:xfrm>
            <a:off x="914400" y="2590800"/>
            <a:ext cx="103632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26021" name="Rectangle 5"/>
          <p:cNvSpPr>
            <a:spLocks noGrp="1" noChangeArrowheads="1"/>
          </p:cNvSpPr>
          <p:nvPr>
            <p:ph type="dt" sz="half" idx="2"/>
          </p:nvPr>
        </p:nvSpPr>
        <p:spPr bwMode="auto">
          <a:xfrm>
            <a:off x="999067" y="6372225"/>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lstStyle>
            <a:lvl1pPr eaLnBrk="0" hangingPunct="0">
              <a:defRPr sz="1400">
                <a:solidFill>
                  <a:schemeClr val="bg1"/>
                </a:solidFill>
                <a:latin typeface="+mn-lt"/>
              </a:defRPr>
            </a:lvl1pPr>
          </a:lstStyle>
          <a:p>
            <a:endParaRPr lang="en-US" altLang="zh-CN"/>
          </a:p>
        </p:txBody>
      </p:sp>
      <p:sp>
        <p:nvSpPr>
          <p:cNvPr id="726022" name="Rectangle 6"/>
          <p:cNvSpPr>
            <a:spLocks noGrp="1" noChangeArrowheads="1"/>
          </p:cNvSpPr>
          <p:nvPr>
            <p:ph type="ftr" sz="quarter" idx="3"/>
          </p:nvPr>
        </p:nvSpPr>
        <p:spPr bwMode="auto">
          <a:xfrm>
            <a:off x="4165600" y="6372225"/>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lstStyle>
            <a:lvl1pPr algn="ctr" eaLnBrk="0" hangingPunct="0">
              <a:defRPr sz="1400">
                <a:solidFill>
                  <a:schemeClr val="bg1"/>
                </a:solidFill>
                <a:latin typeface="+mn-lt"/>
              </a:defRPr>
            </a:lvl1pPr>
          </a:lstStyle>
          <a:p>
            <a:endParaRPr lang="en-US" altLang="zh-CN"/>
          </a:p>
        </p:txBody>
      </p:sp>
      <p:sp>
        <p:nvSpPr>
          <p:cNvPr id="726023" name="Rectangle 7"/>
          <p:cNvSpPr>
            <a:spLocks noGrp="1" noChangeArrowheads="1"/>
          </p:cNvSpPr>
          <p:nvPr>
            <p:ph type="sldNum" sz="quarter" idx="4"/>
          </p:nvPr>
        </p:nvSpPr>
        <p:spPr bwMode="auto">
          <a:xfrm>
            <a:off x="8652933" y="6372225"/>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lstStyle>
            <a:lvl1pPr algn="r" eaLnBrk="0" hangingPunct="0">
              <a:defRPr sz="1400">
                <a:solidFill>
                  <a:schemeClr val="bg1"/>
                </a:solidFill>
                <a:latin typeface="+mn-lt"/>
              </a:defRPr>
            </a:lvl1pPr>
          </a:lstStyle>
          <a:p>
            <a:fld id="{6754C30F-A56F-47B6-B4D6-57EAF5AE68C9}" type="slidenum">
              <a:rPr lang="en-US" altLang="zh-CN"/>
              <a:t>‹#›</a:t>
            </a:fld>
            <a:endParaRPr lang="en-US" altLang="zh-CN"/>
          </a:p>
        </p:txBody>
      </p:sp>
      <p:sp>
        <p:nvSpPr>
          <p:cNvPr id="726024" name="Rectangle 8" descr="SWIRL_2"/>
          <p:cNvSpPr>
            <a:spLocks noChangeArrowheads="1"/>
          </p:cNvSpPr>
          <p:nvPr/>
        </p:nvSpPr>
        <p:spPr bwMode="auto">
          <a:xfrm>
            <a:off x="0" y="0"/>
            <a:ext cx="12192000" cy="533400"/>
          </a:xfrm>
          <a:prstGeom prst="rect">
            <a:avLst/>
          </a:prstGeom>
          <a:blipFill dpi="0" rotWithShape="0">
            <a:blip r:embed="rId12"/>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26025" name="Rectangle 9"/>
          <p:cNvSpPr>
            <a:spLocks noChangeArrowheads="1"/>
          </p:cNvSpPr>
          <p:nvPr/>
        </p:nvSpPr>
        <p:spPr bwMode="auto">
          <a:xfrm>
            <a:off x="5901267" y="387350"/>
            <a:ext cx="287867" cy="260350"/>
          </a:xfrm>
          <a:prstGeom prst="rect">
            <a:avLst/>
          </a:prstGeom>
          <a:solidFill>
            <a:srgbClr val="CC3300"/>
          </a:solidFill>
          <a:ln w="1270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26026" name="Rectangle 10"/>
          <p:cNvSpPr>
            <a:spLocks noChangeArrowheads="1"/>
          </p:cNvSpPr>
          <p:nvPr/>
        </p:nvSpPr>
        <p:spPr bwMode="auto">
          <a:xfrm>
            <a:off x="5901267" y="6178550"/>
            <a:ext cx="287867" cy="260350"/>
          </a:xfrm>
          <a:prstGeom prst="rect">
            <a:avLst/>
          </a:prstGeom>
          <a:solidFill>
            <a:srgbClr val="CC3300"/>
          </a:solidFill>
          <a:ln w="1270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ransition/>
  <p:timing/>
  <p:txStyles>
    <p:titleStyle>
      <a:lvl1pPr algn="ctr" rtl="0" fontAlgn="base">
        <a:lnSpc>
          <a:spcPct val="85000"/>
        </a:lnSpc>
        <a:spcBef>
          <a:spcPct val="0"/>
        </a:spcBef>
        <a:spcAft>
          <a:spcPct val="0"/>
        </a:spcAft>
        <a:defRPr sz="4800" b="1" i="1" kern="1200">
          <a:solidFill>
            <a:srgbClr val="CC3300"/>
          </a:solidFill>
          <a:latin typeface="+mj-lt"/>
          <a:ea typeface="+mj-ea"/>
          <a:cs typeface="+mj-cs"/>
        </a:defRPr>
      </a:lvl1pPr>
      <a:lvl2pPr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2pPr>
      <a:lvl3pPr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3pPr>
      <a:lvl4pPr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4pPr>
      <a:lvl5pPr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5pPr>
      <a:lvl6pPr marL="457200"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6pPr>
      <a:lvl7pPr marL="914400"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7pPr>
      <a:lvl8pPr marL="1371600"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8pPr>
      <a:lvl9pPr marL="1828800" algn="ctr" rtl="0" fontAlgn="base">
        <a:lnSpc>
          <a:spcPct val="85000"/>
        </a:lnSpc>
        <a:spcBef>
          <a:spcPct val="0"/>
        </a:spcBef>
        <a:spcAft>
          <a:spcPct val="0"/>
        </a:spcAft>
        <a:defRPr sz="4800" b="1" i="1">
          <a:solidFill>
            <a:srgbClr val="CC3300"/>
          </a:solidFill>
          <a:latin typeface="Times New Roman" panose="02020603050405020304" pitchFamily="18" charset="0"/>
          <a:ea typeface="宋体" panose="02010600030101010101" pitchFamily="2" charset="-122"/>
        </a:defRPr>
      </a:lvl9pPr>
    </p:titleStyle>
    <p:bodyStyle>
      <a:lvl1pPr marL="342900" indent="-342900" algn="l" rtl="0" fontAlgn="base">
        <a:lnSpc>
          <a:spcPct val="85000"/>
        </a:lnSpc>
        <a:spcBef>
          <a:spcPct val="20000"/>
        </a:spcBef>
        <a:spcAft>
          <a:spcPct val="0"/>
        </a:spcAft>
        <a:buClr>
          <a:srgbClr val="660033"/>
        </a:buClr>
        <a:buChar char="•"/>
        <a:defRPr sz="2800" b="1" i="1" kern="1200">
          <a:solidFill>
            <a:schemeClr val="tx1"/>
          </a:solidFill>
          <a:latin typeface="+mn-lt"/>
          <a:ea typeface="+mn-ea"/>
          <a:cs typeface="+mn-cs"/>
        </a:defRPr>
      </a:lvl1pPr>
      <a:lvl2pPr marL="742950" indent="-285750" algn="l" rtl="0" fontAlgn="base">
        <a:lnSpc>
          <a:spcPct val="85000"/>
        </a:lnSpc>
        <a:spcBef>
          <a:spcPct val="20000"/>
        </a:spcBef>
        <a:spcAft>
          <a:spcPct val="0"/>
        </a:spcAft>
        <a:buClr>
          <a:srgbClr val="660033"/>
        </a:buClr>
        <a:buChar char="–"/>
        <a:defRPr sz="2400" b="1" i="1" kern="1200">
          <a:solidFill>
            <a:schemeClr val="tx1"/>
          </a:solidFill>
          <a:latin typeface="+mn-lt"/>
          <a:ea typeface="+mn-ea"/>
          <a:cs typeface="+mn-cs"/>
        </a:defRPr>
      </a:lvl2pPr>
      <a:lvl3pPr marL="1143000" indent="-228600" algn="l" rtl="0" fontAlgn="base">
        <a:lnSpc>
          <a:spcPct val="85000"/>
        </a:lnSpc>
        <a:spcBef>
          <a:spcPct val="20000"/>
        </a:spcBef>
        <a:spcAft>
          <a:spcPct val="0"/>
        </a:spcAft>
        <a:buClr>
          <a:srgbClr val="660033"/>
        </a:buClr>
        <a:buChar char="•"/>
        <a:defRPr sz="2000" b="1" i="1" kern="1200">
          <a:solidFill>
            <a:schemeClr val="tx1"/>
          </a:solidFill>
          <a:latin typeface="+mn-lt"/>
          <a:ea typeface="+mn-ea"/>
          <a:cs typeface="+mn-cs"/>
        </a:defRPr>
      </a:lvl3pPr>
      <a:lvl4pPr marL="1562100" indent="-228600" algn="l" rtl="0" fontAlgn="base">
        <a:lnSpc>
          <a:spcPct val="85000"/>
        </a:lnSpc>
        <a:spcBef>
          <a:spcPct val="20000"/>
        </a:spcBef>
        <a:spcAft>
          <a:spcPct val="0"/>
        </a:spcAft>
        <a:buClr>
          <a:srgbClr val="660033"/>
        </a:buClr>
        <a:buChar char="–"/>
        <a:defRPr b="1" i="1" kern="1200">
          <a:solidFill>
            <a:schemeClr val="tx1"/>
          </a:solidFill>
          <a:latin typeface="+mn-lt"/>
          <a:ea typeface="+mn-ea"/>
          <a:cs typeface="+mn-cs"/>
        </a:defRPr>
      </a:lvl4pPr>
      <a:lvl5pPr marL="1981200" indent="-228600" algn="l" rtl="0" fontAlgn="base">
        <a:lnSpc>
          <a:spcPct val="85000"/>
        </a:lnSpc>
        <a:spcBef>
          <a:spcPct val="20000"/>
        </a:spcBef>
        <a:spcAft>
          <a:spcPct val="0"/>
        </a:spcAft>
        <a:buClr>
          <a:srgbClr val="660033"/>
        </a:buClr>
        <a:buChar char="•"/>
        <a:defRPr b="1"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533506" name="Picture 2" descr="plan11"/>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ransition/>
  <p:timing/>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539650" name="Picture 2" descr="x10sion412"/>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p:timing/>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bg1"/>
            </a:gs>
            <a:gs pos="100000">
              <a:schemeClr val="bg1">
                <a:gamma/>
                <a:shade val="90980"/>
                <a:invGamma/>
              </a:schemeClr>
            </a:gs>
          </a:gsLst>
          <a:lin ang="5400000" scaled="1"/>
        </a:gradFill>
        <a:effectLst/>
      </p:bgPr>
    </p:bg>
    <p:spTree>
      <p:nvGrpSpPr>
        <p:cNvPr id="1" name=""/>
        <p:cNvGrpSpPr/>
        <p:nvPr/>
      </p:nvGrpSpPr>
      <p:grpSpPr>
        <a:xfrm>
          <a:off x="0" y="0"/>
          <a:ext cx="0" cy="0"/>
        </a:xfrm>
      </p:grpSpPr>
      <p:grpSp>
        <p:nvGrpSpPr>
          <p:cNvPr id="181250" name="Group 2"/>
          <p:cNvGrpSpPr/>
          <p:nvPr/>
        </p:nvGrpSpPr>
        <p:grpSpPr>
          <a:xfrm>
            <a:off x="1" y="1422400"/>
            <a:ext cx="12196233" cy="5435600"/>
            <a:chOff x="0" y="896"/>
            <a:chExt cx="5762" cy="3424"/>
          </a:xfrm>
        </p:grpSpPr>
        <p:grpSp>
          <p:nvGrpSpPr>
            <p:cNvPr id="181251" name="Group 3"/>
            <p:cNvGrpSpPr/>
            <p:nvPr userDrawn="1"/>
          </p:nvGrpSpPr>
          <p:grpSpPr>
            <a:xfrm>
              <a:off x="20" y="896"/>
              <a:ext cx="5742" cy="3424"/>
              <a:chOff x="20" y="896"/>
              <a:chExt cx="5742" cy="3424"/>
            </a:xfrm>
          </p:grpSpPr>
          <p:sp>
            <p:nvSpPr>
              <p:cNvPr id="181252" name="Freeform 4"/>
              <p:cNvSpPr/>
              <p:nvPr userDrawn="1"/>
            </p:nvSpPr>
            <p:spPr bwMode="hidden">
              <a:xfrm>
                <a:off x="1399" y="1116"/>
                <a:ext cx="2815" cy="2110"/>
              </a:xfrm>
              <a:custGeom>
                <a:gdLst>
                  <a:gd name="T0" fmla="*/ 950 w 2815"/>
                  <a:gd name="T1" fmla="*/ 85 h 2110"/>
                  <a:gd name="T2" fmla="*/ 628 w 2815"/>
                  <a:gd name="T3" fmla="*/ 438 h 2110"/>
                  <a:gd name="T4" fmla="*/ 66 w 2815"/>
                  <a:gd name="T5" fmla="*/ 471 h 2110"/>
                  <a:gd name="T6" fmla="*/ 0 w 2815"/>
                  <a:gd name="T7" fmla="*/ 627 h 2110"/>
                  <a:gd name="T8" fmla="*/ 372 w 2815"/>
                  <a:gd name="T9" fmla="*/ 1026 h 2110"/>
                  <a:gd name="T10" fmla="*/ 611 w 2815"/>
                  <a:gd name="T11" fmla="*/ 902 h 2110"/>
                  <a:gd name="T12" fmla="*/ 992 w 2815"/>
                  <a:gd name="T13" fmla="*/ 1085 h 2110"/>
                  <a:gd name="T14" fmla="*/ 1116 w 2815"/>
                  <a:gd name="T15" fmla="*/ 1339 h 2110"/>
                  <a:gd name="T16" fmla="*/ 1083 w 2815"/>
                  <a:gd name="T17" fmla="*/ 1450 h 2110"/>
                  <a:gd name="T18" fmla="*/ 1124 w 2815"/>
                  <a:gd name="T19" fmla="*/ 1659 h 2110"/>
                  <a:gd name="T20" fmla="*/ 1149 w 2815"/>
                  <a:gd name="T21" fmla="*/ 1999 h 2110"/>
                  <a:gd name="T22" fmla="*/ 1463 w 2815"/>
                  <a:gd name="T23" fmla="*/ 2110 h 2110"/>
                  <a:gd name="T24" fmla="*/ 1686 w 2815"/>
                  <a:gd name="T25" fmla="*/ 2025 h 2110"/>
                  <a:gd name="T26" fmla="*/ 1603 w 2815"/>
                  <a:gd name="T27" fmla="*/ 1777 h 2110"/>
                  <a:gd name="T28" fmla="*/ 1991 w 2815"/>
                  <a:gd name="T29" fmla="*/ 1555 h 2110"/>
                  <a:gd name="T30" fmla="*/ 2281 w 2815"/>
                  <a:gd name="T31" fmla="*/ 1542 h 2110"/>
                  <a:gd name="T32" fmla="*/ 2446 w 2815"/>
                  <a:gd name="T33" fmla="*/ 1359 h 2110"/>
                  <a:gd name="T34" fmla="*/ 2361 w 2815"/>
                  <a:gd name="T35" fmla="*/ 1001 h 2110"/>
                  <a:gd name="T36" fmla="*/ 2606 w 2815"/>
                  <a:gd name="T37" fmla="*/ 893 h 2110"/>
                  <a:gd name="T38" fmla="*/ 2815 w 2815"/>
                  <a:gd name="T39" fmla="*/ 454 h 2110"/>
                  <a:gd name="T40" fmla="*/ 2518 w 2815"/>
                  <a:gd name="T41" fmla="*/ 0 h 21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15" h="2110">
                    <a:moveTo>
                      <a:pt x="950" y="85"/>
                    </a:moveTo>
                    <a:lnTo>
                      <a:pt x="628" y="438"/>
                    </a:lnTo>
                    <a:lnTo>
                      <a:pt x="66" y="471"/>
                    </a:lnTo>
                    <a:lnTo>
                      <a:pt x="0" y="627"/>
                    </a:lnTo>
                    <a:lnTo>
                      <a:pt x="372" y="1026"/>
                    </a:lnTo>
                    <a:lnTo>
                      <a:pt x="611" y="902"/>
                    </a:lnTo>
                    <a:lnTo>
                      <a:pt x="992" y="1085"/>
                    </a:lnTo>
                    <a:lnTo>
                      <a:pt x="1116" y="1339"/>
                    </a:lnTo>
                    <a:lnTo>
                      <a:pt x="1083" y="1450"/>
                    </a:lnTo>
                    <a:lnTo>
                      <a:pt x="1124" y="1659"/>
                    </a:lnTo>
                    <a:lnTo>
                      <a:pt x="1149" y="1999"/>
                    </a:lnTo>
                    <a:lnTo>
                      <a:pt x="1463" y="2110"/>
                    </a:lnTo>
                    <a:lnTo>
                      <a:pt x="1686" y="2025"/>
                    </a:lnTo>
                    <a:lnTo>
                      <a:pt x="1603" y="1777"/>
                    </a:lnTo>
                    <a:lnTo>
                      <a:pt x="1991" y="1555"/>
                    </a:lnTo>
                    <a:lnTo>
                      <a:pt x="2281" y="1542"/>
                    </a:lnTo>
                    <a:lnTo>
                      <a:pt x="2446" y="1359"/>
                    </a:lnTo>
                    <a:lnTo>
                      <a:pt x="2361" y="1001"/>
                    </a:lnTo>
                    <a:lnTo>
                      <a:pt x="2606" y="893"/>
                    </a:lnTo>
                    <a:lnTo>
                      <a:pt x="2815" y="454"/>
                    </a:lnTo>
                    <a:lnTo>
                      <a:pt x="2518" y="0"/>
                    </a:lnTo>
                  </a:path>
                </a:pathLst>
              </a:custGeom>
              <a:noFill/>
              <a:ln w="1524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53" name="Freeform 5"/>
              <p:cNvSpPr/>
              <p:nvPr userDrawn="1"/>
            </p:nvSpPr>
            <p:spPr bwMode="hidden">
              <a:xfrm>
                <a:off x="672" y="1116"/>
                <a:ext cx="3966" cy="2366"/>
              </a:xfrm>
              <a:custGeom>
                <a:gdLst>
                  <a:gd name="T0" fmla="*/ 1423 w 3966"/>
                  <a:gd name="T1" fmla="*/ 65 h 2366"/>
                  <a:gd name="T2" fmla="*/ 1148 w 3966"/>
                  <a:gd name="T3" fmla="*/ 262 h 2366"/>
                  <a:gd name="T4" fmla="*/ 934 w 3966"/>
                  <a:gd name="T5" fmla="*/ 216 h 2366"/>
                  <a:gd name="T6" fmla="*/ 529 w 3966"/>
                  <a:gd name="T7" fmla="*/ 314 h 2366"/>
                  <a:gd name="T8" fmla="*/ 174 w 3966"/>
                  <a:gd name="T9" fmla="*/ 327 h 2366"/>
                  <a:gd name="T10" fmla="*/ 0 w 3966"/>
                  <a:gd name="T11" fmla="*/ 628 h 2366"/>
                  <a:gd name="T12" fmla="*/ 91 w 3966"/>
                  <a:gd name="T13" fmla="*/ 726 h 2366"/>
                  <a:gd name="T14" fmla="*/ 231 w 3966"/>
                  <a:gd name="T15" fmla="*/ 654 h 2366"/>
                  <a:gd name="T16" fmla="*/ 430 w 3966"/>
                  <a:gd name="T17" fmla="*/ 687 h 2366"/>
                  <a:gd name="T18" fmla="*/ 504 w 3966"/>
                  <a:gd name="T19" fmla="*/ 850 h 2366"/>
                  <a:gd name="T20" fmla="*/ 347 w 3966"/>
                  <a:gd name="T21" fmla="*/ 1020 h 2366"/>
                  <a:gd name="T22" fmla="*/ 529 w 3966"/>
                  <a:gd name="T23" fmla="*/ 1144 h 2366"/>
                  <a:gd name="T24" fmla="*/ 727 w 3966"/>
                  <a:gd name="T25" fmla="*/ 1105 h 2366"/>
                  <a:gd name="T26" fmla="*/ 901 w 3966"/>
                  <a:gd name="T27" fmla="*/ 1216 h 2366"/>
                  <a:gd name="T28" fmla="*/ 1256 w 3966"/>
                  <a:gd name="T29" fmla="*/ 1229 h 2366"/>
                  <a:gd name="T30" fmla="*/ 1611 w 3966"/>
                  <a:gd name="T31" fmla="*/ 1425 h 2366"/>
                  <a:gd name="T32" fmla="*/ 1694 w 3966"/>
                  <a:gd name="T33" fmla="*/ 1673 h 2366"/>
                  <a:gd name="T34" fmla="*/ 1619 w 3966"/>
                  <a:gd name="T35" fmla="*/ 2118 h 2366"/>
                  <a:gd name="T36" fmla="*/ 1694 w 3966"/>
                  <a:gd name="T37" fmla="*/ 2268 h 2366"/>
                  <a:gd name="T38" fmla="*/ 2132 w 3966"/>
                  <a:gd name="T39" fmla="*/ 2242 h 2366"/>
                  <a:gd name="T40" fmla="*/ 2289 w 3966"/>
                  <a:gd name="T41" fmla="*/ 2366 h 2366"/>
                  <a:gd name="T42" fmla="*/ 2594 w 3966"/>
                  <a:gd name="T43" fmla="*/ 2046 h 2366"/>
                  <a:gd name="T44" fmla="*/ 2537 w 3966"/>
                  <a:gd name="T45" fmla="*/ 1817 h 2366"/>
                  <a:gd name="T46" fmla="*/ 2818 w 3966"/>
                  <a:gd name="T47" fmla="*/ 1673 h 2366"/>
                  <a:gd name="T48" fmla="*/ 3016 w 3966"/>
                  <a:gd name="T49" fmla="*/ 1719 h 2366"/>
                  <a:gd name="T50" fmla="*/ 3280 w 3966"/>
                  <a:gd name="T51" fmla="*/ 1615 h 2366"/>
                  <a:gd name="T52" fmla="*/ 3405 w 3966"/>
                  <a:gd name="T53" fmla="*/ 1174 h 2366"/>
                  <a:gd name="T54" fmla="*/ 3643 w 3966"/>
                  <a:gd name="T55" fmla="*/ 922 h 2366"/>
                  <a:gd name="T56" fmla="*/ 3966 w 3966"/>
                  <a:gd name="T57" fmla="*/ 896 h 2366"/>
                  <a:gd name="T58" fmla="*/ 3908 w 3966"/>
                  <a:gd name="T59" fmla="*/ 733 h 2366"/>
                  <a:gd name="T60" fmla="*/ 3669 w 3966"/>
                  <a:gd name="T61" fmla="*/ 563 h 2366"/>
                  <a:gd name="T62" fmla="*/ 3817 w 3966"/>
                  <a:gd name="T63" fmla="*/ 210 h 2366"/>
                  <a:gd name="T64" fmla="*/ 3590 w 3966"/>
                  <a:gd name="T65" fmla="*/ 0 h 23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66" h="2366">
                    <a:moveTo>
                      <a:pt x="1423" y="65"/>
                    </a:moveTo>
                    <a:lnTo>
                      <a:pt x="1148" y="262"/>
                    </a:lnTo>
                    <a:lnTo>
                      <a:pt x="934" y="216"/>
                    </a:lnTo>
                    <a:lnTo>
                      <a:pt x="529" y="314"/>
                    </a:lnTo>
                    <a:lnTo>
                      <a:pt x="174" y="327"/>
                    </a:lnTo>
                    <a:lnTo>
                      <a:pt x="0" y="628"/>
                    </a:lnTo>
                    <a:lnTo>
                      <a:pt x="91" y="726"/>
                    </a:lnTo>
                    <a:lnTo>
                      <a:pt x="231" y="654"/>
                    </a:lnTo>
                    <a:lnTo>
                      <a:pt x="430" y="687"/>
                    </a:lnTo>
                    <a:lnTo>
                      <a:pt x="504" y="850"/>
                    </a:lnTo>
                    <a:lnTo>
                      <a:pt x="347" y="1020"/>
                    </a:lnTo>
                    <a:lnTo>
                      <a:pt x="529" y="1144"/>
                    </a:lnTo>
                    <a:lnTo>
                      <a:pt x="727" y="1105"/>
                    </a:lnTo>
                    <a:lnTo>
                      <a:pt x="901" y="1216"/>
                    </a:lnTo>
                    <a:lnTo>
                      <a:pt x="1256" y="1229"/>
                    </a:lnTo>
                    <a:lnTo>
                      <a:pt x="1611" y="1425"/>
                    </a:lnTo>
                    <a:lnTo>
                      <a:pt x="1694" y="1673"/>
                    </a:lnTo>
                    <a:lnTo>
                      <a:pt x="1619" y="2118"/>
                    </a:lnTo>
                    <a:lnTo>
                      <a:pt x="1694" y="2268"/>
                    </a:lnTo>
                    <a:lnTo>
                      <a:pt x="2132" y="2242"/>
                    </a:lnTo>
                    <a:lnTo>
                      <a:pt x="2289" y="2366"/>
                    </a:lnTo>
                    <a:lnTo>
                      <a:pt x="2594" y="2046"/>
                    </a:lnTo>
                    <a:lnTo>
                      <a:pt x="2537" y="1817"/>
                    </a:lnTo>
                    <a:lnTo>
                      <a:pt x="2818" y="1673"/>
                    </a:lnTo>
                    <a:lnTo>
                      <a:pt x="3016" y="1719"/>
                    </a:lnTo>
                    <a:lnTo>
                      <a:pt x="3280" y="1615"/>
                    </a:lnTo>
                    <a:lnTo>
                      <a:pt x="3405" y="1174"/>
                    </a:lnTo>
                    <a:lnTo>
                      <a:pt x="3643" y="922"/>
                    </a:lnTo>
                    <a:lnTo>
                      <a:pt x="3966" y="896"/>
                    </a:lnTo>
                    <a:lnTo>
                      <a:pt x="3908" y="733"/>
                    </a:lnTo>
                    <a:lnTo>
                      <a:pt x="3669" y="563"/>
                    </a:lnTo>
                    <a:lnTo>
                      <a:pt x="3817" y="210"/>
                    </a:lnTo>
                    <a:lnTo>
                      <a:pt x="3590" y="0"/>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54" name="Freeform 6"/>
              <p:cNvSpPr/>
              <p:nvPr userDrawn="1"/>
            </p:nvSpPr>
            <p:spPr bwMode="hidden">
              <a:xfrm>
                <a:off x="20" y="1069"/>
                <a:ext cx="5732" cy="3107"/>
              </a:xfrm>
              <a:custGeom>
                <a:gdLst>
                  <a:gd name="T0" fmla="*/ 81 w 5732"/>
                  <a:gd name="T1" fmla="*/ 0 h 3107"/>
                  <a:gd name="T2" fmla="*/ 133 w 5732"/>
                  <a:gd name="T3" fmla="*/ 328 h 3107"/>
                  <a:gd name="T4" fmla="*/ 0 w 5732"/>
                  <a:gd name="T5" fmla="*/ 666 h 3107"/>
                  <a:gd name="T6" fmla="*/ 83 w 5732"/>
                  <a:gd name="T7" fmla="*/ 1221 h 3107"/>
                  <a:gd name="T8" fmla="*/ 413 w 5732"/>
                  <a:gd name="T9" fmla="*/ 1515 h 3107"/>
                  <a:gd name="T10" fmla="*/ 881 w 5732"/>
                  <a:gd name="T11" fmla="*/ 1700 h 3107"/>
                  <a:gd name="T12" fmla="*/ 1440 w 5732"/>
                  <a:gd name="T13" fmla="*/ 1651 h 3107"/>
                  <a:gd name="T14" fmla="*/ 1755 w 5732"/>
                  <a:gd name="T15" fmla="*/ 1940 h 3107"/>
                  <a:gd name="T16" fmla="*/ 1653 w 5732"/>
                  <a:gd name="T17" fmla="*/ 2126 h 3107"/>
                  <a:gd name="T18" fmla="*/ 1136 w 5732"/>
                  <a:gd name="T19" fmla="*/ 2142 h 3107"/>
                  <a:gd name="T20" fmla="*/ 911 w 5732"/>
                  <a:gd name="T21" fmla="*/ 2021 h 3107"/>
                  <a:gd name="T22" fmla="*/ 739 w 5732"/>
                  <a:gd name="T23" fmla="*/ 2142 h 3107"/>
                  <a:gd name="T24" fmla="*/ 954 w 5732"/>
                  <a:gd name="T25" fmla="*/ 2524 h 3107"/>
                  <a:gd name="T26" fmla="*/ 973 w 5732"/>
                  <a:gd name="T27" fmla="*/ 2905 h 3107"/>
                  <a:gd name="T28" fmla="*/ 1511 w 5732"/>
                  <a:gd name="T29" fmla="*/ 3107 h 3107"/>
                  <a:gd name="T30" fmla="*/ 1644 w 5732"/>
                  <a:gd name="T31" fmla="*/ 2922 h 3107"/>
                  <a:gd name="T32" fmla="*/ 2077 w 5732"/>
                  <a:gd name="T33" fmla="*/ 2797 h 3107"/>
                  <a:gd name="T34" fmla="*/ 2610 w 5732"/>
                  <a:gd name="T35" fmla="*/ 2962 h 3107"/>
                  <a:gd name="T36" fmla="*/ 3222 w 5732"/>
                  <a:gd name="T37" fmla="*/ 2812 h 3107"/>
                  <a:gd name="T38" fmla="*/ 3443 w 5732"/>
                  <a:gd name="T39" fmla="*/ 2922 h 3107"/>
                  <a:gd name="T40" fmla="*/ 3861 w 5732"/>
                  <a:gd name="T41" fmla="*/ 2648 h 3107"/>
                  <a:gd name="T42" fmla="*/ 4125 w 5732"/>
                  <a:gd name="T43" fmla="*/ 2311 h 3107"/>
                  <a:gd name="T44" fmla="*/ 4369 w 5732"/>
                  <a:gd name="T45" fmla="*/ 2318 h 3107"/>
                  <a:gd name="T46" fmla="*/ 4554 w 5732"/>
                  <a:gd name="T47" fmla="*/ 2445 h 3107"/>
                  <a:gd name="T48" fmla="*/ 5015 w 5732"/>
                  <a:gd name="T49" fmla="*/ 2142 h 3107"/>
                  <a:gd name="T50" fmla="*/ 5404 w 5732"/>
                  <a:gd name="T51" fmla="*/ 2185 h 3107"/>
                  <a:gd name="T52" fmla="*/ 5732 w 5732"/>
                  <a:gd name="T53" fmla="*/ 2069 h 3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32" h="3107">
                    <a:moveTo>
                      <a:pt x="81" y="0"/>
                    </a:moveTo>
                    <a:lnTo>
                      <a:pt x="133" y="328"/>
                    </a:lnTo>
                    <a:lnTo>
                      <a:pt x="0" y="666"/>
                    </a:lnTo>
                    <a:lnTo>
                      <a:pt x="83" y="1221"/>
                    </a:lnTo>
                    <a:lnTo>
                      <a:pt x="413" y="1515"/>
                    </a:lnTo>
                    <a:lnTo>
                      <a:pt x="881" y="1700"/>
                    </a:lnTo>
                    <a:lnTo>
                      <a:pt x="1440" y="1651"/>
                    </a:lnTo>
                    <a:lnTo>
                      <a:pt x="1755" y="1940"/>
                    </a:lnTo>
                    <a:lnTo>
                      <a:pt x="1653" y="2126"/>
                    </a:lnTo>
                    <a:lnTo>
                      <a:pt x="1136" y="2142"/>
                    </a:lnTo>
                    <a:lnTo>
                      <a:pt x="911" y="2021"/>
                    </a:lnTo>
                    <a:lnTo>
                      <a:pt x="739" y="2142"/>
                    </a:lnTo>
                    <a:lnTo>
                      <a:pt x="954" y="2524"/>
                    </a:lnTo>
                    <a:lnTo>
                      <a:pt x="973" y="2905"/>
                    </a:lnTo>
                    <a:lnTo>
                      <a:pt x="1511" y="3107"/>
                    </a:lnTo>
                    <a:lnTo>
                      <a:pt x="1644" y="2922"/>
                    </a:lnTo>
                    <a:lnTo>
                      <a:pt x="2077" y="2797"/>
                    </a:lnTo>
                    <a:lnTo>
                      <a:pt x="2610" y="2962"/>
                    </a:lnTo>
                    <a:lnTo>
                      <a:pt x="3222" y="2812"/>
                    </a:lnTo>
                    <a:lnTo>
                      <a:pt x="3443" y="2922"/>
                    </a:lnTo>
                    <a:lnTo>
                      <a:pt x="3861" y="2648"/>
                    </a:lnTo>
                    <a:lnTo>
                      <a:pt x="4125" y="2311"/>
                    </a:lnTo>
                    <a:lnTo>
                      <a:pt x="4369" y="2318"/>
                    </a:lnTo>
                    <a:lnTo>
                      <a:pt x="4554" y="2445"/>
                    </a:lnTo>
                    <a:lnTo>
                      <a:pt x="5015" y="2142"/>
                    </a:lnTo>
                    <a:lnTo>
                      <a:pt x="5404" y="2185"/>
                    </a:lnTo>
                    <a:lnTo>
                      <a:pt x="5732" y="2069"/>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55" name="Freeform 7"/>
              <p:cNvSpPr/>
              <p:nvPr userDrawn="1"/>
            </p:nvSpPr>
            <p:spPr bwMode="hidden">
              <a:xfrm>
                <a:off x="242" y="1145"/>
                <a:ext cx="5512" cy="2760"/>
              </a:xfrm>
              <a:custGeom>
                <a:gdLst>
                  <a:gd name="T0" fmla="*/ 240 w 5512"/>
                  <a:gd name="T1" fmla="*/ 0 h 2760"/>
                  <a:gd name="T2" fmla="*/ 0 w 5512"/>
                  <a:gd name="T3" fmla="*/ 336 h 2760"/>
                  <a:gd name="T4" fmla="*/ 82 w 5512"/>
                  <a:gd name="T5" fmla="*/ 821 h 2760"/>
                  <a:gd name="T6" fmla="*/ 243 w 5512"/>
                  <a:gd name="T7" fmla="*/ 873 h 2760"/>
                  <a:gd name="T8" fmla="*/ 473 w 5512"/>
                  <a:gd name="T9" fmla="*/ 1087 h 2760"/>
                  <a:gd name="T10" fmla="*/ 557 w 5512"/>
                  <a:gd name="T11" fmla="*/ 1441 h 2760"/>
                  <a:gd name="T12" fmla="*/ 839 w 5512"/>
                  <a:gd name="T13" fmla="*/ 1499 h 2760"/>
                  <a:gd name="T14" fmla="*/ 1258 w 5512"/>
                  <a:gd name="T15" fmla="*/ 1349 h 2760"/>
                  <a:gd name="T16" fmla="*/ 1307 w 5512"/>
                  <a:gd name="T17" fmla="*/ 1493 h 2760"/>
                  <a:gd name="T18" fmla="*/ 1621 w 5512"/>
                  <a:gd name="T19" fmla="*/ 1513 h 2760"/>
                  <a:gd name="T20" fmla="*/ 1862 w 5512"/>
                  <a:gd name="T21" fmla="*/ 1865 h 2760"/>
                  <a:gd name="T22" fmla="*/ 1668 w 5512"/>
                  <a:gd name="T23" fmla="*/ 2166 h 2760"/>
                  <a:gd name="T24" fmla="*/ 1308 w 5512"/>
                  <a:gd name="T25" fmla="*/ 2217 h 2760"/>
                  <a:gd name="T26" fmla="*/ 992 w 5512"/>
                  <a:gd name="T27" fmla="*/ 2172 h 2760"/>
                  <a:gd name="T28" fmla="*/ 903 w 5512"/>
                  <a:gd name="T29" fmla="*/ 2244 h 2760"/>
                  <a:gd name="T30" fmla="*/ 1008 w 5512"/>
                  <a:gd name="T31" fmla="*/ 2415 h 2760"/>
                  <a:gd name="T32" fmla="*/ 992 w 5512"/>
                  <a:gd name="T33" fmla="*/ 2538 h 2760"/>
                  <a:gd name="T34" fmla="*/ 1137 w 5512"/>
                  <a:gd name="T35" fmla="*/ 2760 h 2760"/>
                  <a:gd name="T36" fmla="*/ 1661 w 5512"/>
                  <a:gd name="T37" fmla="*/ 2623 h 2760"/>
                  <a:gd name="T38" fmla="*/ 1725 w 5512"/>
                  <a:gd name="T39" fmla="*/ 2492 h 2760"/>
                  <a:gd name="T40" fmla="*/ 1895 w 5512"/>
                  <a:gd name="T41" fmla="*/ 2551 h 2760"/>
                  <a:gd name="T42" fmla="*/ 2338 w 5512"/>
                  <a:gd name="T43" fmla="*/ 2448 h 2760"/>
                  <a:gd name="T44" fmla="*/ 2443 w 5512"/>
                  <a:gd name="T45" fmla="*/ 2714 h 2760"/>
                  <a:gd name="T46" fmla="*/ 2870 w 5512"/>
                  <a:gd name="T47" fmla="*/ 2541 h 2760"/>
                  <a:gd name="T48" fmla="*/ 3264 w 5512"/>
                  <a:gd name="T49" fmla="*/ 2591 h 2760"/>
                  <a:gd name="T50" fmla="*/ 3522 w 5512"/>
                  <a:gd name="T51" fmla="*/ 2427 h 2760"/>
                  <a:gd name="T52" fmla="*/ 3594 w 5512"/>
                  <a:gd name="T53" fmla="*/ 2081 h 2760"/>
                  <a:gd name="T54" fmla="*/ 4013 w 5512"/>
                  <a:gd name="T55" fmla="*/ 2087 h 2760"/>
                  <a:gd name="T56" fmla="*/ 4070 w 5512"/>
                  <a:gd name="T57" fmla="*/ 1924 h 2760"/>
                  <a:gd name="T58" fmla="*/ 4239 w 5512"/>
                  <a:gd name="T59" fmla="*/ 1931 h 2760"/>
                  <a:gd name="T60" fmla="*/ 4465 w 5512"/>
                  <a:gd name="T61" fmla="*/ 2094 h 2760"/>
                  <a:gd name="T62" fmla="*/ 4836 w 5512"/>
                  <a:gd name="T63" fmla="*/ 1814 h 2760"/>
                  <a:gd name="T64" fmla="*/ 5225 w 5512"/>
                  <a:gd name="T65" fmla="*/ 1785 h 2760"/>
                  <a:gd name="T66" fmla="*/ 5367 w 5512"/>
                  <a:gd name="T67" fmla="*/ 1571 h 2760"/>
                  <a:gd name="T68" fmla="*/ 5512 w 5512"/>
                  <a:gd name="T69" fmla="*/ 1585 h 27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12" h="2760">
                    <a:moveTo>
                      <a:pt x="240" y="0"/>
                    </a:moveTo>
                    <a:lnTo>
                      <a:pt x="0" y="336"/>
                    </a:lnTo>
                    <a:lnTo>
                      <a:pt x="82" y="821"/>
                    </a:lnTo>
                    <a:lnTo>
                      <a:pt x="243" y="873"/>
                    </a:lnTo>
                    <a:lnTo>
                      <a:pt x="473" y="1087"/>
                    </a:lnTo>
                    <a:lnTo>
                      <a:pt x="557" y="1441"/>
                    </a:lnTo>
                    <a:lnTo>
                      <a:pt x="839" y="1499"/>
                    </a:lnTo>
                    <a:lnTo>
                      <a:pt x="1258" y="1349"/>
                    </a:lnTo>
                    <a:lnTo>
                      <a:pt x="1307" y="1493"/>
                    </a:lnTo>
                    <a:lnTo>
                      <a:pt x="1621" y="1513"/>
                    </a:lnTo>
                    <a:lnTo>
                      <a:pt x="1862" y="1865"/>
                    </a:lnTo>
                    <a:lnTo>
                      <a:pt x="1668" y="2166"/>
                    </a:lnTo>
                    <a:lnTo>
                      <a:pt x="1308" y="2217"/>
                    </a:lnTo>
                    <a:lnTo>
                      <a:pt x="992" y="2172"/>
                    </a:lnTo>
                    <a:lnTo>
                      <a:pt x="903" y="2244"/>
                    </a:lnTo>
                    <a:lnTo>
                      <a:pt x="1008" y="2415"/>
                    </a:lnTo>
                    <a:lnTo>
                      <a:pt x="992" y="2538"/>
                    </a:lnTo>
                    <a:lnTo>
                      <a:pt x="1137" y="2760"/>
                    </a:lnTo>
                    <a:lnTo>
                      <a:pt x="1661" y="2623"/>
                    </a:lnTo>
                    <a:lnTo>
                      <a:pt x="1725" y="2492"/>
                    </a:lnTo>
                    <a:lnTo>
                      <a:pt x="1895" y="2551"/>
                    </a:lnTo>
                    <a:lnTo>
                      <a:pt x="2338" y="2448"/>
                    </a:lnTo>
                    <a:lnTo>
                      <a:pt x="2443" y="2714"/>
                    </a:lnTo>
                    <a:lnTo>
                      <a:pt x="2870" y="2541"/>
                    </a:lnTo>
                    <a:lnTo>
                      <a:pt x="3264" y="2591"/>
                    </a:lnTo>
                    <a:lnTo>
                      <a:pt x="3522" y="2427"/>
                    </a:lnTo>
                    <a:lnTo>
                      <a:pt x="3594" y="2081"/>
                    </a:lnTo>
                    <a:lnTo>
                      <a:pt x="4013" y="2087"/>
                    </a:lnTo>
                    <a:lnTo>
                      <a:pt x="4070" y="1924"/>
                    </a:lnTo>
                    <a:lnTo>
                      <a:pt x="4239" y="1931"/>
                    </a:lnTo>
                    <a:lnTo>
                      <a:pt x="4465" y="2094"/>
                    </a:lnTo>
                    <a:lnTo>
                      <a:pt x="4836" y="1814"/>
                    </a:lnTo>
                    <a:lnTo>
                      <a:pt x="5225" y="1785"/>
                    </a:lnTo>
                    <a:lnTo>
                      <a:pt x="5367" y="1571"/>
                    </a:lnTo>
                    <a:lnTo>
                      <a:pt x="5512" y="1585"/>
                    </a:lnTo>
                  </a:path>
                </a:pathLst>
              </a:custGeom>
              <a:noFill/>
              <a:ln w="1524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56" name="Freeform 8"/>
              <p:cNvSpPr/>
              <p:nvPr userDrawn="1"/>
            </p:nvSpPr>
            <p:spPr bwMode="hidden">
              <a:xfrm>
                <a:off x="4840" y="984"/>
                <a:ext cx="790" cy="1189"/>
              </a:xfrm>
              <a:custGeom>
                <a:gdLst>
                  <a:gd name="T0" fmla="*/ 139 w 790"/>
                  <a:gd name="T1" fmla="*/ 0 h 1189"/>
                  <a:gd name="T2" fmla="*/ 210 w 790"/>
                  <a:gd name="T3" fmla="*/ 233 h 1189"/>
                  <a:gd name="T4" fmla="*/ 159 w 790"/>
                  <a:gd name="T5" fmla="*/ 643 h 1189"/>
                  <a:gd name="T6" fmla="*/ 454 w 790"/>
                  <a:gd name="T7" fmla="*/ 771 h 1189"/>
                  <a:gd name="T8" fmla="*/ 605 w 790"/>
                  <a:gd name="T9" fmla="*/ 1046 h 1189"/>
                  <a:gd name="T10" fmla="*/ 790 w 790"/>
                  <a:gd name="T11" fmla="*/ 1189 h 1189"/>
                  <a:gd name="T12" fmla="*/ 540 w 790"/>
                  <a:gd name="T13" fmla="*/ 1111 h 1189"/>
                  <a:gd name="T14" fmla="*/ 363 w 790"/>
                  <a:gd name="T15" fmla="*/ 883 h 1189"/>
                  <a:gd name="T16" fmla="*/ 139 w 790"/>
                  <a:gd name="T17" fmla="*/ 852 h 1189"/>
                  <a:gd name="T18" fmla="*/ 0 w 790"/>
                  <a:gd name="T19" fmla="*/ 499 h 1189"/>
                  <a:gd name="T20" fmla="*/ 48 w 790"/>
                  <a:gd name="T21" fmla="*/ 209 h 11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0" h="1189">
                    <a:moveTo>
                      <a:pt x="139" y="0"/>
                    </a:moveTo>
                    <a:lnTo>
                      <a:pt x="210" y="233"/>
                    </a:lnTo>
                    <a:lnTo>
                      <a:pt x="159" y="643"/>
                    </a:lnTo>
                    <a:lnTo>
                      <a:pt x="454" y="771"/>
                    </a:lnTo>
                    <a:lnTo>
                      <a:pt x="605" y="1046"/>
                    </a:lnTo>
                    <a:lnTo>
                      <a:pt x="790" y="1189"/>
                    </a:lnTo>
                    <a:lnTo>
                      <a:pt x="540" y="1111"/>
                    </a:lnTo>
                    <a:lnTo>
                      <a:pt x="363" y="883"/>
                    </a:lnTo>
                    <a:lnTo>
                      <a:pt x="139" y="852"/>
                    </a:lnTo>
                    <a:lnTo>
                      <a:pt x="0" y="499"/>
                    </a:lnTo>
                    <a:lnTo>
                      <a:pt x="48" y="209"/>
                    </a:lnTo>
                  </a:path>
                </a:pathLst>
              </a:custGeom>
              <a:noFill/>
              <a:ln w="1524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57" name="Freeform 9"/>
              <p:cNvSpPr/>
              <p:nvPr userDrawn="1"/>
            </p:nvSpPr>
            <p:spPr bwMode="hidden">
              <a:xfrm>
                <a:off x="5173" y="896"/>
                <a:ext cx="579" cy="1117"/>
              </a:xfrm>
              <a:custGeom>
                <a:gdLst>
                  <a:gd name="T0" fmla="*/ 0 w 579"/>
                  <a:gd name="T1" fmla="*/ 0 h 1117"/>
                  <a:gd name="T2" fmla="*/ 128 w 579"/>
                  <a:gd name="T3" fmla="*/ 328 h 1117"/>
                  <a:gd name="T4" fmla="*/ 9 w 579"/>
                  <a:gd name="T5" fmla="*/ 659 h 1117"/>
                  <a:gd name="T6" fmla="*/ 40 w 579"/>
                  <a:gd name="T7" fmla="*/ 763 h 1117"/>
                  <a:gd name="T8" fmla="*/ 234 w 579"/>
                  <a:gd name="T9" fmla="*/ 739 h 1117"/>
                  <a:gd name="T10" fmla="*/ 344 w 579"/>
                  <a:gd name="T11" fmla="*/ 1055 h 1117"/>
                  <a:gd name="T12" fmla="*/ 579 w 579"/>
                  <a:gd name="T13" fmla="*/ 1117 h 1117"/>
                </a:gdLst>
                <a:cxnLst>
                  <a:cxn ang="0">
                    <a:pos x="T0" y="T1"/>
                  </a:cxn>
                  <a:cxn ang="0">
                    <a:pos x="T2" y="T3"/>
                  </a:cxn>
                  <a:cxn ang="0">
                    <a:pos x="T4" y="T5"/>
                  </a:cxn>
                  <a:cxn ang="0">
                    <a:pos x="T6" y="T7"/>
                  </a:cxn>
                  <a:cxn ang="0">
                    <a:pos x="T8" y="T9"/>
                  </a:cxn>
                  <a:cxn ang="0">
                    <a:pos x="T10" y="T11"/>
                  </a:cxn>
                  <a:cxn ang="0">
                    <a:pos x="T12" y="T13"/>
                  </a:cxn>
                </a:cxnLst>
                <a:rect l="0" t="0" r="r" b="b"/>
                <a:pathLst>
                  <a:path w="579" h="1117">
                    <a:moveTo>
                      <a:pt x="0" y="0"/>
                    </a:moveTo>
                    <a:lnTo>
                      <a:pt x="128" y="328"/>
                    </a:lnTo>
                    <a:lnTo>
                      <a:pt x="9" y="659"/>
                    </a:lnTo>
                    <a:lnTo>
                      <a:pt x="40" y="763"/>
                    </a:lnTo>
                    <a:lnTo>
                      <a:pt x="234" y="739"/>
                    </a:lnTo>
                    <a:lnTo>
                      <a:pt x="344" y="1055"/>
                    </a:lnTo>
                    <a:lnTo>
                      <a:pt x="579" y="1117"/>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58" name="Freeform 10"/>
              <p:cNvSpPr/>
              <p:nvPr userDrawn="1"/>
            </p:nvSpPr>
            <p:spPr bwMode="hidden">
              <a:xfrm>
                <a:off x="3291" y="968"/>
                <a:ext cx="2471" cy="2396"/>
              </a:xfrm>
              <a:custGeom>
                <a:gdLst>
                  <a:gd name="T0" fmla="*/ 1118 w 2471"/>
                  <a:gd name="T1" fmla="*/ 0 h 2396"/>
                  <a:gd name="T2" fmla="*/ 1179 w 2471"/>
                  <a:gd name="T3" fmla="*/ 225 h 2396"/>
                  <a:gd name="T4" fmla="*/ 1393 w 2471"/>
                  <a:gd name="T5" fmla="*/ 339 h 2396"/>
                  <a:gd name="T6" fmla="*/ 1404 w 2471"/>
                  <a:gd name="T7" fmla="*/ 548 h 2396"/>
                  <a:gd name="T8" fmla="*/ 1342 w 2471"/>
                  <a:gd name="T9" fmla="*/ 732 h 2396"/>
                  <a:gd name="T10" fmla="*/ 1434 w 2471"/>
                  <a:gd name="T11" fmla="*/ 925 h 2396"/>
                  <a:gd name="T12" fmla="*/ 1455 w 2471"/>
                  <a:gd name="T13" fmla="*/ 1109 h 2396"/>
                  <a:gd name="T14" fmla="*/ 1311 w 2471"/>
                  <a:gd name="T15" fmla="*/ 1142 h 2396"/>
                  <a:gd name="T16" fmla="*/ 926 w 2471"/>
                  <a:gd name="T17" fmla="*/ 1384 h 2396"/>
                  <a:gd name="T18" fmla="*/ 975 w 2471"/>
                  <a:gd name="T19" fmla="*/ 1456 h 2396"/>
                  <a:gd name="T20" fmla="*/ 956 w 2471"/>
                  <a:gd name="T21" fmla="*/ 1624 h 2396"/>
                  <a:gd name="T22" fmla="*/ 782 w 2471"/>
                  <a:gd name="T23" fmla="*/ 1817 h 2396"/>
                  <a:gd name="T24" fmla="*/ 539 w 2471"/>
                  <a:gd name="T25" fmla="*/ 1978 h 2396"/>
                  <a:gd name="T26" fmla="*/ 152 w 2471"/>
                  <a:gd name="T27" fmla="*/ 2026 h 2396"/>
                  <a:gd name="T28" fmla="*/ 19 w 2471"/>
                  <a:gd name="T29" fmla="*/ 2251 h 2396"/>
                  <a:gd name="T30" fmla="*/ 0 w 2471"/>
                  <a:gd name="T31" fmla="*/ 2396 h 2396"/>
                  <a:gd name="T32" fmla="*/ 213 w 2471"/>
                  <a:gd name="T33" fmla="*/ 2179 h 2396"/>
                  <a:gd name="T34" fmla="*/ 629 w 2471"/>
                  <a:gd name="T35" fmla="*/ 2090 h 2396"/>
                  <a:gd name="T36" fmla="*/ 894 w 2471"/>
                  <a:gd name="T37" fmla="*/ 1906 h 2396"/>
                  <a:gd name="T38" fmla="*/ 1230 w 2471"/>
                  <a:gd name="T39" fmla="*/ 1986 h 2396"/>
                  <a:gd name="T40" fmla="*/ 1668 w 2471"/>
                  <a:gd name="T41" fmla="*/ 1906 h 2396"/>
                  <a:gd name="T42" fmla="*/ 1983 w 2471"/>
                  <a:gd name="T43" fmla="*/ 1745 h 2396"/>
                  <a:gd name="T44" fmla="*/ 2014 w 2471"/>
                  <a:gd name="T45" fmla="*/ 1600 h 2396"/>
                  <a:gd name="T46" fmla="*/ 2237 w 2471"/>
                  <a:gd name="T47" fmla="*/ 1496 h 2396"/>
                  <a:gd name="T48" fmla="*/ 2359 w 2471"/>
                  <a:gd name="T49" fmla="*/ 1552 h 2396"/>
                  <a:gd name="T50" fmla="*/ 2471 w 2471"/>
                  <a:gd name="T51" fmla="*/ 1479 h 23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1" h="2396">
                    <a:moveTo>
                      <a:pt x="1118" y="0"/>
                    </a:moveTo>
                    <a:lnTo>
                      <a:pt x="1179" y="225"/>
                    </a:lnTo>
                    <a:lnTo>
                      <a:pt x="1393" y="339"/>
                    </a:lnTo>
                    <a:lnTo>
                      <a:pt x="1404" y="548"/>
                    </a:lnTo>
                    <a:lnTo>
                      <a:pt x="1342" y="732"/>
                    </a:lnTo>
                    <a:lnTo>
                      <a:pt x="1434" y="925"/>
                    </a:lnTo>
                    <a:lnTo>
                      <a:pt x="1455" y="1109"/>
                    </a:lnTo>
                    <a:lnTo>
                      <a:pt x="1311" y="1142"/>
                    </a:lnTo>
                    <a:lnTo>
                      <a:pt x="926" y="1384"/>
                    </a:lnTo>
                    <a:lnTo>
                      <a:pt x="975" y="1456"/>
                    </a:lnTo>
                    <a:lnTo>
                      <a:pt x="956" y="1624"/>
                    </a:lnTo>
                    <a:lnTo>
                      <a:pt x="782" y="1817"/>
                    </a:lnTo>
                    <a:lnTo>
                      <a:pt x="539" y="1978"/>
                    </a:lnTo>
                    <a:lnTo>
                      <a:pt x="152" y="2026"/>
                    </a:lnTo>
                    <a:lnTo>
                      <a:pt x="19" y="2251"/>
                    </a:lnTo>
                    <a:lnTo>
                      <a:pt x="0" y="2396"/>
                    </a:lnTo>
                    <a:lnTo>
                      <a:pt x="213" y="2179"/>
                    </a:lnTo>
                    <a:lnTo>
                      <a:pt x="629" y="2090"/>
                    </a:lnTo>
                    <a:lnTo>
                      <a:pt x="894" y="1906"/>
                    </a:lnTo>
                    <a:lnTo>
                      <a:pt x="1230" y="1986"/>
                    </a:lnTo>
                    <a:lnTo>
                      <a:pt x="1668" y="1906"/>
                    </a:lnTo>
                    <a:lnTo>
                      <a:pt x="1983" y="1745"/>
                    </a:lnTo>
                    <a:lnTo>
                      <a:pt x="2014" y="1600"/>
                    </a:lnTo>
                    <a:lnTo>
                      <a:pt x="2237" y="1496"/>
                    </a:lnTo>
                    <a:lnTo>
                      <a:pt x="2359" y="1552"/>
                    </a:lnTo>
                    <a:lnTo>
                      <a:pt x="2471" y="1479"/>
                    </a:lnTo>
                  </a:path>
                </a:pathLst>
              </a:custGeom>
              <a:noFill/>
              <a:ln w="1651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59" name="Freeform 11"/>
              <p:cNvSpPr/>
              <p:nvPr userDrawn="1"/>
            </p:nvSpPr>
            <p:spPr bwMode="hidden">
              <a:xfrm>
                <a:off x="2366" y="1067"/>
                <a:ext cx="1399" cy="1349"/>
              </a:xfrm>
              <a:custGeom>
                <a:gdLst>
                  <a:gd name="T0" fmla="*/ 620 w 1399"/>
                  <a:gd name="T1" fmla="*/ 155 h 1349"/>
                  <a:gd name="T2" fmla="*/ 421 w 1399"/>
                  <a:gd name="T3" fmla="*/ 155 h 1349"/>
                  <a:gd name="T4" fmla="*/ 205 w 1399"/>
                  <a:gd name="T5" fmla="*/ 507 h 1349"/>
                  <a:gd name="T6" fmla="*/ 0 w 1399"/>
                  <a:gd name="T7" fmla="*/ 673 h 1349"/>
                  <a:gd name="T8" fmla="*/ 487 w 1399"/>
                  <a:gd name="T9" fmla="*/ 783 h 1349"/>
                  <a:gd name="T10" fmla="*/ 425 w 1399"/>
                  <a:gd name="T11" fmla="*/ 1009 h 1349"/>
                  <a:gd name="T12" fmla="*/ 617 w 1399"/>
                  <a:gd name="T13" fmla="*/ 1086 h 1349"/>
                  <a:gd name="T14" fmla="*/ 498 w 1399"/>
                  <a:gd name="T15" fmla="*/ 1349 h 1349"/>
                  <a:gd name="T16" fmla="*/ 961 w 1399"/>
                  <a:gd name="T17" fmla="*/ 1035 h 1349"/>
                  <a:gd name="T18" fmla="*/ 926 w 1399"/>
                  <a:gd name="T19" fmla="*/ 776 h 1349"/>
                  <a:gd name="T20" fmla="*/ 1181 w 1399"/>
                  <a:gd name="T21" fmla="*/ 749 h 1349"/>
                  <a:gd name="T22" fmla="*/ 1399 w 1399"/>
                  <a:gd name="T23" fmla="*/ 601 h 1349"/>
                  <a:gd name="T24" fmla="*/ 1315 w 1399"/>
                  <a:gd name="T25" fmla="*/ 416 h 1349"/>
                  <a:gd name="T26" fmla="*/ 1341 w 1399"/>
                  <a:gd name="T27" fmla="*/ 196 h 1349"/>
                  <a:gd name="T28" fmla="*/ 1171 w 1399"/>
                  <a:gd name="T29" fmla="*/ 164 h 1349"/>
                  <a:gd name="T30" fmla="*/ 928 w 1399"/>
                  <a:gd name="T31" fmla="*/ 0 h 1349"/>
                  <a:gd name="T32" fmla="*/ 620 w 1399"/>
                  <a:gd name="T33" fmla="*/ 155 h 1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9" h="1349">
                    <a:moveTo>
                      <a:pt x="620" y="155"/>
                    </a:moveTo>
                    <a:lnTo>
                      <a:pt x="421" y="155"/>
                    </a:lnTo>
                    <a:lnTo>
                      <a:pt x="205" y="507"/>
                    </a:lnTo>
                    <a:lnTo>
                      <a:pt x="0" y="673"/>
                    </a:lnTo>
                    <a:lnTo>
                      <a:pt x="487" y="783"/>
                    </a:lnTo>
                    <a:lnTo>
                      <a:pt x="425" y="1009"/>
                    </a:lnTo>
                    <a:lnTo>
                      <a:pt x="617" y="1086"/>
                    </a:lnTo>
                    <a:lnTo>
                      <a:pt x="498" y="1349"/>
                    </a:lnTo>
                    <a:lnTo>
                      <a:pt x="961" y="1035"/>
                    </a:lnTo>
                    <a:lnTo>
                      <a:pt x="926" y="776"/>
                    </a:lnTo>
                    <a:lnTo>
                      <a:pt x="1181" y="749"/>
                    </a:lnTo>
                    <a:lnTo>
                      <a:pt x="1399" y="601"/>
                    </a:lnTo>
                    <a:lnTo>
                      <a:pt x="1315" y="416"/>
                    </a:lnTo>
                    <a:lnTo>
                      <a:pt x="1341" y="196"/>
                    </a:lnTo>
                    <a:lnTo>
                      <a:pt x="1171" y="164"/>
                    </a:lnTo>
                    <a:lnTo>
                      <a:pt x="928" y="0"/>
                    </a:lnTo>
                    <a:lnTo>
                      <a:pt x="620" y="155"/>
                    </a:lnTo>
                    <a:close/>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60" name="Freeform 12"/>
              <p:cNvSpPr/>
              <p:nvPr userDrawn="1"/>
            </p:nvSpPr>
            <p:spPr bwMode="hidden">
              <a:xfrm>
                <a:off x="4275" y="2031"/>
                <a:ext cx="1256" cy="810"/>
              </a:xfrm>
              <a:custGeom>
                <a:gdLst>
                  <a:gd name="T0" fmla="*/ 719 w 1256"/>
                  <a:gd name="T1" fmla="*/ 183 h 810"/>
                  <a:gd name="T2" fmla="*/ 760 w 1256"/>
                  <a:gd name="T3" fmla="*/ 33 h 810"/>
                  <a:gd name="T4" fmla="*/ 884 w 1256"/>
                  <a:gd name="T5" fmla="*/ 0 h 810"/>
                  <a:gd name="T6" fmla="*/ 983 w 1256"/>
                  <a:gd name="T7" fmla="*/ 78 h 810"/>
                  <a:gd name="T8" fmla="*/ 1082 w 1256"/>
                  <a:gd name="T9" fmla="*/ 248 h 810"/>
                  <a:gd name="T10" fmla="*/ 1256 w 1256"/>
                  <a:gd name="T11" fmla="*/ 229 h 810"/>
                  <a:gd name="T12" fmla="*/ 1248 w 1256"/>
                  <a:gd name="T13" fmla="*/ 359 h 810"/>
                  <a:gd name="T14" fmla="*/ 1016 w 1256"/>
                  <a:gd name="T15" fmla="*/ 431 h 810"/>
                  <a:gd name="T16" fmla="*/ 879 w 1256"/>
                  <a:gd name="T17" fmla="*/ 417 h 810"/>
                  <a:gd name="T18" fmla="*/ 719 w 1256"/>
                  <a:gd name="T19" fmla="*/ 481 h 810"/>
                  <a:gd name="T20" fmla="*/ 591 w 1256"/>
                  <a:gd name="T21" fmla="*/ 633 h 810"/>
                  <a:gd name="T22" fmla="*/ 423 w 1256"/>
                  <a:gd name="T23" fmla="*/ 537 h 810"/>
                  <a:gd name="T24" fmla="*/ 256 w 1256"/>
                  <a:gd name="T25" fmla="*/ 810 h 810"/>
                  <a:gd name="T26" fmla="*/ 66 w 1256"/>
                  <a:gd name="T27" fmla="*/ 764 h 810"/>
                  <a:gd name="T28" fmla="*/ 0 w 1256"/>
                  <a:gd name="T29" fmla="*/ 601 h 810"/>
                  <a:gd name="T30" fmla="*/ 157 w 1256"/>
                  <a:gd name="T31" fmla="*/ 483 h 810"/>
                  <a:gd name="T32" fmla="*/ 248 w 1256"/>
                  <a:gd name="T33" fmla="*/ 281 h 810"/>
                  <a:gd name="T34" fmla="*/ 438 w 1256"/>
                  <a:gd name="T35" fmla="*/ 150 h 810"/>
                  <a:gd name="T36" fmla="*/ 719 w 1256"/>
                  <a:gd name="T37" fmla="*/ 189 h 8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6" h="810">
                    <a:moveTo>
                      <a:pt x="719" y="183"/>
                    </a:moveTo>
                    <a:lnTo>
                      <a:pt x="760" y="33"/>
                    </a:lnTo>
                    <a:lnTo>
                      <a:pt x="884" y="0"/>
                    </a:lnTo>
                    <a:lnTo>
                      <a:pt x="983" y="78"/>
                    </a:lnTo>
                    <a:lnTo>
                      <a:pt x="1082" y="248"/>
                    </a:lnTo>
                    <a:lnTo>
                      <a:pt x="1256" y="229"/>
                    </a:lnTo>
                    <a:lnTo>
                      <a:pt x="1248" y="359"/>
                    </a:lnTo>
                    <a:lnTo>
                      <a:pt x="1016" y="431"/>
                    </a:lnTo>
                    <a:lnTo>
                      <a:pt x="879" y="417"/>
                    </a:lnTo>
                    <a:lnTo>
                      <a:pt x="719" y="481"/>
                    </a:lnTo>
                    <a:lnTo>
                      <a:pt x="591" y="633"/>
                    </a:lnTo>
                    <a:lnTo>
                      <a:pt x="423" y="537"/>
                    </a:lnTo>
                    <a:lnTo>
                      <a:pt x="256" y="810"/>
                    </a:lnTo>
                    <a:lnTo>
                      <a:pt x="66" y="764"/>
                    </a:lnTo>
                    <a:lnTo>
                      <a:pt x="0" y="601"/>
                    </a:lnTo>
                    <a:lnTo>
                      <a:pt x="157" y="483"/>
                    </a:lnTo>
                    <a:lnTo>
                      <a:pt x="248" y="281"/>
                    </a:lnTo>
                    <a:lnTo>
                      <a:pt x="438" y="150"/>
                    </a:lnTo>
                    <a:lnTo>
                      <a:pt x="719" y="189"/>
                    </a:lnTo>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61" name="Freeform 13"/>
              <p:cNvSpPr/>
              <p:nvPr userDrawn="1"/>
            </p:nvSpPr>
            <p:spPr bwMode="hidden">
              <a:xfrm>
                <a:off x="2914" y="3476"/>
                <a:ext cx="2848" cy="788"/>
              </a:xfrm>
              <a:custGeom>
                <a:gdLst>
                  <a:gd name="T0" fmla="*/ 2838 w 2848"/>
                  <a:gd name="T1" fmla="*/ 16 h 788"/>
                  <a:gd name="T2" fmla="*/ 2493 w 2848"/>
                  <a:gd name="T3" fmla="*/ 0 h 788"/>
                  <a:gd name="T4" fmla="*/ 2278 w 2848"/>
                  <a:gd name="T5" fmla="*/ 81 h 788"/>
                  <a:gd name="T6" fmla="*/ 1936 w 2848"/>
                  <a:gd name="T7" fmla="*/ 44 h 788"/>
                  <a:gd name="T8" fmla="*/ 1739 w 2848"/>
                  <a:gd name="T9" fmla="*/ 354 h 788"/>
                  <a:gd name="T10" fmla="*/ 1600 w 2848"/>
                  <a:gd name="T11" fmla="*/ 212 h 788"/>
                  <a:gd name="T12" fmla="*/ 1352 w 2848"/>
                  <a:gd name="T13" fmla="*/ 308 h 788"/>
                  <a:gd name="T14" fmla="*/ 1445 w 2848"/>
                  <a:gd name="T15" fmla="*/ 515 h 788"/>
                  <a:gd name="T16" fmla="*/ 1072 w 2848"/>
                  <a:gd name="T17" fmla="*/ 412 h 788"/>
                  <a:gd name="T18" fmla="*/ 888 w 2848"/>
                  <a:gd name="T19" fmla="*/ 540 h 788"/>
                  <a:gd name="T20" fmla="*/ 0 w 2848"/>
                  <a:gd name="T21" fmla="*/ 660 h 788"/>
                  <a:gd name="T22" fmla="*/ 288 w 2848"/>
                  <a:gd name="T23" fmla="*/ 788 h 788"/>
                  <a:gd name="T24" fmla="*/ 1040 w 2848"/>
                  <a:gd name="T25" fmla="*/ 676 h 788"/>
                  <a:gd name="T26" fmla="*/ 1272 w 2848"/>
                  <a:gd name="T27" fmla="*/ 748 h 788"/>
                  <a:gd name="T28" fmla="*/ 2096 w 2848"/>
                  <a:gd name="T29" fmla="*/ 691 h 788"/>
                  <a:gd name="T30" fmla="*/ 2320 w 2848"/>
                  <a:gd name="T31" fmla="*/ 748 h 788"/>
                  <a:gd name="T32" fmla="*/ 2456 w 2848"/>
                  <a:gd name="T33" fmla="*/ 596 h 788"/>
                  <a:gd name="T34" fmla="*/ 2712 w 2848"/>
                  <a:gd name="T35" fmla="*/ 716 h 788"/>
                  <a:gd name="T36" fmla="*/ 2716 w 2848"/>
                  <a:gd name="T37" fmla="*/ 339 h 788"/>
                  <a:gd name="T38" fmla="*/ 2848 w 2848"/>
                  <a:gd name="T39" fmla="*/ 258 h 7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48" h="788">
                    <a:moveTo>
                      <a:pt x="2838" y="16"/>
                    </a:moveTo>
                    <a:lnTo>
                      <a:pt x="2493" y="0"/>
                    </a:lnTo>
                    <a:lnTo>
                      <a:pt x="2278" y="81"/>
                    </a:lnTo>
                    <a:lnTo>
                      <a:pt x="1936" y="44"/>
                    </a:lnTo>
                    <a:lnTo>
                      <a:pt x="1739" y="354"/>
                    </a:lnTo>
                    <a:lnTo>
                      <a:pt x="1600" y="212"/>
                    </a:lnTo>
                    <a:lnTo>
                      <a:pt x="1352" y="308"/>
                    </a:lnTo>
                    <a:lnTo>
                      <a:pt x="1445" y="515"/>
                    </a:lnTo>
                    <a:lnTo>
                      <a:pt x="1072" y="412"/>
                    </a:lnTo>
                    <a:lnTo>
                      <a:pt x="888" y="540"/>
                    </a:lnTo>
                    <a:lnTo>
                      <a:pt x="0" y="660"/>
                    </a:lnTo>
                    <a:lnTo>
                      <a:pt x="288" y="788"/>
                    </a:lnTo>
                    <a:lnTo>
                      <a:pt x="1040" y="676"/>
                    </a:lnTo>
                    <a:lnTo>
                      <a:pt x="1272" y="748"/>
                    </a:lnTo>
                    <a:lnTo>
                      <a:pt x="2096" y="691"/>
                    </a:lnTo>
                    <a:lnTo>
                      <a:pt x="2320" y="748"/>
                    </a:lnTo>
                    <a:lnTo>
                      <a:pt x="2456" y="596"/>
                    </a:lnTo>
                    <a:lnTo>
                      <a:pt x="2712" y="716"/>
                    </a:lnTo>
                    <a:lnTo>
                      <a:pt x="2716" y="339"/>
                    </a:lnTo>
                    <a:lnTo>
                      <a:pt x="2848" y="258"/>
                    </a:lnTo>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62" name="Freeform 14"/>
              <p:cNvSpPr/>
              <p:nvPr userDrawn="1"/>
            </p:nvSpPr>
            <p:spPr bwMode="hidden">
              <a:xfrm>
                <a:off x="5443" y="922"/>
                <a:ext cx="319" cy="854"/>
              </a:xfrm>
              <a:custGeom>
                <a:gdLst>
                  <a:gd name="T0" fmla="*/ 0 w 319"/>
                  <a:gd name="T1" fmla="*/ 0 h 854"/>
                  <a:gd name="T2" fmla="*/ 106 w 319"/>
                  <a:gd name="T3" fmla="*/ 313 h 854"/>
                  <a:gd name="T4" fmla="*/ 106 w 319"/>
                  <a:gd name="T5" fmla="*/ 634 h 854"/>
                  <a:gd name="T6" fmla="*/ 268 w 319"/>
                  <a:gd name="T7" fmla="*/ 854 h 854"/>
                  <a:gd name="T8" fmla="*/ 278 w 319"/>
                  <a:gd name="T9" fmla="*/ 577 h 854"/>
                  <a:gd name="T10" fmla="*/ 238 w 319"/>
                  <a:gd name="T11" fmla="*/ 400 h 854"/>
                  <a:gd name="T12" fmla="*/ 319 w 319"/>
                  <a:gd name="T13" fmla="*/ 240 h 854"/>
                </a:gdLst>
                <a:cxnLst>
                  <a:cxn ang="0">
                    <a:pos x="T0" y="T1"/>
                  </a:cxn>
                  <a:cxn ang="0">
                    <a:pos x="T2" y="T3"/>
                  </a:cxn>
                  <a:cxn ang="0">
                    <a:pos x="T4" y="T5"/>
                  </a:cxn>
                  <a:cxn ang="0">
                    <a:pos x="T6" y="T7"/>
                  </a:cxn>
                  <a:cxn ang="0">
                    <a:pos x="T8" y="T9"/>
                  </a:cxn>
                  <a:cxn ang="0">
                    <a:pos x="T10" y="T11"/>
                  </a:cxn>
                  <a:cxn ang="0">
                    <a:pos x="T12" y="T13"/>
                  </a:cxn>
                </a:cxnLst>
                <a:rect l="0" t="0" r="r" b="b"/>
                <a:pathLst>
                  <a:path w="319" h="854">
                    <a:moveTo>
                      <a:pt x="0" y="0"/>
                    </a:moveTo>
                    <a:lnTo>
                      <a:pt x="106" y="313"/>
                    </a:lnTo>
                    <a:lnTo>
                      <a:pt x="106" y="634"/>
                    </a:lnTo>
                    <a:lnTo>
                      <a:pt x="268" y="854"/>
                    </a:lnTo>
                    <a:lnTo>
                      <a:pt x="278" y="577"/>
                    </a:lnTo>
                    <a:lnTo>
                      <a:pt x="238" y="400"/>
                    </a:lnTo>
                    <a:lnTo>
                      <a:pt x="319" y="240"/>
                    </a:lnTo>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63" name="Freeform 15"/>
              <p:cNvSpPr/>
              <p:nvPr userDrawn="1"/>
            </p:nvSpPr>
            <p:spPr bwMode="hidden">
              <a:xfrm>
                <a:off x="4954" y="3568"/>
                <a:ext cx="646" cy="392"/>
              </a:xfrm>
              <a:custGeom>
                <a:gdLst>
                  <a:gd name="T0" fmla="*/ 504 w 646"/>
                  <a:gd name="T1" fmla="*/ 0 h 392"/>
                  <a:gd name="T2" fmla="*/ 320 w 646"/>
                  <a:gd name="T3" fmla="*/ 61 h 392"/>
                  <a:gd name="T4" fmla="*/ 238 w 646"/>
                  <a:gd name="T5" fmla="*/ 109 h 392"/>
                  <a:gd name="T6" fmla="*/ 144 w 646"/>
                  <a:gd name="T7" fmla="*/ 216 h 392"/>
                  <a:gd name="T8" fmla="*/ 0 w 646"/>
                  <a:gd name="T9" fmla="*/ 392 h 392"/>
                  <a:gd name="T10" fmla="*/ 360 w 646"/>
                  <a:gd name="T11" fmla="*/ 263 h 392"/>
                  <a:gd name="T12" fmla="*/ 432 w 646"/>
                  <a:gd name="T13" fmla="*/ 182 h 392"/>
                  <a:gd name="T14" fmla="*/ 646 w 646"/>
                  <a:gd name="T15" fmla="*/ 142 h 392"/>
                  <a:gd name="T16" fmla="*/ 504 w 646"/>
                  <a:gd name="T17" fmla="*/ 0 h 3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392">
                    <a:moveTo>
                      <a:pt x="504" y="0"/>
                    </a:moveTo>
                    <a:lnTo>
                      <a:pt x="320" y="61"/>
                    </a:lnTo>
                    <a:lnTo>
                      <a:pt x="238" y="109"/>
                    </a:lnTo>
                    <a:lnTo>
                      <a:pt x="144" y="216"/>
                    </a:lnTo>
                    <a:lnTo>
                      <a:pt x="0" y="392"/>
                    </a:lnTo>
                    <a:lnTo>
                      <a:pt x="360" y="263"/>
                    </a:lnTo>
                    <a:lnTo>
                      <a:pt x="432" y="182"/>
                    </a:lnTo>
                    <a:lnTo>
                      <a:pt x="646" y="142"/>
                    </a:lnTo>
                    <a:lnTo>
                      <a:pt x="504" y="0"/>
                    </a:lnTo>
                    <a:close/>
                  </a:path>
                </a:pathLst>
              </a:custGeom>
              <a:noFill/>
              <a:ln w="17780" cap="flat"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264" name="Freeform 16"/>
              <p:cNvSpPr/>
              <p:nvPr userDrawn="1"/>
            </p:nvSpPr>
            <p:spPr bwMode="hidden">
              <a:xfrm>
                <a:off x="50" y="2400"/>
                <a:ext cx="2736" cy="1920"/>
              </a:xfrm>
              <a:custGeom>
                <a:gdLst>
                  <a:gd name="T0" fmla="*/ 0 w 2736"/>
                  <a:gd name="T1" fmla="*/ 0 h 1920"/>
                  <a:gd name="T2" fmla="*/ 96 w 2736"/>
                  <a:gd name="T3" fmla="*/ 336 h 1920"/>
                  <a:gd name="T4" fmla="*/ 384 w 2736"/>
                  <a:gd name="T5" fmla="*/ 384 h 1920"/>
                  <a:gd name="T6" fmla="*/ 576 w 2736"/>
                  <a:gd name="T7" fmla="*/ 720 h 1920"/>
                  <a:gd name="T8" fmla="*/ 528 w 2736"/>
                  <a:gd name="T9" fmla="*/ 960 h 1920"/>
                  <a:gd name="T10" fmla="*/ 672 w 2736"/>
                  <a:gd name="T11" fmla="*/ 1104 h 1920"/>
                  <a:gd name="T12" fmla="*/ 576 w 2736"/>
                  <a:gd name="T13" fmla="*/ 1392 h 1920"/>
                  <a:gd name="T14" fmla="*/ 624 w 2736"/>
                  <a:gd name="T15" fmla="*/ 1632 h 1920"/>
                  <a:gd name="T16" fmla="*/ 1488 w 2736"/>
                  <a:gd name="T17" fmla="*/ 1872 h 1920"/>
                  <a:gd name="T18" fmla="*/ 1680 w 2736"/>
                  <a:gd name="T19" fmla="*/ 1728 h 1920"/>
                  <a:gd name="T20" fmla="*/ 2208 w 2736"/>
                  <a:gd name="T21" fmla="*/ 1728 h 1920"/>
                  <a:gd name="T22" fmla="*/ 2304 w 2736"/>
                  <a:gd name="T23" fmla="*/ 1632 h 1920"/>
                  <a:gd name="T24" fmla="*/ 2736 w 2736"/>
                  <a:gd name="T25" fmla="*/ 1872 h 1920"/>
                  <a:gd name="T26" fmla="*/ 2640 w 2736"/>
                  <a:gd name="T27" fmla="*/ 1920 h 1920"/>
                  <a:gd name="T28" fmla="*/ 2304 w 2736"/>
                  <a:gd name="T29" fmla="*/ 1824 h 1920"/>
                  <a:gd name="T30" fmla="*/ 2160 w 2736"/>
                  <a:gd name="T31" fmla="*/ 1872 h 1920"/>
                  <a:gd name="T32" fmla="*/ 1632 w 2736"/>
                  <a:gd name="T33" fmla="*/ 1920 h 1920"/>
                  <a:gd name="T34" fmla="*/ 1440 w 2736"/>
                  <a:gd name="T35" fmla="*/ 1920 h 1920"/>
                  <a:gd name="T36" fmla="*/ 480 w 2736"/>
                  <a:gd name="T37" fmla="*/ 1824 h 1920"/>
                  <a:gd name="T38" fmla="*/ 192 w 2736"/>
                  <a:gd name="T39" fmla="*/ 1872 h 1920"/>
                  <a:gd name="T40" fmla="*/ 96 w 2736"/>
                  <a:gd name="T41" fmla="*/ 1680 h 1920"/>
                  <a:gd name="T42" fmla="*/ 288 w 2736"/>
                  <a:gd name="T43" fmla="*/ 1440 h 1920"/>
                  <a:gd name="T44" fmla="*/ 336 w 2736"/>
                  <a:gd name="T45" fmla="*/ 1104 h 1920"/>
                  <a:gd name="T46" fmla="*/ 144 w 2736"/>
                  <a:gd name="T47" fmla="*/ 864 h 1920"/>
                  <a:gd name="T48" fmla="*/ 240 w 2736"/>
                  <a:gd name="T49" fmla="*/ 624 h 1920"/>
                  <a:gd name="T50" fmla="*/ 48 w 2736"/>
                  <a:gd name="T51" fmla="*/ 528 h 1920"/>
                  <a:gd name="T52" fmla="*/ 0 w 2736"/>
                  <a:gd name="T53" fmla="*/ 0 h 19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36" h="1920">
                    <a:moveTo>
                      <a:pt x="0" y="0"/>
                    </a:moveTo>
                    <a:lnTo>
                      <a:pt x="96" y="336"/>
                    </a:lnTo>
                    <a:lnTo>
                      <a:pt x="384" y="384"/>
                    </a:lnTo>
                    <a:lnTo>
                      <a:pt x="576" y="720"/>
                    </a:lnTo>
                    <a:lnTo>
                      <a:pt x="528" y="960"/>
                    </a:lnTo>
                    <a:lnTo>
                      <a:pt x="672" y="1104"/>
                    </a:lnTo>
                    <a:lnTo>
                      <a:pt x="576" y="1392"/>
                    </a:lnTo>
                    <a:lnTo>
                      <a:pt x="624" y="1632"/>
                    </a:lnTo>
                    <a:lnTo>
                      <a:pt x="1488" y="1872"/>
                    </a:lnTo>
                    <a:lnTo>
                      <a:pt x="1680" y="1728"/>
                    </a:lnTo>
                    <a:lnTo>
                      <a:pt x="2208" y="1728"/>
                    </a:lnTo>
                    <a:lnTo>
                      <a:pt x="2304" y="1632"/>
                    </a:lnTo>
                    <a:lnTo>
                      <a:pt x="2736" y="1872"/>
                    </a:lnTo>
                    <a:lnTo>
                      <a:pt x="2640" y="1920"/>
                    </a:lnTo>
                    <a:lnTo>
                      <a:pt x="2304" y="1824"/>
                    </a:lnTo>
                    <a:lnTo>
                      <a:pt x="2160" y="1872"/>
                    </a:lnTo>
                    <a:lnTo>
                      <a:pt x="1632" y="1920"/>
                    </a:lnTo>
                    <a:lnTo>
                      <a:pt x="1440" y="1920"/>
                    </a:lnTo>
                    <a:lnTo>
                      <a:pt x="480" y="1824"/>
                    </a:lnTo>
                    <a:lnTo>
                      <a:pt x="192" y="1872"/>
                    </a:lnTo>
                    <a:lnTo>
                      <a:pt x="96" y="1680"/>
                    </a:lnTo>
                    <a:lnTo>
                      <a:pt x="288" y="1440"/>
                    </a:lnTo>
                    <a:lnTo>
                      <a:pt x="336" y="1104"/>
                    </a:lnTo>
                    <a:lnTo>
                      <a:pt x="144" y="864"/>
                    </a:lnTo>
                    <a:lnTo>
                      <a:pt x="240" y="624"/>
                    </a:lnTo>
                    <a:lnTo>
                      <a:pt x="48" y="528"/>
                    </a:lnTo>
                    <a:lnTo>
                      <a:pt x="0" y="0"/>
                    </a:lnTo>
                    <a:close/>
                  </a:path>
                </a:pathLst>
              </a:custGeom>
              <a:noFill/>
              <a:ln w="9525" cap="flat" cmpd="sng">
                <a:solidFill>
                  <a:schemeClr val="bg2"/>
                </a:solidFill>
                <a:prstDash val="solid"/>
                <a:round/>
                <a:headEnd type="none" w="med" len="med"/>
                <a:tailEnd type="none" w="med" len="med"/>
              </a:ln>
              <a:effectLst/>
              <a:extLst>
                <a:ext uri="{909E8E84-426E-40DD-AFC4-6F175D3DCCD1}">
                  <a14:hiddenFill xmlns:a14="http://schemas.microsoft.com/office/drawing/2010/main">
                    <a:gradFill rotWithShape="0">
                      <a:gsLst>
                        <a:gs pos="0">
                          <a:schemeClr val="bg2"/>
                        </a:gs>
                        <a:gs pos="100000">
                          <a:schemeClr val="bg1"/>
                        </a:gs>
                      </a:gsLst>
                      <a:lin ang="1890000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grpSp>
        <p:grpSp>
          <p:nvGrpSpPr>
            <p:cNvPr id="181265" name="Group 17"/>
            <p:cNvGrpSpPr/>
            <p:nvPr userDrawn="1"/>
          </p:nvGrpSpPr>
          <p:grpSpPr>
            <a:xfrm>
              <a:off x="0" y="2291"/>
              <a:ext cx="1385" cy="1702"/>
              <a:chOff x="0" y="2291"/>
              <a:chExt cx="1385" cy="1702"/>
            </a:xfrm>
          </p:grpSpPr>
          <p:sp>
            <p:nvSpPr>
              <p:cNvPr id="181266" name="Rectangle 18"/>
              <p:cNvSpPr>
                <a:spLocks noChangeArrowheads="1"/>
              </p:cNvSpPr>
              <p:nvPr userDrawn="1"/>
            </p:nvSpPr>
            <p:spPr bwMode="ltGray">
              <a:xfrm rot="6798887">
                <a:off x="62" y="3883"/>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67" name="Rectangle 19"/>
              <p:cNvSpPr>
                <a:spLocks noChangeArrowheads="1"/>
              </p:cNvSpPr>
              <p:nvPr userDrawn="1"/>
            </p:nvSpPr>
            <p:spPr bwMode="ltGray">
              <a:xfrm rot="6798887">
                <a:off x="33" y="3880"/>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68" name="Rectangle 20"/>
              <p:cNvSpPr>
                <a:spLocks noChangeArrowheads="1"/>
              </p:cNvSpPr>
              <p:nvPr userDrawn="1"/>
            </p:nvSpPr>
            <p:spPr bwMode="ltGray">
              <a:xfrm rot="6798887">
                <a:off x="6" y="3875"/>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69" name="Rectangle 21"/>
              <p:cNvSpPr>
                <a:spLocks noChangeArrowheads="1"/>
              </p:cNvSpPr>
              <p:nvPr userDrawn="1"/>
            </p:nvSpPr>
            <p:spPr bwMode="ltGray">
              <a:xfrm rot="5999912">
                <a:off x="209" y="388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0" name="Rectangle 22"/>
              <p:cNvSpPr>
                <a:spLocks noChangeArrowheads="1"/>
              </p:cNvSpPr>
              <p:nvPr userDrawn="1"/>
            </p:nvSpPr>
            <p:spPr bwMode="ltGray">
              <a:xfrm rot="5999912">
                <a:off x="182" y="388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1" name="Rectangle 23"/>
              <p:cNvSpPr>
                <a:spLocks noChangeArrowheads="1"/>
              </p:cNvSpPr>
              <p:nvPr userDrawn="1"/>
            </p:nvSpPr>
            <p:spPr bwMode="ltGray">
              <a:xfrm rot="6250138">
                <a:off x="152" y="3888"/>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2" name="Rectangle 24"/>
              <p:cNvSpPr>
                <a:spLocks noChangeArrowheads="1"/>
              </p:cNvSpPr>
              <p:nvPr userDrawn="1"/>
            </p:nvSpPr>
            <p:spPr bwMode="ltGray">
              <a:xfrm rot="6238076">
                <a:off x="123" y="3886"/>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3" name="Rectangle 25"/>
              <p:cNvSpPr>
                <a:spLocks noChangeArrowheads="1"/>
              </p:cNvSpPr>
              <p:nvPr userDrawn="1"/>
            </p:nvSpPr>
            <p:spPr bwMode="ltGray">
              <a:xfrm rot="5380717">
                <a:off x="363" y="386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4" name="Rectangle 26"/>
              <p:cNvSpPr>
                <a:spLocks noChangeArrowheads="1"/>
              </p:cNvSpPr>
              <p:nvPr userDrawn="1"/>
            </p:nvSpPr>
            <p:spPr bwMode="ltGray">
              <a:xfrm rot="5380717">
                <a:off x="332" y="3872"/>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5" name="Rectangle 27"/>
              <p:cNvSpPr>
                <a:spLocks noChangeArrowheads="1"/>
              </p:cNvSpPr>
              <p:nvPr userDrawn="1"/>
            </p:nvSpPr>
            <p:spPr bwMode="ltGray">
              <a:xfrm rot="5583200">
                <a:off x="302" y="387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6" name="Rectangle 28"/>
              <p:cNvSpPr>
                <a:spLocks noChangeArrowheads="1"/>
              </p:cNvSpPr>
              <p:nvPr userDrawn="1"/>
            </p:nvSpPr>
            <p:spPr bwMode="ltGray">
              <a:xfrm rot="5737625">
                <a:off x="270" y="3882"/>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7" name="Rectangle 29"/>
              <p:cNvSpPr>
                <a:spLocks noChangeArrowheads="1"/>
              </p:cNvSpPr>
              <p:nvPr userDrawn="1"/>
            </p:nvSpPr>
            <p:spPr bwMode="ltGray">
              <a:xfrm rot="4715477">
                <a:off x="516" y="3829"/>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8" name="Rectangle 30"/>
              <p:cNvSpPr>
                <a:spLocks noChangeArrowheads="1"/>
              </p:cNvSpPr>
              <p:nvPr userDrawn="1"/>
            </p:nvSpPr>
            <p:spPr bwMode="ltGray">
              <a:xfrm rot="4924949">
                <a:off x="486" y="383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79" name="Rectangle 31"/>
              <p:cNvSpPr>
                <a:spLocks noChangeArrowheads="1"/>
              </p:cNvSpPr>
              <p:nvPr userDrawn="1"/>
            </p:nvSpPr>
            <p:spPr bwMode="ltGray">
              <a:xfrm rot="4924949">
                <a:off x="456" y="384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0" name="Rectangle 32"/>
              <p:cNvSpPr>
                <a:spLocks noChangeArrowheads="1"/>
              </p:cNvSpPr>
              <p:nvPr userDrawn="1"/>
            </p:nvSpPr>
            <p:spPr bwMode="ltGray">
              <a:xfrm rot="5041352">
                <a:off x="426" y="3851"/>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1" name="Rectangle 33"/>
              <p:cNvSpPr>
                <a:spLocks noChangeArrowheads="1"/>
              </p:cNvSpPr>
              <p:nvPr userDrawn="1"/>
            </p:nvSpPr>
            <p:spPr bwMode="ltGray">
              <a:xfrm rot="3816889">
                <a:off x="664" y="3762"/>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2" name="Rectangle 34"/>
              <p:cNvSpPr>
                <a:spLocks noChangeArrowheads="1"/>
              </p:cNvSpPr>
              <p:nvPr userDrawn="1"/>
            </p:nvSpPr>
            <p:spPr bwMode="ltGray">
              <a:xfrm rot="3816889">
                <a:off x="634" y="3780"/>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3" name="Rectangle 35"/>
              <p:cNvSpPr>
                <a:spLocks noChangeArrowheads="1"/>
              </p:cNvSpPr>
              <p:nvPr userDrawn="1"/>
            </p:nvSpPr>
            <p:spPr bwMode="ltGray">
              <a:xfrm rot="4104184">
                <a:off x="605" y="3791"/>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4" name="Rectangle 36"/>
              <p:cNvSpPr>
                <a:spLocks noChangeArrowheads="1"/>
              </p:cNvSpPr>
              <p:nvPr userDrawn="1"/>
            </p:nvSpPr>
            <p:spPr bwMode="ltGray">
              <a:xfrm rot="4325343">
                <a:off x="575" y="380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5" name="Rectangle 37"/>
              <p:cNvSpPr>
                <a:spLocks noChangeArrowheads="1"/>
              </p:cNvSpPr>
              <p:nvPr userDrawn="1"/>
            </p:nvSpPr>
            <p:spPr bwMode="ltGray">
              <a:xfrm rot="3368036">
                <a:off x="799" y="3683"/>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6" name="Rectangle 38"/>
              <p:cNvSpPr>
                <a:spLocks noChangeArrowheads="1"/>
              </p:cNvSpPr>
              <p:nvPr userDrawn="1"/>
            </p:nvSpPr>
            <p:spPr bwMode="ltGray">
              <a:xfrm rot="3368036">
                <a:off x="772" y="3699"/>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7" name="Rectangle 39"/>
              <p:cNvSpPr>
                <a:spLocks noChangeArrowheads="1"/>
              </p:cNvSpPr>
              <p:nvPr userDrawn="1"/>
            </p:nvSpPr>
            <p:spPr bwMode="ltGray">
              <a:xfrm rot="3368036">
                <a:off x="745" y="3717"/>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8" name="Rectangle 40"/>
              <p:cNvSpPr>
                <a:spLocks noChangeArrowheads="1"/>
              </p:cNvSpPr>
              <p:nvPr userDrawn="1"/>
            </p:nvSpPr>
            <p:spPr bwMode="ltGray">
              <a:xfrm rot="3816889">
                <a:off x="717" y="373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89" name="Rectangle 41"/>
              <p:cNvSpPr>
                <a:spLocks noChangeArrowheads="1"/>
              </p:cNvSpPr>
              <p:nvPr userDrawn="1"/>
            </p:nvSpPr>
            <p:spPr bwMode="ltGray">
              <a:xfrm rot="2302266">
                <a:off x="923" y="358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0" name="Rectangle 42"/>
              <p:cNvSpPr>
                <a:spLocks noChangeArrowheads="1"/>
              </p:cNvSpPr>
              <p:nvPr userDrawn="1"/>
            </p:nvSpPr>
            <p:spPr bwMode="ltGray">
              <a:xfrm rot="2302266">
                <a:off x="899" y="3606"/>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1" name="Rectangle 43"/>
              <p:cNvSpPr>
                <a:spLocks noChangeArrowheads="1"/>
              </p:cNvSpPr>
              <p:nvPr userDrawn="1"/>
            </p:nvSpPr>
            <p:spPr bwMode="ltGray">
              <a:xfrm rot="2707562">
                <a:off x="876" y="3626"/>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2" name="Rectangle 44"/>
              <p:cNvSpPr>
                <a:spLocks noChangeArrowheads="1"/>
              </p:cNvSpPr>
              <p:nvPr userDrawn="1"/>
            </p:nvSpPr>
            <p:spPr bwMode="ltGray">
              <a:xfrm rot="2707562">
                <a:off x="850" y="3644"/>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3" name="Rectangle 45"/>
              <p:cNvSpPr>
                <a:spLocks noChangeArrowheads="1"/>
              </p:cNvSpPr>
              <p:nvPr userDrawn="1"/>
            </p:nvSpPr>
            <p:spPr bwMode="ltGray">
              <a:xfrm rot="1525830">
                <a:off x="1027" y="3473"/>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4" name="Rectangle 46"/>
              <p:cNvSpPr>
                <a:spLocks noChangeArrowheads="1"/>
              </p:cNvSpPr>
              <p:nvPr userDrawn="1"/>
            </p:nvSpPr>
            <p:spPr bwMode="ltGray">
              <a:xfrm rot="1525830">
                <a:off x="1009" y="349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5" name="Rectangle 47"/>
              <p:cNvSpPr>
                <a:spLocks noChangeArrowheads="1"/>
              </p:cNvSpPr>
              <p:nvPr userDrawn="1"/>
            </p:nvSpPr>
            <p:spPr bwMode="ltGray">
              <a:xfrm rot="1788117">
                <a:off x="990" y="351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6" name="Rectangle 48"/>
              <p:cNvSpPr>
                <a:spLocks noChangeArrowheads="1"/>
              </p:cNvSpPr>
              <p:nvPr userDrawn="1"/>
            </p:nvSpPr>
            <p:spPr bwMode="ltGray">
              <a:xfrm rot="1788117">
                <a:off x="969" y="354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7" name="Rectangle 49"/>
              <p:cNvSpPr>
                <a:spLocks noChangeArrowheads="1"/>
              </p:cNvSpPr>
              <p:nvPr userDrawn="1"/>
            </p:nvSpPr>
            <p:spPr bwMode="ltGray">
              <a:xfrm rot="841630">
                <a:off x="1113" y="3355"/>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8" name="Rectangle 50"/>
              <p:cNvSpPr>
                <a:spLocks noChangeArrowheads="1"/>
              </p:cNvSpPr>
              <p:nvPr userDrawn="1"/>
            </p:nvSpPr>
            <p:spPr bwMode="ltGray">
              <a:xfrm rot="841630">
                <a:off x="1100" y="3378"/>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299" name="Rectangle 51"/>
              <p:cNvSpPr>
                <a:spLocks noChangeArrowheads="1"/>
              </p:cNvSpPr>
              <p:nvPr userDrawn="1"/>
            </p:nvSpPr>
            <p:spPr bwMode="ltGray">
              <a:xfrm rot="1308689">
                <a:off x="1086" y="340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0" name="Rectangle 52"/>
              <p:cNvSpPr>
                <a:spLocks noChangeArrowheads="1"/>
              </p:cNvSpPr>
              <p:nvPr userDrawn="1"/>
            </p:nvSpPr>
            <p:spPr bwMode="ltGray">
              <a:xfrm rot="1308689">
                <a:off x="1064" y="3425"/>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1" name="Rectangle 53"/>
              <p:cNvSpPr>
                <a:spLocks noChangeArrowheads="1"/>
              </p:cNvSpPr>
              <p:nvPr userDrawn="1"/>
            </p:nvSpPr>
            <p:spPr bwMode="ltGray">
              <a:xfrm rot="469913">
                <a:off x="1172" y="3225"/>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2" name="Rectangle 54"/>
              <p:cNvSpPr>
                <a:spLocks noChangeArrowheads="1"/>
              </p:cNvSpPr>
              <p:nvPr userDrawn="1"/>
            </p:nvSpPr>
            <p:spPr bwMode="ltGray">
              <a:xfrm rot="559869">
                <a:off x="1162" y="3250"/>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3" name="Rectangle 55"/>
              <p:cNvSpPr>
                <a:spLocks noChangeArrowheads="1"/>
              </p:cNvSpPr>
              <p:nvPr userDrawn="1"/>
            </p:nvSpPr>
            <p:spPr bwMode="ltGray">
              <a:xfrm rot="734079">
                <a:off x="1154" y="3276"/>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4" name="Rectangle 56"/>
              <p:cNvSpPr>
                <a:spLocks noChangeArrowheads="1"/>
              </p:cNvSpPr>
              <p:nvPr userDrawn="1"/>
            </p:nvSpPr>
            <p:spPr bwMode="ltGray">
              <a:xfrm rot="734079">
                <a:off x="1141" y="3304"/>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5" name="Rectangle 57"/>
              <p:cNvSpPr>
                <a:spLocks noChangeArrowheads="1"/>
              </p:cNvSpPr>
              <p:nvPr userDrawn="1"/>
            </p:nvSpPr>
            <p:spPr bwMode="ltGray">
              <a:xfrm rot="-293905">
                <a:off x="1211" y="3096"/>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6" name="Rectangle 58"/>
              <p:cNvSpPr>
                <a:spLocks noChangeArrowheads="1"/>
              </p:cNvSpPr>
              <p:nvPr userDrawn="1"/>
            </p:nvSpPr>
            <p:spPr bwMode="ltGray">
              <a:xfrm rot="-8">
                <a:off x="1201" y="3122"/>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7" name="Rectangle 59"/>
              <p:cNvSpPr>
                <a:spLocks noChangeArrowheads="1"/>
              </p:cNvSpPr>
              <p:nvPr userDrawn="1"/>
            </p:nvSpPr>
            <p:spPr bwMode="ltGray">
              <a:xfrm rot="-8">
                <a:off x="1200" y="3147"/>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8" name="Rectangle 60"/>
              <p:cNvSpPr>
                <a:spLocks noChangeArrowheads="1"/>
              </p:cNvSpPr>
              <p:nvPr userDrawn="1"/>
            </p:nvSpPr>
            <p:spPr bwMode="ltGray">
              <a:xfrm rot="214188">
                <a:off x="1189" y="3173"/>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09" name="Rectangle 61"/>
              <p:cNvSpPr>
                <a:spLocks noChangeArrowheads="1"/>
              </p:cNvSpPr>
              <p:nvPr userDrawn="1"/>
            </p:nvSpPr>
            <p:spPr bwMode="ltGray">
              <a:xfrm rot="-682388">
                <a:off x="1219" y="296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0" name="Rectangle 62"/>
              <p:cNvSpPr>
                <a:spLocks noChangeArrowheads="1"/>
              </p:cNvSpPr>
              <p:nvPr userDrawn="1"/>
            </p:nvSpPr>
            <p:spPr bwMode="ltGray">
              <a:xfrm rot="-480400">
                <a:off x="1220" y="2991"/>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1" name="Rectangle 63"/>
              <p:cNvSpPr>
                <a:spLocks noChangeArrowheads="1"/>
              </p:cNvSpPr>
              <p:nvPr userDrawn="1"/>
            </p:nvSpPr>
            <p:spPr bwMode="ltGray">
              <a:xfrm rot="-480400">
                <a:off x="1220" y="301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2" name="Rectangle 64"/>
              <p:cNvSpPr>
                <a:spLocks noChangeArrowheads="1"/>
              </p:cNvSpPr>
              <p:nvPr userDrawn="1"/>
            </p:nvSpPr>
            <p:spPr bwMode="ltGray">
              <a:xfrm rot="-270546">
                <a:off x="1219" y="3041"/>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3" name="Rectangle 65"/>
              <p:cNvSpPr>
                <a:spLocks noChangeArrowheads="1"/>
              </p:cNvSpPr>
              <p:nvPr userDrawn="1"/>
            </p:nvSpPr>
            <p:spPr bwMode="ltGray">
              <a:xfrm rot="-1132286">
                <a:off x="1207" y="2843"/>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4" name="Rectangle 66"/>
              <p:cNvSpPr>
                <a:spLocks noChangeArrowheads="1"/>
              </p:cNvSpPr>
              <p:nvPr userDrawn="1"/>
            </p:nvSpPr>
            <p:spPr bwMode="ltGray">
              <a:xfrm rot="-969272">
                <a:off x="1213" y="2864"/>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5" name="Rectangle 67"/>
              <p:cNvSpPr>
                <a:spLocks noChangeArrowheads="1"/>
              </p:cNvSpPr>
              <p:nvPr userDrawn="1"/>
            </p:nvSpPr>
            <p:spPr bwMode="ltGray">
              <a:xfrm rot="-969272">
                <a:off x="1216" y="2888"/>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6" name="Rectangle 68"/>
              <p:cNvSpPr>
                <a:spLocks noChangeArrowheads="1"/>
              </p:cNvSpPr>
              <p:nvPr userDrawn="1"/>
            </p:nvSpPr>
            <p:spPr bwMode="ltGray">
              <a:xfrm rot="-806259">
                <a:off x="1219" y="291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7" name="Rectangle 69"/>
              <p:cNvSpPr>
                <a:spLocks noChangeArrowheads="1"/>
              </p:cNvSpPr>
              <p:nvPr userDrawn="1"/>
            </p:nvSpPr>
            <p:spPr bwMode="ltGray">
              <a:xfrm rot="-1543941">
                <a:off x="1165" y="272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8" name="Rectangle 70"/>
              <p:cNvSpPr>
                <a:spLocks noChangeArrowheads="1"/>
              </p:cNvSpPr>
              <p:nvPr userDrawn="1"/>
            </p:nvSpPr>
            <p:spPr bwMode="ltGray">
              <a:xfrm rot="-1341953">
                <a:off x="1176" y="2752"/>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19" name="Rectangle 71"/>
              <p:cNvSpPr>
                <a:spLocks noChangeArrowheads="1"/>
              </p:cNvSpPr>
              <p:nvPr userDrawn="1"/>
            </p:nvSpPr>
            <p:spPr bwMode="ltGray">
              <a:xfrm rot="-1341953">
                <a:off x="1184" y="277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0" name="Rectangle 72"/>
              <p:cNvSpPr>
                <a:spLocks noChangeArrowheads="1"/>
              </p:cNvSpPr>
              <p:nvPr userDrawn="1"/>
            </p:nvSpPr>
            <p:spPr bwMode="ltGray">
              <a:xfrm rot="-1341953">
                <a:off x="1194" y="279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1" name="Rectangle 73"/>
              <p:cNvSpPr>
                <a:spLocks noChangeArrowheads="1"/>
              </p:cNvSpPr>
              <p:nvPr userDrawn="1"/>
            </p:nvSpPr>
            <p:spPr bwMode="ltGray">
              <a:xfrm rot="-1928746">
                <a:off x="1101" y="2628"/>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2" name="Rectangle 74"/>
              <p:cNvSpPr>
                <a:spLocks noChangeArrowheads="1"/>
              </p:cNvSpPr>
              <p:nvPr userDrawn="1"/>
            </p:nvSpPr>
            <p:spPr bwMode="ltGray">
              <a:xfrm rot="-1844175">
                <a:off x="1114" y="2645"/>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3" name="Rectangle 75"/>
              <p:cNvSpPr>
                <a:spLocks noChangeArrowheads="1"/>
              </p:cNvSpPr>
              <p:nvPr userDrawn="1"/>
            </p:nvSpPr>
            <p:spPr bwMode="ltGray">
              <a:xfrm rot="-1752383">
                <a:off x="1129" y="266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4" name="Rectangle 76"/>
              <p:cNvSpPr>
                <a:spLocks noChangeArrowheads="1"/>
              </p:cNvSpPr>
              <p:nvPr userDrawn="1"/>
            </p:nvSpPr>
            <p:spPr bwMode="ltGray">
              <a:xfrm rot="-1752383">
                <a:off x="1142" y="2684"/>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5" name="Rectangle 77"/>
              <p:cNvSpPr>
                <a:spLocks noChangeArrowheads="1"/>
              </p:cNvSpPr>
              <p:nvPr userDrawn="1"/>
            </p:nvSpPr>
            <p:spPr bwMode="ltGray">
              <a:xfrm rot="-2466736">
                <a:off x="1014" y="2538"/>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6" name="Rectangle 78"/>
              <p:cNvSpPr>
                <a:spLocks noChangeArrowheads="1"/>
              </p:cNvSpPr>
              <p:nvPr userDrawn="1"/>
            </p:nvSpPr>
            <p:spPr bwMode="ltGray">
              <a:xfrm rot="-2466736">
                <a:off x="1035" y="255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7" name="Rectangle 79"/>
              <p:cNvSpPr>
                <a:spLocks noChangeArrowheads="1"/>
              </p:cNvSpPr>
              <p:nvPr userDrawn="1"/>
            </p:nvSpPr>
            <p:spPr bwMode="ltGray">
              <a:xfrm rot="-2466736">
                <a:off x="1050" y="2574"/>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8" name="Rectangle 80"/>
              <p:cNvSpPr>
                <a:spLocks noChangeArrowheads="1"/>
              </p:cNvSpPr>
              <p:nvPr userDrawn="1"/>
            </p:nvSpPr>
            <p:spPr bwMode="ltGray">
              <a:xfrm rot="-2342866">
                <a:off x="1068" y="2590"/>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29" name="Freeform 81"/>
              <p:cNvSpPr/>
              <p:nvPr userDrawn="1"/>
            </p:nvSpPr>
            <p:spPr bwMode="ltGray">
              <a:xfrm>
                <a:off x="486" y="2563"/>
                <a:ext cx="180" cy="151"/>
              </a:xfrm>
              <a:custGeom>
                <a:gdLst>
                  <a:gd name="T0" fmla="*/ 0 w 180"/>
                  <a:gd name="T1" fmla="*/ 144 h 151"/>
                  <a:gd name="T2" fmla="*/ 28 w 180"/>
                  <a:gd name="T3" fmla="*/ 147 h 151"/>
                  <a:gd name="T4" fmla="*/ 64 w 180"/>
                  <a:gd name="T5" fmla="*/ 46 h 151"/>
                  <a:gd name="T6" fmla="*/ 94 w 180"/>
                  <a:gd name="T7" fmla="*/ 151 h 151"/>
                  <a:gd name="T8" fmla="*/ 129 w 180"/>
                  <a:gd name="T9" fmla="*/ 151 h 151"/>
                  <a:gd name="T10" fmla="*/ 180 w 180"/>
                  <a:gd name="T11" fmla="*/ 9 h 151"/>
                  <a:gd name="T12" fmla="*/ 148 w 180"/>
                  <a:gd name="T13" fmla="*/ 10 h 151"/>
                  <a:gd name="T14" fmla="*/ 112 w 180"/>
                  <a:gd name="T15" fmla="*/ 112 h 151"/>
                  <a:gd name="T16" fmla="*/ 79 w 180"/>
                  <a:gd name="T17" fmla="*/ 0 h 151"/>
                  <a:gd name="T18" fmla="*/ 48 w 180"/>
                  <a:gd name="T19" fmla="*/ 0 h 151"/>
                  <a:gd name="T20" fmla="*/ 0 w 180"/>
                  <a:gd name="T21" fmla="*/ 144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51">
                    <a:moveTo>
                      <a:pt x="0" y="144"/>
                    </a:moveTo>
                    <a:lnTo>
                      <a:pt x="28" y="147"/>
                    </a:lnTo>
                    <a:lnTo>
                      <a:pt x="64" y="46"/>
                    </a:lnTo>
                    <a:lnTo>
                      <a:pt x="94" y="151"/>
                    </a:lnTo>
                    <a:lnTo>
                      <a:pt x="129" y="151"/>
                    </a:lnTo>
                    <a:lnTo>
                      <a:pt x="180" y="9"/>
                    </a:lnTo>
                    <a:lnTo>
                      <a:pt x="148" y="10"/>
                    </a:lnTo>
                    <a:lnTo>
                      <a:pt x="112" y="112"/>
                    </a:lnTo>
                    <a:lnTo>
                      <a:pt x="79" y="0"/>
                    </a:lnTo>
                    <a:lnTo>
                      <a:pt x="48" y="0"/>
                    </a:lnTo>
                    <a:lnTo>
                      <a:pt x="0" y="144"/>
                    </a:lnTo>
                    <a:close/>
                  </a:path>
                </a:pathLst>
              </a:custGeom>
              <a:solidFill>
                <a:schemeClr val="bg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181330" name="Rectangle 82"/>
              <p:cNvSpPr>
                <a:spLocks noChangeArrowheads="1"/>
              </p:cNvSpPr>
              <p:nvPr userDrawn="1"/>
            </p:nvSpPr>
            <p:spPr bwMode="ltGray">
              <a:xfrm rot="6575641">
                <a:off x="-217" y="3138"/>
                <a:ext cx="122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1" name="Rectangle 83"/>
              <p:cNvSpPr>
                <a:spLocks noChangeArrowheads="1"/>
              </p:cNvSpPr>
              <p:nvPr userDrawn="1"/>
            </p:nvSpPr>
            <p:spPr bwMode="ltGray">
              <a:xfrm rot="238799">
                <a:off x="4" y="3146"/>
                <a:ext cx="103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2" name="Rectangle 84"/>
              <p:cNvSpPr>
                <a:spLocks noChangeArrowheads="1"/>
              </p:cNvSpPr>
              <p:nvPr userDrawn="1"/>
            </p:nvSpPr>
            <p:spPr bwMode="ltGray">
              <a:xfrm rot="-2957028">
                <a:off x="907" y="2473"/>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3" name="Rectangle 85"/>
              <p:cNvSpPr>
                <a:spLocks noChangeArrowheads="1"/>
              </p:cNvSpPr>
              <p:nvPr userDrawn="1"/>
            </p:nvSpPr>
            <p:spPr bwMode="ltGray">
              <a:xfrm rot="-2957028">
                <a:off x="930" y="2486"/>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4" name="Rectangle 86"/>
              <p:cNvSpPr>
                <a:spLocks noChangeArrowheads="1"/>
              </p:cNvSpPr>
              <p:nvPr userDrawn="1"/>
            </p:nvSpPr>
            <p:spPr bwMode="ltGray">
              <a:xfrm rot="-2957028">
                <a:off x="954" y="2497"/>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5" name="Rectangle 87"/>
              <p:cNvSpPr>
                <a:spLocks noChangeArrowheads="1"/>
              </p:cNvSpPr>
              <p:nvPr userDrawn="1"/>
            </p:nvSpPr>
            <p:spPr bwMode="ltGray">
              <a:xfrm rot="-2661033">
                <a:off x="974" y="2509"/>
                <a:ext cx="86"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6" name="Rectangle 88"/>
              <p:cNvSpPr>
                <a:spLocks noChangeArrowheads="1"/>
              </p:cNvSpPr>
              <p:nvPr userDrawn="1"/>
            </p:nvSpPr>
            <p:spPr bwMode="ltGray">
              <a:xfrm rot="-3638503">
                <a:off x="788" y="2426"/>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7" name="Rectangle 89"/>
              <p:cNvSpPr>
                <a:spLocks noChangeArrowheads="1"/>
              </p:cNvSpPr>
              <p:nvPr userDrawn="1"/>
            </p:nvSpPr>
            <p:spPr bwMode="ltGray">
              <a:xfrm rot="-3638503">
                <a:off x="815" y="2434"/>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8" name="Rectangle 90"/>
              <p:cNvSpPr>
                <a:spLocks noChangeArrowheads="1"/>
              </p:cNvSpPr>
              <p:nvPr userDrawn="1"/>
            </p:nvSpPr>
            <p:spPr bwMode="ltGray">
              <a:xfrm rot="-3514633">
                <a:off x="837" y="2441"/>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39" name="Rectangle 91"/>
              <p:cNvSpPr>
                <a:spLocks noChangeArrowheads="1"/>
              </p:cNvSpPr>
              <p:nvPr userDrawn="1"/>
            </p:nvSpPr>
            <p:spPr bwMode="ltGray">
              <a:xfrm rot="-3220799">
                <a:off x="862" y="2453"/>
                <a:ext cx="8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0" name="Rectangle 92"/>
              <p:cNvSpPr>
                <a:spLocks noChangeArrowheads="1"/>
              </p:cNvSpPr>
              <p:nvPr userDrawn="1"/>
            </p:nvSpPr>
            <p:spPr bwMode="ltGray">
              <a:xfrm rot="-4338250">
                <a:off x="649" y="2396"/>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1" name="Rectangle 93"/>
              <p:cNvSpPr>
                <a:spLocks noChangeArrowheads="1"/>
              </p:cNvSpPr>
              <p:nvPr userDrawn="1"/>
            </p:nvSpPr>
            <p:spPr bwMode="ltGray">
              <a:xfrm rot="-4250359">
                <a:off x="677" y="2402"/>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2" name="Rectangle 94"/>
              <p:cNvSpPr>
                <a:spLocks noChangeArrowheads="1"/>
              </p:cNvSpPr>
              <p:nvPr userDrawn="1"/>
            </p:nvSpPr>
            <p:spPr bwMode="ltGray">
              <a:xfrm rot="-4250359">
                <a:off x="707" y="2407"/>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3" name="Rectangle 95"/>
              <p:cNvSpPr>
                <a:spLocks noChangeArrowheads="1"/>
              </p:cNvSpPr>
              <p:nvPr userDrawn="1"/>
            </p:nvSpPr>
            <p:spPr bwMode="ltGray">
              <a:xfrm rot="-3989246">
                <a:off x="737" y="2411"/>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4" name="Rectangle 96"/>
              <p:cNvSpPr>
                <a:spLocks noChangeArrowheads="1"/>
              </p:cNvSpPr>
              <p:nvPr userDrawn="1"/>
            </p:nvSpPr>
            <p:spPr bwMode="ltGray">
              <a:xfrm rot="-4862215">
                <a:off x="503" y="2395"/>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5" name="Rectangle 97"/>
              <p:cNvSpPr>
                <a:spLocks noChangeArrowheads="1"/>
              </p:cNvSpPr>
              <p:nvPr userDrawn="1"/>
            </p:nvSpPr>
            <p:spPr bwMode="ltGray">
              <a:xfrm rot="-4673370">
                <a:off x="533" y="2393"/>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6" name="Rectangle 98"/>
              <p:cNvSpPr>
                <a:spLocks noChangeArrowheads="1"/>
              </p:cNvSpPr>
              <p:nvPr userDrawn="1"/>
            </p:nvSpPr>
            <p:spPr bwMode="ltGray">
              <a:xfrm rot="-4646721">
                <a:off x="563" y="2390"/>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7" name="Rectangle 99"/>
              <p:cNvSpPr>
                <a:spLocks noChangeArrowheads="1"/>
              </p:cNvSpPr>
              <p:nvPr userDrawn="1"/>
            </p:nvSpPr>
            <p:spPr bwMode="ltGray">
              <a:xfrm rot="-4580623">
                <a:off x="594" y="2391"/>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8" name="Rectangle 100"/>
              <p:cNvSpPr>
                <a:spLocks noChangeArrowheads="1"/>
              </p:cNvSpPr>
              <p:nvPr userDrawn="1"/>
            </p:nvSpPr>
            <p:spPr bwMode="ltGray">
              <a:xfrm rot="-5195129">
                <a:off x="355" y="2414"/>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49" name="Rectangle 101"/>
              <p:cNvSpPr>
                <a:spLocks noChangeArrowheads="1"/>
              </p:cNvSpPr>
              <p:nvPr userDrawn="1"/>
            </p:nvSpPr>
            <p:spPr bwMode="ltGray">
              <a:xfrm rot="-5360484">
                <a:off x="385" y="2409"/>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0" name="Rectangle 102"/>
              <p:cNvSpPr>
                <a:spLocks noChangeArrowheads="1"/>
              </p:cNvSpPr>
              <p:nvPr userDrawn="1"/>
            </p:nvSpPr>
            <p:spPr bwMode="ltGray">
              <a:xfrm rot="-5288939">
                <a:off x="418" y="2405"/>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1" name="Rectangle 103"/>
              <p:cNvSpPr>
                <a:spLocks noChangeArrowheads="1"/>
              </p:cNvSpPr>
              <p:nvPr userDrawn="1"/>
            </p:nvSpPr>
            <p:spPr bwMode="ltGray">
              <a:xfrm rot="-5164854">
                <a:off x="449" y="2400"/>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2" name="Rectangle 104"/>
              <p:cNvSpPr>
                <a:spLocks noChangeArrowheads="1"/>
              </p:cNvSpPr>
              <p:nvPr userDrawn="1"/>
            </p:nvSpPr>
            <p:spPr bwMode="ltGray">
              <a:xfrm rot="-6132163">
                <a:off x="206" y="245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3" name="Rectangle 105"/>
              <p:cNvSpPr>
                <a:spLocks noChangeArrowheads="1"/>
              </p:cNvSpPr>
              <p:nvPr userDrawn="1"/>
            </p:nvSpPr>
            <p:spPr bwMode="ltGray">
              <a:xfrm rot="-6220433">
                <a:off x="237" y="244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4" name="Rectangle 106"/>
              <p:cNvSpPr>
                <a:spLocks noChangeArrowheads="1"/>
              </p:cNvSpPr>
              <p:nvPr userDrawn="1"/>
            </p:nvSpPr>
            <p:spPr bwMode="ltGray">
              <a:xfrm rot="-6110943">
                <a:off x="266" y="243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5" name="Rectangle 107"/>
              <p:cNvSpPr>
                <a:spLocks noChangeArrowheads="1"/>
              </p:cNvSpPr>
              <p:nvPr userDrawn="1"/>
            </p:nvSpPr>
            <p:spPr bwMode="ltGray">
              <a:xfrm rot="-5919570">
                <a:off x="292" y="2427"/>
                <a:ext cx="69"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6" name="Rectangle 108"/>
              <p:cNvSpPr>
                <a:spLocks noChangeArrowheads="1"/>
              </p:cNvSpPr>
              <p:nvPr userDrawn="1"/>
            </p:nvSpPr>
            <p:spPr bwMode="ltGray">
              <a:xfrm rot="-7376291">
                <a:off x="5" y="2549"/>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7" name="Rectangle 109"/>
              <p:cNvSpPr>
                <a:spLocks noChangeArrowheads="1"/>
              </p:cNvSpPr>
              <p:nvPr userDrawn="1"/>
            </p:nvSpPr>
            <p:spPr bwMode="ltGray">
              <a:xfrm rot="-7168347">
                <a:off x="64" y="2517"/>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8" name="Rectangle 110"/>
              <p:cNvSpPr>
                <a:spLocks noChangeArrowheads="1"/>
              </p:cNvSpPr>
              <p:nvPr userDrawn="1"/>
            </p:nvSpPr>
            <p:spPr bwMode="ltGray">
              <a:xfrm rot="-6802416">
                <a:off x="92" y="2502"/>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59" name="Rectangle 111"/>
              <p:cNvSpPr>
                <a:spLocks noChangeArrowheads="1"/>
              </p:cNvSpPr>
              <p:nvPr userDrawn="1"/>
            </p:nvSpPr>
            <p:spPr bwMode="ltGray">
              <a:xfrm rot="-6802416">
                <a:off x="119" y="2492"/>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0" name="Rectangle 112"/>
              <p:cNvSpPr>
                <a:spLocks noChangeArrowheads="1"/>
              </p:cNvSpPr>
              <p:nvPr userDrawn="1"/>
            </p:nvSpPr>
            <p:spPr bwMode="ltGray">
              <a:xfrm rot="-6457704">
                <a:off x="150" y="2478"/>
                <a:ext cx="6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1" name="Rectangle 113"/>
              <p:cNvSpPr>
                <a:spLocks noChangeArrowheads="1"/>
              </p:cNvSpPr>
              <p:nvPr userDrawn="1"/>
            </p:nvSpPr>
            <p:spPr bwMode="ltGray">
              <a:xfrm rot="-1876771">
                <a:off x="0" y="3363"/>
                <a:ext cx="7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2" name="Rectangle 114"/>
              <p:cNvSpPr>
                <a:spLocks noChangeArrowheads="1"/>
              </p:cNvSpPr>
              <p:nvPr userDrawn="1"/>
            </p:nvSpPr>
            <p:spPr bwMode="ltGray">
              <a:xfrm rot="3283992">
                <a:off x="511" y="3478"/>
                <a:ext cx="24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3" name="Rectangle 115"/>
              <p:cNvSpPr>
                <a:spLocks noChangeArrowheads="1"/>
              </p:cNvSpPr>
              <p:nvPr userDrawn="1"/>
            </p:nvSpPr>
            <p:spPr bwMode="ltGray">
              <a:xfrm rot="3283992">
                <a:off x="35" y="2798"/>
                <a:ext cx="24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4" name="Rectangle 116"/>
              <p:cNvSpPr>
                <a:spLocks noChangeArrowheads="1"/>
              </p:cNvSpPr>
              <p:nvPr userDrawn="1"/>
            </p:nvSpPr>
            <p:spPr bwMode="ltGray">
              <a:xfrm rot="-1876771">
                <a:off x="700" y="2851"/>
                <a:ext cx="31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5" name="Rectangle 117"/>
              <p:cNvSpPr>
                <a:spLocks noChangeArrowheads="1"/>
              </p:cNvSpPr>
              <p:nvPr userDrawn="1"/>
            </p:nvSpPr>
            <p:spPr bwMode="ltGray">
              <a:xfrm rot="5908516">
                <a:off x="200" y="3915"/>
                <a:ext cx="138"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6" name="Rectangle 118"/>
              <p:cNvSpPr>
                <a:spLocks noChangeArrowheads="1"/>
              </p:cNvSpPr>
              <p:nvPr userDrawn="1"/>
            </p:nvSpPr>
            <p:spPr bwMode="ltGray">
              <a:xfrm rot="6683973">
                <a:off x="45" y="3915"/>
                <a:ext cx="144"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7" name="Rectangle 119"/>
              <p:cNvSpPr>
                <a:spLocks noChangeArrowheads="1"/>
              </p:cNvSpPr>
              <p:nvPr userDrawn="1"/>
            </p:nvSpPr>
            <p:spPr bwMode="ltGray">
              <a:xfrm rot="5245609">
                <a:off x="361" y="3893"/>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8" name="Rectangle 120"/>
              <p:cNvSpPr>
                <a:spLocks noChangeArrowheads="1"/>
              </p:cNvSpPr>
              <p:nvPr userDrawn="1"/>
            </p:nvSpPr>
            <p:spPr bwMode="ltGray">
              <a:xfrm rot="4500520">
                <a:off x="522" y="3847"/>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69" name="Rectangle 121"/>
              <p:cNvSpPr>
                <a:spLocks noChangeArrowheads="1"/>
              </p:cNvSpPr>
              <p:nvPr userDrawn="1"/>
            </p:nvSpPr>
            <p:spPr bwMode="ltGray">
              <a:xfrm rot="3805227">
                <a:off x="670" y="3778"/>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0" name="Rectangle 122"/>
              <p:cNvSpPr>
                <a:spLocks noChangeArrowheads="1"/>
              </p:cNvSpPr>
              <p:nvPr userDrawn="1"/>
            </p:nvSpPr>
            <p:spPr bwMode="ltGray">
              <a:xfrm rot="3060138">
                <a:off x="813" y="3688"/>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1" name="Rectangle 123"/>
              <p:cNvSpPr>
                <a:spLocks noChangeArrowheads="1"/>
              </p:cNvSpPr>
              <p:nvPr userDrawn="1"/>
            </p:nvSpPr>
            <p:spPr bwMode="ltGray">
              <a:xfrm rot="2090281">
                <a:off x="938" y="3582"/>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2" name="Rectangle 124"/>
              <p:cNvSpPr>
                <a:spLocks noChangeArrowheads="1"/>
              </p:cNvSpPr>
              <p:nvPr userDrawn="1"/>
            </p:nvSpPr>
            <p:spPr bwMode="ltGray">
              <a:xfrm rot="-7168347">
                <a:off x="-18" y="2506"/>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3" name="Rectangle 125"/>
              <p:cNvSpPr>
                <a:spLocks noChangeArrowheads="1"/>
              </p:cNvSpPr>
              <p:nvPr userDrawn="1"/>
            </p:nvSpPr>
            <p:spPr bwMode="ltGray">
              <a:xfrm rot="-6406501">
                <a:off x="136" y="2433"/>
                <a:ext cx="132"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4" name="Rectangle 126"/>
              <p:cNvSpPr>
                <a:spLocks noChangeArrowheads="1"/>
              </p:cNvSpPr>
              <p:nvPr userDrawn="1"/>
            </p:nvSpPr>
            <p:spPr bwMode="ltGray">
              <a:xfrm rot="-4970620">
                <a:off x="447" y="2364"/>
                <a:ext cx="138"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5" name="Rectangle 127"/>
              <p:cNvSpPr>
                <a:spLocks noChangeArrowheads="1"/>
              </p:cNvSpPr>
              <p:nvPr userDrawn="1"/>
            </p:nvSpPr>
            <p:spPr bwMode="ltGray">
              <a:xfrm rot="-4298502">
                <a:off x="597" y="2360"/>
                <a:ext cx="150"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6" name="Rectangle 128"/>
              <p:cNvSpPr>
                <a:spLocks noChangeArrowheads="1"/>
              </p:cNvSpPr>
              <p:nvPr userDrawn="1"/>
            </p:nvSpPr>
            <p:spPr bwMode="ltGray">
              <a:xfrm rot="-3676305">
                <a:off x="739" y="2386"/>
                <a:ext cx="155"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7" name="Rectangle 129"/>
              <p:cNvSpPr>
                <a:spLocks noChangeArrowheads="1"/>
              </p:cNvSpPr>
              <p:nvPr userDrawn="1"/>
            </p:nvSpPr>
            <p:spPr bwMode="ltGray">
              <a:xfrm rot="-3188616">
                <a:off x="869" y="2430"/>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8" name="Rectangle 130"/>
              <p:cNvSpPr>
                <a:spLocks noChangeArrowheads="1"/>
              </p:cNvSpPr>
              <p:nvPr userDrawn="1"/>
            </p:nvSpPr>
            <p:spPr bwMode="ltGray">
              <a:xfrm rot="-2610246">
                <a:off x="984" y="2497"/>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79" name="Rectangle 131"/>
              <p:cNvSpPr>
                <a:spLocks noChangeArrowheads="1"/>
              </p:cNvSpPr>
              <p:nvPr userDrawn="1"/>
            </p:nvSpPr>
            <p:spPr bwMode="ltGray">
              <a:xfrm rot="-2190008">
                <a:off x="1075" y="2585"/>
                <a:ext cx="173"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80" name="Rectangle 132"/>
              <p:cNvSpPr>
                <a:spLocks noChangeArrowheads="1"/>
              </p:cNvSpPr>
              <p:nvPr userDrawn="1"/>
            </p:nvSpPr>
            <p:spPr bwMode="ltGray">
              <a:xfrm rot="-1728558">
                <a:off x="1147" y="2688"/>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81" name="Rectangle 133"/>
              <p:cNvSpPr>
                <a:spLocks noChangeArrowheads="1"/>
              </p:cNvSpPr>
              <p:nvPr userDrawn="1"/>
            </p:nvSpPr>
            <p:spPr bwMode="ltGray">
              <a:xfrm rot="-1172118">
                <a:off x="1198" y="2805"/>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82" name="Rectangle 134"/>
              <p:cNvSpPr>
                <a:spLocks noChangeArrowheads="1"/>
              </p:cNvSpPr>
              <p:nvPr userDrawn="1"/>
            </p:nvSpPr>
            <p:spPr bwMode="ltGray">
              <a:xfrm rot="-753845">
                <a:off x="1218" y="2930"/>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83" name="Rectangle 135"/>
              <p:cNvSpPr>
                <a:spLocks noChangeArrowheads="1"/>
              </p:cNvSpPr>
              <p:nvPr userDrawn="1"/>
            </p:nvSpPr>
            <p:spPr bwMode="ltGray">
              <a:xfrm rot="-287823">
                <a:off x="1213" y="3066"/>
                <a:ext cx="167"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84" name="Rectangle 136"/>
              <p:cNvSpPr>
                <a:spLocks noChangeArrowheads="1"/>
              </p:cNvSpPr>
              <p:nvPr userDrawn="1"/>
            </p:nvSpPr>
            <p:spPr bwMode="ltGray">
              <a:xfrm rot="696741">
                <a:off x="1126" y="3337"/>
                <a:ext cx="150"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85" name="Rectangle 137"/>
              <p:cNvSpPr>
                <a:spLocks noChangeArrowheads="1"/>
              </p:cNvSpPr>
              <p:nvPr userDrawn="1"/>
            </p:nvSpPr>
            <p:spPr bwMode="ltGray">
              <a:xfrm rot="1529990">
                <a:off x="1041" y="3465"/>
                <a:ext cx="140"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86" name="Freeform 138"/>
              <p:cNvSpPr/>
              <p:nvPr userDrawn="1"/>
            </p:nvSpPr>
            <p:spPr bwMode="ltGray">
              <a:xfrm>
                <a:off x="850" y="3136"/>
                <a:ext cx="204" cy="120"/>
              </a:xfrm>
              <a:custGeom>
                <a:gdLst>
                  <a:gd name="T0" fmla="*/ 168 w 204"/>
                  <a:gd name="T1" fmla="*/ 120 h 120"/>
                  <a:gd name="T2" fmla="*/ 204 w 204"/>
                  <a:gd name="T3" fmla="*/ 12 h 120"/>
                  <a:gd name="T4" fmla="*/ 42 w 204"/>
                  <a:gd name="T5" fmla="*/ 0 h 120"/>
                  <a:gd name="T6" fmla="*/ 0 w 204"/>
                  <a:gd name="T7" fmla="*/ 108 h 120"/>
                  <a:gd name="T8" fmla="*/ 30 w 204"/>
                  <a:gd name="T9" fmla="*/ 114 h 120"/>
                  <a:gd name="T10" fmla="*/ 60 w 204"/>
                  <a:gd name="T11" fmla="*/ 30 h 120"/>
                  <a:gd name="T12" fmla="*/ 102 w 204"/>
                  <a:gd name="T13" fmla="*/ 36 h 120"/>
                  <a:gd name="T14" fmla="*/ 78 w 204"/>
                  <a:gd name="T15" fmla="*/ 108 h 120"/>
                  <a:gd name="T16" fmla="*/ 102 w 204"/>
                  <a:gd name="T17" fmla="*/ 108 h 120"/>
                  <a:gd name="T18" fmla="*/ 132 w 204"/>
                  <a:gd name="T19" fmla="*/ 36 h 120"/>
                  <a:gd name="T20" fmla="*/ 162 w 204"/>
                  <a:gd name="T21" fmla="*/ 36 h 120"/>
                  <a:gd name="T22" fmla="*/ 138 w 204"/>
                  <a:gd name="T23" fmla="*/ 114 h 120"/>
                  <a:gd name="T24" fmla="*/ 168 w 204"/>
                  <a:gd name="T25" fmla="*/ 120 h 1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120">
                    <a:moveTo>
                      <a:pt x="168" y="120"/>
                    </a:moveTo>
                    <a:lnTo>
                      <a:pt x="204" y="12"/>
                    </a:lnTo>
                    <a:lnTo>
                      <a:pt x="42" y="0"/>
                    </a:lnTo>
                    <a:lnTo>
                      <a:pt x="0" y="108"/>
                    </a:lnTo>
                    <a:lnTo>
                      <a:pt x="30" y="114"/>
                    </a:lnTo>
                    <a:lnTo>
                      <a:pt x="60" y="30"/>
                    </a:lnTo>
                    <a:lnTo>
                      <a:pt x="102" y="36"/>
                    </a:lnTo>
                    <a:lnTo>
                      <a:pt x="78" y="108"/>
                    </a:lnTo>
                    <a:lnTo>
                      <a:pt x="102" y="108"/>
                    </a:lnTo>
                    <a:lnTo>
                      <a:pt x="132" y="36"/>
                    </a:lnTo>
                    <a:lnTo>
                      <a:pt x="162" y="36"/>
                    </a:lnTo>
                    <a:lnTo>
                      <a:pt x="138" y="114"/>
                    </a:lnTo>
                    <a:lnTo>
                      <a:pt x="168" y="12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87" name="Freeform 139"/>
              <p:cNvSpPr/>
              <p:nvPr userDrawn="1"/>
            </p:nvSpPr>
            <p:spPr bwMode="ltGray">
              <a:xfrm>
                <a:off x="19" y="2722"/>
                <a:ext cx="90" cy="78"/>
              </a:xfrm>
              <a:custGeom>
                <a:gdLst>
                  <a:gd name="T0" fmla="*/ 66 w 90"/>
                  <a:gd name="T1" fmla="*/ 36 h 78"/>
                  <a:gd name="T2" fmla="*/ 66 w 90"/>
                  <a:gd name="T3" fmla="*/ 36 h 78"/>
                  <a:gd name="T4" fmla="*/ 18 w 90"/>
                  <a:gd name="T5" fmla="*/ 24 h 78"/>
                  <a:gd name="T6" fmla="*/ 0 w 90"/>
                  <a:gd name="T7" fmla="*/ 30 h 78"/>
                  <a:gd name="T8" fmla="*/ 36 w 90"/>
                  <a:gd name="T9" fmla="*/ 78 h 78"/>
                  <a:gd name="T10" fmla="*/ 48 w 90"/>
                  <a:gd name="T11" fmla="*/ 72 h 78"/>
                  <a:gd name="T12" fmla="*/ 24 w 90"/>
                  <a:gd name="T13" fmla="*/ 36 h 78"/>
                  <a:gd name="T14" fmla="*/ 24 w 90"/>
                  <a:gd name="T15" fmla="*/ 36 h 78"/>
                  <a:gd name="T16" fmla="*/ 72 w 90"/>
                  <a:gd name="T17" fmla="*/ 54 h 78"/>
                  <a:gd name="T18" fmla="*/ 90 w 90"/>
                  <a:gd name="T19" fmla="*/ 42 h 78"/>
                  <a:gd name="T20" fmla="*/ 54 w 90"/>
                  <a:gd name="T21" fmla="*/ 0 h 78"/>
                  <a:gd name="T22" fmla="*/ 42 w 90"/>
                  <a:gd name="T23" fmla="*/ 6 h 78"/>
                  <a:gd name="T24" fmla="*/ 66 w 90"/>
                  <a:gd name="T25" fmla="*/ 36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8">
                    <a:moveTo>
                      <a:pt x="66" y="36"/>
                    </a:moveTo>
                    <a:lnTo>
                      <a:pt x="66" y="36"/>
                    </a:lnTo>
                    <a:lnTo>
                      <a:pt x="18" y="24"/>
                    </a:lnTo>
                    <a:lnTo>
                      <a:pt x="0" y="30"/>
                    </a:lnTo>
                    <a:lnTo>
                      <a:pt x="36" y="78"/>
                    </a:lnTo>
                    <a:lnTo>
                      <a:pt x="48" y="72"/>
                    </a:lnTo>
                    <a:lnTo>
                      <a:pt x="24" y="36"/>
                    </a:lnTo>
                    <a:lnTo>
                      <a:pt x="24" y="36"/>
                    </a:lnTo>
                    <a:lnTo>
                      <a:pt x="72" y="54"/>
                    </a:lnTo>
                    <a:lnTo>
                      <a:pt x="90" y="42"/>
                    </a:lnTo>
                    <a:lnTo>
                      <a:pt x="54" y="0"/>
                    </a:lnTo>
                    <a:lnTo>
                      <a:pt x="42" y="6"/>
                    </a:lnTo>
                    <a:lnTo>
                      <a:pt x="66" y="36"/>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88" name="Freeform 140"/>
              <p:cNvSpPr/>
              <p:nvPr userDrawn="1"/>
            </p:nvSpPr>
            <p:spPr bwMode="ltGray">
              <a:xfrm>
                <a:off x="97" y="2651"/>
                <a:ext cx="101" cy="89"/>
              </a:xfrm>
              <a:custGeom>
                <a:gdLst>
                  <a:gd name="T0" fmla="*/ 54 w 101"/>
                  <a:gd name="T1" fmla="*/ 89 h 89"/>
                  <a:gd name="T2" fmla="*/ 65 w 101"/>
                  <a:gd name="T3" fmla="*/ 83 h 89"/>
                  <a:gd name="T4" fmla="*/ 48 w 101"/>
                  <a:gd name="T5" fmla="*/ 35 h 89"/>
                  <a:gd name="T6" fmla="*/ 89 w 101"/>
                  <a:gd name="T7" fmla="*/ 65 h 89"/>
                  <a:gd name="T8" fmla="*/ 101 w 101"/>
                  <a:gd name="T9" fmla="*/ 59 h 89"/>
                  <a:gd name="T10" fmla="*/ 83 w 101"/>
                  <a:gd name="T11" fmla="*/ 0 h 89"/>
                  <a:gd name="T12" fmla="*/ 71 w 101"/>
                  <a:gd name="T13" fmla="*/ 12 h 89"/>
                  <a:gd name="T14" fmla="*/ 83 w 101"/>
                  <a:gd name="T15" fmla="*/ 41 h 89"/>
                  <a:gd name="T16" fmla="*/ 48 w 101"/>
                  <a:gd name="T17" fmla="*/ 23 h 89"/>
                  <a:gd name="T18" fmla="*/ 36 w 101"/>
                  <a:gd name="T19" fmla="*/ 29 h 89"/>
                  <a:gd name="T20" fmla="*/ 45 w 101"/>
                  <a:gd name="T21" fmla="*/ 68 h 89"/>
                  <a:gd name="T22" fmla="*/ 18 w 101"/>
                  <a:gd name="T23" fmla="*/ 41 h 89"/>
                  <a:gd name="T24" fmla="*/ 0 w 101"/>
                  <a:gd name="T25" fmla="*/ 53 h 89"/>
                  <a:gd name="T26" fmla="*/ 54 w 101"/>
                  <a:gd name="T27" fmla="*/ 89 h 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89">
                    <a:moveTo>
                      <a:pt x="54" y="89"/>
                    </a:moveTo>
                    <a:lnTo>
                      <a:pt x="65" y="83"/>
                    </a:lnTo>
                    <a:lnTo>
                      <a:pt x="48" y="35"/>
                    </a:lnTo>
                    <a:lnTo>
                      <a:pt x="89" y="65"/>
                    </a:lnTo>
                    <a:lnTo>
                      <a:pt x="101" y="59"/>
                    </a:lnTo>
                    <a:lnTo>
                      <a:pt x="83" y="0"/>
                    </a:lnTo>
                    <a:lnTo>
                      <a:pt x="71" y="12"/>
                    </a:lnTo>
                    <a:lnTo>
                      <a:pt x="83" y="41"/>
                    </a:lnTo>
                    <a:lnTo>
                      <a:pt x="48" y="23"/>
                    </a:lnTo>
                    <a:lnTo>
                      <a:pt x="36" y="29"/>
                    </a:lnTo>
                    <a:lnTo>
                      <a:pt x="45" y="68"/>
                    </a:lnTo>
                    <a:lnTo>
                      <a:pt x="18" y="41"/>
                    </a:lnTo>
                    <a:lnTo>
                      <a:pt x="0" y="53"/>
                    </a:lnTo>
                    <a:lnTo>
                      <a:pt x="54" y="89"/>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89" name="Freeform 141"/>
              <p:cNvSpPr/>
              <p:nvPr userDrawn="1"/>
            </p:nvSpPr>
            <p:spPr bwMode="ltGray">
              <a:xfrm>
                <a:off x="677" y="3502"/>
                <a:ext cx="83" cy="78"/>
              </a:xfrm>
              <a:custGeom>
                <a:gdLst>
                  <a:gd name="T0" fmla="*/ 36 w 83"/>
                  <a:gd name="T1" fmla="*/ 78 h 78"/>
                  <a:gd name="T2" fmla="*/ 83 w 83"/>
                  <a:gd name="T3" fmla="*/ 48 h 78"/>
                  <a:gd name="T4" fmla="*/ 54 w 83"/>
                  <a:gd name="T5" fmla="*/ 0 h 78"/>
                  <a:gd name="T6" fmla="*/ 0 w 83"/>
                  <a:gd name="T7" fmla="*/ 30 h 78"/>
                  <a:gd name="T8" fmla="*/ 6 w 83"/>
                  <a:gd name="T9" fmla="*/ 36 h 78"/>
                  <a:gd name="T10" fmla="*/ 42 w 83"/>
                  <a:gd name="T11" fmla="*/ 18 h 78"/>
                  <a:gd name="T12" fmla="*/ 54 w 83"/>
                  <a:gd name="T13" fmla="*/ 30 h 78"/>
                  <a:gd name="T14" fmla="*/ 24 w 83"/>
                  <a:gd name="T15" fmla="*/ 48 h 78"/>
                  <a:gd name="T16" fmla="*/ 30 w 83"/>
                  <a:gd name="T17" fmla="*/ 54 h 78"/>
                  <a:gd name="T18" fmla="*/ 60 w 83"/>
                  <a:gd name="T19" fmla="*/ 36 h 78"/>
                  <a:gd name="T20" fmla="*/ 66 w 83"/>
                  <a:gd name="T21" fmla="*/ 48 h 78"/>
                  <a:gd name="T22" fmla="*/ 30 w 83"/>
                  <a:gd name="T23" fmla="*/ 66 h 78"/>
                  <a:gd name="T24" fmla="*/ 36 w 83"/>
                  <a:gd name="T25" fmla="*/ 78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78">
                    <a:moveTo>
                      <a:pt x="36" y="78"/>
                    </a:moveTo>
                    <a:lnTo>
                      <a:pt x="83" y="48"/>
                    </a:lnTo>
                    <a:lnTo>
                      <a:pt x="54" y="0"/>
                    </a:lnTo>
                    <a:lnTo>
                      <a:pt x="0" y="30"/>
                    </a:lnTo>
                    <a:lnTo>
                      <a:pt x="6" y="36"/>
                    </a:lnTo>
                    <a:lnTo>
                      <a:pt x="42" y="18"/>
                    </a:lnTo>
                    <a:lnTo>
                      <a:pt x="54" y="30"/>
                    </a:lnTo>
                    <a:lnTo>
                      <a:pt x="24" y="48"/>
                    </a:lnTo>
                    <a:lnTo>
                      <a:pt x="30" y="54"/>
                    </a:lnTo>
                    <a:lnTo>
                      <a:pt x="60" y="36"/>
                    </a:lnTo>
                    <a:lnTo>
                      <a:pt x="66" y="48"/>
                    </a:lnTo>
                    <a:lnTo>
                      <a:pt x="30" y="66"/>
                    </a:lnTo>
                    <a:lnTo>
                      <a:pt x="36" y="7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90" name="Freeform 142"/>
              <p:cNvSpPr/>
              <p:nvPr userDrawn="1"/>
            </p:nvSpPr>
            <p:spPr bwMode="ltGray">
              <a:xfrm>
                <a:off x="940" y="2782"/>
                <a:ext cx="90" cy="72"/>
              </a:xfrm>
              <a:custGeom>
                <a:gdLst>
                  <a:gd name="T0" fmla="*/ 90 w 90"/>
                  <a:gd name="T1" fmla="*/ 30 h 72"/>
                  <a:gd name="T2" fmla="*/ 66 w 90"/>
                  <a:gd name="T3" fmla="*/ 0 h 72"/>
                  <a:gd name="T4" fmla="*/ 0 w 90"/>
                  <a:gd name="T5" fmla="*/ 36 h 72"/>
                  <a:gd name="T6" fmla="*/ 24 w 90"/>
                  <a:gd name="T7" fmla="*/ 72 h 72"/>
                  <a:gd name="T8" fmla="*/ 36 w 90"/>
                  <a:gd name="T9" fmla="*/ 66 h 72"/>
                  <a:gd name="T10" fmla="*/ 18 w 90"/>
                  <a:gd name="T11" fmla="*/ 42 h 72"/>
                  <a:gd name="T12" fmla="*/ 36 w 90"/>
                  <a:gd name="T13" fmla="*/ 30 h 72"/>
                  <a:gd name="T14" fmla="*/ 54 w 90"/>
                  <a:gd name="T15" fmla="*/ 54 h 72"/>
                  <a:gd name="T16" fmla="*/ 60 w 90"/>
                  <a:gd name="T17" fmla="*/ 48 h 72"/>
                  <a:gd name="T18" fmla="*/ 48 w 90"/>
                  <a:gd name="T19" fmla="*/ 24 h 72"/>
                  <a:gd name="T20" fmla="*/ 60 w 90"/>
                  <a:gd name="T21" fmla="*/ 12 h 72"/>
                  <a:gd name="T22" fmla="*/ 78 w 90"/>
                  <a:gd name="T23" fmla="*/ 42 h 72"/>
                  <a:gd name="T24" fmla="*/ 90 w 90"/>
                  <a:gd name="T25" fmla="*/ 30 h 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2">
                    <a:moveTo>
                      <a:pt x="90" y="30"/>
                    </a:moveTo>
                    <a:lnTo>
                      <a:pt x="66" y="0"/>
                    </a:lnTo>
                    <a:lnTo>
                      <a:pt x="0" y="36"/>
                    </a:lnTo>
                    <a:lnTo>
                      <a:pt x="24" y="72"/>
                    </a:lnTo>
                    <a:lnTo>
                      <a:pt x="36" y="66"/>
                    </a:lnTo>
                    <a:lnTo>
                      <a:pt x="18" y="42"/>
                    </a:lnTo>
                    <a:lnTo>
                      <a:pt x="36" y="30"/>
                    </a:lnTo>
                    <a:lnTo>
                      <a:pt x="54" y="54"/>
                    </a:lnTo>
                    <a:lnTo>
                      <a:pt x="60" y="48"/>
                    </a:lnTo>
                    <a:lnTo>
                      <a:pt x="48" y="24"/>
                    </a:lnTo>
                    <a:lnTo>
                      <a:pt x="60" y="12"/>
                    </a:lnTo>
                    <a:lnTo>
                      <a:pt x="78" y="42"/>
                    </a:lnTo>
                    <a:lnTo>
                      <a:pt x="90" y="3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91" name="Freeform 143"/>
              <p:cNvSpPr/>
              <p:nvPr userDrawn="1"/>
            </p:nvSpPr>
            <p:spPr bwMode="ltGray">
              <a:xfrm>
                <a:off x="898" y="2716"/>
                <a:ext cx="90" cy="84"/>
              </a:xfrm>
              <a:custGeom>
                <a:gdLst>
                  <a:gd name="T0" fmla="*/ 42 w 90"/>
                  <a:gd name="T1" fmla="*/ 60 h 84"/>
                  <a:gd name="T2" fmla="*/ 42 w 90"/>
                  <a:gd name="T3" fmla="*/ 60 h 84"/>
                  <a:gd name="T4" fmla="*/ 72 w 90"/>
                  <a:gd name="T5" fmla="*/ 12 h 84"/>
                  <a:gd name="T6" fmla="*/ 66 w 90"/>
                  <a:gd name="T7" fmla="*/ 0 h 84"/>
                  <a:gd name="T8" fmla="*/ 0 w 90"/>
                  <a:gd name="T9" fmla="*/ 42 h 84"/>
                  <a:gd name="T10" fmla="*/ 6 w 90"/>
                  <a:gd name="T11" fmla="*/ 54 h 84"/>
                  <a:gd name="T12" fmla="*/ 54 w 90"/>
                  <a:gd name="T13" fmla="*/ 24 h 84"/>
                  <a:gd name="T14" fmla="*/ 54 w 90"/>
                  <a:gd name="T15" fmla="*/ 24 h 84"/>
                  <a:gd name="T16" fmla="*/ 18 w 90"/>
                  <a:gd name="T17" fmla="*/ 72 h 84"/>
                  <a:gd name="T18" fmla="*/ 24 w 90"/>
                  <a:gd name="T19" fmla="*/ 84 h 84"/>
                  <a:gd name="T20" fmla="*/ 90 w 90"/>
                  <a:gd name="T21" fmla="*/ 42 h 84"/>
                  <a:gd name="T22" fmla="*/ 84 w 90"/>
                  <a:gd name="T23" fmla="*/ 30 h 84"/>
                  <a:gd name="T24" fmla="*/ 42 w 90"/>
                  <a:gd name="T25" fmla="*/ 60 h 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84">
                    <a:moveTo>
                      <a:pt x="42" y="60"/>
                    </a:moveTo>
                    <a:lnTo>
                      <a:pt x="42" y="60"/>
                    </a:lnTo>
                    <a:lnTo>
                      <a:pt x="72" y="12"/>
                    </a:lnTo>
                    <a:lnTo>
                      <a:pt x="66" y="0"/>
                    </a:lnTo>
                    <a:lnTo>
                      <a:pt x="0" y="42"/>
                    </a:lnTo>
                    <a:lnTo>
                      <a:pt x="6" y="54"/>
                    </a:lnTo>
                    <a:lnTo>
                      <a:pt x="54" y="24"/>
                    </a:lnTo>
                    <a:lnTo>
                      <a:pt x="54" y="24"/>
                    </a:lnTo>
                    <a:lnTo>
                      <a:pt x="18" y="72"/>
                    </a:lnTo>
                    <a:lnTo>
                      <a:pt x="24" y="84"/>
                    </a:lnTo>
                    <a:lnTo>
                      <a:pt x="90" y="42"/>
                    </a:lnTo>
                    <a:lnTo>
                      <a:pt x="84" y="30"/>
                    </a:lnTo>
                    <a:lnTo>
                      <a:pt x="42" y="6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92" name="Freeform 144"/>
              <p:cNvSpPr/>
              <p:nvPr userDrawn="1"/>
            </p:nvSpPr>
            <p:spPr bwMode="ltGray">
              <a:xfrm>
                <a:off x="7" y="3837"/>
                <a:ext cx="6" cy="12"/>
              </a:xfrm>
              <a:custGeom>
                <a:gdLst>
                  <a:gd name="T0" fmla="*/ 6 w 6"/>
                  <a:gd name="T1" fmla="*/ 0 h 12"/>
                  <a:gd name="T2" fmla="*/ 6 w 6"/>
                  <a:gd name="T3" fmla="*/ 0 h 12"/>
                  <a:gd name="T4" fmla="*/ 0 w 6"/>
                  <a:gd name="T5" fmla="*/ 0 h 12"/>
                  <a:gd name="T6" fmla="*/ 0 w 6"/>
                  <a:gd name="T7" fmla="*/ 0 h 12"/>
                  <a:gd name="T8" fmla="*/ 0 w 6"/>
                  <a:gd name="T9" fmla="*/ 12 h 12"/>
                  <a:gd name="T10" fmla="*/ 6 w 6"/>
                  <a:gd name="T11" fmla="*/ 0 h 12"/>
                  <a:gd name="T12" fmla="*/ 6 w 6"/>
                  <a:gd name="T13" fmla="*/ 0 h 12"/>
                </a:gdLst>
                <a:cxnLst>
                  <a:cxn ang="0">
                    <a:pos x="T0" y="T1"/>
                  </a:cxn>
                  <a:cxn ang="0">
                    <a:pos x="T2" y="T3"/>
                  </a:cxn>
                  <a:cxn ang="0">
                    <a:pos x="T4" y="T5"/>
                  </a:cxn>
                  <a:cxn ang="0">
                    <a:pos x="T6" y="T7"/>
                  </a:cxn>
                  <a:cxn ang="0">
                    <a:pos x="T8" y="T9"/>
                  </a:cxn>
                  <a:cxn ang="0">
                    <a:pos x="T10" y="T11"/>
                  </a:cxn>
                  <a:cxn ang="0">
                    <a:pos x="T12" y="T13"/>
                  </a:cxn>
                </a:cxnLst>
                <a:rect l="0" t="0" r="r" b="b"/>
                <a:pathLst>
                  <a:path w="6" h="12">
                    <a:moveTo>
                      <a:pt x="6" y="0"/>
                    </a:moveTo>
                    <a:lnTo>
                      <a:pt x="6" y="0"/>
                    </a:lnTo>
                    <a:lnTo>
                      <a:pt x="0" y="0"/>
                    </a:lnTo>
                    <a:lnTo>
                      <a:pt x="0" y="0"/>
                    </a:lnTo>
                    <a:lnTo>
                      <a:pt x="0" y="12"/>
                    </a:lnTo>
                    <a:lnTo>
                      <a:pt x="6" y="0"/>
                    </a:lnTo>
                    <a:lnTo>
                      <a:pt x="6"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93" name="Freeform 145"/>
              <p:cNvSpPr/>
              <p:nvPr userDrawn="1"/>
            </p:nvSpPr>
            <p:spPr bwMode="ltGray">
              <a:xfrm>
                <a:off x="7" y="2555"/>
                <a:ext cx="30" cy="48"/>
              </a:xfrm>
              <a:custGeom>
                <a:gdLst>
                  <a:gd name="T0" fmla="*/ 18 w 30"/>
                  <a:gd name="T1" fmla="*/ 48 h 48"/>
                  <a:gd name="T2" fmla="*/ 18 w 30"/>
                  <a:gd name="T3" fmla="*/ 48 h 48"/>
                  <a:gd name="T4" fmla="*/ 30 w 30"/>
                  <a:gd name="T5" fmla="*/ 42 h 48"/>
                  <a:gd name="T6" fmla="*/ 0 w 30"/>
                  <a:gd name="T7" fmla="*/ 0 h 48"/>
                  <a:gd name="T8" fmla="*/ 0 w 30"/>
                  <a:gd name="T9" fmla="*/ 24 h 48"/>
                  <a:gd name="T10" fmla="*/ 18 w 30"/>
                  <a:gd name="T11" fmla="*/ 48 h 48"/>
                  <a:gd name="T12" fmla="*/ 18 w 30"/>
                  <a:gd name="T13" fmla="*/ 48 h 48"/>
                </a:gdLst>
                <a:cxnLst>
                  <a:cxn ang="0">
                    <a:pos x="T0" y="T1"/>
                  </a:cxn>
                  <a:cxn ang="0">
                    <a:pos x="T2" y="T3"/>
                  </a:cxn>
                  <a:cxn ang="0">
                    <a:pos x="T4" y="T5"/>
                  </a:cxn>
                  <a:cxn ang="0">
                    <a:pos x="T6" y="T7"/>
                  </a:cxn>
                  <a:cxn ang="0">
                    <a:pos x="T8" y="T9"/>
                  </a:cxn>
                  <a:cxn ang="0">
                    <a:pos x="T10" y="T11"/>
                  </a:cxn>
                  <a:cxn ang="0">
                    <a:pos x="T12" y="T13"/>
                  </a:cxn>
                </a:cxnLst>
                <a:rect l="0" t="0" r="r" b="b"/>
                <a:pathLst>
                  <a:path w="30" h="48">
                    <a:moveTo>
                      <a:pt x="18" y="48"/>
                    </a:moveTo>
                    <a:lnTo>
                      <a:pt x="18" y="48"/>
                    </a:lnTo>
                    <a:lnTo>
                      <a:pt x="30" y="42"/>
                    </a:lnTo>
                    <a:lnTo>
                      <a:pt x="0" y="0"/>
                    </a:lnTo>
                    <a:lnTo>
                      <a:pt x="0" y="24"/>
                    </a:lnTo>
                    <a:lnTo>
                      <a:pt x="18" y="48"/>
                    </a:lnTo>
                    <a:lnTo>
                      <a:pt x="18" y="4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94" name="Freeform 146"/>
              <p:cNvSpPr/>
              <p:nvPr userDrawn="1"/>
            </p:nvSpPr>
            <p:spPr bwMode="ltGray">
              <a:xfrm>
                <a:off x="7" y="3843"/>
                <a:ext cx="36" cy="66"/>
              </a:xfrm>
              <a:custGeom>
                <a:gdLst>
                  <a:gd name="T0" fmla="*/ 36 w 36"/>
                  <a:gd name="T1" fmla="*/ 0 h 66"/>
                  <a:gd name="T2" fmla="*/ 24 w 36"/>
                  <a:gd name="T3" fmla="*/ 0 h 66"/>
                  <a:gd name="T4" fmla="*/ 24 w 36"/>
                  <a:gd name="T5" fmla="*/ 0 h 66"/>
                  <a:gd name="T6" fmla="*/ 0 w 36"/>
                  <a:gd name="T7" fmla="*/ 36 h 66"/>
                  <a:gd name="T8" fmla="*/ 0 w 36"/>
                  <a:gd name="T9" fmla="*/ 66 h 66"/>
                  <a:gd name="T10" fmla="*/ 36 w 36"/>
                  <a:gd name="T11" fmla="*/ 0 h 66"/>
                  <a:gd name="T12" fmla="*/ 36 w 36"/>
                  <a:gd name="T13" fmla="*/ 0 h 66"/>
                </a:gdLst>
                <a:cxnLst>
                  <a:cxn ang="0">
                    <a:pos x="T0" y="T1"/>
                  </a:cxn>
                  <a:cxn ang="0">
                    <a:pos x="T2" y="T3"/>
                  </a:cxn>
                  <a:cxn ang="0">
                    <a:pos x="T4" y="T5"/>
                  </a:cxn>
                  <a:cxn ang="0">
                    <a:pos x="T6" y="T7"/>
                  </a:cxn>
                  <a:cxn ang="0">
                    <a:pos x="T8" y="T9"/>
                  </a:cxn>
                  <a:cxn ang="0">
                    <a:pos x="T10" y="T11"/>
                  </a:cxn>
                  <a:cxn ang="0">
                    <a:pos x="T12" y="T13"/>
                  </a:cxn>
                </a:cxnLst>
                <a:rect l="0" t="0" r="r" b="b"/>
                <a:pathLst>
                  <a:path w="36" h="66">
                    <a:moveTo>
                      <a:pt x="36" y="0"/>
                    </a:moveTo>
                    <a:lnTo>
                      <a:pt x="24" y="0"/>
                    </a:lnTo>
                    <a:lnTo>
                      <a:pt x="24" y="0"/>
                    </a:lnTo>
                    <a:lnTo>
                      <a:pt x="0" y="36"/>
                    </a:lnTo>
                    <a:lnTo>
                      <a:pt x="0" y="66"/>
                    </a:lnTo>
                    <a:lnTo>
                      <a:pt x="36" y="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1395" name="Rectangle 147"/>
              <p:cNvSpPr>
                <a:spLocks noChangeArrowheads="1"/>
              </p:cNvSpPr>
              <p:nvPr userDrawn="1"/>
            </p:nvSpPr>
            <p:spPr bwMode="ltGray">
              <a:xfrm rot="244926">
                <a:off x="1177" y="3201"/>
                <a:ext cx="161"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96" name="Rectangle 148"/>
              <p:cNvSpPr>
                <a:spLocks noChangeArrowheads="1"/>
              </p:cNvSpPr>
              <p:nvPr userDrawn="1"/>
            </p:nvSpPr>
            <p:spPr bwMode="ltGray">
              <a:xfrm rot="-5598588">
                <a:off x="290" y="2386"/>
                <a:ext cx="138" cy="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181397" name="Freeform 149"/>
              <p:cNvSpPr/>
              <p:nvPr userDrawn="1"/>
            </p:nvSpPr>
            <p:spPr bwMode="ltGray">
              <a:xfrm>
                <a:off x="139" y="3573"/>
                <a:ext cx="144" cy="154"/>
              </a:xfrm>
              <a:custGeom>
                <a:gdLst>
                  <a:gd name="T0" fmla="*/ 0 w 144"/>
                  <a:gd name="T1" fmla="*/ 102 h 154"/>
                  <a:gd name="T2" fmla="*/ 59 w 144"/>
                  <a:gd name="T3" fmla="*/ 154 h 154"/>
                  <a:gd name="T4" fmla="*/ 117 w 144"/>
                  <a:gd name="T5" fmla="*/ 120 h 154"/>
                  <a:gd name="T6" fmla="*/ 62 w 144"/>
                  <a:gd name="T7" fmla="*/ 55 h 154"/>
                  <a:gd name="T8" fmla="*/ 104 w 144"/>
                  <a:gd name="T9" fmla="*/ 34 h 154"/>
                  <a:gd name="T10" fmla="*/ 117 w 144"/>
                  <a:gd name="T11" fmla="*/ 53 h 154"/>
                  <a:gd name="T12" fmla="*/ 141 w 144"/>
                  <a:gd name="T13" fmla="*/ 47 h 154"/>
                  <a:gd name="T14" fmla="*/ 97 w 144"/>
                  <a:gd name="T15" fmla="*/ 2 h 154"/>
                  <a:gd name="T16" fmla="*/ 36 w 144"/>
                  <a:gd name="T17" fmla="*/ 33 h 154"/>
                  <a:gd name="T18" fmla="*/ 90 w 144"/>
                  <a:gd name="T19" fmla="*/ 107 h 154"/>
                  <a:gd name="T20" fmla="*/ 28 w 144"/>
                  <a:gd name="T21" fmla="*/ 101 h 154"/>
                  <a:gd name="T22" fmla="*/ 0 w 144"/>
                  <a:gd name="T23" fmla="*/ 102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54">
                    <a:moveTo>
                      <a:pt x="0" y="102"/>
                    </a:moveTo>
                    <a:cubicBezTo>
                      <a:pt x="6" y="140"/>
                      <a:pt x="25" y="154"/>
                      <a:pt x="59" y="154"/>
                    </a:cubicBezTo>
                    <a:cubicBezTo>
                      <a:pt x="111" y="152"/>
                      <a:pt x="106" y="130"/>
                      <a:pt x="117" y="120"/>
                    </a:cubicBezTo>
                    <a:cubicBezTo>
                      <a:pt x="119" y="61"/>
                      <a:pt x="84" y="84"/>
                      <a:pt x="62" y="55"/>
                    </a:cubicBezTo>
                    <a:cubicBezTo>
                      <a:pt x="59" y="42"/>
                      <a:pt x="78" y="11"/>
                      <a:pt x="104" y="34"/>
                    </a:cubicBezTo>
                    <a:cubicBezTo>
                      <a:pt x="108" y="41"/>
                      <a:pt x="111" y="51"/>
                      <a:pt x="117" y="53"/>
                    </a:cubicBezTo>
                    <a:cubicBezTo>
                      <a:pt x="123" y="55"/>
                      <a:pt x="144" y="55"/>
                      <a:pt x="141" y="47"/>
                    </a:cubicBezTo>
                    <a:cubicBezTo>
                      <a:pt x="138" y="39"/>
                      <a:pt x="126" y="5"/>
                      <a:pt x="97" y="2"/>
                    </a:cubicBezTo>
                    <a:cubicBezTo>
                      <a:pt x="77" y="0"/>
                      <a:pt x="48" y="0"/>
                      <a:pt x="36" y="33"/>
                    </a:cubicBezTo>
                    <a:cubicBezTo>
                      <a:pt x="15" y="89"/>
                      <a:pt x="83" y="79"/>
                      <a:pt x="90" y="107"/>
                    </a:cubicBezTo>
                    <a:cubicBezTo>
                      <a:pt x="96" y="130"/>
                      <a:pt x="34" y="147"/>
                      <a:pt x="28" y="101"/>
                    </a:cubicBezTo>
                    <a:cubicBezTo>
                      <a:pt x="12" y="104"/>
                      <a:pt x="15" y="98"/>
                      <a:pt x="0" y="102"/>
                    </a:cubicBezTo>
                    <a:close/>
                  </a:path>
                </a:pathLst>
              </a:custGeom>
              <a:solidFill>
                <a:schemeClr val="bg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181398" name="Freeform 150"/>
              <p:cNvSpPr/>
              <p:nvPr userDrawn="1"/>
            </p:nvSpPr>
            <p:spPr bwMode="ltGray">
              <a:xfrm rot="-2857037">
                <a:off x="619" y="3550"/>
                <a:ext cx="68" cy="69"/>
              </a:xfrm>
              <a:custGeom>
                <a:gdLst>
                  <a:gd name="T0" fmla="*/ 0 w 144"/>
                  <a:gd name="T1" fmla="*/ 102 h 154"/>
                  <a:gd name="T2" fmla="*/ 59 w 144"/>
                  <a:gd name="T3" fmla="*/ 154 h 154"/>
                  <a:gd name="T4" fmla="*/ 117 w 144"/>
                  <a:gd name="T5" fmla="*/ 120 h 154"/>
                  <a:gd name="T6" fmla="*/ 62 w 144"/>
                  <a:gd name="T7" fmla="*/ 55 h 154"/>
                  <a:gd name="T8" fmla="*/ 104 w 144"/>
                  <a:gd name="T9" fmla="*/ 34 h 154"/>
                  <a:gd name="T10" fmla="*/ 117 w 144"/>
                  <a:gd name="T11" fmla="*/ 53 h 154"/>
                  <a:gd name="T12" fmla="*/ 141 w 144"/>
                  <a:gd name="T13" fmla="*/ 47 h 154"/>
                  <a:gd name="T14" fmla="*/ 97 w 144"/>
                  <a:gd name="T15" fmla="*/ 2 h 154"/>
                  <a:gd name="T16" fmla="*/ 36 w 144"/>
                  <a:gd name="T17" fmla="*/ 33 h 154"/>
                  <a:gd name="T18" fmla="*/ 90 w 144"/>
                  <a:gd name="T19" fmla="*/ 107 h 154"/>
                  <a:gd name="T20" fmla="*/ 28 w 144"/>
                  <a:gd name="T21" fmla="*/ 101 h 154"/>
                  <a:gd name="T22" fmla="*/ 0 w 144"/>
                  <a:gd name="T23" fmla="*/ 102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54">
                    <a:moveTo>
                      <a:pt x="0" y="102"/>
                    </a:moveTo>
                    <a:cubicBezTo>
                      <a:pt x="6" y="140"/>
                      <a:pt x="25" y="154"/>
                      <a:pt x="59" y="154"/>
                    </a:cubicBezTo>
                    <a:cubicBezTo>
                      <a:pt x="111" y="152"/>
                      <a:pt x="106" y="130"/>
                      <a:pt x="117" y="120"/>
                    </a:cubicBezTo>
                    <a:cubicBezTo>
                      <a:pt x="113" y="47"/>
                      <a:pt x="84" y="84"/>
                      <a:pt x="62" y="55"/>
                    </a:cubicBezTo>
                    <a:cubicBezTo>
                      <a:pt x="59" y="42"/>
                      <a:pt x="78" y="11"/>
                      <a:pt x="104" y="34"/>
                    </a:cubicBezTo>
                    <a:cubicBezTo>
                      <a:pt x="108" y="41"/>
                      <a:pt x="111" y="51"/>
                      <a:pt x="117" y="53"/>
                    </a:cubicBezTo>
                    <a:cubicBezTo>
                      <a:pt x="123" y="55"/>
                      <a:pt x="144" y="55"/>
                      <a:pt x="141" y="47"/>
                    </a:cubicBezTo>
                    <a:cubicBezTo>
                      <a:pt x="138" y="39"/>
                      <a:pt x="126" y="5"/>
                      <a:pt x="97" y="2"/>
                    </a:cubicBezTo>
                    <a:cubicBezTo>
                      <a:pt x="77" y="0"/>
                      <a:pt x="48" y="0"/>
                      <a:pt x="36" y="33"/>
                    </a:cubicBezTo>
                    <a:cubicBezTo>
                      <a:pt x="15" y="89"/>
                      <a:pt x="83" y="79"/>
                      <a:pt x="90" y="107"/>
                    </a:cubicBezTo>
                    <a:cubicBezTo>
                      <a:pt x="96" y="130"/>
                      <a:pt x="34" y="147"/>
                      <a:pt x="28" y="101"/>
                    </a:cubicBezTo>
                    <a:cubicBezTo>
                      <a:pt x="12" y="104"/>
                      <a:pt x="15" y="98"/>
                      <a:pt x="0" y="102"/>
                    </a:cubicBezTo>
                    <a:close/>
                  </a:path>
                </a:pathLst>
              </a:custGeom>
              <a:solidFill>
                <a:schemeClr val="bg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181399" name="Freeform 151"/>
              <p:cNvSpPr/>
              <p:nvPr userDrawn="1"/>
            </p:nvSpPr>
            <p:spPr bwMode="ltGray">
              <a:xfrm>
                <a:off x="235" y="2503"/>
                <a:ext cx="348" cy="1272"/>
              </a:xfrm>
              <a:custGeom>
                <a:gdLst>
                  <a:gd name="T0" fmla="*/ 0 w 348"/>
                  <a:gd name="T1" fmla="*/ 0 h 1272"/>
                  <a:gd name="T2" fmla="*/ 287 w 348"/>
                  <a:gd name="T3" fmla="*/ 582 h 1272"/>
                  <a:gd name="T4" fmla="*/ 348 w 348"/>
                  <a:gd name="T5" fmla="*/ 1272 h 1272"/>
                  <a:gd name="T6" fmla="*/ 54 w 348"/>
                  <a:gd name="T7" fmla="*/ 676 h 1272"/>
                  <a:gd name="T8" fmla="*/ 0 w 348"/>
                  <a:gd name="T9" fmla="*/ 0 h 1272"/>
                </a:gdLst>
                <a:cxnLst>
                  <a:cxn ang="0">
                    <a:pos x="T0" y="T1"/>
                  </a:cxn>
                  <a:cxn ang="0">
                    <a:pos x="T2" y="T3"/>
                  </a:cxn>
                  <a:cxn ang="0">
                    <a:pos x="T4" y="T5"/>
                  </a:cxn>
                  <a:cxn ang="0">
                    <a:pos x="T6" y="T7"/>
                  </a:cxn>
                  <a:cxn ang="0">
                    <a:pos x="T8" y="T9"/>
                  </a:cxn>
                </a:cxnLst>
                <a:rect l="0" t="0" r="r" b="b"/>
                <a:pathLst>
                  <a:path w="348" h="1272">
                    <a:moveTo>
                      <a:pt x="0" y="0"/>
                    </a:moveTo>
                    <a:lnTo>
                      <a:pt x="287" y="582"/>
                    </a:lnTo>
                    <a:lnTo>
                      <a:pt x="348" y="1272"/>
                    </a:lnTo>
                    <a:lnTo>
                      <a:pt x="54" y="676"/>
                    </a:lnTo>
                    <a:lnTo>
                      <a:pt x="0" y="0"/>
                    </a:lnTo>
                    <a:close/>
                  </a:path>
                </a:pathLst>
              </a:custGeom>
              <a:gradFill rotWithShape="0">
                <a:gsLst>
                  <a:gs pos="0">
                    <a:schemeClr val="bg2"/>
                  </a:gs>
                  <a:gs pos="100000">
                    <a:schemeClr val="bg2">
                      <a:gamma/>
                      <a:shade val="96863"/>
                      <a:invGamma/>
                    </a:schemeClr>
                  </a:gs>
                </a:gsLst>
                <a:lin ang="18900000" scaled="1"/>
              </a:gra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81400" name="Oval 152"/>
              <p:cNvSpPr>
                <a:spLocks noChangeArrowheads="1"/>
              </p:cNvSpPr>
              <p:nvPr userDrawn="1"/>
            </p:nvSpPr>
            <p:spPr bwMode="ltGray">
              <a:xfrm rot="-1684349">
                <a:off x="296" y="3047"/>
                <a:ext cx="221" cy="174"/>
              </a:xfrm>
              <a:prstGeom prst="ellipse">
                <a:avLst/>
              </a:prstGeom>
              <a:gradFill rotWithShape="0">
                <a:gsLst>
                  <a:gs pos="0">
                    <a:schemeClr val="bg2">
                      <a:gamma/>
                      <a:shade val="90980"/>
                      <a:invGamma/>
                    </a:schemeClr>
                  </a:gs>
                  <a:gs pos="50000">
                    <a:schemeClr val="bg2"/>
                  </a:gs>
                  <a:gs pos="100000">
                    <a:schemeClr val="bg2">
                      <a:gamma/>
                      <a:shade val="90980"/>
                      <a:invGamma/>
                    </a:schemeClr>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grpSp>
      </p:grpSp>
      <p:sp>
        <p:nvSpPr>
          <p:cNvPr id="181401" name="Rectangle 153"/>
          <p:cNvSpPr>
            <a:spLocks noGrp="1" noRot="1" noChangeArrowheads="1"/>
          </p:cNvSpPr>
          <p:nvPr>
            <p:ph type="title"/>
          </p:nvPr>
        </p:nvSpPr>
        <p:spPr bwMode="auto">
          <a:xfrm>
            <a:off x="402167" y="228600"/>
            <a:ext cx="1138766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181402" name="Rectangle 154"/>
          <p:cNvSpPr>
            <a:spLocks noGrp="1" noChangeArrowheads="1"/>
          </p:cNvSpPr>
          <p:nvPr>
            <p:ph type="dt" sz="half" idx="2"/>
          </p:nvPr>
        </p:nvSpPr>
        <p:spPr bwMode="auto">
          <a:xfrm>
            <a:off x="402167" y="6245225"/>
            <a:ext cx="305223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000">
                <a:latin typeface="Arial" panose="020b0604020202020204" pitchFamily="34" charset="0"/>
              </a:defRPr>
            </a:lvl1pPr>
          </a:lstStyle>
          <a:p>
            <a:endParaRPr lang="en-US" altLang="zh-CN"/>
          </a:p>
        </p:txBody>
      </p:sp>
      <p:sp>
        <p:nvSpPr>
          <p:cNvPr id="181403" name="Rectangle 15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Arial" panose="020b0604020202020204" pitchFamily="34" charset="0"/>
              </a:defRPr>
            </a:lvl1pPr>
          </a:lstStyle>
          <a:p>
            <a:endParaRPr lang="en-US" altLang="zh-CN"/>
          </a:p>
        </p:txBody>
      </p:sp>
      <p:sp>
        <p:nvSpPr>
          <p:cNvPr id="181404" name="Rectangle 156"/>
          <p:cNvSpPr>
            <a:spLocks noGrp="1" noChangeArrowheads="1"/>
          </p:cNvSpPr>
          <p:nvPr>
            <p:ph type="sldNum" sz="quarter" idx="4"/>
          </p:nvPr>
        </p:nvSpPr>
        <p:spPr bwMode="auto">
          <a:xfrm>
            <a:off x="8737601" y="6245225"/>
            <a:ext cx="305223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a:latin typeface="Arial" panose="020b0604020202020204" pitchFamily="34" charset="0"/>
              </a:defRPr>
            </a:lvl1pPr>
          </a:lstStyle>
          <a:p>
            <a:fld id="{FEE2D8FB-5BC4-4197-AA2C-3B7A45803066}" type="slidenum">
              <a:rPr lang="en-US" altLang="zh-CN"/>
              <a:t>‹#›</a:t>
            </a:fld>
            <a:endParaRPr lang="en-US" altLang="zh-CN"/>
          </a:p>
        </p:txBody>
      </p:sp>
      <p:sp>
        <p:nvSpPr>
          <p:cNvPr id="181405" name="Rectangle 157"/>
          <p:cNvSpPr>
            <a:spLocks noGrp="1" noRot="1" noChangeArrowheads="1"/>
          </p:cNvSpPr>
          <p:nvPr>
            <p:ph type="body" idx="1"/>
          </p:nvPr>
        </p:nvSpPr>
        <p:spPr bwMode="auto">
          <a:xfrm>
            <a:off x="402167" y="1600200"/>
            <a:ext cx="11387667" cy="449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dk2" tx1="lt1" bg2="dk1" tx2="lt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ransition/>
  <p:timing/>
  <p:txStyles>
    <p:titleStyle>
      <a:lvl1pPr algn="ctr" rtl="0" fontAlgn="base">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80000"/>
        <a:buFont typeface="Arial" panose="020b0604020202020204" pitchFamily="34" charset="0"/>
        <a:buChar char="►"/>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folHlink"/>
        </a:buClr>
        <a:buFont typeface="Wingdings" panose="05000000000000000000" pitchFamily="2" charset="2"/>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SzPct val="80000"/>
        <a:buFont typeface="Arial" panose="020b0604020202020204" pitchFamily="34" charset="0"/>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folHlink"/>
        </a:buClr>
        <a:buFont typeface="Wingdings" panose="05000000000000000000" pitchFamily="2" charset="2"/>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SzPct val="80000"/>
        <a:buFont typeface="Arial" panose="020b0604020202020204" pitchFamily="34" charset="0"/>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78178" name="Rectangle 2"/>
          <p:cNvSpPr>
            <a:spLocks noGrp="1" noChangeArrowheads="1"/>
          </p:cNvSpPr>
          <p:nvPr>
            <p:ph type="title"/>
          </p:nvPr>
        </p:nvSpPr>
        <p:spPr bwMode="auto">
          <a:xfrm>
            <a:off x="609600" y="277814"/>
            <a:ext cx="109728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单击此处编辑母版标题样式</a:t>
            </a:r>
          </a:p>
        </p:txBody>
      </p:sp>
      <p:sp>
        <p:nvSpPr>
          <p:cNvPr id="178179" name="Rectangle 3"/>
          <p:cNvSpPr>
            <a:spLocks noGrp="1" noChangeArrowheads="1"/>
          </p:cNvSpPr>
          <p:nvPr>
            <p:ph type="body" idx="1"/>
          </p:nvPr>
        </p:nvSpPr>
        <p:spPr bwMode="auto">
          <a:xfrm>
            <a:off x="609600" y="1600201"/>
            <a:ext cx="109728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78180" name="Rectangle 4"/>
          <p:cNvSpPr>
            <a:spLocks noGrp="1" noChangeArrowheads="1"/>
          </p:cNvSpPr>
          <p:nvPr>
            <p:ph type="dt" sz="half" idx="2"/>
          </p:nvPr>
        </p:nvSpPr>
        <p:spPr bwMode="auto">
          <a:xfrm>
            <a:off x="609600" y="6243638"/>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mj-lt"/>
              </a:defRPr>
            </a:lvl1pPr>
          </a:lstStyle>
          <a:p>
            <a:endParaRPr lang="en-US" altLang="zh-CN"/>
          </a:p>
        </p:txBody>
      </p:sp>
      <p:sp>
        <p:nvSpPr>
          <p:cNvPr id="178181"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200">
                <a:latin typeface="+mj-lt"/>
              </a:defRPr>
            </a:lvl1pPr>
          </a:lstStyle>
          <a:p>
            <a:endParaRPr lang="en-US" altLang="zh-CN"/>
          </a:p>
        </p:txBody>
      </p:sp>
      <p:sp>
        <p:nvSpPr>
          <p:cNvPr id="178182" name="Rectangle 6"/>
          <p:cNvSpPr>
            <a:spLocks noGrp="1" noChangeArrowheads="1"/>
          </p:cNvSpPr>
          <p:nvPr>
            <p:ph type="sldNum" sz="quarter" idx="4"/>
          </p:nvPr>
        </p:nvSpPr>
        <p:spPr bwMode="auto">
          <a:xfrm>
            <a:off x="8737600" y="6243638"/>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mj-lt"/>
              </a:defRPr>
            </a:lvl1pPr>
          </a:lstStyle>
          <a:p>
            <a:fld id="{30CE339C-03A6-4D96-BE0D-CFB011CF35F4}" type="slidenum">
              <a:rPr lang="en-US" altLang="zh-CN"/>
              <a:t>‹#›</a:t>
            </a:fld>
            <a:endParaRPr lang="en-US" altLang="zh-CN"/>
          </a:p>
        </p:txBody>
      </p:sp>
      <p:sp>
        <p:nvSpPr>
          <p:cNvPr id="178183" name="Freeform 7"/>
          <p:cNvSpPr>
            <a:spLocks noChangeArrowheads="1"/>
          </p:cNvSpPr>
          <p:nvPr/>
        </p:nvSpPr>
        <p:spPr bwMode="auto">
          <a:xfrm>
            <a:off x="508000" y="228600"/>
            <a:ext cx="10972800" cy="609600"/>
          </a:xfrm>
          <a:custGeom>
            <a:gdLst>
              <a:gd name="T0" fmla="*/ 0 w 1000"/>
              <a:gd name="T1" fmla="*/ 1000 h 1000"/>
              <a:gd name="T2" fmla="*/ 0 w 1000"/>
              <a:gd name="T3" fmla="*/ 0 h 1000"/>
              <a:gd name="T4" fmla="*/ 1000 w 1000"/>
              <a:gd name="T5" fmla="*/ 0 h 1000"/>
            </a:gd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78184" name="Line 8"/>
          <p:cNvSpPr>
            <a:spLocks noChangeShapeType="1"/>
          </p:cNvSpPr>
          <p:nvPr/>
        </p:nvSpPr>
        <p:spPr bwMode="auto">
          <a:xfrm>
            <a:off x="609600" y="6172200"/>
            <a:ext cx="10972800" cy="0"/>
          </a:xfrm>
          <a:prstGeom prst="line">
            <a:avLst/>
          </a:prstGeom>
          <a:noFill/>
          <a:ln w="1905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p:timing/>
  <p:txStyles>
    <p:titleStyle>
      <a:lvl1pPr algn="l" rtl="0" fontAlgn="base">
        <a:spcBef>
          <a:spcPct val="0"/>
        </a:spcBef>
        <a:spcAft>
          <a:spcPct val="0"/>
        </a:spcAft>
        <a:defRPr sz="4200" kern="1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9pPr>
    </p:titleStyle>
    <p:bodyStyle>
      <a:lvl1pPr marL="342900" indent="-342900" algn="l" rtl="0" fontAlgn="base">
        <a:spcBef>
          <a:spcPct val="20000"/>
        </a:spcBef>
        <a:spcAft>
          <a:spcPct val="0"/>
        </a:spcAft>
        <a:buClr>
          <a:schemeClr val="accent1"/>
        </a:buClr>
        <a:buSzPct val="65000"/>
        <a:buFont typeface="Wingdings" panose="05000000000000000000" pitchFamily="2" charset="2"/>
        <a:buChar char="n"/>
        <a:defRPr sz="3000" kern="1200">
          <a:solidFill>
            <a:schemeClr val="tx1"/>
          </a:solidFill>
          <a:latin typeface="+mn-lt"/>
          <a:ea typeface="+mn-ea"/>
          <a:cs typeface="+mn-cs"/>
        </a:defRPr>
      </a:lvl1pPr>
      <a:lvl2pPr marL="669925" indent="-325755" algn="l" rtl="0" fontAlgn="base">
        <a:spcBef>
          <a:spcPct val="20000"/>
        </a:spcBef>
        <a:spcAft>
          <a:spcPct val="0"/>
        </a:spcAft>
        <a:buClr>
          <a:schemeClr val="accent2"/>
        </a:buClr>
        <a:buSzPct val="60000"/>
        <a:buFont typeface="Wingdings" panose="05000000000000000000" pitchFamily="2" charset="2"/>
        <a:buChar char="q"/>
        <a:defRPr sz="2600" kern="1200">
          <a:solidFill>
            <a:schemeClr val="tx1"/>
          </a:solidFill>
          <a:latin typeface="+mn-lt"/>
          <a:ea typeface="+mn-ea"/>
          <a:cs typeface="+mn-cs"/>
        </a:defRPr>
      </a:lvl2pPr>
      <a:lvl3pPr marL="1022350" indent="-351155" algn="l" rtl="0" fontAlgn="base">
        <a:spcBef>
          <a:spcPct val="20000"/>
        </a:spcBef>
        <a:spcAft>
          <a:spcPct val="0"/>
        </a:spcAft>
        <a:buClr>
          <a:schemeClr val="accent1"/>
        </a:buClr>
        <a:buSzPct val="65000"/>
        <a:buFont typeface="Wingdings" panose="05000000000000000000" pitchFamily="2" charset="2"/>
        <a:buChar char="n"/>
        <a:defRPr sz="2200" kern="1200">
          <a:solidFill>
            <a:schemeClr val="tx1"/>
          </a:solidFill>
          <a:latin typeface="+mn-lt"/>
          <a:ea typeface="+mn-ea"/>
          <a:cs typeface="+mn-cs"/>
        </a:defRPr>
      </a:lvl3pPr>
      <a:lvl4pPr marL="1339850" indent="-316230" algn="l" rtl="0" fontAlgn="base">
        <a:spcBef>
          <a:spcPct val="20000"/>
        </a:spcBef>
        <a:spcAft>
          <a:spcPct val="0"/>
        </a:spcAft>
        <a:buClr>
          <a:schemeClr val="accent2"/>
        </a:buClr>
        <a:buSzPct val="70000"/>
        <a:buFont typeface="Wingdings" panose="05000000000000000000" pitchFamily="2" charset="2"/>
        <a:buChar char="q"/>
        <a:defRPr sz="2000" kern="1200">
          <a:solidFill>
            <a:schemeClr val="tx1"/>
          </a:solidFill>
          <a:latin typeface="+mn-lt"/>
          <a:ea typeface="+mn-ea"/>
          <a:cs typeface="+mn-cs"/>
        </a:defRPr>
      </a:lvl4pPr>
      <a:lvl5pPr marL="1681480" indent="-339725" algn="l" rtl="0" fontAlgn="base">
        <a:spcBef>
          <a:spcPct val="20000"/>
        </a:spcBef>
        <a:spcAft>
          <a:spcPct val="0"/>
        </a:spcAft>
        <a:buClr>
          <a:schemeClr val="accent1"/>
        </a:buClr>
        <a:buSzPct val="75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72738" name="Rectangle 2"/>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200">
                <a:latin typeface="+mn-lt"/>
              </a:defRPr>
            </a:lvl1pPr>
          </a:lstStyle>
          <a:p>
            <a:endParaRPr lang="en-US" altLang="zh-CN"/>
          </a:p>
        </p:txBody>
      </p:sp>
      <p:sp>
        <p:nvSpPr>
          <p:cNvPr id="372739" name="Rectangle 3"/>
          <p:cNvSpPr>
            <a:spLocks noGrp="1" noChangeArrowheads="1"/>
          </p:cNvSpPr>
          <p:nvPr>
            <p:ph type="sldNum" sz="quarter" idx="4"/>
          </p:nvPr>
        </p:nvSpPr>
        <p:spPr bwMode="auto">
          <a:xfrm>
            <a:off x="8737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Black" panose="020b0a04020102020204" pitchFamily="34" charset="0"/>
              </a:defRPr>
            </a:lvl1pPr>
          </a:lstStyle>
          <a:p>
            <a:fld id="{A105BB2A-FEEE-42DC-9509-8BD30509572C}" type="slidenum">
              <a:rPr lang="en-US" altLang="zh-CN"/>
              <a:t>‹#›</a:t>
            </a:fld>
            <a:endParaRPr lang="en-US" altLang="zh-CN"/>
          </a:p>
        </p:txBody>
      </p:sp>
      <p:grpSp>
        <p:nvGrpSpPr>
          <p:cNvPr id="372740" name="Group 4"/>
          <p:cNvGrpSpPr/>
          <p:nvPr/>
        </p:nvGrpSpPr>
        <p:grpSpPr>
          <a:xfrm>
            <a:off x="0" y="0"/>
            <a:ext cx="12192000" cy="546100"/>
            <a:chExt cx="5760" cy="344"/>
          </a:xfrm>
        </p:grpSpPr>
        <p:sp>
          <p:nvSpPr>
            <p:cNvPr id="372741"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400">
                <a:latin typeface="Times New Roman" panose="02020603050405020304" pitchFamily="18" charset="0"/>
              </a:endParaRPr>
            </a:p>
          </p:txBody>
        </p:sp>
        <p:sp>
          <p:nvSpPr>
            <p:cNvPr id="372742"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2743"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800">
                <a:solidFill>
                  <a:schemeClr val="hlink"/>
                </a:solidFill>
                <a:latin typeface="Arial" panose="020b0604020202020204" pitchFamily="34" charset="0"/>
              </a:endParaRPr>
            </a:p>
          </p:txBody>
        </p:sp>
        <p:sp>
          <p:nvSpPr>
            <p:cNvPr id="372744"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800">
                <a:solidFill>
                  <a:schemeClr val="hlink"/>
                </a:solidFill>
                <a:latin typeface="Arial" panose="020b0604020202020204" pitchFamily="34" charset="0"/>
              </a:endParaRPr>
            </a:p>
          </p:txBody>
        </p:sp>
        <p:sp>
          <p:nvSpPr>
            <p:cNvPr id="372745"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800">
                <a:solidFill>
                  <a:schemeClr val="accent2"/>
                </a:solidFill>
                <a:latin typeface="Arial" panose="020b0604020202020204" pitchFamily="34" charset="0"/>
              </a:endParaRPr>
            </a:p>
          </p:txBody>
        </p:sp>
        <p:sp>
          <p:nvSpPr>
            <p:cNvPr id="372746"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800">
                <a:solidFill>
                  <a:schemeClr val="hlink"/>
                </a:solidFill>
                <a:latin typeface="Arial" panose="020b0604020202020204" pitchFamily="34" charset="0"/>
              </a:endParaRPr>
            </a:p>
          </p:txBody>
        </p:sp>
        <p:sp>
          <p:nvSpPr>
            <p:cNvPr id="372747"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latin typeface="Times New Roman" panose="02020603050405020304" pitchFamily="18" charset="0"/>
              </a:endParaRPr>
            </a:p>
          </p:txBody>
        </p:sp>
        <p:sp>
          <p:nvSpPr>
            <p:cNvPr id="372748"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800">
                <a:solidFill>
                  <a:schemeClr val="accent2"/>
                </a:solidFill>
                <a:latin typeface="Arial" panose="020b0604020202020204" pitchFamily="34" charset="0"/>
              </a:endParaRPr>
            </a:p>
          </p:txBody>
        </p:sp>
        <p:sp>
          <p:nvSpPr>
            <p:cNvPr id="372749"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800">
                <a:solidFill>
                  <a:schemeClr val="accent2"/>
                </a:solidFill>
                <a:latin typeface="Arial" panose="020b0604020202020204" pitchFamily="34" charset="0"/>
              </a:endParaRPr>
            </a:p>
          </p:txBody>
        </p:sp>
      </p:grpSp>
      <p:sp>
        <p:nvSpPr>
          <p:cNvPr id="372750" name="Rectangle 14"/>
          <p:cNvSpPr>
            <a:spLocks noGrp="1" noChangeArrowheads="1"/>
          </p:cNvSpPr>
          <p:nvPr>
            <p:ph type="title"/>
          </p:nvPr>
        </p:nvSpPr>
        <p:spPr bwMode="auto">
          <a:xfrm>
            <a:off x="609600" y="457200"/>
            <a:ext cx="109728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372751" name="Rectangle 15"/>
          <p:cNvSpPr>
            <a:spLocks noGrp="1" noChangeArrowheads="1"/>
          </p:cNvSpPr>
          <p:nvPr>
            <p:ph type="body" idx="1"/>
          </p:nvPr>
        </p:nvSpPr>
        <p:spPr bwMode="auto">
          <a:xfrm>
            <a:off x="609600" y="1981200"/>
            <a:ext cx="109728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72752" name="Rectangle 16"/>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mn-lt"/>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ransition/>
  <p:timing/>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bg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xfrm>
      </p:grpSpPr>
      <p:sp>
        <p:nvSpPr>
          <p:cNvPr id="79874" name="Rectangle 2"/>
          <p:cNvSpPr>
            <a:spLocks noGrp="1" noChangeArrowheads="1"/>
          </p:cNvSpPr>
          <p:nvPr>
            <p:ph type="title"/>
          </p:nvPr>
        </p:nvSpPr>
        <p:spPr bwMode="auto">
          <a:xfrm>
            <a:off x="766233" y="304801"/>
            <a:ext cx="10668000" cy="121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p>
        </p:txBody>
      </p:sp>
      <p:sp>
        <p:nvSpPr>
          <p:cNvPr id="79875" name="Rectangle 3"/>
          <p:cNvSpPr>
            <a:spLocks noGrp="1" noChangeArrowheads="1"/>
          </p:cNvSpPr>
          <p:nvPr>
            <p:ph type="body" idx="1"/>
          </p:nvPr>
        </p:nvSpPr>
        <p:spPr bwMode="auto">
          <a:xfrm>
            <a:off x="755651" y="1752600"/>
            <a:ext cx="10668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9876" name="AutoShape 4"/>
          <p:cNvSpPr>
            <a:spLocks noChangeArrowheads="1"/>
          </p:cNvSpPr>
          <p:nvPr/>
        </p:nvSpPr>
        <p:spPr bwMode="auto">
          <a:xfrm>
            <a:off x="812800" y="1566864"/>
            <a:ext cx="10610851" cy="109537"/>
          </a:xfrm>
          <a:custGeom>
            <a:gdLst>
              <a:gd name="G0" fmla="+- 585 0 0"/>
              <a:gd name="T0" fmla="*/ 0 w 1000"/>
              <a:gd name="T1" fmla="*/ 0 h 1000"/>
              <a:gd name="T2" fmla="*/ 585 w 1000"/>
              <a:gd name="T3" fmla="*/ 0 h 1000"/>
              <a:gd name="T4" fmla="*/ 585 w 1000"/>
              <a:gd name="T5" fmla="*/ 1000 h 1000"/>
              <a:gd name="T6" fmla="*/ 0 w 1000"/>
              <a:gd name="T7" fmla="*/ 1000 h 1000"/>
              <a:gd name="T8" fmla="*/ 0 w 1000"/>
              <a:gd name="T9" fmla="*/ 0 h 1000"/>
              <a:gd name="T10" fmla="*/ 1000 w 1000"/>
              <a:gd name="T11" fmla="*/ 0 h 1000"/>
            </a:gdLst>
            <a:cxnLst>
              <a:cxn ang="0">
                <a:pos x="T0" y="T1"/>
              </a:cxn>
              <a:cxn ang="0">
                <a:pos x="T2" y="T3"/>
              </a:cxn>
              <a:cxn ang="0">
                <a:pos x="T4" y="T5"/>
              </a:cxn>
              <a:cxn ang="0">
                <a:pos x="T6" y="T7"/>
              </a:cxn>
              <a:cxn ang="0">
                <a:pos x="T8" y="T9"/>
              </a:cxn>
              <a:cxn ang="0">
                <a:pos x="T10" y="T11"/>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endParaRPr lang="zh-CN" altLang="zh-CN" sz="2400">
              <a:latin typeface="Times New Roman" panose="02020603050405020304" pitchFamily="18" charset="0"/>
            </a:endParaRPr>
          </a:p>
        </p:txBody>
      </p:sp>
      <p:sp>
        <p:nvSpPr>
          <p:cNvPr id="79877" name="Line 5"/>
          <p:cNvSpPr>
            <a:spLocks noChangeShapeType="1"/>
          </p:cNvSpPr>
          <p:nvPr/>
        </p:nvSpPr>
        <p:spPr bwMode="auto">
          <a:xfrm flipV="1">
            <a:off x="812800" y="6172200"/>
            <a:ext cx="10566400" cy="0"/>
          </a:xfrm>
          <a:prstGeom prst="line">
            <a:avLst/>
          </a:prstGeom>
          <a:noFill/>
          <a:ln w="3175">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9878" name="Rectangle 6"/>
          <p:cNvSpPr>
            <a:spLocks noGrp="1" noChangeArrowheads="1"/>
          </p:cNvSpPr>
          <p:nvPr>
            <p:ph type="dt" sz="half" idx="2"/>
          </p:nvPr>
        </p:nvSpPr>
        <p:spPr bwMode="auto">
          <a:xfrm>
            <a:off x="812800" y="6245225"/>
            <a:ext cx="2641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mn-lt"/>
              </a:defRPr>
            </a:lvl1pPr>
          </a:lstStyle>
          <a:p>
            <a:endParaRPr lang="en-US" altLang="zh-CN"/>
          </a:p>
        </p:txBody>
      </p:sp>
      <p:sp>
        <p:nvSpPr>
          <p:cNvPr id="79879" name="Rectangle 7"/>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mn-lt"/>
              </a:defRPr>
            </a:lvl1pPr>
          </a:lstStyle>
          <a:p>
            <a:endParaRPr lang="en-US" altLang="zh-CN"/>
          </a:p>
        </p:txBody>
      </p:sp>
      <p:sp>
        <p:nvSpPr>
          <p:cNvPr id="79880" name="Rectangle 8"/>
          <p:cNvSpPr>
            <a:spLocks noGrp="1" noChangeArrowheads="1"/>
          </p:cNvSpPr>
          <p:nvPr>
            <p:ph type="sldNum" sz="quarter" idx="4"/>
          </p:nvPr>
        </p:nvSpPr>
        <p:spPr bwMode="auto">
          <a:xfrm>
            <a:off x="8737600" y="6245225"/>
            <a:ext cx="2641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mn-lt"/>
              </a:defRPr>
            </a:lvl1pPr>
          </a:lstStyle>
          <a:p>
            <a:fld id="{F44195D3-F578-4460-B9C2-769E5A335357}"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ransition/>
  <p:timing/>
  <p:txStyles>
    <p:titleStyle>
      <a:lvl1pPr algn="l" rtl="0" fontAlgn="base">
        <a:spcBef>
          <a:spcPct val="0"/>
        </a:spcBef>
        <a:spcAft>
          <a:spcPct val="0"/>
        </a:spcAft>
        <a:defRPr sz="3800" kern="1200">
          <a:solidFill>
            <a:schemeClr val="tx2"/>
          </a:solidFill>
          <a:latin typeface="+mj-lt"/>
          <a:ea typeface="+mj-ea"/>
          <a:cs typeface="+mj-cs"/>
        </a:defRPr>
      </a:lvl1pPr>
      <a:lvl2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fontAlgn="base">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fontAlgn="base">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fontAlgn="base">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fontAlgn="base">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fontAlgn="base">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589826" name="Line 2"/>
          <p:cNvSpPr>
            <a:spLocks noChangeShapeType="1"/>
          </p:cNvSpPr>
          <p:nvPr/>
        </p:nvSpPr>
        <p:spPr bwMode="auto">
          <a:xfrm flipH="1">
            <a:off x="7406217" y="401638"/>
            <a:ext cx="0" cy="2286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1E64"/>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89827" name="Line 3"/>
          <p:cNvSpPr>
            <a:spLocks noChangeShapeType="1"/>
          </p:cNvSpPr>
          <p:nvPr/>
        </p:nvSpPr>
        <p:spPr bwMode="auto">
          <a:xfrm>
            <a:off x="162984" y="419100"/>
            <a:ext cx="11760200" cy="0"/>
          </a:xfrm>
          <a:prstGeom prst="line">
            <a:avLst/>
          </a:prstGeom>
          <a:noFill/>
          <a:ln w="19050">
            <a:solidFill>
              <a:srgbClr val="99CCCC"/>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89828" name="Freeform 4"/>
          <p:cNvSpPr>
            <a:spLocks noChangeArrowheads="1"/>
          </p:cNvSpPr>
          <p:nvPr/>
        </p:nvSpPr>
        <p:spPr bwMode="auto">
          <a:xfrm>
            <a:off x="162984" y="1338264"/>
            <a:ext cx="11760200" cy="1587"/>
          </a:xfrm>
          <a:custGeom>
            <a:gdLst>
              <a:gd name="T0" fmla="*/ 0 w 6019"/>
              <a:gd name="T1" fmla="*/ 0 h 1"/>
              <a:gd name="T2" fmla="*/ 6019 w 6019"/>
              <a:gd name="T3" fmla="*/ 0 h 1"/>
            </a:gdLst>
            <a:cxnLst>
              <a:cxn ang="0">
                <a:pos x="T0" y="T1"/>
              </a:cxn>
              <a:cxn ang="0">
                <a:pos x="T2" y="T3"/>
              </a:cxn>
            </a:cxnLst>
            <a:rect l="0" t="0" r="r" b="b"/>
            <a:pathLst>
              <a:path w="6019" h="1">
                <a:moveTo>
                  <a:pt x="0" y="0"/>
                </a:moveTo>
                <a:lnTo>
                  <a:pt x="6019" y="0"/>
                </a:lnTo>
              </a:path>
            </a:pathLst>
          </a:custGeom>
          <a:noFill/>
          <a:ln w="19050">
            <a:solidFill>
              <a:srgbClr val="99CCCC"/>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89829" name="Line 5"/>
          <p:cNvSpPr>
            <a:spLocks noChangeShapeType="1"/>
          </p:cNvSpPr>
          <p:nvPr/>
        </p:nvSpPr>
        <p:spPr bwMode="auto">
          <a:xfrm>
            <a:off x="162984" y="6361113"/>
            <a:ext cx="11760200" cy="0"/>
          </a:xfrm>
          <a:prstGeom prst="line">
            <a:avLst/>
          </a:prstGeom>
          <a:noFill/>
          <a:ln w="19050">
            <a:solidFill>
              <a:srgbClr val="99CCCC"/>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xStyles>
    <p:titleStyle>
      <a:lvl1pPr algn="l" defTabSz="825500" rtl="0" eaLnBrk="0" fontAlgn="base" hangingPunct="0">
        <a:spcBef>
          <a:spcPct val="0"/>
        </a:spcBef>
        <a:spcAft>
          <a:spcPct val="0"/>
        </a:spcAft>
        <a:defRPr b="1" kern="1200">
          <a:solidFill>
            <a:srgbClr val="001E64"/>
          </a:solidFill>
          <a:latin typeface="+mj-lt"/>
          <a:ea typeface="+mj-ea"/>
          <a:cs typeface="+mj-cs"/>
        </a:defRPr>
      </a:lvl1pPr>
      <a:lvl2pPr algn="l" defTabSz="825500" rtl="0" eaLnBrk="0" fontAlgn="base" hangingPunct="0">
        <a:spcBef>
          <a:spcPct val="0"/>
        </a:spcBef>
        <a:spcAft>
          <a:spcPct val="0"/>
        </a:spcAft>
        <a:defRPr b="1">
          <a:solidFill>
            <a:srgbClr val="001E64"/>
          </a:solidFill>
          <a:latin typeface="Arial" panose="020b0604020202020204" pitchFamily="34" charset="0"/>
        </a:defRPr>
      </a:lvl2pPr>
      <a:lvl3pPr algn="l" defTabSz="825500" rtl="0" eaLnBrk="0" fontAlgn="base" hangingPunct="0">
        <a:spcBef>
          <a:spcPct val="0"/>
        </a:spcBef>
        <a:spcAft>
          <a:spcPct val="0"/>
        </a:spcAft>
        <a:defRPr b="1">
          <a:solidFill>
            <a:srgbClr val="001E64"/>
          </a:solidFill>
          <a:latin typeface="Arial" panose="020b0604020202020204" pitchFamily="34" charset="0"/>
        </a:defRPr>
      </a:lvl3pPr>
      <a:lvl4pPr algn="l" defTabSz="825500" rtl="0" eaLnBrk="0" fontAlgn="base" hangingPunct="0">
        <a:spcBef>
          <a:spcPct val="0"/>
        </a:spcBef>
        <a:spcAft>
          <a:spcPct val="0"/>
        </a:spcAft>
        <a:defRPr b="1">
          <a:solidFill>
            <a:srgbClr val="001E64"/>
          </a:solidFill>
          <a:latin typeface="Arial" panose="020b0604020202020204" pitchFamily="34" charset="0"/>
        </a:defRPr>
      </a:lvl4pPr>
      <a:lvl5pPr algn="l" defTabSz="825500" rtl="0" eaLnBrk="0" fontAlgn="base" hangingPunct="0">
        <a:spcBef>
          <a:spcPct val="0"/>
        </a:spcBef>
        <a:spcAft>
          <a:spcPct val="0"/>
        </a:spcAft>
        <a:defRPr b="1">
          <a:solidFill>
            <a:srgbClr val="001E64"/>
          </a:solidFill>
          <a:latin typeface="Arial" panose="020b0604020202020204" pitchFamily="34" charset="0"/>
        </a:defRPr>
      </a:lvl5pPr>
      <a:lvl6pPr marL="457200" algn="l" defTabSz="825500" rtl="0" eaLnBrk="0" fontAlgn="base" hangingPunct="0">
        <a:spcBef>
          <a:spcPct val="0"/>
        </a:spcBef>
        <a:spcAft>
          <a:spcPct val="0"/>
        </a:spcAft>
        <a:defRPr b="1">
          <a:solidFill>
            <a:srgbClr val="001E64"/>
          </a:solidFill>
          <a:latin typeface="Arial" panose="020b0604020202020204" pitchFamily="34" charset="0"/>
        </a:defRPr>
      </a:lvl6pPr>
      <a:lvl7pPr marL="914400" algn="l" defTabSz="825500" rtl="0" eaLnBrk="0" fontAlgn="base" hangingPunct="0">
        <a:spcBef>
          <a:spcPct val="0"/>
        </a:spcBef>
        <a:spcAft>
          <a:spcPct val="0"/>
        </a:spcAft>
        <a:defRPr b="1">
          <a:solidFill>
            <a:srgbClr val="001E64"/>
          </a:solidFill>
          <a:latin typeface="Arial" panose="020b0604020202020204" pitchFamily="34" charset="0"/>
        </a:defRPr>
      </a:lvl7pPr>
      <a:lvl8pPr marL="1371600" algn="l" defTabSz="825500" rtl="0" eaLnBrk="0" fontAlgn="base" hangingPunct="0">
        <a:spcBef>
          <a:spcPct val="0"/>
        </a:spcBef>
        <a:spcAft>
          <a:spcPct val="0"/>
        </a:spcAft>
        <a:defRPr b="1">
          <a:solidFill>
            <a:srgbClr val="001E64"/>
          </a:solidFill>
          <a:latin typeface="Arial" panose="020b0604020202020204" pitchFamily="34" charset="0"/>
        </a:defRPr>
      </a:lvl8pPr>
      <a:lvl9pPr marL="1828800" algn="l" defTabSz="825500" rtl="0" eaLnBrk="0" fontAlgn="base" hangingPunct="0">
        <a:spcBef>
          <a:spcPct val="0"/>
        </a:spcBef>
        <a:spcAft>
          <a:spcPct val="0"/>
        </a:spcAft>
        <a:defRPr b="1">
          <a:solidFill>
            <a:srgbClr val="001E64"/>
          </a:solidFill>
          <a:latin typeface="Arial" panose="020b0604020202020204" pitchFamily="34" charset="0"/>
        </a:defRPr>
      </a:lvl9pPr>
    </p:titleStyle>
    <p:bodyStyle>
      <a:lvl1pPr marL="309880" indent="-309880" algn="l" defTabSz="825500" rtl="0" eaLnBrk="0" fontAlgn="base" hangingPunct="0">
        <a:spcBef>
          <a:spcPct val="20000"/>
        </a:spcBef>
        <a:spcAft>
          <a:spcPct val="20000"/>
        </a:spcAft>
        <a:buChar char="•"/>
        <a:defRPr sz="2000" kern="1200">
          <a:solidFill>
            <a:srgbClr val="001E64"/>
          </a:solidFill>
          <a:latin typeface="+mn-lt"/>
          <a:ea typeface="+mn-ea"/>
          <a:cs typeface="+mn-cs"/>
        </a:defRPr>
      </a:lvl1pPr>
      <a:lvl2pPr marL="669925" indent="-255905" algn="l" defTabSz="825500" rtl="0" eaLnBrk="0" fontAlgn="base" hangingPunct="0">
        <a:spcBef>
          <a:spcPct val="20000"/>
        </a:spcBef>
        <a:spcAft>
          <a:spcPct val="20000"/>
        </a:spcAft>
        <a:buChar char="–"/>
        <a:defRPr kern="1200">
          <a:solidFill>
            <a:srgbClr val="001E64"/>
          </a:solidFill>
          <a:latin typeface="+mn-lt"/>
          <a:ea typeface="+mn-ea"/>
          <a:cs typeface="+mn-cs"/>
        </a:defRPr>
      </a:lvl2pPr>
      <a:lvl3pPr marL="979805" indent="-205105" algn="l" defTabSz="825500" rtl="0" eaLnBrk="0" fontAlgn="base" hangingPunct="0">
        <a:spcBef>
          <a:spcPct val="20000"/>
        </a:spcBef>
        <a:spcAft>
          <a:spcPct val="20000"/>
        </a:spcAft>
        <a:buChar char="•"/>
        <a:defRPr sz="1600" kern="1200">
          <a:solidFill>
            <a:srgbClr val="001E64"/>
          </a:solidFill>
          <a:latin typeface="+mn-lt"/>
          <a:ea typeface="+mn-ea"/>
          <a:cs typeface="+mn-cs"/>
        </a:defRPr>
      </a:lvl3pPr>
      <a:lvl4pPr marL="1290955" indent="-208280" algn="l" defTabSz="825500" rtl="0" eaLnBrk="0" fontAlgn="base" hangingPunct="0">
        <a:spcBef>
          <a:spcPct val="20000"/>
        </a:spcBef>
        <a:spcAft>
          <a:spcPct val="20000"/>
        </a:spcAft>
        <a:buChar char="–"/>
        <a:defRPr sz="1500" kern="1200">
          <a:solidFill>
            <a:srgbClr val="001E64"/>
          </a:solidFill>
          <a:latin typeface="+mn-lt"/>
          <a:ea typeface="+mn-ea"/>
          <a:cs typeface="+mn-cs"/>
        </a:defRPr>
      </a:lvl4pPr>
      <a:lvl5pPr marL="1600200" indent="-205105" algn="l" defTabSz="825500" rtl="0" eaLnBrk="0" fontAlgn="base" hangingPunct="0">
        <a:spcBef>
          <a:spcPct val="20000"/>
        </a:spcBef>
        <a:spcAft>
          <a:spcPct val="20000"/>
        </a:spcAft>
        <a:buChar char="»"/>
        <a:defRPr sz="1400" kern="1200">
          <a:solidFill>
            <a:srgbClr val="001E6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531458" name="Picture 2" descr="mop1_gif1"/>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50800" y="42864"/>
            <a:ext cx="12090400" cy="676433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timing/>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folHlink"/>
        </a:solidFill>
        <a:effectLst/>
      </p:bgPr>
    </p:bg>
    <p:spTree>
      <p:nvGrpSpPr>
        <p:cNvPr id="1" name=""/>
        <p:cNvGrpSpPr/>
        <p:nvPr/>
      </p:nvGrpSpPr>
      <p:grpSpPr>
        <a:xfrm>
          <a:off x="0" y="0"/>
          <a:ext cx="0" cy="0"/>
        </a:xfrm>
      </p:grpSpPr>
      <p:sp>
        <p:nvSpPr>
          <p:cNvPr id="689154" name="Rectangle 2"/>
          <p:cNvSpPr>
            <a:spLocks noChangeArrowheads="1"/>
          </p:cNvSpPr>
          <p:nvPr/>
        </p:nvSpPr>
        <p:spPr bwMode="auto">
          <a:xfrm>
            <a:off x="1625600" y="1143000"/>
            <a:ext cx="10261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89155" name="Rectangle 3"/>
          <p:cNvSpPr>
            <a:spLocks noChangeArrowheads="1"/>
          </p:cNvSpPr>
          <p:nvPr/>
        </p:nvSpPr>
        <p:spPr bwMode="auto">
          <a:xfrm>
            <a:off x="2235200" y="1905000"/>
            <a:ext cx="924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pic>
        <p:nvPicPr>
          <p:cNvPr id="689156" name="Picture 4"/>
          <p:cNvPicPr>
            <a:picLocks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0" y="0"/>
            <a:ext cx="12175067" cy="684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9157" name="Rectangle 5"/>
          <p:cNvSpPr>
            <a:spLocks noChangeArrowheads="1"/>
          </p:cNvSpPr>
          <p:nvPr/>
        </p:nvSpPr>
        <p:spPr bwMode="auto">
          <a:xfrm>
            <a:off x="203200" y="0"/>
            <a:ext cx="10464800" cy="5562600"/>
          </a:xfrm>
          <a:prstGeom prst="rect">
            <a:avLst/>
          </a:prstGeom>
          <a:solidFill>
            <a:srgbClr val="081D5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89158" name="Rectangle 6"/>
          <p:cNvSpPr>
            <a:spLocks noChangeArrowheads="1"/>
          </p:cNvSpPr>
          <p:nvPr/>
        </p:nvSpPr>
        <p:spPr bwMode="auto">
          <a:xfrm>
            <a:off x="0" y="0"/>
            <a:ext cx="1727200" cy="6845300"/>
          </a:xfrm>
          <a:prstGeom prst="rect">
            <a:avLst/>
          </a:prstGeom>
          <a:solidFill>
            <a:srgbClr val="8901F3"/>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89159" name="Rectangle 7"/>
          <p:cNvSpPr>
            <a:spLocks noChangeArrowheads="1"/>
          </p:cNvSpPr>
          <p:nvPr/>
        </p:nvSpPr>
        <p:spPr bwMode="auto">
          <a:xfrm>
            <a:off x="0" y="0"/>
            <a:ext cx="12175067" cy="1295400"/>
          </a:xfrm>
          <a:prstGeom prst="rect">
            <a:avLst/>
          </a:prstGeom>
          <a:solidFill>
            <a:srgbClr val="8901F3"/>
          </a:solidFill>
          <a:ln>
            <a:noFill/>
          </a:ln>
          <a:effectLst/>
          <a:extLs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689160" name="Rectangle 8"/>
          <p:cNvSpPr>
            <a:spLocks noGrp="1" noChangeArrowheads="1"/>
          </p:cNvSpPr>
          <p:nvPr>
            <p:ph type="title"/>
          </p:nvPr>
        </p:nvSpPr>
        <p:spPr bwMode="auto">
          <a:xfrm>
            <a:off x="304800" y="228600"/>
            <a:ext cx="11480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689161" name="Rectangle 9"/>
          <p:cNvSpPr>
            <a:spLocks noGrp="1" noChangeArrowheads="1"/>
          </p:cNvSpPr>
          <p:nvPr>
            <p:ph type="body" idx="1"/>
          </p:nvPr>
        </p:nvSpPr>
        <p:spPr bwMode="auto">
          <a:xfrm>
            <a:off x="1828800" y="16764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iming/>
  <p:txStyles>
    <p:titleStyle>
      <a:lvl1pPr algn="l" rtl="0" eaLnBrk="0" fontAlgn="base" hangingPunct="0">
        <a:spcBef>
          <a:spcPct val="0"/>
        </a:spcBef>
        <a:spcAft>
          <a:spcPct val="0"/>
        </a:spcAft>
        <a:defRPr sz="4800" kern="1200">
          <a:solidFill>
            <a:schemeClr val="bg1"/>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2pPr>
      <a:lvl3pPr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3pPr>
      <a:lvl4pPr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4pPr>
      <a:lvl5pPr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5pPr>
      <a:lvl6pPr marL="457200"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6pPr>
      <a:lvl7pPr marL="914400"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7pPr>
      <a:lvl8pPr marL="1371600"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8pPr>
      <a:lvl9pPr marL="1828800" algn="l" rtl="0" eaLnBrk="0" fontAlgn="base" hangingPunct="0">
        <a:spcBef>
          <a:spcPct val="0"/>
        </a:spcBef>
        <a:spcAft>
          <a:spcPct val="0"/>
        </a:spcAft>
        <a:defRPr sz="4800">
          <a:solidFill>
            <a:schemeClr val="bg1"/>
          </a:solidFill>
          <a:effectLst>
            <a:outerShdw blurRad="38100" dist="38100" dir="2700000" algn="tl">
              <a:srgbClr val="000000"/>
            </a:outerShdw>
          </a:effectLst>
          <a:latin typeface="Book Antiqua" panose="02040602050305030304" pitchFamily="18" charset="0"/>
        </a:defRPr>
      </a:lvl9pPr>
    </p:titleStyle>
    <p:bodyStyle>
      <a:lvl1pPr marL="342900" indent="-342900" algn="l" rtl="0" eaLnBrk="0" fontAlgn="base" hangingPunct="0">
        <a:spcBef>
          <a:spcPct val="20000"/>
        </a:spcBef>
        <a:spcAft>
          <a:spcPct val="0"/>
        </a:spcAft>
        <a:buClr>
          <a:srgbClr val="9933FF"/>
        </a:buClr>
        <a:buSzPct val="75000"/>
        <a:buFont typeface="Monotype Sorts" pitchFamily="2" charset="2"/>
        <a:buChar char="n"/>
        <a:defRPr sz="3600" kern="1200">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9933FF"/>
        </a:buClr>
        <a:buSzPct val="75000"/>
        <a:buFont typeface="Monotype Sorts" pitchFamily="2" charset="2"/>
        <a:buChar char="u"/>
        <a:defRPr sz="3200" kern="1200">
          <a:solidFill>
            <a:schemeClr val="bg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rgbClr val="9933FF"/>
        </a:buClr>
        <a:buSzPct val="65000"/>
        <a:buFont typeface="Futura" charset="0"/>
        <a:buChar char="»"/>
        <a:defRPr sz="2800" kern="1200">
          <a:solidFill>
            <a:schemeClr val="bg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rgbClr val="9933FF"/>
        </a:buClr>
        <a:buSzTx/>
        <a:buChar char="•"/>
        <a:defRPr sz="2400" kern="1200">
          <a:solidFill>
            <a:schemeClr val="bg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rgbClr val="9933FF"/>
        </a:buClr>
        <a:buSzTx/>
        <a:buChar char="–"/>
        <a:defRPr sz="2400" kern="1200">
          <a:solidFill>
            <a:schemeClr val="bg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7890" name="Rectangle 2"/>
          <p:cNvSpPr>
            <a:spLocks noGrp="1" noChangeArrowheads="1"/>
          </p:cNvSpPr>
          <p:nvPr>
            <p:ph type="dt" sz="half" idx="2"/>
          </p:nvPr>
        </p:nvSpPr>
        <p:spPr bwMode="auto">
          <a:xfrm>
            <a:off x="609600" y="625157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37891" name="Rectangle 3"/>
          <p:cNvSpPr>
            <a:spLocks noGrp="1" noChangeArrowheads="1"/>
          </p:cNvSpPr>
          <p:nvPr>
            <p:ph type="sldNum" sz="quarter" idx="4"/>
          </p:nvPr>
        </p:nvSpPr>
        <p:spPr bwMode="auto">
          <a:xfrm>
            <a:off x="8737600" y="6248400"/>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12348B95-657B-4F11-B12F-28716FC39629}" type="slidenum">
              <a:rPr lang="en-US" altLang="zh-CN"/>
              <a:t>‹#›</a:t>
            </a:fld>
            <a:endParaRPr lang="en-US" altLang="zh-CN"/>
          </a:p>
        </p:txBody>
      </p:sp>
      <p:grpSp>
        <p:nvGrpSpPr>
          <p:cNvPr id="37892" name="Group 4"/>
          <p:cNvGrpSpPr/>
          <p:nvPr/>
        </p:nvGrpSpPr>
        <p:grpSpPr>
          <a:xfrm>
            <a:off x="1" y="1"/>
            <a:ext cx="12187767" cy="6850063"/>
            <a:chExt cx="5758" cy="4315"/>
          </a:xfrm>
        </p:grpSpPr>
        <p:grpSp>
          <p:nvGrpSpPr>
            <p:cNvPr id="37893" name="Group 5"/>
            <p:cNvGrpSpPr/>
            <p:nvPr userDrawn="1"/>
          </p:nvGrpSpPr>
          <p:grpSpPr>
            <a:xfrm>
              <a:off x="1728" y="2230"/>
              <a:ext cx="4027" cy="2085"/>
              <a:chOff x="1728" y="2230"/>
              <a:chExt cx="4027" cy="2085"/>
            </a:xfrm>
          </p:grpSpPr>
          <p:sp>
            <p:nvSpPr>
              <p:cNvPr id="37894" name="Freeform 6"/>
              <p:cNvSpPr/>
              <p:nvPr/>
            </p:nvSpPr>
            <p:spPr bwMode="hidden">
              <a:xfrm>
                <a:off x="1728" y="2644"/>
                <a:ext cx="2882" cy="1671"/>
              </a:xfrm>
              <a:custGeom>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7895" name="Freeform 7"/>
              <p:cNvSpPr/>
              <p:nvPr/>
            </p:nvSpPr>
            <p:spPr bwMode="hidden">
              <a:xfrm>
                <a:off x="4170" y="2671"/>
                <a:ext cx="1259" cy="811"/>
              </a:xfrm>
              <a:custGeom>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7896" name="Freeform 8"/>
              <p:cNvSpPr/>
              <p:nvPr/>
            </p:nvSpPr>
            <p:spPr bwMode="hidden">
              <a:xfrm>
                <a:off x="2900" y="3346"/>
                <a:ext cx="2849" cy="969"/>
              </a:xfrm>
              <a:custGeom>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7897" name="Freeform 9"/>
              <p:cNvSpPr/>
              <p:nvPr/>
            </p:nvSpPr>
            <p:spPr bwMode="hidden">
              <a:xfrm>
                <a:off x="2748" y="2230"/>
                <a:ext cx="3007" cy="2085"/>
              </a:xfrm>
              <a:custGeom>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7898" name="Freeform 10"/>
              <p:cNvSpPr/>
              <p:nvPr/>
            </p:nvSpPr>
            <p:spPr bwMode="hidden">
              <a:xfrm>
                <a:off x="4501" y="2317"/>
                <a:ext cx="1248" cy="539"/>
              </a:xfrm>
              <a:custGeom>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grpSp>
        <p:sp>
          <p:nvSpPr>
            <p:cNvPr id="37899" name="Freeform 11"/>
            <p:cNvSpPr/>
            <p:nvPr/>
          </p:nvSpPr>
          <p:spPr bwMode="hidden">
            <a:xfrm>
              <a:off x="3322" y="1341"/>
              <a:ext cx="1825" cy="1537"/>
            </a:xfrm>
            <a:custGeom>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7900" name="Freeform 12"/>
            <p:cNvSpPr/>
            <p:nvPr/>
          </p:nvSpPr>
          <p:spPr bwMode="hidden">
            <a:xfrm>
              <a:off x="0" y="0"/>
              <a:ext cx="5758" cy="1776"/>
            </a:xfrm>
            <a:custGeom>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grpSp>
      <p:sp>
        <p:nvSpPr>
          <p:cNvPr id="37901" name="Rectangle 13"/>
          <p:cNvSpPr>
            <a:spLocks noGrp="1" noRot="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37902" name="Rectangle 14"/>
          <p:cNvSpPr>
            <a:spLocks noGrp="1" noChangeArrowheads="1"/>
          </p:cNvSpPr>
          <p:nvPr>
            <p:ph type="ftr" sz="quarter" idx="3"/>
          </p:nvPr>
        </p:nvSpPr>
        <p:spPr bwMode="auto">
          <a:xfrm>
            <a:off x="4165600" y="6248400"/>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200">
                <a:latin typeface="Arial" panose="020b0604020202020204" pitchFamily="34" charset="0"/>
              </a:defRPr>
            </a:lvl1pPr>
          </a:lstStyle>
          <a:p>
            <a:endParaRPr lang="en-US" altLang="zh-CN"/>
          </a:p>
        </p:txBody>
      </p:sp>
      <p:sp>
        <p:nvSpPr>
          <p:cNvPr id="37903" name="Rectangle 15"/>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dk2" tx1="lt1" bg2="dk1"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timing/>
  <p:txStyles>
    <p:titleStyle>
      <a:lvl1pPr algn="ctr" rtl="0"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704514" name="Rectangle 2"/>
          <p:cNvSpPr>
            <a:spLocks noChangeArrowheads="1"/>
          </p:cNvSpPr>
          <p:nvPr/>
        </p:nvSpPr>
        <p:spPr bwMode="auto">
          <a:xfrm>
            <a:off x="1" y="1828800"/>
            <a:ext cx="2250017" cy="502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04515" name="Rectangle 3"/>
          <p:cNvSpPr>
            <a:spLocks noChangeArrowheads="1"/>
          </p:cNvSpPr>
          <p:nvPr/>
        </p:nvSpPr>
        <p:spPr bwMode="auto">
          <a:xfrm>
            <a:off x="1" y="685800"/>
            <a:ext cx="12189884"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nvGrpSpPr>
          <p:cNvPr id="704516" name="Group 4"/>
          <p:cNvGrpSpPr/>
          <p:nvPr/>
        </p:nvGrpSpPr>
        <p:grpSpPr>
          <a:xfrm>
            <a:off x="1" y="1"/>
            <a:ext cx="12189884" cy="593725"/>
            <a:chExt cx="6244" cy="374"/>
          </a:xfrm>
        </p:grpSpPr>
        <p:sp>
          <p:nvSpPr>
            <p:cNvPr id="704517" name="Rectangle 5"/>
            <p:cNvSpPr>
              <a:spLocks noChangeArrowheads="1"/>
            </p:cNvSpPr>
            <p:nvPr/>
          </p:nvSpPr>
          <p:spPr bwMode="auto">
            <a:xfrm>
              <a:off x="1153" y="0"/>
              <a:ext cx="5091" cy="351"/>
            </a:xfrm>
            <a:prstGeom prst="rect">
              <a:avLst/>
            </a:prstGeom>
            <a:solidFill>
              <a:srgbClr val="2D96AB"/>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04518" name="Rectangle 6"/>
            <p:cNvSpPr>
              <a:spLocks noChangeArrowheads="1"/>
            </p:cNvSpPr>
            <p:nvPr/>
          </p:nvSpPr>
          <p:spPr bwMode="auto">
            <a:xfrm>
              <a:off x="0" y="301"/>
              <a:ext cx="1955" cy="73"/>
            </a:xfrm>
            <a:prstGeom prst="rect">
              <a:avLst/>
            </a:prstGeom>
            <a:solidFill>
              <a:srgbClr val="2D96AB"/>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grpSp>
        <p:nvGrpSpPr>
          <p:cNvPr id="704519" name="Group 7"/>
          <p:cNvGrpSpPr/>
          <p:nvPr/>
        </p:nvGrpSpPr>
        <p:grpSpPr>
          <a:xfrm>
            <a:off x="1" y="177800"/>
            <a:ext cx="12189884" cy="557213"/>
            <a:chOff x="0" y="112"/>
            <a:chExt cx="6239" cy="351"/>
          </a:xfrm>
        </p:grpSpPr>
        <p:sp>
          <p:nvSpPr>
            <p:cNvPr id="704520" name="Rectangle 8"/>
            <p:cNvSpPr>
              <a:spLocks noChangeArrowheads="1"/>
            </p:cNvSpPr>
            <p:nvPr/>
          </p:nvSpPr>
          <p:spPr bwMode="auto">
            <a:xfrm>
              <a:off x="0" y="351"/>
              <a:ext cx="6239" cy="112"/>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sp>
          <p:nvSpPr>
            <p:cNvPr id="704521" name="Rectangle 9"/>
            <p:cNvSpPr>
              <a:spLocks noChangeArrowheads="1"/>
            </p:cNvSpPr>
            <p:nvPr/>
          </p:nvSpPr>
          <p:spPr bwMode="auto">
            <a:xfrm>
              <a:off x="5738" y="112"/>
              <a:ext cx="501" cy="273"/>
            </a:xfrm>
            <a:prstGeom prst="rect">
              <a:avLst/>
            </a:prstGeom>
            <a:solidFill>
              <a:srgbClr val="000000"/>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sz="1800"/>
            </a:p>
          </p:txBody>
        </p:sp>
      </p:grpSp>
      <p:pic>
        <p:nvPicPr>
          <p:cNvPr id="704522" name="Picture 10" descr="bg06-2a"/>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11535834" y="247651"/>
            <a:ext cx="402167" cy="409575"/>
          </a:xfrm>
          <a:prstGeom prst="rect">
            <a:avLst/>
          </a:prstGeom>
          <a:noFill/>
          <a:extLst>
            <a:ext uri="{909E8E84-426E-40DD-AFC4-6F175D3DCCD1}">
              <a14:hiddenFill xmlns:a14="http://schemas.microsoft.com/office/drawing/2010/main">
                <a:solidFill>
                  <a:srgbClr val="FFFFFF"/>
                </a:solidFill>
              </a14:hiddenFill>
            </a:ext>
          </a:extLst>
        </p:spPr>
      </p:pic>
      <p:sp>
        <p:nvSpPr>
          <p:cNvPr id="704523" name="Line 11"/>
          <p:cNvSpPr>
            <a:spLocks noChangeShapeType="1"/>
          </p:cNvSpPr>
          <p:nvPr/>
        </p:nvSpPr>
        <p:spPr bwMode="auto">
          <a:xfrm>
            <a:off x="2250018" y="1828800"/>
            <a:ext cx="9941983"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04524" name="Line 12"/>
          <p:cNvSpPr>
            <a:spLocks noChangeShapeType="1"/>
          </p:cNvSpPr>
          <p:nvPr/>
        </p:nvSpPr>
        <p:spPr bwMode="auto">
          <a:xfrm flipH="1">
            <a:off x="2250017" y="1828800"/>
            <a:ext cx="0" cy="5029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04525" name="Line 13"/>
          <p:cNvSpPr>
            <a:spLocks noChangeShapeType="1"/>
          </p:cNvSpPr>
          <p:nvPr/>
        </p:nvSpPr>
        <p:spPr bwMode="auto">
          <a:xfrm>
            <a:off x="0" y="6629400"/>
            <a:ext cx="121920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04526" name="Rectangle 14"/>
          <p:cNvSpPr>
            <a:spLocks noGrp="1" noChangeArrowheads="1"/>
          </p:cNvSpPr>
          <p:nvPr>
            <p:ph type="title"/>
          </p:nvPr>
        </p:nvSpPr>
        <p:spPr bwMode="auto">
          <a:xfrm>
            <a:off x="2250018" y="914400"/>
            <a:ext cx="8934449"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ko-KR" altLang="en-US"/>
              <a:t>마스터 제목 스타일 편집</a:t>
            </a:r>
          </a:p>
        </p:txBody>
      </p:sp>
      <p:sp>
        <p:nvSpPr>
          <p:cNvPr id="704527" name="Rectangle 15"/>
          <p:cNvSpPr>
            <a:spLocks noGrp="1" noChangeArrowheads="1"/>
          </p:cNvSpPr>
          <p:nvPr>
            <p:ph type="body" idx="1"/>
          </p:nvPr>
        </p:nvSpPr>
        <p:spPr bwMode="auto">
          <a:xfrm>
            <a:off x="2250018" y="1981200"/>
            <a:ext cx="8911167"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endParaRPr lang="ko-KR" altLang="en-US"/>
          </a:p>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04528" name="Rectangle 16"/>
          <p:cNvSpPr>
            <a:spLocks noGrp="1" noChangeArrowheads="1"/>
          </p:cNvSpPr>
          <p:nvPr>
            <p:ph type="dt" sz="half" idx="2"/>
          </p:nvPr>
        </p:nvSpPr>
        <p:spPr bwMode="auto">
          <a:xfrm>
            <a:off x="2345267" y="6122988"/>
            <a:ext cx="218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latinLnBrk="1">
              <a:defRPr kumimoji="1" sz="1400">
                <a:latin typeface="-보람M" pitchFamily="18" charset="-127"/>
                <a:ea typeface="-보람M" pitchFamily="18" charset="-127"/>
              </a:defRPr>
            </a:lvl1pPr>
          </a:lstStyle>
          <a:p>
            <a:endParaRPr lang="en-US" altLang="ko-KR"/>
          </a:p>
        </p:txBody>
      </p:sp>
      <p:sp>
        <p:nvSpPr>
          <p:cNvPr id="704529" name="Rectangle 17"/>
          <p:cNvSpPr>
            <a:spLocks noGrp="1" noChangeArrowheads="1"/>
          </p:cNvSpPr>
          <p:nvPr>
            <p:ph type="ftr" sz="quarter" idx="3"/>
          </p:nvPr>
        </p:nvSpPr>
        <p:spPr bwMode="auto">
          <a:xfrm>
            <a:off x="4548717" y="6124575"/>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latinLnBrk="1">
              <a:defRPr kumimoji="1" sz="1400">
                <a:latin typeface="-보람M" pitchFamily="18" charset="-127"/>
                <a:ea typeface="-보람M" pitchFamily="18" charset="-127"/>
              </a:defRPr>
            </a:lvl1pPr>
          </a:lstStyle>
          <a:p>
            <a:endParaRPr lang="en-US" altLang="ko-KR"/>
          </a:p>
        </p:txBody>
      </p:sp>
      <p:sp>
        <p:nvSpPr>
          <p:cNvPr id="704530" name="Rectangle 18"/>
          <p:cNvSpPr>
            <a:spLocks noGrp="1" noChangeArrowheads="1"/>
          </p:cNvSpPr>
          <p:nvPr>
            <p:ph type="sldNum" sz="quarter" idx="4"/>
          </p:nvPr>
        </p:nvSpPr>
        <p:spPr bwMode="auto">
          <a:xfrm>
            <a:off x="8430684" y="6122988"/>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latinLnBrk="1">
              <a:defRPr kumimoji="1" sz="1400">
                <a:latin typeface="-보람M" pitchFamily="18" charset="-127"/>
                <a:ea typeface="-보람M" pitchFamily="18" charset="-127"/>
              </a:defRPr>
            </a:lvl1pPr>
          </a:lstStyle>
          <a:p>
            <a:fld id="{F6F97266-ECF1-4F12-B74F-DDCEB640BB90}" type="slidenum">
              <a:rPr lang="ko-KR" altLang="en-US"/>
              <a:t>‹#›</a:t>
            </a:fld>
            <a:endParaRPr lang="en-US" altLang="ko-K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timing/>
  <p:txStyles>
    <p:titleStyle>
      <a:lvl1pPr algn="l" rtl="0" fontAlgn="base" latinLnBrk="1">
        <a:spcBef>
          <a:spcPct val="0"/>
        </a:spcBef>
        <a:spcAft>
          <a:spcPct val="0"/>
        </a:spcAft>
        <a:defRPr kumimoji="1" sz="3200" kern="1200">
          <a:solidFill>
            <a:srgbClr val="2D96AB"/>
          </a:solidFill>
          <a:latin typeface="+mj-lt"/>
          <a:ea typeface="+mj-ea"/>
          <a:cs typeface="+mj-cs"/>
        </a:defRPr>
      </a:lvl1pPr>
      <a:lvl2pPr algn="l" rtl="0" fontAlgn="base" latinLnBrk="1">
        <a:spcBef>
          <a:spcPct val="0"/>
        </a:spcBef>
        <a:spcAft>
          <a:spcPct val="0"/>
        </a:spcAft>
        <a:defRPr kumimoji="1" sz="3200">
          <a:solidFill>
            <a:srgbClr val="2D96AB"/>
          </a:solidFill>
          <a:latin typeface="-보람B" pitchFamily="18" charset="-127"/>
          <a:ea typeface="-보람B" pitchFamily="18" charset="-127"/>
        </a:defRPr>
      </a:lvl2pPr>
      <a:lvl3pPr algn="l" rtl="0" fontAlgn="base" latinLnBrk="1">
        <a:spcBef>
          <a:spcPct val="0"/>
        </a:spcBef>
        <a:spcAft>
          <a:spcPct val="0"/>
        </a:spcAft>
        <a:defRPr kumimoji="1" sz="3200">
          <a:solidFill>
            <a:srgbClr val="2D96AB"/>
          </a:solidFill>
          <a:latin typeface="-보람B" pitchFamily="18" charset="-127"/>
          <a:ea typeface="-보람B" pitchFamily="18" charset="-127"/>
        </a:defRPr>
      </a:lvl3pPr>
      <a:lvl4pPr algn="l" rtl="0" fontAlgn="base" latinLnBrk="1">
        <a:spcBef>
          <a:spcPct val="0"/>
        </a:spcBef>
        <a:spcAft>
          <a:spcPct val="0"/>
        </a:spcAft>
        <a:defRPr kumimoji="1" sz="3200">
          <a:solidFill>
            <a:srgbClr val="2D96AB"/>
          </a:solidFill>
          <a:latin typeface="-보람B" pitchFamily="18" charset="-127"/>
          <a:ea typeface="-보람B" pitchFamily="18" charset="-127"/>
        </a:defRPr>
      </a:lvl4pPr>
      <a:lvl5pPr algn="l" rtl="0" fontAlgn="base" latinLnBrk="1">
        <a:spcBef>
          <a:spcPct val="0"/>
        </a:spcBef>
        <a:spcAft>
          <a:spcPct val="0"/>
        </a:spcAft>
        <a:defRPr kumimoji="1" sz="3200">
          <a:solidFill>
            <a:srgbClr val="2D96AB"/>
          </a:solidFill>
          <a:latin typeface="-보람B" pitchFamily="18" charset="-127"/>
          <a:ea typeface="-보람B" pitchFamily="18" charset="-127"/>
        </a:defRPr>
      </a:lvl5pPr>
      <a:lvl6pPr marL="457200" algn="l" rtl="0" fontAlgn="base" latinLnBrk="1">
        <a:spcBef>
          <a:spcPct val="0"/>
        </a:spcBef>
        <a:spcAft>
          <a:spcPct val="0"/>
        </a:spcAft>
        <a:defRPr kumimoji="1" sz="3200">
          <a:solidFill>
            <a:srgbClr val="2D96AB"/>
          </a:solidFill>
          <a:latin typeface="-보람B" pitchFamily="18" charset="-127"/>
          <a:ea typeface="-보람B" pitchFamily="18" charset="-127"/>
        </a:defRPr>
      </a:lvl6pPr>
      <a:lvl7pPr marL="914400" algn="l" rtl="0" fontAlgn="base" latinLnBrk="1">
        <a:spcBef>
          <a:spcPct val="0"/>
        </a:spcBef>
        <a:spcAft>
          <a:spcPct val="0"/>
        </a:spcAft>
        <a:defRPr kumimoji="1" sz="3200">
          <a:solidFill>
            <a:srgbClr val="2D96AB"/>
          </a:solidFill>
          <a:latin typeface="-보람B" pitchFamily="18" charset="-127"/>
          <a:ea typeface="-보람B" pitchFamily="18" charset="-127"/>
        </a:defRPr>
      </a:lvl7pPr>
      <a:lvl8pPr marL="1371600" algn="l" rtl="0" fontAlgn="base" latinLnBrk="1">
        <a:spcBef>
          <a:spcPct val="0"/>
        </a:spcBef>
        <a:spcAft>
          <a:spcPct val="0"/>
        </a:spcAft>
        <a:defRPr kumimoji="1" sz="3200">
          <a:solidFill>
            <a:srgbClr val="2D96AB"/>
          </a:solidFill>
          <a:latin typeface="-보람B" pitchFamily="18" charset="-127"/>
          <a:ea typeface="-보람B" pitchFamily="18" charset="-127"/>
        </a:defRPr>
      </a:lvl8pPr>
      <a:lvl9pPr marL="1828800" algn="l" rtl="0" fontAlgn="base" latinLnBrk="1">
        <a:spcBef>
          <a:spcPct val="0"/>
        </a:spcBef>
        <a:spcAft>
          <a:spcPct val="0"/>
        </a:spcAft>
        <a:defRPr kumimoji="1" sz="3200">
          <a:solidFill>
            <a:srgbClr val="2D96AB"/>
          </a:solidFill>
          <a:latin typeface="-보람B" pitchFamily="18" charset="-127"/>
          <a:ea typeface="-보람B" pitchFamily="18" charset="-127"/>
        </a:defRPr>
      </a:lvl9pPr>
    </p:titleStyle>
    <p:bodyStyle>
      <a:lvl1pPr marL="342900" indent="-342900" algn="l" rtl="0" fontAlgn="base" latinLnBrk="1">
        <a:lnSpc>
          <a:spcPts val="1500"/>
        </a:lnSpc>
        <a:spcBef>
          <a:spcPct val="20000"/>
        </a:spcBef>
        <a:spcAft>
          <a:spcPct val="0"/>
        </a:spcAft>
        <a:buChar char="•"/>
        <a:defRPr kumimoji="1" sz="2400" kern="1200">
          <a:solidFill>
            <a:schemeClr val="tx1"/>
          </a:solidFill>
          <a:latin typeface="+mn-lt"/>
          <a:ea typeface="+mn-ea"/>
          <a:cs typeface="+mn-cs"/>
        </a:defRPr>
      </a:lvl1pPr>
      <a:lvl2pPr marL="742950" indent="-285750" algn="l" rtl="0" fontAlgn="base" latinLnBrk="1">
        <a:lnSpc>
          <a:spcPts val="2000"/>
        </a:lnSpc>
        <a:spcBef>
          <a:spcPct val="20000"/>
        </a:spcBef>
        <a:spcAft>
          <a:spcPct val="0"/>
        </a:spcAft>
        <a:buChar char="•"/>
        <a:defRPr kumimoji="1" sz="2200" kern="1200">
          <a:solidFill>
            <a:schemeClr val="tx1"/>
          </a:solidFill>
          <a:latin typeface="+mn-lt"/>
          <a:ea typeface="+mn-ea"/>
          <a:cs typeface="+mn-cs"/>
        </a:defRPr>
      </a:lvl2pPr>
      <a:lvl3pPr marL="1143000" indent="-228600" algn="l" rtl="0" fontAlgn="base" latinLnBrk="1">
        <a:lnSpc>
          <a:spcPts val="1500"/>
        </a:lnSpc>
        <a:spcBef>
          <a:spcPct val="20000"/>
        </a:spcBef>
        <a:spcAft>
          <a:spcPct val="0"/>
        </a:spcAft>
        <a:buChar char="•"/>
        <a:defRPr kumimoji="1" sz="2000" kern="1200">
          <a:solidFill>
            <a:schemeClr val="tx1"/>
          </a:solidFill>
          <a:latin typeface="+mn-lt"/>
          <a:ea typeface="+mn-ea"/>
          <a:cs typeface="+mn-cs"/>
        </a:defRPr>
      </a:lvl3pPr>
      <a:lvl4pPr marL="1600200" indent="-228600" algn="l" rtl="0" fontAlgn="base" latinLnBrk="1">
        <a:lnSpc>
          <a:spcPts val="1500"/>
        </a:lnSpc>
        <a:spcBef>
          <a:spcPct val="20000"/>
        </a:spcBef>
        <a:spcAft>
          <a:spcPct val="0"/>
        </a:spcAft>
        <a:buChar char="•"/>
        <a:defRPr kumimoji="1" kern="1200">
          <a:solidFill>
            <a:schemeClr val="tx1"/>
          </a:solidFill>
          <a:latin typeface="+mn-lt"/>
          <a:ea typeface="+mn-ea"/>
          <a:cs typeface="+mn-cs"/>
        </a:defRPr>
      </a:lvl4pPr>
      <a:lvl5pPr marL="2057400" indent="-228600" algn="l" rtl="0" fontAlgn="base" latinLnBrk="1">
        <a:lnSpc>
          <a:spcPts val="1500"/>
        </a:lnSpc>
        <a:spcBef>
          <a:spcPct val="20000"/>
        </a:spcBef>
        <a:spcAft>
          <a:spcPct val="0"/>
        </a:spcAft>
        <a:buChar char="•"/>
        <a:defRPr kumimoji="1"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736258" name="Rectangle 2"/>
          <p:cNvSpPr>
            <a:spLocks noChangeArrowheads="1"/>
          </p:cNvSpPr>
          <p:nvPr/>
        </p:nvSpPr>
        <p:spPr bwMode="auto">
          <a:xfrm>
            <a:off x="11910485" y="1568450"/>
            <a:ext cx="281516" cy="528955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36259" name="Rectangle 3"/>
          <p:cNvSpPr>
            <a:spLocks noChangeArrowheads="1"/>
          </p:cNvSpPr>
          <p:nvPr/>
        </p:nvSpPr>
        <p:spPr bwMode="auto">
          <a:xfrm>
            <a:off x="0" y="0"/>
            <a:ext cx="12192000" cy="609600"/>
          </a:xfrm>
          <a:prstGeom prst="rect">
            <a:avLst/>
          </a:prstGeom>
          <a:solidFill>
            <a:srgbClr val="82000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36260" name="Rectangle 4"/>
          <p:cNvSpPr>
            <a:spLocks noChangeArrowheads="1"/>
          </p:cNvSpPr>
          <p:nvPr/>
        </p:nvSpPr>
        <p:spPr bwMode="auto">
          <a:xfrm>
            <a:off x="3001434" y="463551"/>
            <a:ext cx="9190567" cy="14446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36261" name="Line 5"/>
          <p:cNvSpPr>
            <a:spLocks noChangeShapeType="1"/>
          </p:cNvSpPr>
          <p:nvPr/>
        </p:nvSpPr>
        <p:spPr bwMode="auto">
          <a:xfrm>
            <a:off x="1" y="1604963"/>
            <a:ext cx="11910484"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36262" name="Line 6"/>
          <p:cNvSpPr>
            <a:spLocks noChangeShapeType="1"/>
          </p:cNvSpPr>
          <p:nvPr/>
        </p:nvSpPr>
        <p:spPr bwMode="auto">
          <a:xfrm flipH="1">
            <a:off x="11910484" y="1604964"/>
            <a:ext cx="0" cy="5246687"/>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736263" name="Rectangle 7"/>
          <p:cNvSpPr>
            <a:spLocks noChangeArrowheads="1"/>
          </p:cNvSpPr>
          <p:nvPr/>
        </p:nvSpPr>
        <p:spPr bwMode="auto">
          <a:xfrm>
            <a:off x="3001434" y="609600"/>
            <a:ext cx="9190567" cy="9906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36264" name="Line 8"/>
          <p:cNvSpPr>
            <a:spLocks noChangeShapeType="1"/>
          </p:cNvSpPr>
          <p:nvPr/>
        </p:nvSpPr>
        <p:spPr bwMode="auto">
          <a:xfrm flipH="1">
            <a:off x="3001433" y="609600"/>
            <a:ext cx="0" cy="62484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pic>
        <p:nvPicPr>
          <p:cNvPr id="736265" name="Picture 9"/>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1911351" y="914401"/>
            <a:ext cx="1090083"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6266" name="Rectangle 10"/>
          <p:cNvSpPr>
            <a:spLocks noGrp="1" noChangeArrowheads="1"/>
          </p:cNvSpPr>
          <p:nvPr>
            <p:ph type="title"/>
          </p:nvPr>
        </p:nvSpPr>
        <p:spPr bwMode="auto">
          <a:xfrm>
            <a:off x="3094567" y="914400"/>
            <a:ext cx="8159751"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ko-KR" altLang="en-US"/>
              <a:t>마스터 제목 스타일 편집</a:t>
            </a:r>
          </a:p>
        </p:txBody>
      </p:sp>
      <p:sp>
        <p:nvSpPr>
          <p:cNvPr id="736267" name="Rectangle 11"/>
          <p:cNvSpPr>
            <a:spLocks noGrp="1" noChangeArrowheads="1"/>
          </p:cNvSpPr>
          <p:nvPr>
            <p:ph type="body" idx="1"/>
          </p:nvPr>
        </p:nvSpPr>
        <p:spPr bwMode="auto">
          <a:xfrm>
            <a:off x="3094567" y="1676401"/>
            <a:ext cx="8159751"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36268" name="Rectangle 12"/>
          <p:cNvSpPr>
            <a:spLocks noGrp="1" noChangeArrowheads="1"/>
          </p:cNvSpPr>
          <p:nvPr>
            <p:ph type="dt" sz="half" idx="2"/>
          </p:nvPr>
        </p:nvSpPr>
        <p:spPr bwMode="auto">
          <a:xfrm>
            <a:off x="3280833" y="6297613"/>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latinLnBrk="1">
              <a:defRPr kumimoji="1" sz="1400">
                <a:latin typeface="+mj-lt"/>
                <a:ea typeface="+mj-ea"/>
              </a:defRPr>
            </a:lvl1pPr>
          </a:lstStyle>
          <a:p>
            <a:endParaRPr lang="en-US" altLang="ko-KR"/>
          </a:p>
        </p:txBody>
      </p:sp>
      <p:sp>
        <p:nvSpPr>
          <p:cNvPr id="736269" name="Rectangle 13"/>
          <p:cNvSpPr>
            <a:spLocks noGrp="1" noChangeArrowheads="1"/>
          </p:cNvSpPr>
          <p:nvPr>
            <p:ph type="ftr" sz="quarter" idx="3"/>
          </p:nvPr>
        </p:nvSpPr>
        <p:spPr bwMode="auto">
          <a:xfrm>
            <a:off x="6096001" y="6269038"/>
            <a:ext cx="28003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latinLnBrk="1">
              <a:defRPr kumimoji="1" sz="1400">
                <a:latin typeface="+mj-lt"/>
                <a:ea typeface="+mj-ea"/>
              </a:defRPr>
            </a:lvl1pPr>
          </a:lstStyle>
          <a:p>
            <a:endParaRPr lang="en-US" altLang="ko-KR"/>
          </a:p>
        </p:txBody>
      </p:sp>
      <p:sp>
        <p:nvSpPr>
          <p:cNvPr id="736270" name="Rectangle 14"/>
          <p:cNvSpPr>
            <a:spLocks noGrp="1" noChangeArrowheads="1"/>
          </p:cNvSpPr>
          <p:nvPr>
            <p:ph type="sldNum" sz="quarter" idx="4"/>
          </p:nvPr>
        </p:nvSpPr>
        <p:spPr bwMode="auto">
          <a:xfrm>
            <a:off x="9095317" y="6289675"/>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latinLnBrk="1">
              <a:defRPr kumimoji="1" sz="1400">
                <a:latin typeface="+mj-lt"/>
                <a:ea typeface="+mj-ea"/>
              </a:defRPr>
            </a:lvl1pPr>
          </a:lstStyle>
          <a:p>
            <a:fld id="{8E65FD2B-A43E-4EB9-ACC4-5A8D85E826A7}" type="slidenum">
              <a:rPr lang="ko-KR" altLang="en-US"/>
              <a:t>‹#›</a:t>
            </a:fld>
            <a:endParaRPr lang="en-US" altLang="ko-K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timing/>
  <p:txStyles>
    <p:titleStyle>
      <a:lvl1pPr algn="l" rtl="0" fontAlgn="base" latinLnBrk="1">
        <a:spcBef>
          <a:spcPct val="0"/>
        </a:spcBef>
        <a:spcAft>
          <a:spcPct val="0"/>
        </a:spcAft>
        <a:defRPr kumimoji="1" sz="2800" kern="1200">
          <a:solidFill>
            <a:srgbClr val="820004"/>
          </a:solidFill>
          <a:latin typeface="+mj-lt"/>
          <a:ea typeface="+mj-ea"/>
          <a:cs typeface="+mj-cs"/>
        </a:defRPr>
      </a:lvl1pPr>
      <a:lvl2pPr algn="l" rtl="0" fontAlgn="base" latinLnBrk="1">
        <a:spcBef>
          <a:spcPct val="0"/>
        </a:spcBef>
        <a:spcAft>
          <a:spcPct val="0"/>
        </a:spcAft>
        <a:defRPr kumimoji="1" sz="2800">
          <a:solidFill>
            <a:srgbClr val="820004"/>
          </a:solidFill>
          <a:latin typeface="-소망M" pitchFamily="18" charset="-127"/>
          <a:ea typeface="-소망M" pitchFamily="18" charset="-127"/>
        </a:defRPr>
      </a:lvl2pPr>
      <a:lvl3pPr algn="l" rtl="0" fontAlgn="base" latinLnBrk="1">
        <a:spcBef>
          <a:spcPct val="0"/>
        </a:spcBef>
        <a:spcAft>
          <a:spcPct val="0"/>
        </a:spcAft>
        <a:defRPr kumimoji="1" sz="2800">
          <a:solidFill>
            <a:srgbClr val="820004"/>
          </a:solidFill>
          <a:latin typeface="-소망M" pitchFamily="18" charset="-127"/>
          <a:ea typeface="-소망M" pitchFamily="18" charset="-127"/>
        </a:defRPr>
      </a:lvl3pPr>
      <a:lvl4pPr algn="l" rtl="0" fontAlgn="base" latinLnBrk="1">
        <a:spcBef>
          <a:spcPct val="0"/>
        </a:spcBef>
        <a:spcAft>
          <a:spcPct val="0"/>
        </a:spcAft>
        <a:defRPr kumimoji="1" sz="2800">
          <a:solidFill>
            <a:srgbClr val="820004"/>
          </a:solidFill>
          <a:latin typeface="-소망M" pitchFamily="18" charset="-127"/>
          <a:ea typeface="-소망M" pitchFamily="18" charset="-127"/>
        </a:defRPr>
      </a:lvl4pPr>
      <a:lvl5pPr algn="l" rtl="0" fontAlgn="base" latinLnBrk="1">
        <a:spcBef>
          <a:spcPct val="0"/>
        </a:spcBef>
        <a:spcAft>
          <a:spcPct val="0"/>
        </a:spcAft>
        <a:defRPr kumimoji="1" sz="2800">
          <a:solidFill>
            <a:srgbClr val="820004"/>
          </a:solidFill>
          <a:latin typeface="-소망M" pitchFamily="18" charset="-127"/>
          <a:ea typeface="-소망M" pitchFamily="18" charset="-127"/>
        </a:defRPr>
      </a:lvl5pPr>
      <a:lvl6pPr marL="457200" algn="l" rtl="0" fontAlgn="base" latinLnBrk="1">
        <a:spcBef>
          <a:spcPct val="0"/>
        </a:spcBef>
        <a:spcAft>
          <a:spcPct val="0"/>
        </a:spcAft>
        <a:defRPr kumimoji="1" sz="2800">
          <a:solidFill>
            <a:srgbClr val="820004"/>
          </a:solidFill>
          <a:latin typeface="-소망M" pitchFamily="18" charset="-127"/>
          <a:ea typeface="-소망M" pitchFamily="18" charset="-127"/>
        </a:defRPr>
      </a:lvl6pPr>
      <a:lvl7pPr marL="914400" algn="l" rtl="0" fontAlgn="base" latinLnBrk="1">
        <a:spcBef>
          <a:spcPct val="0"/>
        </a:spcBef>
        <a:spcAft>
          <a:spcPct val="0"/>
        </a:spcAft>
        <a:defRPr kumimoji="1" sz="2800">
          <a:solidFill>
            <a:srgbClr val="820004"/>
          </a:solidFill>
          <a:latin typeface="-소망M" pitchFamily="18" charset="-127"/>
          <a:ea typeface="-소망M" pitchFamily="18" charset="-127"/>
        </a:defRPr>
      </a:lvl7pPr>
      <a:lvl8pPr marL="1371600" algn="l" rtl="0" fontAlgn="base" latinLnBrk="1">
        <a:spcBef>
          <a:spcPct val="0"/>
        </a:spcBef>
        <a:spcAft>
          <a:spcPct val="0"/>
        </a:spcAft>
        <a:defRPr kumimoji="1" sz="2800">
          <a:solidFill>
            <a:srgbClr val="820004"/>
          </a:solidFill>
          <a:latin typeface="-소망M" pitchFamily="18" charset="-127"/>
          <a:ea typeface="-소망M" pitchFamily="18" charset="-127"/>
        </a:defRPr>
      </a:lvl8pPr>
      <a:lvl9pPr marL="1828800" algn="l" rtl="0" fontAlgn="base" latinLnBrk="1">
        <a:spcBef>
          <a:spcPct val="0"/>
        </a:spcBef>
        <a:spcAft>
          <a:spcPct val="0"/>
        </a:spcAft>
        <a:defRPr kumimoji="1" sz="2800">
          <a:solidFill>
            <a:srgbClr val="820004"/>
          </a:solidFill>
          <a:latin typeface="-소망M" pitchFamily="18" charset="-127"/>
          <a:ea typeface="-소망M" pitchFamily="18" charset="-127"/>
        </a:defRPr>
      </a:lvl9pPr>
    </p:titleStyle>
    <p:bodyStyle>
      <a:lvl1pPr marL="342900" indent="-342900" algn="l" rtl="0" fontAlgn="base" latinLnBrk="1">
        <a:lnSpc>
          <a:spcPts val="1500"/>
        </a:lnSpc>
        <a:spcBef>
          <a:spcPct val="20000"/>
        </a:spcBef>
        <a:spcAft>
          <a:spcPct val="0"/>
        </a:spcAft>
        <a:buChar char="•"/>
        <a:defRPr kumimoji="1" b="1" kern="1200">
          <a:solidFill>
            <a:schemeClr val="tx1"/>
          </a:solidFill>
          <a:latin typeface="+mn-lt"/>
          <a:ea typeface="+mn-ea"/>
          <a:cs typeface="+mn-cs"/>
        </a:defRPr>
      </a:lvl1pPr>
      <a:lvl2pPr marL="742950" indent="-285750" algn="l" rtl="0" fontAlgn="base" latinLnBrk="1">
        <a:lnSpc>
          <a:spcPts val="1500"/>
        </a:lnSpc>
        <a:spcBef>
          <a:spcPct val="20000"/>
        </a:spcBef>
        <a:spcAft>
          <a:spcPct val="0"/>
        </a:spcAft>
        <a:buChar char="•"/>
        <a:defRPr kumimoji="1" sz="1400" b="1" kern="1200">
          <a:solidFill>
            <a:schemeClr val="tx1"/>
          </a:solidFill>
          <a:latin typeface="+mn-lt"/>
          <a:ea typeface="+mn-ea"/>
          <a:cs typeface="+mn-cs"/>
        </a:defRPr>
      </a:lvl2pPr>
      <a:lvl3pPr marL="1143000" indent="-228600" algn="l" rtl="0" fontAlgn="base" latinLnBrk="1">
        <a:lnSpc>
          <a:spcPts val="1500"/>
        </a:lnSpc>
        <a:spcBef>
          <a:spcPct val="20000"/>
        </a:spcBef>
        <a:spcAft>
          <a:spcPct val="0"/>
        </a:spcAft>
        <a:buChar char="•"/>
        <a:defRPr kumimoji="1" sz="1200" b="1" kern="1200">
          <a:solidFill>
            <a:schemeClr val="tx1"/>
          </a:solidFill>
          <a:latin typeface="+mn-lt"/>
          <a:ea typeface="+mn-ea"/>
          <a:cs typeface="+mn-cs"/>
        </a:defRPr>
      </a:lvl3pPr>
      <a:lvl4pPr marL="1600200" indent="-228600" algn="l" rtl="0" fontAlgn="base" latinLnBrk="1">
        <a:lnSpc>
          <a:spcPts val="1500"/>
        </a:lnSpc>
        <a:spcBef>
          <a:spcPct val="20000"/>
        </a:spcBef>
        <a:spcAft>
          <a:spcPct val="0"/>
        </a:spcAft>
        <a:buChar char="•"/>
        <a:defRPr kumimoji="1" sz="1200" b="1" kern="1200">
          <a:solidFill>
            <a:schemeClr val="tx1"/>
          </a:solidFill>
          <a:latin typeface="+mn-lt"/>
          <a:ea typeface="+mn-ea"/>
          <a:cs typeface="+mn-cs"/>
        </a:defRPr>
      </a:lvl4pPr>
      <a:lvl5pPr marL="2057400" indent="-228600" algn="l" rtl="0" fontAlgn="base" latinLnBrk="1">
        <a:lnSpc>
          <a:spcPts val="1500"/>
        </a:lnSpc>
        <a:spcBef>
          <a:spcPct val="20000"/>
        </a:spcBef>
        <a:spcAft>
          <a:spcPct val="0"/>
        </a:spcAft>
        <a:buChar char="•"/>
        <a:defRPr kumimoji="1" sz="12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563202" name="Picture 2" descr="未标题-33 拷贝"/>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ransition/>
  <p:timing/>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2"/>
          <a:stretch>
            <a:fillRect/>
          </a:stretch>
        </a:blipFill>
        <a:effectLst/>
      </p:bgPr>
    </p:bg>
    <p:spTree>
      <p:nvGrpSpPr>
        <p:cNvPr id="1" name=""/>
        <p:cNvGrpSpPr/>
        <p:nvPr/>
      </p:nvGrpSpPr>
      <p:grpSpPr>
        <a:xfrm>
          <a:off x="0" y="0"/>
          <a:ext cx="0" cy="0"/>
        </a:xfrm>
      </p:grpSpPr>
      <p:sp>
        <p:nvSpPr>
          <p:cNvPr id="714754" name="Rectangle 2"/>
          <p:cNvSpPr>
            <a:spLocks noGrp="1" noChangeArrowheads="1"/>
          </p:cNvSpPr>
          <p:nvPr>
            <p:ph type="title"/>
          </p:nvPr>
        </p:nvSpPr>
        <p:spPr bwMode="auto">
          <a:xfrm>
            <a:off x="1320800" y="609600"/>
            <a:ext cx="9956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714755" name="Rectangle 3"/>
          <p:cNvSpPr>
            <a:spLocks noGrp="1" noChangeArrowheads="1"/>
          </p:cNvSpPr>
          <p:nvPr>
            <p:ph type="body" idx="1"/>
          </p:nvPr>
        </p:nvSpPr>
        <p:spPr bwMode="auto">
          <a:xfrm>
            <a:off x="1320800" y="1981200"/>
            <a:ext cx="9956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14756"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atin typeface="+mn-lt"/>
              </a:defRPr>
            </a:lvl1pPr>
          </a:lstStyle>
          <a:p>
            <a:endParaRPr lang="en-US" altLang="zh-CN"/>
          </a:p>
        </p:txBody>
      </p:sp>
      <p:sp>
        <p:nvSpPr>
          <p:cNvPr id="714757"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atin typeface="+mn-lt"/>
              </a:defRPr>
            </a:lvl1pPr>
          </a:lstStyle>
          <a:p>
            <a:endParaRPr lang="en-US" altLang="zh-CN"/>
          </a:p>
        </p:txBody>
      </p:sp>
      <p:sp>
        <p:nvSpPr>
          <p:cNvPr id="714758"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atin typeface="+mn-lt"/>
              </a:defRPr>
            </a:lvl1pPr>
          </a:lstStyle>
          <a:p>
            <a:fld id="{4A607D76-9523-4F21-B854-7D3B4A480875}"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ransition/>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defRPr>
      </a:lvl2pPr>
      <a:lvl3pPr algn="ctr" rtl="0" fontAlgn="base">
        <a:spcBef>
          <a:spcPct val="0"/>
        </a:spcBef>
        <a:spcAft>
          <a:spcPct val="0"/>
        </a:spcAft>
        <a:defRPr sz="4400">
          <a:solidFill>
            <a:schemeClr val="tx2"/>
          </a:solidFill>
          <a:latin typeface="Times New Roman" panose="02020603050405020304" pitchFamily="18" charset="0"/>
        </a:defRPr>
      </a:lvl3pPr>
      <a:lvl4pPr algn="ctr" rtl="0" fontAlgn="base">
        <a:spcBef>
          <a:spcPct val="0"/>
        </a:spcBef>
        <a:spcAft>
          <a:spcPct val="0"/>
        </a:spcAft>
        <a:defRPr sz="4400">
          <a:solidFill>
            <a:schemeClr val="tx2"/>
          </a:solidFill>
          <a:latin typeface="Times New Roman" panose="02020603050405020304" pitchFamily="18" charset="0"/>
        </a:defRPr>
      </a:lvl4pPr>
      <a:lvl5pPr algn="ctr" rtl="0" fontAlgn="base">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1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image" Target="../media/image19.jpeg" /><Relationship Id="rId3" Type="http://schemas.openxmlformats.org/officeDocument/2006/relationships/hyperlink" Target="http://www.douban.com/subject/1029303/buylinks" TargetMode="Ex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3.xml" /><Relationship Id="rId2" Type="http://schemas.openxmlformats.org/officeDocument/2006/relationships/image" Target="../media/image2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3.xml" /><Relationship Id="rId2" Type="http://schemas.openxmlformats.org/officeDocument/2006/relationships/image" Target="../media/image2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image" Target="../media/image22.jpeg" /><Relationship Id="rId3" Type="http://schemas.openxmlformats.org/officeDocument/2006/relationships/image" Target="../media/image2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image" Target="../media/image24.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9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11.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07.xml" /><Relationship Id="rId2" Type="http://schemas.openxmlformats.org/officeDocument/2006/relationships/image" Target="../media/image25.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5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62.xml" /><Relationship Id="rId2" Type="http://schemas.openxmlformats.org/officeDocument/2006/relationships/image" Target="../media/image26.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6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73.xml" /><Relationship Id="rId2" Type="http://schemas.openxmlformats.org/officeDocument/2006/relationships/image" Target="../media/image2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4.xml" /><Relationship Id="rId2" Type="http://schemas.openxmlformats.org/officeDocument/2006/relationships/image" Target="../media/image2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28.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29.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30.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31.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7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audio" Target="../media/audio22.wav"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32.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33.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34.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image" Target="../media/image35.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8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84.xml" /><Relationship Id="rId2" Type="http://schemas.openxmlformats.org/officeDocument/2006/relationships/image" Target="../media/image3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jpeg" /><Relationship Id="rId3" Type="http://schemas.openxmlformats.org/officeDocument/2006/relationships/image" Target="../media/image1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0548" name="Text Box 4"/>
          <p:cNvSpPr txBox="1">
            <a:spLocks noChangeArrowheads="1"/>
          </p:cNvSpPr>
          <p:nvPr/>
        </p:nvSpPr>
        <p:spPr bwMode="auto">
          <a:xfrm>
            <a:off x="2927350" y="476250"/>
            <a:ext cx="68405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t>              《</a:t>
            </a:r>
            <a:r>
              <a:rPr lang="zh-CN" altLang="en-US" sz="3600" b="1"/>
              <a:t>儒林外史</a:t>
            </a:r>
            <a:r>
              <a:rPr lang="en-US" altLang="zh-CN" sz="3600" b="1"/>
              <a:t>》</a:t>
            </a:r>
            <a:r>
              <a:rPr lang="en-US" altLang="zh-CN" sz="2400"/>
              <a:t> </a:t>
            </a:r>
          </a:p>
        </p:txBody>
      </p:sp>
      <p:sp>
        <p:nvSpPr>
          <p:cNvPr id="620549" name="Text Box 5"/>
          <p:cNvSpPr txBox="1">
            <a:spLocks noChangeArrowheads="1"/>
          </p:cNvSpPr>
          <p:nvPr/>
        </p:nvSpPr>
        <p:spPr bwMode="auto">
          <a:xfrm>
            <a:off x="1037563" y="1835798"/>
            <a:ext cx="3097212" cy="4552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5000"/>
              </a:lnSpc>
              <a:spcBef>
                <a:spcPct val="50000"/>
              </a:spcBef>
            </a:pPr>
            <a:r>
              <a:rPr lang="en-US" altLang="zh-CN" sz="2800" b="1"/>
              <a:t>      </a:t>
            </a:r>
            <a:r>
              <a:rPr lang="en-US" altLang="zh-CN" sz="2800" b="1">
                <a:ea typeface="楷体_GB2312" panose="02010609030101010101" pitchFamily="49" charset="-122"/>
              </a:rPr>
              <a:t>《</a:t>
            </a:r>
            <a:r>
              <a:rPr lang="zh-CN" altLang="en-US" sz="2800" b="1">
                <a:ea typeface="楷体_GB2312" panose="02010609030101010101" pitchFamily="49" charset="-122"/>
              </a:rPr>
              <a:t>儒林外史</a:t>
            </a:r>
            <a:r>
              <a:rPr lang="en-US" altLang="zh-CN" sz="2800" b="1">
                <a:ea typeface="楷体_GB2312" panose="02010609030101010101" pitchFamily="49" charset="-122"/>
              </a:rPr>
              <a:t>》</a:t>
            </a:r>
            <a:r>
              <a:rPr lang="zh-CN" altLang="en-US" sz="2800" b="1">
                <a:ea typeface="楷体_GB2312" panose="02010609030101010101" pitchFamily="49" charset="-122"/>
              </a:rPr>
              <a:t>不仅是清中叶唯一一部长篇儒林小说，而且是我国古代文学史上最杰出的</a:t>
            </a:r>
            <a:r>
              <a:rPr lang="zh-CN" altLang="en-US" sz="2800" b="1">
                <a:solidFill>
                  <a:srgbClr val="FF0000"/>
                </a:solidFill>
                <a:ea typeface="楷体_GB2312" panose="02010609030101010101" pitchFamily="49" charset="-122"/>
              </a:rPr>
              <a:t>长篇讽刺小说</a:t>
            </a:r>
            <a:r>
              <a:rPr lang="zh-CN" altLang="en-US" sz="2800" b="1">
                <a:ea typeface="楷体_GB2312" panose="02010609030101010101" pitchFamily="49" charset="-122"/>
              </a:rPr>
              <a:t>，标志着我国古代讽刺小说艺术发展的新阶段。</a:t>
            </a:r>
          </a:p>
        </p:txBody>
      </p:sp>
      <p:pic>
        <p:nvPicPr>
          <p:cNvPr id="620551" name="Picture 7" descr="878236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62986" y="1451638"/>
            <a:ext cx="3024187" cy="5157787"/>
          </a:xfrm>
          <a:prstGeom prst="rect">
            <a:avLst/>
          </a:prstGeom>
          <a:noFill/>
          <a:extLst>
            <a:ext uri="{909E8E84-426E-40DD-AFC4-6F175D3DCCD1}">
              <a14:hiddenFill xmlns:a14="http://schemas.microsoft.com/office/drawing/2010/main">
                <a:solidFill>
                  <a:srgbClr val="FFFFFF"/>
                </a:solidFill>
              </a14:hiddenFill>
            </a:ext>
          </a:extLst>
        </p:spPr>
      </p:pic>
      <p:pic>
        <p:nvPicPr>
          <p:cNvPr id="620552" name="Picture 8" descr="吴敬梓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38798" y="1451639"/>
            <a:ext cx="3024188" cy="51577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20548"/>
                                        </p:tgtEl>
                                        <p:attrNameLst>
                                          <p:attrName>style.visibility</p:attrName>
                                        </p:attrNameLst>
                                      </p:cBhvr>
                                      <p:to>
                                        <p:strVal val="visible"/>
                                      </p:to>
                                    </p:set>
                                    <p:animEffect transition="in" filter="fade">
                                      <p:cBhvr>
                                        <p:cTn id="7" dur="1000"/>
                                        <p:tgtEl>
                                          <p:spTgt spid="620548"/>
                                        </p:tgtEl>
                                      </p:cBhvr>
                                    </p:animEffect>
                                    <p:anim calcmode="lin" valueType="num">
                                      <p:cBhvr>
                                        <p:cTn id="8" dur="1000" fill="hold"/>
                                        <p:tgtEl>
                                          <p:spTgt spid="620548"/>
                                        </p:tgtEl>
                                        <p:attrNameLst>
                                          <p:attrName>ppt_x</p:attrName>
                                        </p:attrNameLst>
                                      </p:cBhvr>
                                      <p:tavLst>
                                        <p:tav tm="0">
                                          <p:val>
                                            <p:strVal val="#ppt_x"/>
                                          </p:val>
                                        </p:tav>
                                        <p:tav tm="100000">
                                          <p:val>
                                            <p:strVal val="#ppt_x"/>
                                          </p:val>
                                        </p:tav>
                                      </p:tavLst>
                                    </p:anim>
                                    <p:anim calcmode="lin" valueType="num">
                                      <p:cBhvr>
                                        <p:cTn id="9" dur="1000" fill="hold"/>
                                        <p:tgtEl>
                                          <p:spTgt spid="62054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nodeType="afterEffect">
                                  <p:stCondLst>
                                    <p:cond delay="0"/>
                                  </p:stCondLst>
                                  <p:childTnLst>
                                    <p:set>
                                      <p:cBhvr>
                                        <p:cTn id="12" dur="1" fill="hold">
                                          <p:stCondLst>
                                            <p:cond delay="0"/>
                                          </p:stCondLst>
                                        </p:cTn>
                                        <p:tgtEl>
                                          <p:spTgt spid="620552"/>
                                        </p:tgtEl>
                                        <p:attrNameLst>
                                          <p:attrName>style.visibility</p:attrName>
                                        </p:attrNameLst>
                                      </p:cBhvr>
                                      <p:to>
                                        <p:strVal val="visible"/>
                                      </p:to>
                                    </p:set>
                                    <p:anim calcmode="lin" valueType="num">
                                      <p:cBhvr>
                                        <p:cTn id="13" dur="1000" fill="hold"/>
                                        <p:tgtEl>
                                          <p:spTgt spid="620552"/>
                                        </p:tgtEl>
                                        <p:attrNameLst>
                                          <p:attrName>ppt_w</p:attrName>
                                        </p:attrNameLst>
                                      </p:cBhvr>
                                      <p:tavLst>
                                        <p:tav tm="0">
                                          <p:val>
                                            <p:fltVal val="0"/>
                                          </p:val>
                                        </p:tav>
                                        <p:tav tm="100000">
                                          <p:val>
                                            <p:strVal val="#ppt_w"/>
                                          </p:val>
                                        </p:tav>
                                      </p:tavLst>
                                    </p:anim>
                                    <p:anim calcmode="lin" valueType="num">
                                      <p:cBhvr>
                                        <p:cTn id="14" dur="1000" fill="hold"/>
                                        <p:tgtEl>
                                          <p:spTgt spid="620552"/>
                                        </p:tgtEl>
                                        <p:attrNameLst>
                                          <p:attrName>ppt_h</p:attrName>
                                        </p:attrNameLst>
                                      </p:cBhvr>
                                      <p:tavLst>
                                        <p:tav tm="0">
                                          <p:val>
                                            <p:fltVal val="0"/>
                                          </p:val>
                                        </p:tav>
                                        <p:tav tm="100000">
                                          <p:val>
                                            <p:strVal val="#ppt_h"/>
                                          </p:val>
                                        </p:tav>
                                      </p:tavLst>
                                    </p:anim>
                                    <p:animEffect transition="in" filter="fade">
                                      <p:cBhvr>
                                        <p:cTn id="15" dur="1000"/>
                                        <p:tgtEl>
                                          <p:spTgt spid="620552"/>
                                        </p:tgtEl>
                                      </p:cBhvr>
                                    </p:animEffect>
                                  </p:childTnLst>
                                </p:cTn>
                              </p:par>
                            </p:childTnLst>
                          </p:cTn>
                        </p:par>
                        <p:par>
                          <p:cTn id="16" fill="hold" nodeType="afterGroup">
                            <p:stCondLst>
                              <p:cond delay="2000"/>
                            </p:stCondLst>
                            <p:childTnLst>
                              <p:par>
                                <p:cTn id="17" presetID="29" presetClass="entr" presetSubtype="0" fill="hold" nodeType="afterEffect">
                                  <p:stCondLst>
                                    <p:cond delay="0"/>
                                  </p:stCondLst>
                                  <p:childTnLst>
                                    <p:set>
                                      <p:cBhvr>
                                        <p:cTn id="18" dur="1" fill="hold">
                                          <p:stCondLst>
                                            <p:cond delay="0"/>
                                          </p:stCondLst>
                                        </p:cTn>
                                        <p:tgtEl>
                                          <p:spTgt spid="620551"/>
                                        </p:tgtEl>
                                        <p:attrNameLst>
                                          <p:attrName>style.visibility</p:attrName>
                                        </p:attrNameLst>
                                      </p:cBhvr>
                                      <p:to>
                                        <p:strVal val="visible"/>
                                      </p:to>
                                    </p:set>
                                    <p:anim calcmode="lin" valueType="num">
                                      <p:cBhvr>
                                        <p:cTn id="19" dur="1000" fill="hold"/>
                                        <p:tgtEl>
                                          <p:spTgt spid="620551"/>
                                        </p:tgtEl>
                                        <p:attrNameLst>
                                          <p:attrName>ppt_x</p:attrName>
                                        </p:attrNameLst>
                                      </p:cBhvr>
                                      <p:tavLst>
                                        <p:tav tm="0">
                                          <p:val>
                                            <p:strVal val="#ppt_x-.2"/>
                                          </p:val>
                                        </p:tav>
                                        <p:tav tm="100000">
                                          <p:val>
                                            <p:strVal val="#ppt_x"/>
                                          </p:val>
                                        </p:tav>
                                      </p:tavLst>
                                    </p:anim>
                                    <p:anim calcmode="lin" valueType="num">
                                      <p:cBhvr>
                                        <p:cTn id="20" dur="1000" fill="hold"/>
                                        <p:tgtEl>
                                          <p:spTgt spid="620551"/>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20551"/>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 presetClass="entr" presetSubtype="8" fill="hold" nodeType="clickEffect">
                                  <p:stCondLst>
                                    <p:cond delay="0"/>
                                  </p:stCondLst>
                                  <p:childTnLst>
                                    <p:set>
                                      <p:cBhvr>
                                        <p:cTn id="25" dur="1" fill="hold">
                                          <p:stCondLst>
                                            <p:cond delay="0"/>
                                          </p:stCondLst>
                                        </p:cTn>
                                        <p:tgtEl>
                                          <p:spTgt spid="620549">
                                            <p:txEl>
                                              <p:pRg st="0" end="0"/>
                                            </p:txEl>
                                          </p:spTgt>
                                        </p:tgtEl>
                                        <p:attrNameLst>
                                          <p:attrName>style.visibility</p:attrName>
                                        </p:attrNameLst>
                                      </p:cBhvr>
                                      <p:to>
                                        <p:strVal val="visible"/>
                                      </p:to>
                                    </p:set>
                                    <p:anim calcmode="lin" valueType="num">
                                      <p:cBhvr additive="base">
                                        <p:cTn id="26" dur="2000" fill="hold"/>
                                        <p:tgtEl>
                                          <p:spTgt spid="620549">
                                            <p:txEl>
                                              <p:pRg st="0" end="0"/>
                                            </p:txEl>
                                          </p:spTgt>
                                        </p:tgtEl>
                                        <p:attrNameLst>
                                          <p:attrName>ppt_x</p:attrName>
                                        </p:attrNameLst>
                                      </p:cBhvr>
                                      <p:tavLst>
                                        <p:tav tm="0">
                                          <p:val>
                                            <p:strVal val="0-#ppt_w/2"/>
                                          </p:val>
                                        </p:tav>
                                        <p:tav tm="100000">
                                          <p:val>
                                            <p:strVal val="#ppt_x"/>
                                          </p:val>
                                        </p:tav>
                                      </p:tavLst>
                                    </p:anim>
                                    <p:anim calcmode="lin" valueType="num">
                                      <p:cBhvr additive="base">
                                        <p:cTn id="27" dur="2000" fill="hold"/>
                                        <p:tgtEl>
                                          <p:spTgt spid="62054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548"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4100" name="Text Box 4"/>
          <p:cNvSpPr txBox="1">
            <a:spLocks noChangeArrowheads="1"/>
          </p:cNvSpPr>
          <p:nvPr/>
        </p:nvSpPr>
        <p:spPr bwMode="auto">
          <a:xfrm>
            <a:off x="2782888" y="549275"/>
            <a:ext cx="68754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000066"/>
                </a:solidFill>
                <a:latin typeface="Tahoma" panose="020b0604030504040204" pitchFamily="34" charset="0"/>
                <a:ea typeface="宋体" panose="02010600030101010101" pitchFamily="2" charset="-122"/>
              </a:rPr>
              <a:t>第二节    吴敬梓的生平和创作</a:t>
            </a:r>
            <a:r>
              <a:rPr lang="zh-CN" altLang="en-US" sz="2400">
                <a:solidFill>
                  <a:srgbClr val="000066"/>
                </a:solidFill>
                <a:latin typeface="Tahoma" panose="020b0604030504040204" pitchFamily="34" charset="0"/>
                <a:ea typeface="宋体" panose="02010600030101010101" pitchFamily="2" charset="-122"/>
              </a:rPr>
              <a:t> </a:t>
            </a:r>
          </a:p>
        </p:txBody>
      </p:sp>
      <p:sp>
        <p:nvSpPr>
          <p:cNvPr id="644101" name="Text Box 5"/>
          <p:cNvSpPr txBox="1">
            <a:spLocks noChangeArrowheads="1"/>
          </p:cNvSpPr>
          <p:nvPr/>
        </p:nvSpPr>
        <p:spPr bwMode="auto">
          <a:xfrm>
            <a:off x="1919289" y="1484314"/>
            <a:ext cx="21605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a:solidFill>
                  <a:srgbClr val="000066"/>
                </a:solidFill>
                <a:latin typeface="Tahoma" panose="020b0604030504040204" pitchFamily="34" charset="0"/>
                <a:ea typeface="宋体" panose="02010600030101010101" pitchFamily="2" charset="-122"/>
              </a:rPr>
              <a:t>一、</a:t>
            </a:r>
            <a:r>
              <a:rPr lang="zh-CN" altLang="en-US" sz="3200" b="1">
                <a:solidFill>
                  <a:srgbClr val="0000FF"/>
                </a:solidFill>
                <a:latin typeface="Tahoma" panose="020b0604030504040204" pitchFamily="34" charset="0"/>
                <a:ea typeface="宋体" panose="02010600030101010101" pitchFamily="2" charset="-122"/>
              </a:rPr>
              <a:t>生平</a:t>
            </a:r>
            <a:r>
              <a:rPr lang="zh-CN" altLang="en-US" sz="2400">
                <a:solidFill>
                  <a:srgbClr val="000066"/>
                </a:solidFill>
                <a:latin typeface="Tahoma" panose="020b0604030504040204" pitchFamily="34" charset="0"/>
                <a:ea typeface="宋体" panose="02010600030101010101" pitchFamily="2" charset="-122"/>
              </a:rPr>
              <a:t> </a:t>
            </a:r>
          </a:p>
        </p:txBody>
      </p:sp>
      <p:sp>
        <p:nvSpPr>
          <p:cNvPr id="644102" name="Text Box 6"/>
          <p:cNvSpPr txBox="1">
            <a:spLocks noChangeArrowheads="1"/>
          </p:cNvSpPr>
          <p:nvPr/>
        </p:nvSpPr>
        <p:spPr bwMode="auto">
          <a:xfrm>
            <a:off x="4872039" y="1341438"/>
            <a:ext cx="5616575" cy="549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5000"/>
              </a:lnSpc>
              <a:spcBef>
                <a:spcPct val="50000"/>
              </a:spcBef>
              <a:spcAft>
                <a:spcPct val="0"/>
              </a:spcAft>
            </a:pPr>
            <a:r>
              <a:rPr lang="zh-CN" altLang="en-US" sz="2000" b="1">
                <a:solidFill>
                  <a:srgbClr val="000066"/>
                </a:solidFill>
                <a:latin typeface="Tahoma" panose="020b0604030504040204" pitchFamily="34" charset="0"/>
                <a:ea typeface="宋体" panose="02010600030101010101" pitchFamily="2" charset="-122"/>
              </a:rPr>
              <a:t>吴敬梓（</a:t>
            </a:r>
            <a:r>
              <a:rPr lang="en-US" altLang="zh-CN" sz="2000" b="1">
                <a:solidFill>
                  <a:srgbClr val="000066"/>
                </a:solidFill>
                <a:latin typeface="Tahoma" panose="020b0604030504040204" pitchFamily="34" charset="0"/>
                <a:ea typeface="宋体" panose="02010600030101010101" pitchFamily="2" charset="-122"/>
              </a:rPr>
              <a:t>1701----1754</a:t>
            </a:r>
            <a:r>
              <a:rPr lang="zh-CN" altLang="en-US" sz="2000" b="1">
                <a:solidFill>
                  <a:srgbClr val="000066"/>
                </a:solidFill>
                <a:latin typeface="Tahoma" panose="020b0604030504040204" pitchFamily="34" charset="0"/>
                <a:ea typeface="宋体" panose="02010600030101010101" pitchFamily="2" charset="-122"/>
              </a:rPr>
              <a:t>），字敏轩，号粒民，晚年又号文木老人，安徽全椒人，清代讽刺小说家。出身于科举世家，曾祖父、祖父、叔祖均凭科举显达。其父吴霖起，拔贡出身，只做过一任县教谕（八品学官），为人正直耿介，不慕荣利，对吴敬梓颇有影响。吴敬梓</a:t>
            </a:r>
            <a:r>
              <a:rPr lang="en-US" altLang="zh-CN" sz="2000" b="1">
                <a:solidFill>
                  <a:srgbClr val="000066"/>
                </a:solidFill>
                <a:latin typeface="Tahoma" panose="020b0604030504040204" pitchFamily="34" charset="0"/>
                <a:ea typeface="宋体" panose="02010600030101010101" pitchFamily="2" charset="-122"/>
              </a:rPr>
              <a:t>13</a:t>
            </a:r>
            <a:r>
              <a:rPr lang="zh-CN" altLang="en-US" sz="2000" b="1">
                <a:solidFill>
                  <a:srgbClr val="000066"/>
                </a:solidFill>
                <a:latin typeface="Tahoma" panose="020b0604030504040204" pitchFamily="34" charset="0"/>
                <a:ea typeface="宋体" panose="02010600030101010101" pitchFamily="2" charset="-122"/>
              </a:rPr>
              <a:t>岁丧母，后随父到任所，</a:t>
            </a:r>
            <a:r>
              <a:rPr lang="en-US" altLang="zh-CN" sz="2000" b="1">
                <a:solidFill>
                  <a:srgbClr val="000066"/>
                </a:solidFill>
                <a:latin typeface="Tahoma" panose="020b0604030504040204" pitchFamily="34" charset="0"/>
                <a:ea typeface="宋体" panose="02010600030101010101" pitchFamily="2" charset="-122"/>
              </a:rPr>
              <a:t>20</a:t>
            </a:r>
            <a:r>
              <a:rPr lang="zh-CN" altLang="en-US" sz="2000" b="1">
                <a:solidFill>
                  <a:srgbClr val="000066"/>
                </a:solidFill>
                <a:latin typeface="Tahoma" panose="020b0604030504040204" pitchFamily="34" charset="0"/>
                <a:ea typeface="宋体" panose="02010600030101010101" pitchFamily="2" charset="-122"/>
              </a:rPr>
              <a:t>岁中秀才（此后即屡举不中），</a:t>
            </a:r>
            <a:r>
              <a:rPr lang="en-US" altLang="zh-CN" sz="2000" b="1">
                <a:solidFill>
                  <a:srgbClr val="000066"/>
                </a:solidFill>
                <a:latin typeface="Tahoma" panose="020b0604030504040204" pitchFamily="34" charset="0"/>
                <a:ea typeface="宋体" panose="02010600030101010101" pitchFamily="2" charset="-122"/>
              </a:rPr>
              <a:t>23</a:t>
            </a:r>
            <a:r>
              <a:rPr lang="zh-CN" altLang="en-US" sz="2000" b="1">
                <a:solidFill>
                  <a:srgbClr val="000066"/>
                </a:solidFill>
                <a:latin typeface="Tahoma" panose="020b0604030504040204" pitchFamily="34" charset="0"/>
                <a:ea typeface="宋体" panose="02010600030101010101" pitchFamily="2" charset="-122"/>
              </a:rPr>
              <a:t>岁丧父。从此，他的生活起了很大变化，由于</a:t>
            </a:r>
            <a:r>
              <a:rPr lang="zh-CN" altLang="en-US" sz="2000" b="1">
                <a:solidFill>
                  <a:srgbClr val="000066"/>
                </a:solidFill>
                <a:latin typeface="Arial" panose="020b0604020202020204" pitchFamily="34" charset="0"/>
                <a:ea typeface="宋体" panose="02010600030101010101" pitchFamily="2" charset="-122"/>
              </a:rPr>
              <a:t>“</a:t>
            </a:r>
            <a:r>
              <a:rPr lang="zh-CN" altLang="en-US" sz="2000" b="1">
                <a:solidFill>
                  <a:srgbClr val="000066"/>
                </a:solidFill>
                <a:latin typeface="Tahoma" panose="020b0604030504040204" pitchFamily="34" charset="0"/>
                <a:ea typeface="宋体" panose="02010600030101010101" pitchFamily="2" charset="-122"/>
              </a:rPr>
              <a:t>素不习治生，性复豪上，遇贫即施，</a:t>
            </a:r>
            <a:r>
              <a:rPr lang="en-US" altLang="zh-CN" sz="2000" b="1">
                <a:solidFill>
                  <a:srgbClr val="000066"/>
                </a:solidFill>
                <a:latin typeface="Arial" panose="020b0604020202020204" pitchFamily="34" charset="0"/>
                <a:ea typeface="宋体" panose="02010600030101010101" pitchFamily="2" charset="-122"/>
              </a:rPr>
              <a:t>……</a:t>
            </a:r>
            <a:r>
              <a:rPr lang="zh-CN" altLang="en-US" sz="2000" b="1">
                <a:solidFill>
                  <a:srgbClr val="000066"/>
                </a:solidFill>
                <a:latin typeface="Tahoma" panose="020b0604030504040204" pitchFamily="34" charset="0"/>
                <a:ea typeface="宋体" panose="02010600030101010101" pitchFamily="2" charset="-122"/>
              </a:rPr>
              <a:t>不数年而产尽矣</a:t>
            </a:r>
            <a:r>
              <a:rPr lang="zh-CN" altLang="en-US" sz="2000" b="1">
                <a:solidFill>
                  <a:srgbClr val="000066"/>
                </a:solidFill>
                <a:latin typeface="Arial" panose="020b0604020202020204" pitchFamily="34" charset="0"/>
                <a:ea typeface="宋体" panose="02010600030101010101" pitchFamily="2" charset="-122"/>
              </a:rPr>
              <a:t>”</a:t>
            </a:r>
            <a:r>
              <a:rPr lang="zh-CN" altLang="en-US" sz="2000" b="1">
                <a:solidFill>
                  <a:srgbClr val="000066"/>
                </a:solidFill>
                <a:latin typeface="Tahoma" panose="020b0604030504040204" pitchFamily="34" charset="0"/>
                <a:ea typeface="宋体" panose="02010600030101010101" pitchFamily="2" charset="-122"/>
              </a:rPr>
              <a:t>，大家都拿他作</a:t>
            </a:r>
            <a:r>
              <a:rPr lang="zh-CN" altLang="en-US" sz="2000" b="1">
                <a:solidFill>
                  <a:srgbClr val="000066"/>
                </a:solidFill>
                <a:latin typeface="Arial" panose="020b0604020202020204" pitchFamily="34" charset="0"/>
                <a:ea typeface="宋体" panose="02010600030101010101" pitchFamily="2" charset="-122"/>
              </a:rPr>
              <a:t>“</a:t>
            </a:r>
            <a:r>
              <a:rPr lang="zh-CN" altLang="en-US" sz="2000" b="1">
                <a:solidFill>
                  <a:srgbClr val="000066"/>
                </a:solidFill>
                <a:latin typeface="Tahoma" panose="020b0604030504040204" pitchFamily="34" charset="0"/>
                <a:ea typeface="宋体" panose="02010600030101010101" pitchFamily="2" charset="-122"/>
              </a:rPr>
              <a:t>败家子</a:t>
            </a:r>
            <a:r>
              <a:rPr lang="zh-CN" altLang="en-US" sz="2000" b="1">
                <a:solidFill>
                  <a:srgbClr val="000066"/>
                </a:solidFill>
                <a:latin typeface="Arial" panose="020b0604020202020204" pitchFamily="34" charset="0"/>
                <a:ea typeface="宋体" panose="02010600030101010101" pitchFamily="2" charset="-122"/>
              </a:rPr>
              <a:t>”</a:t>
            </a:r>
            <a:r>
              <a:rPr lang="zh-CN" altLang="en-US" sz="2000" b="1">
                <a:solidFill>
                  <a:srgbClr val="000066"/>
                </a:solidFill>
                <a:latin typeface="Tahoma" panose="020b0604030504040204" pitchFamily="34" charset="0"/>
                <a:ea typeface="宋体" panose="02010600030101010101" pitchFamily="2" charset="-122"/>
              </a:rPr>
              <a:t>的典型来教育子孙。他</a:t>
            </a:r>
            <a:r>
              <a:rPr lang="en-US" altLang="zh-CN" sz="2000" b="1">
                <a:solidFill>
                  <a:srgbClr val="000066"/>
                </a:solidFill>
                <a:latin typeface="Tahoma" panose="020b0604030504040204" pitchFamily="34" charset="0"/>
                <a:ea typeface="宋体" panose="02010600030101010101" pitchFamily="2" charset="-122"/>
              </a:rPr>
              <a:t>33</a:t>
            </a:r>
            <a:r>
              <a:rPr lang="zh-CN" altLang="en-US" sz="2000" b="1">
                <a:solidFill>
                  <a:srgbClr val="000066"/>
                </a:solidFill>
                <a:latin typeface="Tahoma" panose="020b0604030504040204" pitchFamily="34" charset="0"/>
                <a:ea typeface="宋体" panose="02010600030101010101" pitchFamily="2" charset="-122"/>
              </a:rPr>
              <a:t>岁时移居南京，生活愈加贫困，到后来甚至常常无米下锅。</a:t>
            </a:r>
            <a:r>
              <a:rPr lang="en-US" altLang="zh-CN" sz="2000" b="1">
                <a:solidFill>
                  <a:srgbClr val="000066"/>
                </a:solidFill>
                <a:latin typeface="Tahoma" panose="020b0604030504040204" pitchFamily="34" charset="0"/>
                <a:ea typeface="宋体" panose="02010600030101010101" pitchFamily="2" charset="-122"/>
              </a:rPr>
              <a:t>1754</a:t>
            </a:r>
            <a:r>
              <a:rPr lang="zh-CN" altLang="en-US" sz="2000" b="1">
                <a:solidFill>
                  <a:srgbClr val="000066"/>
                </a:solidFill>
                <a:latin typeface="Tahoma" panose="020b0604030504040204" pitchFamily="34" charset="0"/>
                <a:ea typeface="宋体" panose="02010600030101010101" pitchFamily="2" charset="-122"/>
              </a:rPr>
              <a:t>年病逝于扬州。</a:t>
            </a:r>
          </a:p>
        </p:txBody>
      </p:sp>
      <p:pic>
        <p:nvPicPr>
          <p:cNvPr id="644106" name="Picture 10" descr="8033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74826" y="2060576"/>
            <a:ext cx="3025775" cy="3889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44100"/>
                                        </p:tgtEl>
                                        <p:attrNameLst>
                                          <p:attrName>style.visibility</p:attrName>
                                        </p:attrNameLst>
                                      </p:cBhvr>
                                      <p:to>
                                        <p:strVal val="visible"/>
                                      </p:to>
                                    </p:set>
                                    <p:animEffect transition="in" filter="fade">
                                      <p:cBhvr>
                                        <p:cTn id="7" dur="1000"/>
                                        <p:tgtEl>
                                          <p:spTgt spid="644100"/>
                                        </p:tgtEl>
                                      </p:cBhvr>
                                    </p:animEffect>
                                    <p:anim calcmode="lin" valueType="num">
                                      <p:cBhvr>
                                        <p:cTn id="8" dur="1000" fill="hold"/>
                                        <p:tgtEl>
                                          <p:spTgt spid="644100"/>
                                        </p:tgtEl>
                                        <p:attrNameLst>
                                          <p:attrName>ppt_x</p:attrName>
                                        </p:attrNameLst>
                                      </p:cBhvr>
                                      <p:tavLst>
                                        <p:tav tm="0">
                                          <p:val>
                                            <p:strVal val="#ppt_x"/>
                                          </p:val>
                                        </p:tav>
                                        <p:tav tm="100000">
                                          <p:val>
                                            <p:strVal val="#ppt_x"/>
                                          </p:val>
                                        </p:tav>
                                      </p:tavLst>
                                    </p:anim>
                                    <p:anim calcmode="lin" valueType="num">
                                      <p:cBhvr>
                                        <p:cTn id="9" dur="1000" fill="hold"/>
                                        <p:tgtEl>
                                          <p:spTgt spid="64410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9" presetClass="entr" presetSubtype="0" fill="hold" nodeType="afterEffect">
                                  <p:stCondLst>
                                    <p:cond delay="0"/>
                                  </p:stCondLst>
                                  <p:childTnLst>
                                    <p:set>
                                      <p:cBhvr>
                                        <p:cTn id="12" dur="1" fill="hold">
                                          <p:stCondLst>
                                            <p:cond delay="0"/>
                                          </p:stCondLst>
                                        </p:cTn>
                                        <p:tgtEl>
                                          <p:spTgt spid="644106"/>
                                        </p:tgtEl>
                                        <p:attrNameLst>
                                          <p:attrName>style.visibility</p:attrName>
                                        </p:attrNameLst>
                                      </p:cBhvr>
                                      <p:to>
                                        <p:strVal val="visible"/>
                                      </p:to>
                                    </p:set>
                                    <p:animEffect transition="in" filter="dissolve">
                                      <p:cBhvr>
                                        <p:cTn id="13" dur="1000"/>
                                        <p:tgtEl>
                                          <p:spTgt spid="644106"/>
                                        </p:tgtEl>
                                      </p:cBhvr>
                                    </p:animEffect>
                                  </p:childTnLst>
                                </p:cTn>
                              </p:par>
                            </p:childTnLst>
                          </p:cTn>
                        </p:par>
                        <p:par>
                          <p:cTn id="14" fill="hold" nodeType="afterGroup">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644101"/>
                                        </p:tgtEl>
                                        <p:attrNameLst>
                                          <p:attrName>style.visibility</p:attrName>
                                        </p:attrNameLst>
                                      </p:cBhvr>
                                      <p:to>
                                        <p:strVal val="visible"/>
                                      </p:to>
                                    </p:set>
                                    <p:animEffect transition="in" filter="wipe(left)">
                                      <p:cBhvr>
                                        <p:cTn id="17" dur="500"/>
                                        <p:tgtEl>
                                          <p:spTgt spid="644101"/>
                                        </p:tgtEl>
                                      </p:cBhvr>
                                    </p:animEffect>
                                  </p:childTnLst>
                                </p:cTn>
                              </p:par>
                            </p:childTnLst>
                          </p:cTn>
                        </p:par>
                        <p:par>
                          <p:cTn id="18" fill="hold" nodeType="afterGroup">
                            <p:stCondLst>
                              <p:cond delay="2500"/>
                            </p:stCondLst>
                            <p:childTnLst>
                              <p:par>
                                <p:cTn id="19" presetID="22" presetClass="entr" presetSubtype="4" fill="hold" grpId="0" nodeType="afterEffect">
                                  <p:stCondLst>
                                    <p:cond delay="0"/>
                                  </p:stCondLst>
                                  <p:childTnLst>
                                    <p:set>
                                      <p:cBhvr>
                                        <p:cTn id="20" dur="1" fill="hold">
                                          <p:stCondLst>
                                            <p:cond delay="0"/>
                                          </p:stCondLst>
                                        </p:cTn>
                                        <p:tgtEl>
                                          <p:spTgt spid="644102"/>
                                        </p:tgtEl>
                                        <p:attrNameLst>
                                          <p:attrName>style.visibility</p:attrName>
                                        </p:attrNameLst>
                                      </p:cBhvr>
                                      <p:to>
                                        <p:strVal val="visible"/>
                                      </p:to>
                                    </p:set>
                                    <p:animEffect transition="in" filter="wipe(down)">
                                      <p:cBhvr>
                                        <p:cTn id="21" dur="500"/>
                                        <p:tgtEl>
                                          <p:spTgt spid="64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4100" grpId="0"/>
      <p:bldP spid="644101" grpId="0"/>
      <p:bldP spid="64410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24" name="Text Box 4"/>
          <p:cNvSpPr txBox="1">
            <a:spLocks noChangeArrowheads="1"/>
          </p:cNvSpPr>
          <p:nvPr/>
        </p:nvSpPr>
        <p:spPr bwMode="auto">
          <a:xfrm>
            <a:off x="1847850" y="1268413"/>
            <a:ext cx="34559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FFFFFF"/>
                </a:solidFill>
                <a:latin typeface="Tahoma" panose="020b0604030504040204" pitchFamily="34" charset="0"/>
                <a:ea typeface="宋体" panose="02010600030101010101" pitchFamily="2" charset="-122"/>
              </a:rPr>
              <a:t>二、创作</a:t>
            </a:r>
          </a:p>
        </p:txBody>
      </p:sp>
      <p:sp>
        <p:nvSpPr>
          <p:cNvPr id="645125" name="Text Box 5"/>
          <p:cNvSpPr txBox="1">
            <a:spLocks noChangeArrowheads="1"/>
          </p:cNvSpPr>
          <p:nvPr/>
        </p:nvSpPr>
        <p:spPr bwMode="auto">
          <a:xfrm>
            <a:off x="4800601" y="260351"/>
            <a:ext cx="49688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800" b="1">
                <a:solidFill>
                  <a:srgbClr val="FFFFFF"/>
                </a:solidFill>
                <a:latin typeface="Tahoma" panose="020b0604030504040204" pitchFamily="34" charset="0"/>
                <a:ea typeface="宋体" panose="02010600030101010101" pitchFamily="2" charset="-122"/>
              </a:rPr>
              <a:t>诗文集</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文木山房集</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十二卷</a:t>
            </a:r>
            <a:r>
              <a:rPr lang="zh-CN" altLang="en-US" sz="2400">
                <a:solidFill>
                  <a:srgbClr val="FFFFFF"/>
                </a:solidFill>
                <a:latin typeface="Tahoma" panose="020b0604030504040204" pitchFamily="34" charset="0"/>
                <a:ea typeface="宋体" panose="02010600030101010101" pitchFamily="2" charset="-122"/>
              </a:rPr>
              <a:t> </a:t>
            </a:r>
          </a:p>
        </p:txBody>
      </p:sp>
      <p:sp>
        <p:nvSpPr>
          <p:cNvPr id="645126" name="Text Box 6"/>
          <p:cNvSpPr txBox="1">
            <a:spLocks noChangeArrowheads="1"/>
          </p:cNvSpPr>
          <p:nvPr/>
        </p:nvSpPr>
        <p:spPr bwMode="auto">
          <a:xfrm>
            <a:off x="4800601" y="1052513"/>
            <a:ext cx="504031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800" b="1">
                <a:solidFill>
                  <a:srgbClr val="FFFFFF"/>
                </a:solidFill>
                <a:latin typeface="Tahoma" panose="020b0604030504040204" pitchFamily="34" charset="0"/>
                <a:ea typeface="宋体" panose="02010600030101010101" pitchFamily="2" charset="-122"/>
              </a:rPr>
              <a:t>解释</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诗经</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的著作</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诗说</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七卷 </a:t>
            </a:r>
          </a:p>
        </p:txBody>
      </p:sp>
      <p:sp>
        <p:nvSpPr>
          <p:cNvPr id="645127" name="Text Box 7"/>
          <p:cNvSpPr txBox="1">
            <a:spLocks noChangeArrowheads="1"/>
          </p:cNvSpPr>
          <p:nvPr/>
        </p:nvSpPr>
        <p:spPr bwMode="auto">
          <a:xfrm>
            <a:off x="4800601" y="2205038"/>
            <a:ext cx="49688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800" b="1">
                <a:solidFill>
                  <a:srgbClr val="FFFFFF"/>
                </a:solidFill>
                <a:latin typeface="Tahoma" panose="020b0604030504040204" pitchFamily="34" charset="0"/>
                <a:ea typeface="宋体" panose="02010600030101010101" pitchFamily="2" charset="-122"/>
              </a:rPr>
              <a:t>长篇讽刺小说</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儒林外史</a:t>
            </a:r>
            <a:r>
              <a:rPr lang="en-US" altLang="zh-CN" sz="2800" b="1">
                <a:solidFill>
                  <a:srgbClr val="FFFFFF"/>
                </a:solidFill>
                <a:latin typeface="Tahoma" panose="020b0604030504040204" pitchFamily="34" charset="0"/>
                <a:ea typeface="宋体" panose="02010600030101010101" pitchFamily="2" charset="-122"/>
              </a:rPr>
              <a:t>》 </a:t>
            </a:r>
          </a:p>
        </p:txBody>
      </p:sp>
      <p:sp>
        <p:nvSpPr>
          <p:cNvPr id="645128" name="AutoShape 8"/>
          <p:cNvSpPr/>
          <p:nvPr/>
        </p:nvSpPr>
        <p:spPr bwMode="auto">
          <a:xfrm>
            <a:off x="5880101" y="2924176"/>
            <a:ext cx="4608513" cy="3529013"/>
          </a:xfrm>
          <a:prstGeom prst="borderCallout1">
            <a:avLst>
              <a:gd name="adj1" fmla="val 3241"/>
              <a:gd name="adj2" fmla="val -1653"/>
              <a:gd name="adj3" fmla="val 84796"/>
              <a:gd name="adj4" fmla="val -36514"/>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lnSpc>
                <a:spcPct val="125000"/>
              </a:lnSpc>
              <a:spcBef>
                <a:spcPct val="0"/>
              </a:spcBef>
              <a:spcAft>
                <a:spcPct val="0"/>
              </a:spcAft>
            </a:pPr>
            <a:r>
              <a:rPr lang="en-US" altLang="zh-CN" sz="2800" b="1">
                <a:solidFill>
                  <a:srgbClr val="FFFFFF"/>
                </a:solidFill>
                <a:latin typeface="Tahoma" panose="020b0604030504040204" pitchFamily="34" charset="0"/>
                <a:ea typeface="宋体" panose="02010600030101010101" pitchFamily="2" charset="-122"/>
              </a:rPr>
              <a:t>     《</a:t>
            </a:r>
            <a:r>
              <a:rPr lang="zh-CN" altLang="en-US" sz="2800" b="1">
                <a:solidFill>
                  <a:srgbClr val="FFFFFF"/>
                </a:solidFill>
                <a:latin typeface="Tahoma" panose="020b0604030504040204" pitchFamily="34" charset="0"/>
                <a:ea typeface="宋体" panose="02010600030101010101" pitchFamily="2" charset="-122"/>
              </a:rPr>
              <a:t>儒林外史</a:t>
            </a:r>
            <a:r>
              <a:rPr lang="en-US" altLang="zh-CN"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初以抄本流传，现存最早的刻本是嘉庆八年（</a:t>
            </a:r>
            <a:r>
              <a:rPr lang="en-US" altLang="zh-CN" sz="2800" b="1">
                <a:solidFill>
                  <a:srgbClr val="FFFFFF"/>
                </a:solidFill>
                <a:latin typeface="Tahoma" panose="020b0604030504040204" pitchFamily="34" charset="0"/>
                <a:ea typeface="宋体" panose="02010600030101010101" pitchFamily="2" charset="-122"/>
              </a:rPr>
              <a:t>1803</a:t>
            </a:r>
            <a:r>
              <a:rPr lang="zh-CN" altLang="en-US" sz="2800" b="1">
                <a:solidFill>
                  <a:srgbClr val="FFFFFF"/>
                </a:solidFill>
                <a:latin typeface="Tahoma" panose="020b0604030504040204" pitchFamily="34" charset="0"/>
                <a:ea typeface="宋体" panose="02010600030101010101" pitchFamily="2" charset="-122"/>
              </a:rPr>
              <a:t>）刊行的卧闲草堂本，共</a:t>
            </a:r>
            <a:r>
              <a:rPr lang="en-US" altLang="zh-CN" sz="2800" b="1">
                <a:solidFill>
                  <a:srgbClr val="FFFFFF"/>
                </a:solidFill>
                <a:latin typeface="Tahoma" panose="020b0604030504040204" pitchFamily="34" charset="0"/>
                <a:ea typeface="宋体" panose="02010600030101010101" pitchFamily="2" charset="-122"/>
              </a:rPr>
              <a:t>56</a:t>
            </a:r>
            <a:r>
              <a:rPr lang="zh-CN" altLang="en-US" sz="2800" b="1">
                <a:solidFill>
                  <a:srgbClr val="FFFFFF"/>
                </a:solidFill>
                <a:latin typeface="Tahoma" panose="020b0604030504040204" pitchFamily="34" charset="0"/>
                <a:ea typeface="宋体" panose="02010600030101010101" pitchFamily="2" charset="-122"/>
              </a:rPr>
              <a:t>回，第</a:t>
            </a:r>
            <a:r>
              <a:rPr lang="en-US" altLang="zh-CN" sz="2800" b="1">
                <a:solidFill>
                  <a:srgbClr val="FFFFFF"/>
                </a:solidFill>
                <a:latin typeface="Tahoma" panose="020b0604030504040204" pitchFamily="34" charset="0"/>
                <a:ea typeface="宋体" panose="02010600030101010101" pitchFamily="2" charset="-122"/>
              </a:rPr>
              <a:t>56</a:t>
            </a:r>
            <a:r>
              <a:rPr lang="zh-CN" altLang="en-US" sz="2800" b="1">
                <a:solidFill>
                  <a:srgbClr val="FFFFFF"/>
                </a:solidFill>
                <a:latin typeface="Tahoma" panose="020b0604030504040204" pitchFamily="34" charset="0"/>
                <a:ea typeface="宋体" panose="02010600030101010101" pitchFamily="2" charset="-122"/>
              </a:rPr>
              <a:t>回作者问题有争议，现在通行本为</a:t>
            </a:r>
            <a:r>
              <a:rPr lang="en-US" altLang="zh-CN" sz="2800" b="1">
                <a:solidFill>
                  <a:srgbClr val="FFFFFF"/>
                </a:solidFill>
                <a:latin typeface="Tahoma" panose="020b0604030504040204" pitchFamily="34" charset="0"/>
                <a:ea typeface="宋体" panose="02010600030101010101" pitchFamily="2" charset="-122"/>
              </a:rPr>
              <a:t>55</a:t>
            </a:r>
            <a:r>
              <a:rPr lang="zh-CN" altLang="en-US" sz="2800" b="1">
                <a:solidFill>
                  <a:srgbClr val="FFFFFF"/>
                </a:solidFill>
                <a:latin typeface="Tahoma" panose="020b0604030504040204" pitchFamily="34" charset="0"/>
                <a:ea typeface="宋体" panose="02010600030101010101" pitchFamily="2" charset="-122"/>
              </a:rPr>
              <a:t>回。</a:t>
            </a:r>
          </a:p>
        </p:txBody>
      </p:sp>
      <p:sp>
        <p:nvSpPr>
          <p:cNvPr id="645129" name="AutoShape 9"/>
          <p:cNvSpPr/>
          <p:nvPr/>
        </p:nvSpPr>
        <p:spPr bwMode="auto">
          <a:xfrm>
            <a:off x="4079875" y="333376"/>
            <a:ext cx="503238" cy="2449513"/>
          </a:xfrm>
          <a:prstGeom prst="leftBrace">
            <a:avLst>
              <a:gd name="adj1" fmla="val 40563"/>
              <a:gd name="adj2" fmla="val 50000"/>
            </a:avLst>
          </a:prstGeom>
          <a:noFill/>
          <a:ln w="47625">
            <a:solidFill>
              <a:srgbClr val="FFFF00"/>
            </a:solidFill>
            <a:prstDash val="dash"/>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3200">
              <a:solidFill>
                <a:srgbClr val="000000"/>
              </a:solidFill>
              <a:latin typeface="Tahoma" panose="020b0604030504040204" pitchFamily="34" charset="0"/>
              <a:ea typeface="宋体" panose="02010600030101010101" pitchFamily="2" charset="-122"/>
            </a:endParaRPr>
          </a:p>
        </p:txBody>
      </p:sp>
      <p:pic>
        <p:nvPicPr>
          <p:cNvPr id="645131" name="Picture 11" descr="s1020593">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4000" y="2852738"/>
            <a:ext cx="4211638" cy="40052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45124"/>
                                        </p:tgtEl>
                                        <p:attrNameLst>
                                          <p:attrName>style.visibility</p:attrName>
                                        </p:attrNameLst>
                                      </p:cBhvr>
                                      <p:to>
                                        <p:strVal val="visible"/>
                                      </p:to>
                                    </p:set>
                                    <p:animEffect transition="in" filter="fade">
                                      <p:cBhvr>
                                        <p:cTn id="7" dur="1000"/>
                                        <p:tgtEl>
                                          <p:spTgt spid="645124"/>
                                        </p:tgtEl>
                                      </p:cBhvr>
                                    </p:animEffect>
                                    <p:anim calcmode="lin" valueType="num">
                                      <p:cBhvr>
                                        <p:cTn id="8" dur="1000" fill="hold"/>
                                        <p:tgtEl>
                                          <p:spTgt spid="645124"/>
                                        </p:tgtEl>
                                        <p:attrNameLst>
                                          <p:attrName>ppt_x</p:attrName>
                                        </p:attrNameLst>
                                      </p:cBhvr>
                                      <p:tavLst>
                                        <p:tav tm="0">
                                          <p:val>
                                            <p:strVal val="#ppt_x"/>
                                          </p:val>
                                        </p:tav>
                                        <p:tav tm="100000">
                                          <p:val>
                                            <p:strVal val="#ppt_x"/>
                                          </p:val>
                                        </p:tav>
                                      </p:tavLst>
                                    </p:anim>
                                    <p:anim calcmode="lin" valueType="num">
                                      <p:cBhvr>
                                        <p:cTn id="9" dur="1000" fill="hold"/>
                                        <p:tgtEl>
                                          <p:spTgt spid="645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2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6148" name="Text Box 4"/>
          <p:cNvSpPr txBox="1">
            <a:spLocks noChangeArrowheads="1"/>
          </p:cNvSpPr>
          <p:nvPr/>
        </p:nvSpPr>
        <p:spPr bwMode="auto">
          <a:xfrm>
            <a:off x="3503614" y="333375"/>
            <a:ext cx="55451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FFFFFF"/>
                </a:solidFill>
                <a:latin typeface="Tahoma" panose="020b0604030504040204" pitchFamily="34" charset="0"/>
                <a:ea typeface="宋体" panose="02010600030101010101" pitchFamily="2" charset="-122"/>
              </a:rPr>
              <a:t>第三节   儒林命运的反思</a:t>
            </a:r>
          </a:p>
        </p:txBody>
      </p:sp>
      <p:sp>
        <p:nvSpPr>
          <p:cNvPr id="646149" name="Text Box 5"/>
          <p:cNvSpPr txBox="1">
            <a:spLocks noChangeArrowheads="1"/>
          </p:cNvSpPr>
          <p:nvPr/>
        </p:nvSpPr>
        <p:spPr bwMode="auto">
          <a:xfrm>
            <a:off x="3071814" y="1484313"/>
            <a:ext cx="38877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FFFFFF"/>
                </a:solidFill>
                <a:latin typeface="Tahoma" panose="020b0604030504040204" pitchFamily="34" charset="0"/>
                <a:ea typeface="宋体" panose="02010600030101010101" pitchFamily="2" charset="-122"/>
              </a:rPr>
              <a:t>一、</a:t>
            </a:r>
            <a:r>
              <a:rPr lang="zh-CN" altLang="en-US" sz="3600" b="1">
                <a:solidFill>
                  <a:srgbClr val="FF3300"/>
                </a:solidFill>
                <a:latin typeface="Tahoma" panose="020b0604030504040204" pitchFamily="34" charset="0"/>
                <a:ea typeface="宋体" panose="02010600030101010101" pitchFamily="2" charset="-122"/>
              </a:rPr>
              <a:t>学界观点</a:t>
            </a:r>
          </a:p>
        </p:txBody>
      </p:sp>
      <p:sp>
        <p:nvSpPr>
          <p:cNvPr id="646153" name="AutoShape 9"/>
          <p:cNvSpPr>
            <a:spLocks noChangeArrowheads="1"/>
          </p:cNvSpPr>
          <p:nvPr/>
        </p:nvSpPr>
        <p:spPr bwMode="auto">
          <a:xfrm>
            <a:off x="3432176" y="3429001"/>
            <a:ext cx="2447925" cy="720725"/>
          </a:xfrm>
          <a:prstGeom prst="roundRect">
            <a:avLst>
              <a:gd name="adj" fmla="val 16667"/>
            </a:avLst>
          </a:prstGeom>
          <a:solidFill>
            <a:srgbClr val="0000FF">
              <a:alpha val="59000"/>
            </a:srgbClr>
          </a:solidFill>
          <a:ln w="9525" algn="ctr">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zh-CN"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功名富贵</a:t>
            </a:r>
            <a:r>
              <a:rPr lang="zh-CN" altLang="en-US"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 说</a:t>
            </a:r>
          </a:p>
        </p:txBody>
      </p:sp>
      <p:sp>
        <p:nvSpPr>
          <p:cNvPr id="646154" name="AutoShape 10"/>
          <p:cNvSpPr>
            <a:spLocks noChangeArrowheads="1"/>
          </p:cNvSpPr>
          <p:nvPr/>
        </p:nvSpPr>
        <p:spPr bwMode="auto">
          <a:xfrm>
            <a:off x="3719514" y="2492375"/>
            <a:ext cx="2016125" cy="647700"/>
          </a:xfrm>
          <a:prstGeom prst="roundRect">
            <a:avLst>
              <a:gd name="adj" fmla="val 16667"/>
            </a:avLst>
          </a:prstGeom>
          <a:solidFill>
            <a:srgbClr val="0000FF">
              <a:alpha val="59000"/>
            </a:srgbClr>
          </a:solidFill>
          <a:ln w="9525" algn="ctr">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zh-CN"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反科举</a:t>
            </a:r>
            <a:r>
              <a:rPr lang="zh-CN" altLang="en-US"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说</a:t>
            </a:r>
          </a:p>
        </p:txBody>
      </p:sp>
      <p:sp>
        <p:nvSpPr>
          <p:cNvPr id="646155" name="AutoShape 11"/>
          <p:cNvSpPr>
            <a:spLocks noChangeArrowheads="1"/>
          </p:cNvSpPr>
          <p:nvPr/>
        </p:nvSpPr>
        <p:spPr bwMode="auto">
          <a:xfrm>
            <a:off x="6816725" y="3573463"/>
            <a:ext cx="1944688" cy="647700"/>
          </a:xfrm>
          <a:prstGeom prst="roundRect">
            <a:avLst>
              <a:gd name="adj" fmla="val 16667"/>
            </a:avLst>
          </a:prstGeom>
          <a:solidFill>
            <a:srgbClr val="0000FF">
              <a:alpha val="59000"/>
            </a:srgbClr>
          </a:solidFill>
          <a:ln w="9525" algn="ctr">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zh-CN"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痛史</a:t>
            </a:r>
            <a:r>
              <a:rPr lang="zh-CN" altLang="en-US"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说</a:t>
            </a:r>
          </a:p>
        </p:txBody>
      </p:sp>
      <p:sp>
        <p:nvSpPr>
          <p:cNvPr id="646156" name="AutoShape 12"/>
          <p:cNvSpPr>
            <a:spLocks noChangeArrowheads="1"/>
          </p:cNvSpPr>
          <p:nvPr/>
        </p:nvSpPr>
        <p:spPr bwMode="auto">
          <a:xfrm>
            <a:off x="2927350" y="4652964"/>
            <a:ext cx="3168650" cy="719137"/>
          </a:xfrm>
          <a:prstGeom prst="roundRect">
            <a:avLst>
              <a:gd name="adj" fmla="val 16667"/>
            </a:avLst>
          </a:prstGeom>
          <a:solidFill>
            <a:srgbClr val="0000FF">
              <a:alpha val="59000"/>
            </a:srgbClr>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zh-CN"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民主主义思想</a:t>
            </a:r>
            <a:r>
              <a:rPr lang="zh-CN" altLang="en-US"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说</a:t>
            </a:r>
          </a:p>
        </p:txBody>
      </p:sp>
      <p:sp>
        <p:nvSpPr>
          <p:cNvPr id="646163" name="AutoShape 19"/>
          <p:cNvSpPr>
            <a:spLocks noChangeArrowheads="1"/>
          </p:cNvSpPr>
          <p:nvPr/>
        </p:nvSpPr>
        <p:spPr bwMode="auto">
          <a:xfrm>
            <a:off x="6959600" y="2420938"/>
            <a:ext cx="1944688" cy="647700"/>
          </a:xfrm>
          <a:prstGeom prst="roundRect">
            <a:avLst>
              <a:gd name="adj" fmla="val 16667"/>
            </a:avLst>
          </a:prstGeom>
          <a:solidFill>
            <a:srgbClr val="0000FF">
              <a:alpha val="59000"/>
            </a:srgbClr>
          </a:solidFill>
          <a:ln w="9525" algn="ctr">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zh-CN"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丑史</a:t>
            </a:r>
            <a:r>
              <a:rPr lang="zh-CN" altLang="en-US"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说</a:t>
            </a:r>
          </a:p>
        </p:txBody>
      </p:sp>
      <p:sp>
        <p:nvSpPr>
          <p:cNvPr id="646165" name="AutoShape 21"/>
          <p:cNvSpPr>
            <a:spLocks noChangeArrowheads="1"/>
          </p:cNvSpPr>
          <p:nvPr/>
        </p:nvSpPr>
        <p:spPr bwMode="auto">
          <a:xfrm>
            <a:off x="6311900" y="4652964"/>
            <a:ext cx="3168650" cy="719137"/>
          </a:xfrm>
          <a:prstGeom prst="roundRect">
            <a:avLst>
              <a:gd name="adj" fmla="val 16667"/>
            </a:avLst>
          </a:prstGeom>
          <a:solidFill>
            <a:srgbClr val="0000FF">
              <a:alpha val="59000"/>
            </a:srgbClr>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zh-CN"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儒林命运反思</a:t>
            </a:r>
            <a:r>
              <a:rPr lang="zh-CN" altLang="en-US" sz="2800" b="1">
                <a:solidFill>
                  <a:srgbClr val="FFFFFF"/>
                </a:solidFill>
                <a:latin typeface="Arial" panose="020b0604020202020204" pitchFamily="34" charset="0"/>
                <a:ea typeface="宋体" panose="02010600030101010101" pitchFamily="2" charset="-122"/>
              </a:rPr>
              <a:t>”</a:t>
            </a:r>
            <a:r>
              <a:rPr lang="zh-CN" altLang="en-US" sz="2800" b="1">
                <a:solidFill>
                  <a:srgbClr val="FFFFFF"/>
                </a:solidFill>
                <a:latin typeface="Tahoma" panose="020b0604030504040204" pitchFamily="34" charset="0"/>
                <a:ea typeface="宋体" panose="02010600030101010101" pitchFamily="2" charset="-122"/>
              </a:rPr>
              <a:t>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46148"/>
                                        </p:tgtEl>
                                        <p:attrNameLst>
                                          <p:attrName>style.visibility</p:attrName>
                                        </p:attrNameLst>
                                      </p:cBhvr>
                                      <p:to>
                                        <p:strVal val="visible"/>
                                      </p:to>
                                    </p:set>
                                    <p:animEffect transition="in" filter="fade">
                                      <p:cBhvr>
                                        <p:cTn id="7" dur="1000"/>
                                        <p:tgtEl>
                                          <p:spTgt spid="646148"/>
                                        </p:tgtEl>
                                      </p:cBhvr>
                                    </p:animEffect>
                                    <p:anim calcmode="lin" valueType="num">
                                      <p:cBhvr>
                                        <p:cTn id="8" dur="1000" fill="hold"/>
                                        <p:tgtEl>
                                          <p:spTgt spid="646148"/>
                                        </p:tgtEl>
                                        <p:attrNameLst>
                                          <p:attrName>ppt_x</p:attrName>
                                        </p:attrNameLst>
                                      </p:cBhvr>
                                      <p:tavLst>
                                        <p:tav tm="0">
                                          <p:val>
                                            <p:strVal val="#ppt_x"/>
                                          </p:val>
                                        </p:tav>
                                        <p:tav tm="100000">
                                          <p:val>
                                            <p:strVal val="#ppt_x"/>
                                          </p:val>
                                        </p:tav>
                                      </p:tavLst>
                                    </p:anim>
                                    <p:anim calcmode="lin" valueType="num">
                                      <p:cBhvr>
                                        <p:cTn id="9" dur="1000" fill="hold"/>
                                        <p:tgtEl>
                                          <p:spTgt spid="646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614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7172" name="Text Box 4"/>
          <p:cNvSpPr txBox="1">
            <a:spLocks noChangeArrowheads="1"/>
          </p:cNvSpPr>
          <p:nvPr/>
        </p:nvSpPr>
        <p:spPr bwMode="auto">
          <a:xfrm>
            <a:off x="1847851" y="0"/>
            <a:ext cx="4537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FFFFFF"/>
                </a:solidFill>
                <a:latin typeface="Tahoma" panose="020b0604030504040204" pitchFamily="34" charset="0"/>
                <a:ea typeface="宋体" panose="02010600030101010101" pitchFamily="2" charset="-122"/>
              </a:rPr>
              <a:t>二、思想内涵</a:t>
            </a:r>
          </a:p>
        </p:txBody>
      </p:sp>
      <p:sp>
        <p:nvSpPr>
          <p:cNvPr id="647173" name="Text Box 5"/>
          <p:cNvSpPr txBox="1">
            <a:spLocks noChangeArrowheads="1"/>
          </p:cNvSpPr>
          <p:nvPr/>
        </p:nvSpPr>
        <p:spPr bwMode="auto">
          <a:xfrm>
            <a:off x="2566989" y="692151"/>
            <a:ext cx="74898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a:solidFill>
                  <a:srgbClr val="FFFFFF"/>
                </a:solidFill>
                <a:latin typeface="Tahoma" panose="020b0604030504040204" pitchFamily="34" charset="0"/>
                <a:ea typeface="楷体_GB2312" panose="02010609030101010101" pitchFamily="49" charset="-122"/>
              </a:rPr>
              <a:t>       </a:t>
            </a:r>
            <a:r>
              <a:rPr lang="zh-CN" altLang="en-US" sz="2800" b="1">
                <a:solidFill>
                  <a:srgbClr val="FFFFFF"/>
                </a:solidFill>
                <a:latin typeface="Tahoma" panose="020b0604030504040204" pitchFamily="34" charset="0"/>
                <a:ea typeface="楷体_GB2312" panose="02010609030101010101" pitchFamily="49" charset="-122"/>
              </a:rPr>
              <a:t>以知识分子的生活、命运和精神状态为题材，对封建科举制度下知识分子群体的命运进行了深刻的文化反思，进而探索知识分子的出路。</a:t>
            </a:r>
            <a:r>
              <a:rPr lang="zh-CN" altLang="en-US" sz="2800">
                <a:solidFill>
                  <a:srgbClr val="FFFFFF"/>
                </a:solidFill>
                <a:latin typeface="Tahoma" panose="020b0604030504040204" pitchFamily="34" charset="0"/>
                <a:ea typeface="宋体" panose="02010600030101010101" pitchFamily="2" charset="-122"/>
              </a:rPr>
              <a:t> </a:t>
            </a:r>
          </a:p>
        </p:txBody>
      </p:sp>
      <p:sp>
        <p:nvSpPr>
          <p:cNvPr id="647174" name="Text Box 6"/>
          <p:cNvSpPr txBox="1">
            <a:spLocks noChangeArrowheads="1"/>
          </p:cNvSpPr>
          <p:nvPr/>
        </p:nvSpPr>
        <p:spPr bwMode="auto">
          <a:xfrm>
            <a:off x="2424113" y="2492376"/>
            <a:ext cx="7777162" cy="406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600" b="1">
                <a:solidFill>
                  <a:srgbClr val="FFFFFF"/>
                </a:solidFill>
                <a:latin typeface="Tahoma" panose="020b0604030504040204" pitchFamily="34" charset="0"/>
                <a:ea typeface="楷体_GB2312" panose="02010609030101010101" pitchFamily="49" charset="-122"/>
              </a:rPr>
              <a:t>      </a:t>
            </a:r>
            <a:r>
              <a:rPr lang="zh-CN" altLang="en-US" sz="2600" b="1">
                <a:solidFill>
                  <a:srgbClr val="FFFFFF"/>
                </a:solidFill>
                <a:latin typeface="Tahoma" panose="020b0604030504040204" pitchFamily="34" charset="0"/>
                <a:ea typeface="楷体_GB2312" panose="02010609030101010101" pitchFamily="49" charset="-122"/>
              </a:rPr>
              <a:t>小说开篇第一回</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3300"/>
                </a:solidFill>
                <a:latin typeface="Tahoma" panose="020b0604030504040204" pitchFamily="34" charset="0"/>
                <a:ea typeface="楷体_GB2312" panose="02010609030101010101" pitchFamily="49" charset="-122"/>
              </a:rPr>
              <a:t>说楔子敷陈大义，借名流隐括全文</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，借</a:t>
            </a:r>
            <a:r>
              <a:rPr lang="zh-CN" altLang="en-US" sz="2600" b="1">
                <a:solidFill>
                  <a:srgbClr val="FF3300"/>
                </a:solidFill>
                <a:latin typeface="Tahoma" panose="020b0604030504040204" pitchFamily="34" charset="0"/>
                <a:ea typeface="楷体_GB2312" panose="02010609030101010101" pitchFamily="49" charset="-122"/>
              </a:rPr>
              <a:t>王冕</a:t>
            </a:r>
            <a:r>
              <a:rPr lang="zh-CN" altLang="en-US" sz="2600" b="1">
                <a:solidFill>
                  <a:srgbClr val="FFFFFF"/>
                </a:solidFill>
                <a:latin typeface="Tahoma" panose="020b0604030504040204" pitchFamily="34" charset="0"/>
                <a:ea typeface="楷体_GB2312" panose="02010609030101010101" pitchFamily="49" charset="-122"/>
              </a:rPr>
              <a:t>预言：</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一代文人有厄</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。这实是全书的总纲。作者借</a:t>
            </a:r>
            <a:r>
              <a:rPr lang="zh-CN" altLang="en-US" sz="2600" b="1">
                <a:solidFill>
                  <a:srgbClr val="FF3300"/>
                </a:solidFill>
                <a:latin typeface="Tahoma" panose="020b0604030504040204" pitchFamily="34" charset="0"/>
                <a:ea typeface="楷体_GB2312" panose="02010609030101010101" pitchFamily="49" charset="-122"/>
              </a:rPr>
              <a:t>王冕</a:t>
            </a:r>
            <a:r>
              <a:rPr lang="zh-CN" altLang="en-US" sz="2600" b="1">
                <a:solidFill>
                  <a:srgbClr val="FFFFFF"/>
                </a:solidFill>
                <a:latin typeface="Tahoma" panose="020b0604030504040204" pitchFamily="34" charset="0"/>
                <a:ea typeface="楷体_GB2312" panose="02010609030101010101" pitchFamily="49" charset="-122"/>
              </a:rPr>
              <a:t>之口痛斥八股科举制度导致知识分子一味追逐功名富贵，从而</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把那文行出处都看得轻了</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，使</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一代文有有厄</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。全书正是以</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3300"/>
                </a:solidFill>
                <a:latin typeface="Tahoma" panose="020b0604030504040204" pitchFamily="34" charset="0"/>
                <a:ea typeface="楷体_GB2312" panose="02010609030101010101" pitchFamily="49" charset="-122"/>
              </a:rPr>
              <a:t>文行出处</a:t>
            </a:r>
            <a:r>
              <a:rPr lang="zh-CN" altLang="en-US" sz="2600" b="1">
                <a:solidFill>
                  <a:srgbClr val="FFFFFF"/>
                </a:solidFill>
                <a:latin typeface="Arial" panose="020b0604020202020204" pitchFamily="34" charset="0"/>
                <a:ea typeface="楷体_GB2312" panose="02010609030101010101" pitchFamily="49" charset="-122"/>
              </a:rPr>
              <a:t>”</a:t>
            </a:r>
            <a:r>
              <a:rPr lang="zh-CN" altLang="en-US" sz="2600" b="1">
                <a:solidFill>
                  <a:srgbClr val="FFFFFF"/>
                </a:solidFill>
                <a:latin typeface="Tahoma" panose="020b0604030504040204" pitchFamily="34" charset="0"/>
                <a:ea typeface="楷体_GB2312" panose="02010609030101010101" pitchFamily="49" charset="-122"/>
              </a:rPr>
              <a:t>作为读书人的行为准则和评判人物的标准尺度。作者歌颂王冕有真才识学，却不受科举制度牢笼、以放牛、卖画为生、洁身自好的人生道路，并把他放在开篇，无疑是以他为榜样，来关照、评价儒林中的各种人物。</a:t>
            </a: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647173">
                                            <p:txEl>
                                              <p:pRg st="0" end="0"/>
                                            </p:txEl>
                                          </p:spTgt>
                                        </p:tgtEl>
                                        <p:attrNameLst>
                                          <p:attrName>style.visibility</p:attrName>
                                        </p:attrNameLst>
                                      </p:cBhvr>
                                      <p:to>
                                        <p:strVal val="visible"/>
                                      </p:to>
                                    </p:set>
                                    <p:anim calcmode="lin" valueType="num">
                                      <p:cBhvr additive="base">
                                        <p:cTn id="7" dur="2000" fill="hold"/>
                                        <p:tgtEl>
                                          <p:spTgt spid="64717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64717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47174">
                                            <p:txEl>
                                              <p:pRg st="0" end="0"/>
                                            </p:txEl>
                                          </p:spTgt>
                                        </p:tgtEl>
                                        <p:attrNameLst>
                                          <p:attrName>style.visibility</p:attrName>
                                        </p:attrNameLst>
                                      </p:cBhvr>
                                      <p:to>
                                        <p:strVal val="visible"/>
                                      </p:to>
                                    </p:set>
                                    <p:anim calcmode="lin" valueType="num">
                                      <p:cBhvr additive="base">
                                        <p:cTn id="13" dur="2000" fill="hold"/>
                                        <p:tgtEl>
                                          <p:spTgt spid="647174">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64717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8196" name="Text Box 4"/>
          <p:cNvSpPr txBox="1">
            <a:spLocks noChangeArrowheads="1"/>
          </p:cNvSpPr>
          <p:nvPr/>
        </p:nvSpPr>
        <p:spPr bwMode="auto">
          <a:xfrm>
            <a:off x="1774826" y="765175"/>
            <a:ext cx="3673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3600" b="1">
                <a:solidFill>
                  <a:srgbClr val="000000"/>
                </a:solidFill>
                <a:latin typeface="Tahoma" panose="020b0604030504040204" pitchFamily="34" charset="0"/>
                <a:ea typeface="宋体" panose="02010600030101010101" pitchFamily="2" charset="-122"/>
              </a:rPr>
              <a:t>思想内涵</a:t>
            </a:r>
          </a:p>
        </p:txBody>
      </p:sp>
      <p:sp>
        <p:nvSpPr>
          <p:cNvPr id="648197" name="Text Box 5"/>
          <p:cNvSpPr txBox="1">
            <a:spLocks noChangeArrowheads="1"/>
          </p:cNvSpPr>
          <p:nvPr/>
        </p:nvSpPr>
        <p:spPr bwMode="auto">
          <a:xfrm>
            <a:off x="4008439" y="1196975"/>
            <a:ext cx="6264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a:solidFill>
                  <a:srgbClr val="000000"/>
                </a:solidFill>
                <a:latin typeface="Tahoma" panose="020b0604030504040204" pitchFamily="34" charset="0"/>
                <a:ea typeface="宋体" panose="02010600030101010101" pitchFamily="2" charset="-122"/>
              </a:rPr>
              <a:t>（一）对科举制度的讽刺和批判</a:t>
            </a:r>
            <a:r>
              <a:rPr lang="zh-CN" altLang="en-US" sz="2400">
                <a:solidFill>
                  <a:srgbClr val="000000"/>
                </a:solidFill>
                <a:latin typeface="Tahoma" panose="020b0604030504040204" pitchFamily="34" charset="0"/>
                <a:ea typeface="宋体" panose="02010600030101010101" pitchFamily="2" charset="-122"/>
              </a:rPr>
              <a:t> </a:t>
            </a:r>
          </a:p>
        </p:txBody>
      </p:sp>
      <p:sp>
        <p:nvSpPr>
          <p:cNvPr id="648198" name="AutoShape 6"/>
          <p:cNvSpPr>
            <a:spLocks noChangeArrowheads="1"/>
          </p:cNvSpPr>
          <p:nvPr/>
        </p:nvSpPr>
        <p:spPr bwMode="auto">
          <a:xfrm>
            <a:off x="1847851" y="2636839"/>
            <a:ext cx="1008063" cy="2160587"/>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儒</a:t>
            </a:r>
          </a:p>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生</a:t>
            </a:r>
          </a:p>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形</a:t>
            </a:r>
          </a:p>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象</a:t>
            </a:r>
          </a:p>
        </p:txBody>
      </p:sp>
      <p:sp>
        <p:nvSpPr>
          <p:cNvPr id="648199" name="Text Box 7"/>
          <p:cNvSpPr txBox="1">
            <a:spLocks noChangeArrowheads="1"/>
          </p:cNvSpPr>
          <p:nvPr/>
        </p:nvSpPr>
        <p:spPr bwMode="auto">
          <a:xfrm>
            <a:off x="7464426" y="2420939"/>
            <a:ext cx="3203575"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5000"/>
              </a:lnSpc>
              <a:spcBef>
                <a:spcPct val="50000"/>
              </a:spcBef>
              <a:spcAft>
                <a:spcPct val="0"/>
              </a:spcAft>
            </a:pPr>
            <a:r>
              <a:rPr lang="zh-CN" altLang="en-US" sz="3200">
                <a:solidFill>
                  <a:srgbClr val="000000"/>
                </a:solidFill>
                <a:latin typeface="楷体_GB2312" panose="02010609030101010101" pitchFamily="49" charset="-122"/>
                <a:ea typeface="楷体_GB2312" panose="02010609030101010101" pitchFamily="49" charset="-122"/>
              </a:rPr>
              <a:t>（</a:t>
            </a:r>
            <a:r>
              <a:rPr lang="en-US" altLang="zh-CN" sz="3200">
                <a:solidFill>
                  <a:srgbClr val="000000"/>
                </a:solidFill>
                <a:latin typeface="楷体_GB2312" panose="02010609030101010101" pitchFamily="49" charset="-122"/>
                <a:ea typeface="楷体_GB2312" panose="02010609030101010101" pitchFamily="49" charset="-122"/>
              </a:rPr>
              <a:t>1</a:t>
            </a:r>
            <a:r>
              <a:rPr lang="zh-CN" altLang="en-US" sz="3200">
                <a:solidFill>
                  <a:srgbClr val="000000"/>
                </a:solidFill>
                <a:latin typeface="楷体_GB2312" panose="02010609030101010101" pitchFamily="49" charset="-122"/>
                <a:ea typeface="楷体_GB2312" panose="02010609030101010101" pitchFamily="49" charset="-122"/>
              </a:rPr>
              <a:t>）</a:t>
            </a:r>
            <a:r>
              <a:rPr lang="zh-CN" altLang="en-US" sz="3200" b="1">
                <a:solidFill>
                  <a:srgbClr val="000000"/>
                </a:solidFill>
                <a:latin typeface="楷体_GB2312" panose="02010609030101010101" pitchFamily="49" charset="-122"/>
                <a:ea typeface="楷体_GB2312" panose="02010609030101010101" pitchFamily="49" charset="-122"/>
              </a:rPr>
              <a:t>热中功名（把科举作为荣身之路）、苦苦追求、终获成功的腐儒，如</a:t>
            </a:r>
            <a:r>
              <a:rPr lang="zh-CN" altLang="en-US" sz="3200" b="1">
                <a:solidFill>
                  <a:srgbClr val="FF3300"/>
                </a:solidFill>
                <a:latin typeface="楷体_GB2312" panose="02010609030101010101" pitchFamily="49" charset="-122"/>
                <a:ea typeface="楷体_GB2312" panose="02010609030101010101" pitchFamily="49" charset="-122"/>
              </a:rPr>
              <a:t>周进</a:t>
            </a:r>
            <a:r>
              <a:rPr lang="zh-CN" altLang="en-US" sz="3200" b="1">
                <a:solidFill>
                  <a:srgbClr val="000000"/>
                </a:solidFill>
                <a:latin typeface="楷体_GB2312" panose="02010609030101010101" pitchFamily="49" charset="-122"/>
                <a:ea typeface="楷体_GB2312" panose="02010609030101010101" pitchFamily="49" charset="-122"/>
              </a:rPr>
              <a:t>和</a:t>
            </a:r>
            <a:r>
              <a:rPr lang="zh-CN" altLang="en-US" sz="3200" b="1">
                <a:solidFill>
                  <a:srgbClr val="FF3300"/>
                </a:solidFill>
                <a:latin typeface="楷体_GB2312" panose="02010609030101010101" pitchFamily="49" charset="-122"/>
                <a:ea typeface="楷体_GB2312" panose="02010609030101010101" pitchFamily="49" charset="-122"/>
              </a:rPr>
              <a:t>范进</a:t>
            </a:r>
            <a:r>
              <a:rPr lang="zh-CN" altLang="en-US" sz="3200" b="1">
                <a:solidFill>
                  <a:srgbClr val="000000"/>
                </a:solidFill>
                <a:latin typeface="楷体_GB2312" panose="02010609030101010101" pitchFamily="49" charset="-122"/>
                <a:ea typeface="楷体_GB2312" panose="02010609030101010101" pitchFamily="49" charset="-122"/>
              </a:rPr>
              <a:t>。</a:t>
            </a:r>
            <a:r>
              <a:rPr lang="zh-CN" altLang="en-US" sz="3200">
                <a:solidFill>
                  <a:srgbClr val="000000"/>
                </a:solidFill>
                <a:latin typeface="楷体_GB2312" panose="02010609030101010101" pitchFamily="49" charset="-122"/>
                <a:ea typeface="楷体_GB2312" panose="02010609030101010101" pitchFamily="49" charset="-122"/>
              </a:rPr>
              <a:t> </a:t>
            </a:r>
          </a:p>
        </p:txBody>
      </p:sp>
      <p:pic>
        <p:nvPicPr>
          <p:cNvPr id="648202" name="Picture 10" descr="fanjinzhongju"/>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16276" y="2420938"/>
            <a:ext cx="4175125" cy="4032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48196"/>
                                        </p:tgtEl>
                                        <p:attrNameLst>
                                          <p:attrName>style.visibility</p:attrName>
                                        </p:attrNameLst>
                                      </p:cBhvr>
                                      <p:to>
                                        <p:strVal val="visible"/>
                                      </p:to>
                                    </p:set>
                                    <p:animEffect transition="in" filter="fade">
                                      <p:cBhvr>
                                        <p:cTn id="7" dur="1000"/>
                                        <p:tgtEl>
                                          <p:spTgt spid="648196"/>
                                        </p:tgtEl>
                                      </p:cBhvr>
                                    </p:animEffect>
                                    <p:anim calcmode="lin" valueType="num">
                                      <p:cBhvr>
                                        <p:cTn id="8" dur="1000" fill="hold"/>
                                        <p:tgtEl>
                                          <p:spTgt spid="648196"/>
                                        </p:tgtEl>
                                        <p:attrNameLst>
                                          <p:attrName>ppt_x</p:attrName>
                                        </p:attrNameLst>
                                      </p:cBhvr>
                                      <p:tavLst>
                                        <p:tav tm="0">
                                          <p:val>
                                            <p:strVal val="#ppt_x"/>
                                          </p:val>
                                        </p:tav>
                                        <p:tav tm="100000">
                                          <p:val>
                                            <p:strVal val="#ppt_x"/>
                                          </p:val>
                                        </p:tav>
                                      </p:tavLst>
                                    </p:anim>
                                    <p:anim calcmode="lin" valueType="num">
                                      <p:cBhvr>
                                        <p:cTn id="9" dur="1000" fill="hold"/>
                                        <p:tgtEl>
                                          <p:spTgt spid="64819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648197"/>
                                        </p:tgtEl>
                                        <p:attrNameLst>
                                          <p:attrName>style.visibility</p:attrName>
                                        </p:attrNameLst>
                                      </p:cBhvr>
                                      <p:to>
                                        <p:strVal val="visible"/>
                                      </p:to>
                                    </p:set>
                                    <p:animEffect transition="in" filter="slide(fromRight)">
                                      <p:cBhvr>
                                        <p:cTn id="13" dur="1000"/>
                                        <p:tgtEl>
                                          <p:spTgt spid="648197"/>
                                        </p:tgtEl>
                                      </p:cBhvr>
                                    </p:animEffect>
                                  </p:childTnLst>
                                </p:cTn>
                              </p:par>
                            </p:childTnLst>
                          </p:cTn>
                        </p:par>
                        <p:par>
                          <p:cTn id="14" fill="hold" nodeType="afterGroup">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648198"/>
                                        </p:tgtEl>
                                        <p:attrNameLst>
                                          <p:attrName>style.visibility</p:attrName>
                                        </p:attrNameLst>
                                      </p:cBhvr>
                                      <p:to>
                                        <p:strVal val="visible"/>
                                      </p:to>
                                    </p:set>
                                    <p:animEffect transition="in" filter="fade">
                                      <p:cBhvr>
                                        <p:cTn id="17" dur="1000"/>
                                        <p:tgtEl>
                                          <p:spTgt spid="648198"/>
                                        </p:tgtEl>
                                      </p:cBhvr>
                                    </p:animEffect>
                                    <p:anim calcmode="lin" valueType="num">
                                      <p:cBhvr>
                                        <p:cTn id="18" dur="1000" fill="hold"/>
                                        <p:tgtEl>
                                          <p:spTgt spid="648198"/>
                                        </p:tgtEl>
                                        <p:attrNameLst>
                                          <p:attrName>ppt_x</p:attrName>
                                        </p:attrNameLst>
                                      </p:cBhvr>
                                      <p:tavLst>
                                        <p:tav tm="0">
                                          <p:val>
                                            <p:strVal val="#ppt_x"/>
                                          </p:val>
                                        </p:tav>
                                        <p:tav tm="100000">
                                          <p:val>
                                            <p:strVal val="#ppt_x"/>
                                          </p:val>
                                        </p:tav>
                                      </p:tavLst>
                                    </p:anim>
                                    <p:anim calcmode="lin" valueType="num">
                                      <p:cBhvr>
                                        <p:cTn id="19" dur="1000" fill="hold"/>
                                        <p:tgtEl>
                                          <p:spTgt spid="64819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16" presetClass="entr" presetSubtype="26" fill="hold" grpId="0" nodeType="afterEffect">
                                  <p:stCondLst>
                                    <p:cond delay="0"/>
                                  </p:stCondLst>
                                  <p:childTnLst>
                                    <p:set>
                                      <p:cBhvr>
                                        <p:cTn id="22" dur="1" fill="hold">
                                          <p:stCondLst>
                                            <p:cond delay="0"/>
                                          </p:stCondLst>
                                        </p:cTn>
                                        <p:tgtEl>
                                          <p:spTgt spid="648199"/>
                                        </p:tgtEl>
                                        <p:attrNameLst>
                                          <p:attrName>style.visibility</p:attrName>
                                        </p:attrNameLst>
                                      </p:cBhvr>
                                      <p:to>
                                        <p:strVal val="visible"/>
                                      </p:to>
                                    </p:set>
                                    <p:animEffect transition="in" filter="barn(inHorizontal)">
                                      <p:cBhvr>
                                        <p:cTn id="23" dur="500"/>
                                        <p:tgtEl>
                                          <p:spTgt spid="64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196" grpId="0"/>
      <p:bldP spid="648197" grpId="0"/>
      <p:bldP spid="648198" grpId="0"/>
      <p:bldP spid="64819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51972" name="Text Box 4"/>
          <p:cNvSpPr txBox="1">
            <a:spLocks noChangeArrowheads="1"/>
          </p:cNvSpPr>
          <p:nvPr/>
        </p:nvSpPr>
        <p:spPr bwMode="auto">
          <a:xfrm>
            <a:off x="3432175" y="1989139"/>
            <a:ext cx="3816350" cy="4552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5000"/>
              </a:lnSpc>
              <a:spcBef>
                <a:spcPct val="0"/>
              </a:spcBef>
              <a:spcAft>
                <a:spcPct val="0"/>
              </a:spcAft>
            </a:pPr>
            <a:r>
              <a:rPr lang="zh-CN" altLang="en-US" sz="2800" b="1">
                <a:solidFill>
                  <a:srgbClr val="000000"/>
                </a:solidFill>
                <a:latin typeface="Tahoma" panose="020b0604030504040204" pitchFamily="34" charset="0"/>
                <a:ea typeface="宋体" panose="02010600030101010101" pitchFamily="2" charset="-122"/>
              </a:rPr>
              <a:t>（</a:t>
            </a:r>
            <a:r>
              <a:rPr lang="en-US" altLang="zh-CN" sz="2800" b="1">
                <a:solidFill>
                  <a:srgbClr val="000000"/>
                </a:solidFill>
                <a:latin typeface="Tahoma" panose="020b0604030504040204" pitchFamily="34" charset="0"/>
                <a:ea typeface="宋体" panose="02010600030101010101" pitchFamily="2" charset="-122"/>
              </a:rPr>
              <a:t>2</a:t>
            </a:r>
            <a:r>
              <a:rPr lang="zh-CN" altLang="en-US" sz="2800" b="1">
                <a:solidFill>
                  <a:srgbClr val="000000"/>
                </a:solidFill>
                <a:latin typeface="Tahoma" panose="020b0604030504040204" pitchFamily="34" charset="0"/>
                <a:ea typeface="宋体" panose="02010600030101010101" pitchFamily="2" charset="-122"/>
              </a:rPr>
              <a:t>）</a:t>
            </a:r>
            <a:r>
              <a:rPr lang="zh-CN" altLang="en-US" sz="2800" b="1">
                <a:solidFill>
                  <a:srgbClr val="000000"/>
                </a:solidFill>
                <a:latin typeface="楷体_GB2312" panose="02010609030101010101" pitchFamily="49" charset="-122"/>
                <a:ea typeface="楷体_GB2312" panose="02010609030101010101" pitchFamily="49" charset="-122"/>
              </a:rPr>
              <a:t>沉迷于八股文和封建礼教而自害害人的迂儒，如</a:t>
            </a:r>
            <a:r>
              <a:rPr lang="zh-CN" altLang="en-US" sz="2800" b="1">
                <a:solidFill>
                  <a:srgbClr val="FF3300"/>
                </a:solidFill>
                <a:latin typeface="楷体_GB2312" panose="02010609030101010101" pitchFamily="49" charset="-122"/>
                <a:ea typeface="楷体_GB2312" panose="02010609030101010101" pitchFamily="49" charset="-122"/>
              </a:rPr>
              <a:t>王玉辉、马纯上</a:t>
            </a:r>
            <a:r>
              <a:rPr lang="zh-CN" altLang="en-US" sz="2800" b="1">
                <a:solidFill>
                  <a:srgbClr val="000000"/>
                </a:solidFill>
                <a:latin typeface="楷体_GB2312" panose="02010609030101010101" pitchFamily="49" charset="-122"/>
                <a:ea typeface="楷体_GB2312" panose="02010609030101010101" pitchFamily="49" charset="-122"/>
              </a:rPr>
              <a:t>等</a:t>
            </a:r>
            <a:r>
              <a:rPr lang="zh-CN" altLang="en-US" sz="2800">
                <a:solidFill>
                  <a:srgbClr val="000000"/>
                </a:solidFill>
                <a:latin typeface="楷体_GB2312" panose="02010609030101010101" pitchFamily="49" charset="-122"/>
                <a:ea typeface="楷体_GB2312" panose="02010609030101010101" pitchFamily="49" charset="-122"/>
              </a:rPr>
              <a:t>。 </a:t>
            </a:r>
          </a:p>
          <a:p>
            <a:pPr fontAlgn="base">
              <a:lnSpc>
                <a:spcPct val="115000"/>
              </a:lnSpc>
              <a:spcBef>
                <a:spcPct val="0"/>
              </a:spcBef>
              <a:spcAft>
                <a:spcPct val="0"/>
              </a:spcAft>
            </a:pPr>
            <a:r>
              <a:rPr lang="zh-CN" altLang="en-US" sz="2800" b="1">
                <a:solidFill>
                  <a:srgbClr val="000000"/>
                </a:solidFill>
                <a:latin typeface="Tahoma" panose="020b0604030504040204" pitchFamily="34" charset="0"/>
                <a:ea typeface="宋体" panose="02010600030101010101" pitchFamily="2" charset="-122"/>
              </a:rPr>
              <a:t>（</a:t>
            </a:r>
            <a:r>
              <a:rPr lang="en-US" altLang="zh-CN" sz="2800" b="1">
                <a:solidFill>
                  <a:srgbClr val="000000"/>
                </a:solidFill>
                <a:latin typeface="Tahoma" panose="020b0604030504040204" pitchFamily="34" charset="0"/>
                <a:ea typeface="宋体" panose="02010600030101010101" pitchFamily="2" charset="-122"/>
              </a:rPr>
              <a:t>3</a:t>
            </a:r>
            <a:r>
              <a:rPr lang="zh-CN" altLang="en-US" sz="2800" b="1">
                <a:solidFill>
                  <a:srgbClr val="000000"/>
                </a:solidFill>
                <a:latin typeface="Tahoma" panose="020b0604030504040204" pitchFamily="34" charset="0"/>
                <a:ea typeface="宋体" panose="02010600030101010101" pitchFamily="2" charset="-122"/>
              </a:rPr>
              <a:t>）</a:t>
            </a:r>
            <a:r>
              <a:rPr lang="zh-CN" altLang="en-US" sz="2800" b="1">
                <a:solidFill>
                  <a:srgbClr val="000000"/>
                </a:solidFill>
                <a:latin typeface="Tahoma" panose="020b0604030504040204" pitchFamily="34" charset="0"/>
                <a:ea typeface="楷体_GB2312" panose="02010609030101010101" pitchFamily="49" charset="-122"/>
              </a:rPr>
              <a:t>在八股科举制度下由纯朴而堕落、道德败坏、招摇过市的骗子，以</a:t>
            </a:r>
            <a:r>
              <a:rPr lang="zh-CN" altLang="en-US" sz="2800" b="1">
                <a:solidFill>
                  <a:srgbClr val="FF3300"/>
                </a:solidFill>
                <a:latin typeface="Tahoma" panose="020b0604030504040204" pitchFamily="34" charset="0"/>
                <a:ea typeface="楷体_GB2312" panose="02010609030101010101" pitchFamily="49" charset="-122"/>
              </a:rPr>
              <a:t>蘧駪夫、匡超人</a:t>
            </a:r>
            <a:r>
              <a:rPr lang="zh-CN" altLang="en-US" sz="2800" b="1">
                <a:solidFill>
                  <a:srgbClr val="000000"/>
                </a:solidFill>
                <a:latin typeface="Tahoma" panose="020b0604030504040204" pitchFamily="34" charset="0"/>
                <a:ea typeface="楷体_GB2312" panose="02010609030101010101" pitchFamily="49" charset="-122"/>
              </a:rPr>
              <a:t>为代表</a:t>
            </a:r>
            <a:r>
              <a:rPr lang="zh-CN" altLang="en-US" sz="2800">
                <a:solidFill>
                  <a:srgbClr val="000000"/>
                </a:solidFill>
                <a:latin typeface="Tahoma" panose="020b0604030504040204" pitchFamily="34" charset="0"/>
                <a:ea typeface="楷体_GB2312" panose="02010609030101010101" pitchFamily="49" charset="-122"/>
              </a:rPr>
              <a:t>。</a:t>
            </a:r>
          </a:p>
        </p:txBody>
      </p:sp>
      <p:sp>
        <p:nvSpPr>
          <p:cNvPr id="851973" name="AutoShape 5"/>
          <p:cNvSpPr>
            <a:spLocks noChangeArrowheads="1"/>
          </p:cNvSpPr>
          <p:nvPr/>
        </p:nvSpPr>
        <p:spPr bwMode="auto">
          <a:xfrm>
            <a:off x="1774826" y="2060575"/>
            <a:ext cx="1008063" cy="2160588"/>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儒</a:t>
            </a:r>
          </a:p>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生</a:t>
            </a:r>
          </a:p>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形</a:t>
            </a:r>
          </a:p>
          <a:p>
            <a:pPr algn="ctr" fontAlgn="base">
              <a:spcBef>
                <a:spcPct val="0"/>
              </a:spcBef>
              <a:spcAft>
                <a:spcPct val="0"/>
              </a:spcAft>
            </a:pPr>
            <a:r>
              <a:rPr lang="zh-CN" altLang="en-US" sz="3200">
                <a:solidFill>
                  <a:srgbClr val="FFFFFF"/>
                </a:solidFill>
                <a:latin typeface="Tahoma" panose="020b0604030504040204" pitchFamily="34" charset="0"/>
                <a:ea typeface="方正华隶简体" pitchFamily="65" charset="-122"/>
              </a:rPr>
              <a:t>象</a:t>
            </a:r>
          </a:p>
        </p:txBody>
      </p:sp>
      <p:pic>
        <p:nvPicPr>
          <p:cNvPr id="851975" name="Picture 7" descr="130746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48526" y="1916113"/>
            <a:ext cx="3419475" cy="4608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1973"/>
                                        </p:tgtEl>
                                        <p:attrNameLst>
                                          <p:attrName>style.visibility</p:attrName>
                                        </p:attrNameLst>
                                      </p:cBhvr>
                                      <p:to>
                                        <p:strVal val="visible"/>
                                      </p:to>
                                    </p:set>
                                    <p:animEffect transition="in" filter="fade">
                                      <p:cBhvr>
                                        <p:cTn id="7" dur="1000"/>
                                        <p:tgtEl>
                                          <p:spTgt spid="851973"/>
                                        </p:tgtEl>
                                      </p:cBhvr>
                                    </p:animEffect>
                                    <p:anim calcmode="lin" valueType="num">
                                      <p:cBhvr>
                                        <p:cTn id="8" dur="1000" fill="hold"/>
                                        <p:tgtEl>
                                          <p:spTgt spid="851973"/>
                                        </p:tgtEl>
                                        <p:attrNameLst>
                                          <p:attrName>ppt_x</p:attrName>
                                        </p:attrNameLst>
                                      </p:cBhvr>
                                      <p:tavLst>
                                        <p:tav tm="0">
                                          <p:val>
                                            <p:strVal val="#ppt_x"/>
                                          </p:val>
                                        </p:tav>
                                        <p:tav tm="100000">
                                          <p:val>
                                            <p:strVal val="#ppt_x"/>
                                          </p:val>
                                        </p:tav>
                                      </p:tavLst>
                                    </p:anim>
                                    <p:anim calcmode="lin" valueType="num">
                                      <p:cBhvr>
                                        <p:cTn id="9" dur="1000" fill="hold"/>
                                        <p:tgtEl>
                                          <p:spTgt spid="85197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51975"/>
                                        </p:tgtEl>
                                        <p:attrNameLst>
                                          <p:attrName>style.visibility</p:attrName>
                                        </p:attrNameLst>
                                      </p:cBhvr>
                                      <p:to>
                                        <p:strVal val="visible"/>
                                      </p:to>
                                    </p:set>
                                    <p:animEffect transition="in" filter="randombar(horizontal)">
                                      <p:cBhvr>
                                        <p:cTn id="13" dur="1000"/>
                                        <p:tgtEl>
                                          <p:spTgt spid="851975"/>
                                        </p:tgtEl>
                                      </p:cBhvr>
                                    </p:animEffect>
                                  </p:childTnLst>
                                </p:cTn>
                              </p:par>
                            </p:childTnLst>
                          </p:cTn>
                        </p:par>
                        <p:par>
                          <p:cTn id="14" fill="hold" nodeType="afterGroup">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851972"/>
                                        </p:tgtEl>
                                        <p:attrNameLst>
                                          <p:attrName>style.visibility</p:attrName>
                                        </p:attrNameLst>
                                      </p:cBhvr>
                                      <p:to>
                                        <p:strVal val="visible"/>
                                      </p:to>
                                    </p:set>
                                    <p:animEffect transition="in" filter="wipe(up)">
                                      <p:cBhvr>
                                        <p:cTn id="17" dur="1000"/>
                                        <p:tgtEl>
                                          <p:spTgt spid="851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1972" grpId="0"/>
      <p:bldP spid="85197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9220" name="AutoShape 4"/>
          <p:cNvSpPr>
            <a:spLocks noChangeArrowheads="1"/>
          </p:cNvSpPr>
          <p:nvPr/>
        </p:nvSpPr>
        <p:spPr bwMode="auto">
          <a:xfrm>
            <a:off x="2279651" y="2636838"/>
            <a:ext cx="792163" cy="2303462"/>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zh-CN" altLang="en-US" sz="3200" b="1">
                <a:solidFill>
                  <a:srgbClr val="FFFFFF"/>
                </a:solidFill>
                <a:latin typeface="Tahoma" panose="020b0604030504040204" pitchFamily="34" charset="0"/>
                <a:ea typeface="方正平和简体" pitchFamily="65" charset="-122"/>
              </a:rPr>
              <a:t>官</a:t>
            </a:r>
          </a:p>
          <a:p>
            <a:pPr algn="ctr" fontAlgn="base">
              <a:spcBef>
                <a:spcPct val="0"/>
              </a:spcBef>
              <a:spcAft>
                <a:spcPct val="0"/>
              </a:spcAft>
            </a:pPr>
            <a:r>
              <a:rPr lang="zh-CN" altLang="en-US" sz="3200" b="1">
                <a:solidFill>
                  <a:srgbClr val="FFFFFF"/>
                </a:solidFill>
                <a:latin typeface="Tahoma" panose="020b0604030504040204" pitchFamily="34" charset="0"/>
                <a:ea typeface="方正平和简体" pitchFamily="65" charset="-122"/>
              </a:rPr>
              <a:t>绅</a:t>
            </a:r>
          </a:p>
          <a:p>
            <a:pPr algn="ctr" fontAlgn="base">
              <a:spcBef>
                <a:spcPct val="0"/>
              </a:spcBef>
              <a:spcAft>
                <a:spcPct val="0"/>
              </a:spcAft>
            </a:pPr>
            <a:r>
              <a:rPr lang="zh-CN" altLang="en-US" sz="3200" b="1">
                <a:solidFill>
                  <a:srgbClr val="FFFFFF"/>
                </a:solidFill>
                <a:latin typeface="Tahoma" panose="020b0604030504040204" pitchFamily="34" charset="0"/>
                <a:ea typeface="方正平和简体" pitchFamily="65" charset="-122"/>
              </a:rPr>
              <a:t>形</a:t>
            </a:r>
          </a:p>
          <a:p>
            <a:pPr algn="ctr" fontAlgn="base">
              <a:spcBef>
                <a:spcPct val="0"/>
              </a:spcBef>
              <a:spcAft>
                <a:spcPct val="0"/>
              </a:spcAft>
            </a:pPr>
            <a:r>
              <a:rPr lang="zh-CN" altLang="en-US" sz="3200" b="1">
                <a:solidFill>
                  <a:srgbClr val="FFFFFF"/>
                </a:solidFill>
                <a:latin typeface="Tahoma" panose="020b0604030504040204" pitchFamily="34" charset="0"/>
                <a:ea typeface="方正平和简体" pitchFamily="65" charset="-122"/>
              </a:rPr>
              <a:t>象</a:t>
            </a:r>
          </a:p>
        </p:txBody>
      </p:sp>
      <p:sp>
        <p:nvSpPr>
          <p:cNvPr id="649221" name="Text Box 5"/>
          <p:cNvSpPr txBox="1">
            <a:spLocks noChangeArrowheads="1"/>
          </p:cNvSpPr>
          <p:nvPr/>
        </p:nvSpPr>
        <p:spPr bwMode="auto">
          <a:xfrm>
            <a:off x="3719514" y="1557339"/>
            <a:ext cx="4105275" cy="491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5000"/>
              </a:lnSpc>
              <a:spcBef>
                <a:spcPct val="50000"/>
              </a:spcBef>
              <a:spcAft>
                <a:spcPct val="0"/>
              </a:spcAft>
            </a:pPr>
            <a:r>
              <a:rPr lang="zh-CN" altLang="en-US" sz="2800" b="1">
                <a:solidFill>
                  <a:srgbClr val="000000"/>
                </a:solidFill>
                <a:latin typeface="楷体_GB2312" panose="02010609030101010101" pitchFamily="49" charset="-122"/>
                <a:ea typeface="楷体_GB2312" panose="02010609030101010101" pitchFamily="49" charset="-122"/>
              </a:rPr>
              <a:t>（</a:t>
            </a:r>
            <a:r>
              <a:rPr lang="en-US" altLang="zh-CN" sz="2800" b="1">
                <a:solidFill>
                  <a:srgbClr val="000000"/>
                </a:solidFill>
                <a:latin typeface="楷体_GB2312" panose="02010609030101010101" pitchFamily="49" charset="-122"/>
                <a:ea typeface="楷体_GB2312" panose="02010609030101010101" pitchFamily="49" charset="-122"/>
              </a:rPr>
              <a:t>1</a:t>
            </a:r>
            <a:r>
              <a:rPr lang="zh-CN" altLang="en-US" sz="2800" b="1">
                <a:solidFill>
                  <a:srgbClr val="000000"/>
                </a:solidFill>
                <a:latin typeface="楷体_GB2312" panose="02010609030101010101" pitchFamily="49" charset="-122"/>
                <a:ea typeface="楷体_GB2312" panose="02010609030101010101" pitchFamily="49" charset="-122"/>
              </a:rPr>
              <a:t>）</a:t>
            </a:r>
            <a:r>
              <a:rPr lang="zh-CN" altLang="en-US" sz="2800" b="1">
                <a:solidFill>
                  <a:srgbClr val="FF3300"/>
                </a:solidFill>
                <a:latin typeface="楷体_GB2312" panose="02010609030101010101" pitchFamily="49" charset="-122"/>
                <a:ea typeface="楷体_GB2312" panose="02010609030101010101" pitchFamily="49" charset="-122"/>
              </a:rPr>
              <a:t>贪官污吏</a:t>
            </a:r>
            <a:r>
              <a:rPr lang="zh-CN" altLang="en-US" sz="2800" b="1">
                <a:solidFill>
                  <a:srgbClr val="000000"/>
                </a:solidFill>
                <a:latin typeface="楷体_GB2312" panose="02010609030101010101" pitchFamily="49" charset="-122"/>
                <a:ea typeface="楷体_GB2312" panose="02010609030101010101" pitchFamily="49" charset="-122"/>
              </a:rPr>
              <a:t>：贪婪成性、敲骨吸髓的贪官污吏，如</a:t>
            </a:r>
            <a:r>
              <a:rPr lang="zh-CN" altLang="en-US" sz="2800" b="1">
                <a:solidFill>
                  <a:srgbClr val="FF3300"/>
                </a:solidFill>
                <a:latin typeface="楷体_GB2312" panose="02010609030101010101" pitchFamily="49" charset="-122"/>
                <a:ea typeface="楷体_GB2312" panose="02010609030101010101" pitchFamily="49" charset="-122"/>
              </a:rPr>
              <a:t>王惠、汤奉</a:t>
            </a:r>
            <a:r>
              <a:rPr lang="zh-CN" altLang="en-US" sz="2800" b="1">
                <a:solidFill>
                  <a:srgbClr val="000000"/>
                </a:solidFill>
                <a:latin typeface="楷体_GB2312" panose="02010609030101010101" pitchFamily="49" charset="-122"/>
                <a:ea typeface="楷体_GB2312" panose="02010609030101010101" pitchFamily="49" charset="-122"/>
              </a:rPr>
              <a:t>等。</a:t>
            </a:r>
          </a:p>
          <a:p>
            <a:pPr fontAlgn="base">
              <a:lnSpc>
                <a:spcPct val="135000"/>
              </a:lnSpc>
              <a:spcBef>
                <a:spcPct val="50000"/>
              </a:spcBef>
              <a:spcAft>
                <a:spcPct val="0"/>
              </a:spcAft>
            </a:pPr>
            <a:r>
              <a:rPr lang="zh-CN" altLang="en-US" sz="2800" b="1">
                <a:solidFill>
                  <a:srgbClr val="000000"/>
                </a:solidFill>
                <a:latin typeface="楷体_GB2312" panose="02010609030101010101" pitchFamily="49" charset="-122"/>
                <a:ea typeface="楷体_GB2312" panose="02010609030101010101" pitchFamily="49" charset="-122"/>
              </a:rPr>
              <a:t>（</a:t>
            </a:r>
            <a:r>
              <a:rPr lang="en-US" altLang="zh-CN" sz="2800" b="1">
                <a:solidFill>
                  <a:srgbClr val="000000"/>
                </a:solidFill>
                <a:latin typeface="楷体_GB2312" panose="02010609030101010101" pitchFamily="49" charset="-122"/>
                <a:ea typeface="楷体_GB2312" panose="02010609030101010101" pitchFamily="49" charset="-122"/>
              </a:rPr>
              <a:t>2</a:t>
            </a:r>
            <a:r>
              <a:rPr lang="zh-CN" altLang="en-US" sz="2800" b="1">
                <a:solidFill>
                  <a:srgbClr val="000000"/>
                </a:solidFill>
                <a:latin typeface="楷体_GB2312" panose="02010609030101010101" pitchFamily="49" charset="-122"/>
                <a:ea typeface="楷体_GB2312" panose="02010609030101010101" pitchFamily="49" charset="-122"/>
              </a:rPr>
              <a:t>）</a:t>
            </a:r>
            <a:r>
              <a:rPr lang="zh-CN" altLang="en-US" sz="2800" b="1">
                <a:solidFill>
                  <a:srgbClr val="FF3300"/>
                </a:solidFill>
                <a:latin typeface="楷体_GB2312" panose="02010609030101010101" pitchFamily="49" charset="-122"/>
                <a:ea typeface="楷体_GB2312" panose="02010609030101010101" pitchFamily="49" charset="-122"/>
              </a:rPr>
              <a:t>土豪劣绅</a:t>
            </a:r>
            <a:r>
              <a:rPr lang="zh-CN" altLang="en-US" sz="2800" b="1">
                <a:solidFill>
                  <a:srgbClr val="000000"/>
                </a:solidFill>
                <a:latin typeface="楷体_GB2312" panose="02010609030101010101" pitchFamily="49" charset="-122"/>
                <a:ea typeface="楷体_GB2312" panose="02010609030101010101" pitchFamily="49" charset="-122"/>
              </a:rPr>
              <a:t>：戴着科举功名的帽子而横行霸道、堕落无行的在乡士绅，如</a:t>
            </a:r>
            <a:r>
              <a:rPr lang="zh-CN" altLang="en-US" sz="2800" b="1">
                <a:solidFill>
                  <a:srgbClr val="FF3300"/>
                </a:solidFill>
                <a:latin typeface="楷体_GB2312" panose="02010609030101010101" pitchFamily="49" charset="-122"/>
                <a:ea typeface="楷体_GB2312" panose="02010609030101010101" pitchFamily="49" charset="-122"/>
              </a:rPr>
              <a:t>严贡生、严监生、张静斋</a:t>
            </a:r>
            <a:r>
              <a:rPr lang="zh-CN" altLang="en-US" sz="2800" b="1">
                <a:solidFill>
                  <a:srgbClr val="000000"/>
                </a:solidFill>
                <a:latin typeface="楷体_GB2312" panose="02010609030101010101" pitchFamily="49" charset="-122"/>
                <a:ea typeface="楷体_GB2312" panose="02010609030101010101" pitchFamily="49" charset="-122"/>
              </a:rPr>
              <a:t>等。</a:t>
            </a:r>
            <a:endParaRPr lang="zh-CN" altLang="en-US" sz="2800">
              <a:solidFill>
                <a:srgbClr val="000000"/>
              </a:solidFill>
              <a:latin typeface="楷体_GB2312" panose="02010609030101010101" pitchFamily="49" charset="-122"/>
              <a:ea typeface="楷体_GB2312" panose="02010609030101010101" pitchFamily="49" charset="-122"/>
            </a:endParaRPr>
          </a:p>
        </p:txBody>
      </p:sp>
      <p:grpSp>
        <p:nvGrpSpPr>
          <p:cNvPr id="649226" name="Group 10"/>
          <p:cNvGrpSpPr/>
          <p:nvPr/>
        </p:nvGrpSpPr>
        <p:grpSpPr>
          <a:xfrm>
            <a:off x="7608889" y="1628775"/>
            <a:ext cx="2916237" cy="2592388"/>
            <a:chOff x="3606" y="2403"/>
            <a:chExt cx="1917" cy="1917"/>
          </a:xfrm>
        </p:grpSpPr>
        <p:pic>
          <p:nvPicPr>
            <p:cNvPr id="649224" name="Picture 8" descr="u=1430449107,2078136292&amp;gp=3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06" y="2403"/>
              <a:ext cx="1917" cy="1917"/>
            </a:xfrm>
            <a:prstGeom prst="rect">
              <a:avLst/>
            </a:prstGeom>
            <a:noFill/>
            <a:extLst>
              <a:ext uri="{909E8E84-426E-40DD-AFC4-6F175D3DCCD1}">
                <a14:hiddenFill xmlns:a14="http://schemas.microsoft.com/office/drawing/2010/main">
                  <a:solidFill>
                    <a:srgbClr val="FFFFFF"/>
                  </a:solidFill>
                </a14:hiddenFill>
              </a:ext>
            </a:extLst>
          </p:spPr>
        </p:pic>
        <p:sp>
          <p:nvSpPr>
            <p:cNvPr id="649225" name="Rectangle 9"/>
            <p:cNvSpPr>
              <a:spLocks noChangeArrowheads="1"/>
            </p:cNvSpPr>
            <p:nvPr/>
          </p:nvSpPr>
          <p:spPr bwMode="auto">
            <a:xfrm>
              <a:off x="3606" y="4003"/>
              <a:ext cx="817" cy="317"/>
            </a:xfrm>
            <a:prstGeom prst="rect">
              <a:avLst/>
            </a:prstGeom>
            <a:solidFill>
              <a:schemeClr val="accent1">
                <a:alpha val="25999"/>
              </a:schemeClr>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zh-CN" altLang="en-US" sz="2800" b="1">
                  <a:solidFill>
                    <a:srgbClr val="FF3300"/>
                  </a:solidFill>
                  <a:latin typeface="Tahoma" panose="020b0604030504040204" pitchFamily="34" charset="0"/>
                  <a:ea typeface="方正姚体" panose="02010601030101010101" pitchFamily="2" charset="-122"/>
                </a:rPr>
                <a:t>张静斋</a:t>
              </a:r>
            </a:p>
          </p:txBody>
        </p:sp>
      </p:grpSp>
      <p:pic>
        <p:nvPicPr>
          <p:cNvPr id="649229" name="Picture 13" descr="严贡生"/>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80326" y="4292600"/>
            <a:ext cx="2987675" cy="2565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649229"/>
                                        </p:tgtEl>
                                        <p:attrNameLst>
                                          <p:attrName>style.visibility</p:attrName>
                                        </p:attrNameLst>
                                      </p:cBhvr>
                                      <p:to>
                                        <p:strVal val="visible"/>
                                      </p:to>
                                    </p:set>
                                    <p:animEffect transition="in" filter="blinds(horizontal)">
                                      <p:cBhvr>
                                        <p:cTn id="7" dur="1000"/>
                                        <p:tgtEl>
                                          <p:spTgt spid="64922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49221"/>
                                        </p:tgtEl>
                                        <p:attrNameLst>
                                          <p:attrName>style.visibility</p:attrName>
                                        </p:attrNameLst>
                                      </p:cBhvr>
                                      <p:to>
                                        <p:strVal val="visible"/>
                                      </p:to>
                                    </p:set>
                                    <p:animEffect transition="in" filter="box(in)">
                                      <p:cBhvr>
                                        <p:cTn id="10" dur="1000"/>
                                        <p:tgtEl>
                                          <p:spTgt spid="649221"/>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49220"/>
                                        </p:tgtEl>
                                        <p:attrNameLst>
                                          <p:attrName>style.visibility</p:attrName>
                                        </p:attrNameLst>
                                      </p:cBhvr>
                                      <p:to>
                                        <p:strVal val="visible"/>
                                      </p:to>
                                    </p:set>
                                    <p:animEffect transition="in" filter="diamond(in)">
                                      <p:cBhvr>
                                        <p:cTn id="13" dur="2000"/>
                                        <p:tgtEl>
                                          <p:spTgt spid="649220"/>
                                        </p:tgtEl>
                                      </p:cBhvr>
                                    </p:animEffect>
                                  </p:childTnLst>
                                </p:cTn>
                              </p:par>
                            </p:childTnLst>
                          </p:cTn>
                        </p:par>
                        <p:par>
                          <p:cTn id="14" fill="hold" nodeType="afterGroup">
                            <p:stCondLst>
                              <p:cond delay="2000"/>
                            </p:stCondLst>
                            <p:childTnLst>
                              <p:par>
                                <p:cTn id="15" presetID="3" presetClass="entr" presetSubtype="10" fill="hold" nodeType="afterEffect">
                                  <p:stCondLst>
                                    <p:cond delay="0"/>
                                  </p:stCondLst>
                                  <p:childTnLst>
                                    <p:set>
                                      <p:cBhvr>
                                        <p:cTn id="16" dur="1" fill="hold">
                                          <p:stCondLst>
                                            <p:cond delay="0"/>
                                          </p:stCondLst>
                                        </p:cTn>
                                        <p:tgtEl>
                                          <p:spTgt spid="649226"/>
                                        </p:tgtEl>
                                        <p:attrNameLst>
                                          <p:attrName>style.visibility</p:attrName>
                                        </p:attrNameLst>
                                      </p:cBhvr>
                                      <p:to>
                                        <p:strVal val="visible"/>
                                      </p:to>
                                    </p:set>
                                    <p:animEffect transition="in" filter="blinds(horizontal)">
                                      <p:cBhvr>
                                        <p:cTn id="17" dur="1000"/>
                                        <p:tgtEl>
                                          <p:spTgt spid="64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9220" grpId="0"/>
      <p:bldP spid="64922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52996" name="Picture 4" descr="7436A"/>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92539" y="1700214"/>
            <a:ext cx="6657975" cy="5157787"/>
          </a:xfrm>
          <a:prstGeom prst="rect">
            <a:avLst/>
          </a:prstGeom>
          <a:noFill/>
          <a:extLst>
            <a:ext uri="{909E8E84-426E-40DD-AFC4-6F175D3DCCD1}">
              <a14:hiddenFill xmlns:a14="http://schemas.microsoft.com/office/drawing/2010/main">
                <a:solidFill>
                  <a:srgbClr val="FFFFFF"/>
                </a:solidFill>
              </a14:hiddenFill>
            </a:ext>
          </a:extLst>
        </p:spPr>
      </p:pic>
      <p:sp>
        <p:nvSpPr>
          <p:cNvPr id="852997" name="AutoShape 5"/>
          <p:cNvSpPr>
            <a:spLocks noChangeArrowheads="1"/>
          </p:cNvSpPr>
          <p:nvPr/>
        </p:nvSpPr>
        <p:spPr bwMode="auto">
          <a:xfrm>
            <a:off x="2135188" y="2492376"/>
            <a:ext cx="792162" cy="2303463"/>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zh-CN" altLang="en-US" sz="2800" b="1">
                <a:solidFill>
                  <a:srgbClr val="FFFFFF"/>
                </a:solidFill>
                <a:latin typeface="Tahoma" panose="020b0604030504040204" pitchFamily="34" charset="0"/>
                <a:ea typeface="宋体" panose="02010600030101010101" pitchFamily="2" charset="-122"/>
              </a:rPr>
              <a:t>劣</a:t>
            </a:r>
            <a:endParaRPr lang="zh-CN" altLang="en-US" sz="2800" b="1">
              <a:solidFill>
                <a:srgbClr val="FFFFFF"/>
              </a:solidFill>
              <a:latin typeface="Tahoma" panose="020b0604030504040204" pitchFamily="34" charset="0"/>
              <a:ea typeface="方正平和简体" pitchFamily="65" charset="-122"/>
            </a:endParaRPr>
          </a:p>
          <a:p>
            <a:pPr algn="ctr" fontAlgn="base">
              <a:spcBef>
                <a:spcPct val="0"/>
              </a:spcBef>
              <a:spcAft>
                <a:spcPct val="0"/>
              </a:spcAft>
            </a:pPr>
            <a:r>
              <a:rPr lang="zh-CN" altLang="en-US" sz="2800" b="1">
                <a:solidFill>
                  <a:srgbClr val="FFFFFF"/>
                </a:solidFill>
                <a:latin typeface="Tahoma" panose="020b0604030504040204" pitchFamily="34" charset="0"/>
                <a:ea typeface="方正平和简体" pitchFamily="65" charset="-122"/>
              </a:rPr>
              <a:t>绅</a:t>
            </a:r>
          </a:p>
          <a:p>
            <a:pPr algn="ctr" fontAlgn="base">
              <a:spcBef>
                <a:spcPct val="0"/>
              </a:spcBef>
              <a:spcAft>
                <a:spcPct val="0"/>
              </a:spcAft>
            </a:pPr>
            <a:r>
              <a:rPr lang="zh-CN" altLang="en-US" sz="2800" b="1">
                <a:solidFill>
                  <a:srgbClr val="FFFFFF"/>
                </a:solidFill>
                <a:latin typeface="Tahoma" panose="020b0604030504040204" pitchFamily="34" charset="0"/>
                <a:ea typeface="方正平和简体" pitchFamily="65" charset="-122"/>
              </a:rPr>
              <a:t>形</a:t>
            </a:r>
          </a:p>
          <a:p>
            <a:pPr algn="ctr" fontAlgn="base">
              <a:spcBef>
                <a:spcPct val="0"/>
              </a:spcBef>
              <a:spcAft>
                <a:spcPct val="0"/>
              </a:spcAft>
            </a:pPr>
            <a:r>
              <a:rPr lang="zh-CN" altLang="en-US" sz="2800" b="1">
                <a:solidFill>
                  <a:srgbClr val="FFFFFF"/>
                </a:solidFill>
                <a:latin typeface="Tahoma" panose="020b0604030504040204" pitchFamily="34" charset="0"/>
                <a:ea typeface="方正平和简体" pitchFamily="65" charset="-122"/>
              </a:rPr>
              <a:t>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2997"/>
                                        </p:tgtEl>
                                        <p:attrNameLst>
                                          <p:attrName>style.visibility</p:attrName>
                                        </p:attrNameLst>
                                      </p:cBhvr>
                                      <p:to>
                                        <p:strVal val="visible"/>
                                      </p:to>
                                    </p:set>
                                    <p:animEffect transition="in" filter="fade">
                                      <p:cBhvr>
                                        <p:cTn id="7" dur="1000"/>
                                        <p:tgtEl>
                                          <p:spTgt spid="852997"/>
                                        </p:tgtEl>
                                      </p:cBhvr>
                                    </p:animEffect>
                                    <p:anim calcmode="lin" valueType="num">
                                      <p:cBhvr>
                                        <p:cTn id="8" dur="1000" fill="hold"/>
                                        <p:tgtEl>
                                          <p:spTgt spid="852997"/>
                                        </p:tgtEl>
                                        <p:attrNameLst>
                                          <p:attrName>ppt_x</p:attrName>
                                        </p:attrNameLst>
                                      </p:cBhvr>
                                      <p:tavLst>
                                        <p:tav tm="0">
                                          <p:val>
                                            <p:strVal val="#ppt_x"/>
                                          </p:val>
                                        </p:tav>
                                        <p:tav tm="100000">
                                          <p:val>
                                            <p:strVal val="#ppt_x"/>
                                          </p:val>
                                        </p:tav>
                                      </p:tavLst>
                                    </p:anim>
                                    <p:anim calcmode="lin" valueType="num">
                                      <p:cBhvr>
                                        <p:cTn id="9" dur="1000" fill="hold"/>
                                        <p:tgtEl>
                                          <p:spTgt spid="85299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9" presetClass="entr" presetSubtype="0" fill="hold" nodeType="afterEffect">
                                  <p:stCondLst>
                                    <p:cond delay="0"/>
                                  </p:stCondLst>
                                  <p:childTnLst>
                                    <p:set>
                                      <p:cBhvr>
                                        <p:cTn id="12" dur="1" fill="hold">
                                          <p:stCondLst>
                                            <p:cond delay="0"/>
                                          </p:stCondLst>
                                        </p:cTn>
                                        <p:tgtEl>
                                          <p:spTgt spid="852996"/>
                                        </p:tgtEl>
                                        <p:attrNameLst>
                                          <p:attrName>style.visibility</p:attrName>
                                        </p:attrNameLst>
                                      </p:cBhvr>
                                      <p:to>
                                        <p:strVal val="visible"/>
                                      </p:to>
                                    </p:set>
                                    <p:animEffect transition="in" filter="dissolve">
                                      <p:cBhvr>
                                        <p:cTn id="13" dur="1000"/>
                                        <p:tgtEl>
                                          <p:spTgt spid="852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299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7589" name="Text Box 5"/>
          <p:cNvSpPr txBox="1">
            <a:spLocks noChangeArrowheads="1"/>
          </p:cNvSpPr>
          <p:nvPr/>
        </p:nvSpPr>
        <p:spPr bwMode="auto">
          <a:xfrm>
            <a:off x="3503614" y="476251"/>
            <a:ext cx="6624637" cy="536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5000"/>
              </a:lnSpc>
              <a:spcBef>
                <a:spcPct val="50000"/>
              </a:spcBef>
              <a:spcAft>
                <a:spcPct val="0"/>
              </a:spcAft>
            </a:pPr>
            <a:r>
              <a:rPr lang="en-US" altLang="zh-CN" sz="2800" b="1">
                <a:solidFill>
                  <a:srgbClr val="FFFFFF"/>
                </a:solidFill>
                <a:latin typeface="楷体_GB2312" panose="02010609030101010101" pitchFamily="49" charset="-122"/>
                <a:ea typeface="楷体_GB2312" panose="02010609030101010101" pitchFamily="49" charset="-122"/>
              </a:rPr>
              <a:t>    </a:t>
            </a:r>
            <a:r>
              <a:rPr lang="zh-CN" altLang="en-US" sz="2800" b="1">
                <a:solidFill>
                  <a:srgbClr val="FFFFFF"/>
                </a:solidFill>
                <a:latin typeface="楷体_GB2312" panose="02010609030101010101" pitchFamily="49" charset="-122"/>
                <a:ea typeface="楷体_GB2312" panose="02010609030101010101" pitchFamily="49" charset="-122"/>
              </a:rPr>
              <a:t>在功名上不得志，但也不打算像周进、范进那样苦熬苦挣，而是投机取巧，以刻诗集、结诗社或品评艺人的</a:t>
            </a:r>
            <a:r>
              <a:rPr lang="zh-CN" altLang="en-US" sz="2800" b="1">
                <a:solidFill>
                  <a:srgbClr val="FFFFFF"/>
                </a:solidFill>
                <a:latin typeface="Arial" panose="020b0604020202020204" pitchFamily="34" charset="0"/>
                <a:ea typeface="楷体_GB2312" panose="02010609030101010101" pitchFamily="49" charset="-122"/>
              </a:rPr>
              <a:t>“</a:t>
            </a:r>
            <a:r>
              <a:rPr lang="zh-CN" altLang="en-US" sz="2800" b="1">
                <a:solidFill>
                  <a:srgbClr val="FFFFFF"/>
                </a:solidFill>
                <a:latin typeface="楷体_GB2312" panose="02010609030101010101" pitchFamily="49" charset="-122"/>
                <a:ea typeface="楷体_GB2312" panose="02010609030101010101" pitchFamily="49" charset="-122"/>
              </a:rPr>
              <a:t>色艺</a:t>
            </a:r>
            <a:r>
              <a:rPr lang="zh-CN" altLang="en-US" sz="2800" b="1">
                <a:solidFill>
                  <a:srgbClr val="FFFFFF"/>
                </a:solidFill>
                <a:latin typeface="Arial" panose="020b0604020202020204" pitchFamily="34" charset="0"/>
                <a:ea typeface="楷体_GB2312" panose="02010609030101010101" pitchFamily="49" charset="-122"/>
              </a:rPr>
              <a:t>”</a:t>
            </a:r>
            <a:r>
              <a:rPr lang="zh-CN" altLang="en-US" sz="2800" b="1">
                <a:solidFill>
                  <a:srgbClr val="FFFFFF"/>
                </a:solidFill>
                <a:latin typeface="楷体_GB2312" panose="02010609030101010101" pitchFamily="49" charset="-122"/>
                <a:ea typeface="楷体_GB2312" panose="02010609030101010101" pitchFamily="49" charset="-122"/>
              </a:rPr>
              <a:t>等形式，混充名士，互相勾结，互相标榜，过着无聊的寄生生活 。</a:t>
            </a:r>
          </a:p>
          <a:p>
            <a:pPr fontAlgn="base">
              <a:lnSpc>
                <a:spcPct val="115000"/>
              </a:lnSpc>
              <a:spcBef>
                <a:spcPct val="50000"/>
              </a:spcBef>
              <a:spcAft>
                <a:spcPct val="0"/>
              </a:spcAft>
            </a:pPr>
            <a:r>
              <a:rPr lang="zh-CN" altLang="en-US" sz="2800" b="1">
                <a:solidFill>
                  <a:srgbClr val="FFFFFF"/>
                </a:solidFill>
                <a:latin typeface="楷体_GB2312" panose="02010609030101010101" pitchFamily="49" charset="-122"/>
                <a:ea typeface="楷体_GB2312" panose="02010609030101010101" pitchFamily="49" charset="-122"/>
              </a:rPr>
              <a:t>     莺脰湖名士，娄三、娄四公子；</a:t>
            </a:r>
          </a:p>
          <a:p>
            <a:pPr fontAlgn="base">
              <a:lnSpc>
                <a:spcPct val="115000"/>
              </a:lnSpc>
              <a:spcBef>
                <a:spcPct val="50000"/>
              </a:spcBef>
              <a:spcAft>
                <a:spcPct val="0"/>
              </a:spcAft>
            </a:pPr>
            <a:r>
              <a:rPr lang="zh-CN" altLang="en-US" sz="2800" b="1">
                <a:solidFill>
                  <a:srgbClr val="FFFFFF"/>
                </a:solidFill>
                <a:latin typeface="楷体_GB2312" panose="02010609030101010101" pitchFamily="49" charset="-122"/>
                <a:ea typeface="楷体_GB2312" panose="02010609030101010101" pitchFamily="49" charset="-122"/>
              </a:rPr>
              <a:t>     西湖名士，景兰江、赵雪斋；</a:t>
            </a:r>
          </a:p>
          <a:p>
            <a:pPr fontAlgn="base">
              <a:lnSpc>
                <a:spcPct val="115000"/>
              </a:lnSpc>
              <a:spcBef>
                <a:spcPct val="50000"/>
              </a:spcBef>
              <a:spcAft>
                <a:spcPct val="0"/>
              </a:spcAft>
            </a:pPr>
            <a:r>
              <a:rPr lang="zh-CN" altLang="en-US" sz="2800" b="1">
                <a:solidFill>
                  <a:srgbClr val="FFFFFF"/>
                </a:solidFill>
                <a:latin typeface="楷体_GB2312" panose="02010609030101010101" pitchFamily="49" charset="-122"/>
                <a:ea typeface="楷体_GB2312" panose="02010609030101010101" pitchFamily="49" charset="-122"/>
              </a:rPr>
              <a:t>     莫愁湖名士，</a:t>
            </a:r>
            <a:r>
              <a:rPr lang="zh-CN" altLang="en-US" sz="2800" b="1">
                <a:solidFill>
                  <a:srgbClr val="FF3300"/>
                </a:solidFill>
                <a:latin typeface="楷体_GB2312" panose="02010609030101010101" pitchFamily="49" charset="-122"/>
                <a:ea typeface="楷体_GB2312" panose="02010609030101010101" pitchFamily="49" charset="-122"/>
              </a:rPr>
              <a:t>杜慎卿</a:t>
            </a:r>
            <a:r>
              <a:rPr lang="zh-CN" altLang="en-US" sz="2800" b="1">
                <a:solidFill>
                  <a:srgbClr val="FFFFFF"/>
                </a:solidFill>
                <a:latin typeface="楷体_GB2312" panose="02010609030101010101" pitchFamily="49" charset="-122"/>
                <a:ea typeface="楷体_GB2312" panose="02010609030101010101" pitchFamily="49" charset="-122"/>
              </a:rPr>
              <a:t>、季苇萧等。</a:t>
            </a:r>
          </a:p>
          <a:p>
            <a:pPr fontAlgn="base">
              <a:lnSpc>
                <a:spcPct val="115000"/>
              </a:lnSpc>
              <a:spcBef>
                <a:spcPct val="50000"/>
              </a:spcBef>
              <a:spcAft>
                <a:spcPct val="0"/>
              </a:spcAft>
            </a:pPr>
            <a:r>
              <a:rPr lang="zh-CN" altLang="en-US" sz="2800" b="1">
                <a:solidFill>
                  <a:srgbClr val="FFFFFF"/>
                </a:solidFill>
                <a:latin typeface="楷体_GB2312" panose="02010609030101010101" pitchFamily="49" charset="-122"/>
                <a:ea typeface="楷体_GB2312" panose="02010609030101010101" pitchFamily="49" charset="-122"/>
              </a:rPr>
              <a:t>   </a:t>
            </a:r>
            <a:endParaRPr lang="zh-CN" altLang="en-US" sz="2800">
              <a:solidFill>
                <a:srgbClr val="FFFFFF"/>
              </a:solidFill>
              <a:latin typeface="楷体_GB2312" panose="02010609030101010101" pitchFamily="49" charset="-122"/>
              <a:ea typeface="楷体_GB2312" panose="02010609030101010101" pitchFamily="49" charset="-122"/>
            </a:endParaRPr>
          </a:p>
        </p:txBody>
      </p:sp>
      <p:sp>
        <p:nvSpPr>
          <p:cNvPr id="707590" name="AutoShape 6"/>
          <p:cNvSpPr>
            <a:spLocks noChangeArrowheads="1"/>
          </p:cNvSpPr>
          <p:nvPr/>
        </p:nvSpPr>
        <p:spPr bwMode="auto">
          <a:xfrm>
            <a:off x="1919288" y="1196975"/>
            <a:ext cx="792162" cy="3024188"/>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zh-CN" sz="3200" b="1">
                <a:solidFill>
                  <a:srgbClr val="FFFFFF"/>
                </a:solidFill>
                <a:latin typeface="Arial" panose="020b0604020202020204" pitchFamily="34" charset="0"/>
                <a:ea typeface="方正美黑简体" pitchFamily="65" charset="-122"/>
              </a:rPr>
              <a:t>“</a:t>
            </a:r>
            <a:endParaRPr lang="en-US" altLang="zh-CN" sz="3200" b="1">
              <a:solidFill>
                <a:srgbClr val="FFFFFF"/>
              </a:solidFill>
              <a:latin typeface="Tahoma" panose="020b0604030504040204" pitchFamily="34" charset="0"/>
              <a:ea typeface="方正美黑简体" pitchFamily="65" charset="-122"/>
            </a:endParaRPr>
          </a:p>
          <a:p>
            <a:pPr algn="ctr" fontAlgn="base">
              <a:spcBef>
                <a:spcPct val="0"/>
              </a:spcBef>
              <a:spcAft>
                <a:spcPct val="0"/>
              </a:spcAft>
            </a:pPr>
            <a:r>
              <a:rPr lang="zh-CN" altLang="en-US" sz="3200" b="1">
                <a:solidFill>
                  <a:srgbClr val="FFFFFF"/>
                </a:solidFill>
                <a:latin typeface="Tahoma" panose="020b0604030504040204" pitchFamily="34" charset="0"/>
                <a:ea typeface="方正美黑简体" pitchFamily="65" charset="-122"/>
              </a:rPr>
              <a:t>名</a:t>
            </a:r>
          </a:p>
          <a:p>
            <a:pPr algn="ctr" fontAlgn="base">
              <a:spcBef>
                <a:spcPct val="0"/>
              </a:spcBef>
              <a:spcAft>
                <a:spcPct val="0"/>
              </a:spcAft>
            </a:pPr>
            <a:r>
              <a:rPr lang="zh-CN" altLang="en-US" sz="3200" b="1">
                <a:solidFill>
                  <a:srgbClr val="FFFFFF"/>
                </a:solidFill>
                <a:latin typeface="Tahoma" panose="020b0604030504040204" pitchFamily="34" charset="0"/>
                <a:ea typeface="方正美黑简体" pitchFamily="65" charset="-122"/>
              </a:rPr>
              <a:t>士</a:t>
            </a:r>
          </a:p>
          <a:p>
            <a:pPr algn="ctr" fontAlgn="base">
              <a:spcBef>
                <a:spcPct val="0"/>
              </a:spcBef>
              <a:spcAft>
                <a:spcPct val="0"/>
              </a:spcAft>
            </a:pPr>
            <a:r>
              <a:rPr lang="zh-CN" altLang="en-US" sz="3200" b="1">
                <a:solidFill>
                  <a:srgbClr val="FFFFFF"/>
                </a:solidFill>
                <a:latin typeface="Arial" panose="020b0604020202020204" pitchFamily="34" charset="0"/>
                <a:ea typeface="方正美黑简体" pitchFamily="65" charset="-122"/>
              </a:rPr>
              <a:t>”</a:t>
            </a:r>
            <a:endParaRPr lang="zh-CN" altLang="en-US" sz="3200" b="1">
              <a:solidFill>
                <a:srgbClr val="FFFFFF"/>
              </a:solidFill>
              <a:latin typeface="Tahoma" panose="020b0604030504040204" pitchFamily="34" charset="0"/>
              <a:ea typeface="方正美黑简体" pitchFamily="65" charset="-122"/>
            </a:endParaRPr>
          </a:p>
          <a:p>
            <a:pPr algn="ctr" fontAlgn="base">
              <a:spcBef>
                <a:spcPct val="0"/>
              </a:spcBef>
              <a:spcAft>
                <a:spcPct val="0"/>
              </a:spcAft>
            </a:pPr>
            <a:r>
              <a:rPr lang="zh-CN" altLang="en-US" sz="3200" b="1">
                <a:solidFill>
                  <a:srgbClr val="FFFFFF"/>
                </a:solidFill>
                <a:latin typeface="Tahoma" panose="020b0604030504040204" pitchFamily="34" charset="0"/>
                <a:ea typeface="方正美黑简体" pitchFamily="65" charset="-122"/>
              </a:rPr>
              <a:t>形</a:t>
            </a:r>
          </a:p>
          <a:p>
            <a:pPr algn="ctr" fontAlgn="base">
              <a:spcBef>
                <a:spcPct val="0"/>
              </a:spcBef>
              <a:spcAft>
                <a:spcPct val="0"/>
              </a:spcAft>
            </a:pPr>
            <a:r>
              <a:rPr lang="zh-CN" altLang="en-US" sz="3200" b="1">
                <a:solidFill>
                  <a:srgbClr val="FFFFFF"/>
                </a:solidFill>
                <a:latin typeface="Tahoma" panose="020b0604030504040204" pitchFamily="34" charset="0"/>
                <a:ea typeface="方正美黑简体" pitchFamily="65" charset="-122"/>
              </a:rPr>
              <a:t>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707590"/>
                                        </p:tgtEl>
                                        <p:attrNameLst>
                                          <p:attrName>style.visibility</p:attrName>
                                        </p:attrNameLst>
                                      </p:cBhvr>
                                      <p:to>
                                        <p:strVal val="visible"/>
                                      </p:to>
                                    </p:set>
                                    <p:anim calcmode="lin" valueType="num">
                                      <p:cBhvr additive="base">
                                        <p:cTn id="7" dur="1000" fill="hold"/>
                                        <p:tgtEl>
                                          <p:spTgt spid="707590"/>
                                        </p:tgtEl>
                                        <p:attrNameLst>
                                          <p:attrName>ppt_x</p:attrName>
                                        </p:attrNameLst>
                                      </p:cBhvr>
                                      <p:tavLst>
                                        <p:tav tm="0">
                                          <p:val>
                                            <p:strVal val="#ppt_x"/>
                                          </p:val>
                                        </p:tav>
                                        <p:tav tm="100000">
                                          <p:val>
                                            <p:strVal val="#ppt_x"/>
                                          </p:val>
                                        </p:tav>
                                      </p:tavLst>
                                    </p:anim>
                                    <p:anim calcmode="lin" valueType="num">
                                      <p:cBhvr additive="base">
                                        <p:cTn id="8" dur="1000" fill="hold"/>
                                        <p:tgtEl>
                                          <p:spTgt spid="70759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000"/>
                            </p:stCondLst>
                            <p:childTnLst>
                              <p:par>
                                <p:cTn id="10" presetID="16" presetClass="entr" presetSubtype="21" fill="hold" grpId="0" nodeType="afterEffect">
                                  <p:stCondLst>
                                    <p:cond delay="0"/>
                                  </p:stCondLst>
                                  <p:childTnLst>
                                    <p:set>
                                      <p:cBhvr>
                                        <p:cTn id="11" dur="1" fill="hold">
                                          <p:stCondLst>
                                            <p:cond delay="0"/>
                                          </p:stCondLst>
                                        </p:cTn>
                                        <p:tgtEl>
                                          <p:spTgt spid="707589"/>
                                        </p:tgtEl>
                                        <p:attrNameLst>
                                          <p:attrName>style.visibility</p:attrName>
                                        </p:attrNameLst>
                                      </p:cBhvr>
                                      <p:to>
                                        <p:strVal val="visible"/>
                                      </p:to>
                                    </p:set>
                                    <p:animEffect transition="in" filter="barn(inVertical)">
                                      <p:cBhvr>
                                        <p:cTn id="12" dur="500"/>
                                        <p:tgtEl>
                                          <p:spTgt spid="707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7589" grpId="0"/>
      <p:bldP spid="70759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0246" name="Text Box 6"/>
          <p:cNvSpPr txBox="1">
            <a:spLocks noChangeArrowheads="1"/>
          </p:cNvSpPr>
          <p:nvPr/>
        </p:nvSpPr>
        <p:spPr bwMode="auto">
          <a:xfrm>
            <a:off x="2855913" y="1341438"/>
            <a:ext cx="6697662" cy="454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5000"/>
              </a:lnSpc>
              <a:spcBef>
                <a:spcPct val="50000"/>
              </a:spcBef>
              <a:spcAft>
                <a:spcPct val="0"/>
              </a:spcAft>
            </a:pPr>
            <a:r>
              <a:rPr lang="zh-CN" altLang="en-US" sz="3600" b="1">
                <a:solidFill>
                  <a:srgbClr val="FF3300"/>
                </a:solidFill>
                <a:latin typeface="Tahoma" panose="020b0604030504040204" pitchFamily="34" charset="0"/>
                <a:ea typeface="楷体_GB2312" panose="02010609030101010101" pitchFamily="49" charset="-122"/>
              </a:rPr>
              <a:t>闲斋老人</a:t>
            </a:r>
            <a:r>
              <a:rPr lang="zh-CN" altLang="en-US" sz="3600" b="1">
                <a:solidFill>
                  <a:srgbClr val="000000"/>
                </a:solidFill>
                <a:latin typeface="Tahoma" panose="020b0604030504040204" pitchFamily="34" charset="0"/>
                <a:ea typeface="楷体_GB2312" panose="02010609030101010101" pitchFamily="49" charset="-122"/>
              </a:rPr>
              <a:t>在</a:t>
            </a:r>
            <a:r>
              <a:rPr lang="en-US" altLang="zh-CN" sz="3600" b="1">
                <a:solidFill>
                  <a:srgbClr val="000000"/>
                </a:solidFill>
                <a:latin typeface="Tahoma" panose="020b0604030504040204" pitchFamily="34" charset="0"/>
                <a:ea typeface="楷体_GB2312" panose="02010609030101010101" pitchFamily="49" charset="-122"/>
              </a:rPr>
              <a:t>《</a:t>
            </a:r>
            <a:r>
              <a:rPr lang="zh-CN" altLang="en-US" sz="3600" b="1">
                <a:solidFill>
                  <a:srgbClr val="000000"/>
                </a:solidFill>
                <a:latin typeface="Tahoma" panose="020b0604030504040204" pitchFamily="34" charset="0"/>
                <a:ea typeface="楷体_GB2312" panose="02010609030101010101" pitchFamily="49" charset="-122"/>
              </a:rPr>
              <a:t>儒林外史序</a:t>
            </a:r>
            <a:r>
              <a:rPr lang="en-US" altLang="zh-CN" sz="3600" b="1">
                <a:solidFill>
                  <a:srgbClr val="000000"/>
                </a:solidFill>
                <a:latin typeface="Tahoma" panose="020b0604030504040204" pitchFamily="34" charset="0"/>
                <a:ea typeface="楷体_GB2312" panose="02010609030101010101" pitchFamily="49" charset="-122"/>
              </a:rPr>
              <a:t>》</a:t>
            </a:r>
            <a:r>
              <a:rPr lang="zh-CN" altLang="en-US" sz="3600" b="1">
                <a:solidFill>
                  <a:srgbClr val="000000"/>
                </a:solidFill>
                <a:latin typeface="Tahoma" panose="020b0604030504040204" pitchFamily="34" charset="0"/>
                <a:ea typeface="楷体_GB2312" panose="02010609030101010101" pitchFamily="49" charset="-122"/>
              </a:rPr>
              <a:t>中所说：</a:t>
            </a:r>
            <a:r>
              <a:rPr lang="zh-CN" altLang="en-US" sz="3600" b="1">
                <a:solidFill>
                  <a:srgbClr val="000000"/>
                </a:solidFill>
                <a:latin typeface="Arial" panose="020b0604020202020204" pitchFamily="34" charset="0"/>
                <a:ea typeface="楷体_GB2312" panose="02010609030101010101" pitchFamily="49" charset="-122"/>
              </a:rPr>
              <a:t>“</a:t>
            </a:r>
            <a:r>
              <a:rPr lang="zh-CN" altLang="en-US" sz="3600" b="1">
                <a:solidFill>
                  <a:srgbClr val="000000"/>
                </a:solidFill>
                <a:latin typeface="Tahoma" panose="020b0604030504040204" pitchFamily="34" charset="0"/>
                <a:ea typeface="楷体_GB2312" panose="02010609030101010101" pitchFamily="49" charset="-122"/>
              </a:rPr>
              <a:t>其书以</a:t>
            </a:r>
            <a:r>
              <a:rPr lang="zh-CN" altLang="en-US" sz="3600" b="1">
                <a:solidFill>
                  <a:srgbClr val="FF0000"/>
                </a:solidFill>
                <a:latin typeface="Tahoma" panose="020b0604030504040204" pitchFamily="34" charset="0"/>
                <a:ea typeface="楷体_GB2312" panose="02010609030101010101" pitchFamily="49" charset="-122"/>
              </a:rPr>
              <a:t>功名富贵</a:t>
            </a:r>
            <a:r>
              <a:rPr lang="zh-CN" altLang="en-US" sz="3600" b="1">
                <a:solidFill>
                  <a:srgbClr val="000000"/>
                </a:solidFill>
                <a:latin typeface="Tahoma" panose="020b0604030504040204" pitchFamily="34" charset="0"/>
                <a:ea typeface="楷体_GB2312" panose="02010609030101010101" pitchFamily="49" charset="-122"/>
              </a:rPr>
              <a:t>为一篇之骨：有心艳</a:t>
            </a:r>
            <a:r>
              <a:rPr lang="zh-CN" altLang="en-US" sz="3600" b="1">
                <a:solidFill>
                  <a:srgbClr val="FF0000"/>
                </a:solidFill>
                <a:latin typeface="Tahoma" panose="020b0604030504040204" pitchFamily="34" charset="0"/>
                <a:ea typeface="楷体_GB2312" panose="02010609030101010101" pitchFamily="49" charset="-122"/>
              </a:rPr>
              <a:t>功名富贵</a:t>
            </a:r>
            <a:r>
              <a:rPr lang="zh-CN" altLang="en-US" sz="3600" b="1">
                <a:solidFill>
                  <a:srgbClr val="000000"/>
                </a:solidFill>
                <a:latin typeface="Tahoma" panose="020b0604030504040204" pitchFamily="34" charset="0"/>
                <a:ea typeface="楷体_GB2312" panose="02010609030101010101" pitchFamily="49" charset="-122"/>
              </a:rPr>
              <a:t>而媚人下人者；有依仗</a:t>
            </a:r>
            <a:r>
              <a:rPr lang="zh-CN" altLang="en-US" sz="3600" b="1">
                <a:solidFill>
                  <a:srgbClr val="FF0000"/>
                </a:solidFill>
                <a:latin typeface="Tahoma" panose="020b0604030504040204" pitchFamily="34" charset="0"/>
                <a:ea typeface="楷体_GB2312" panose="02010609030101010101" pitchFamily="49" charset="-122"/>
              </a:rPr>
              <a:t>功名富贵</a:t>
            </a:r>
            <a:r>
              <a:rPr lang="zh-CN" altLang="en-US" sz="3600" b="1">
                <a:solidFill>
                  <a:srgbClr val="000000"/>
                </a:solidFill>
                <a:latin typeface="Tahoma" panose="020b0604030504040204" pitchFamily="34" charset="0"/>
                <a:ea typeface="楷体_GB2312" panose="02010609030101010101" pitchFamily="49" charset="-122"/>
              </a:rPr>
              <a:t>而骄人傲人者；有假托无意</a:t>
            </a:r>
            <a:r>
              <a:rPr lang="zh-CN" altLang="en-US" sz="3600" b="1">
                <a:solidFill>
                  <a:srgbClr val="FF0000"/>
                </a:solidFill>
                <a:latin typeface="Tahoma" panose="020b0604030504040204" pitchFamily="34" charset="0"/>
                <a:ea typeface="楷体_GB2312" panose="02010609030101010101" pitchFamily="49" charset="-122"/>
              </a:rPr>
              <a:t>功名富贵</a:t>
            </a:r>
            <a:r>
              <a:rPr lang="zh-CN" altLang="en-US" sz="3600" b="1">
                <a:solidFill>
                  <a:srgbClr val="000000"/>
                </a:solidFill>
                <a:latin typeface="Tahoma" panose="020b0604030504040204" pitchFamily="34" charset="0"/>
                <a:ea typeface="楷体_GB2312" panose="02010609030101010101" pitchFamily="49" charset="-122"/>
              </a:rPr>
              <a:t>自以为高，被人看破耻笑者</a:t>
            </a:r>
            <a:r>
              <a:rPr lang="zh-CN" altLang="en-US" sz="3600" b="1">
                <a:solidFill>
                  <a:srgbClr val="000000"/>
                </a:solidFill>
                <a:latin typeface="Arial" panose="020b0604020202020204" pitchFamily="34" charset="0"/>
                <a:ea typeface="楷体_GB2312" panose="02010609030101010101" pitchFamily="49" charset="-122"/>
              </a:rPr>
              <a:t>”</a:t>
            </a:r>
            <a:r>
              <a:rPr lang="zh-CN" altLang="en-US" sz="3600" b="1">
                <a:solidFill>
                  <a:srgbClr val="000000"/>
                </a:solidFill>
                <a:latin typeface="Tahoma" panose="020b0604030504040204" pitchFamily="34" charset="0"/>
                <a:ea typeface="楷体_GB2312" panose="02010609030101010101" pitchFamily="49" charset="-122"/>
              </a:rPr>
              <a:t>。</a:t>
            </a:r>
          </a:p>
        </p:txBody>
      </p:sp>
    </p:spTree>
  </p:cSld>
  <p:clrMapOvr>
    <a:masterClrMapping/>
  </p:clrMapOvr>
  <p:transition spd="slow">
    <p:plus/>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Text Box 3"/>
          <p:cNvSpPr txBox="1">
            <a:spLocks noChangeArrowheads="1"/>
          </p:cNvSpPr>
          <p:nvPr/>
        </p:nvSpPr>
        <p:spPr bwMode="auto">
          <a:xfrm>
            <a:off x="1157487" y="1203930"/>
            <a:ext cx="101566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4800" b="1">
                <a:solidFill>
                  <a:srgbClr val="F72328"/>
                </a:solidFill>
                <a:latin typeface="Times New Roman" panose="02020603050405020304" pitchFamily="18" charset="0"/>
                <a:ea typeface="方正舒体" panose="02010601030101010101" pitchFamily="2" charset="-122"/>
              </a:rPr>
              <a:t>中举了</a:t>
            </a:r>
            <a:r>
              <a:rPr kumimoji="1" lang="zh-CN" altLang="en-US" sz="5400" b="1">
                <a:solidFill>
                  <a:srgbClr val="F72328"/>
                </a:solidFill>
                <a:latin typeface="Times New Roman" panose="02020603050405020304" pitchFamily="18" charset="0"/>
                <a:ea typeface="方正舒体" panose="02010601030101010101" pitchFamily="2" charset="-122"/>
              </a:rPr>
              <a:t>！</a:t>
            </a:r>
            <a:endParaRPr kumimoji="1" lang="zh-CN" altLang="en-US" sz="4800" b="1">
              <a:solidFill>
                <a:srgbClr val="F72328"/>
              </a:solidFill>
              <a:latin typeface="Times New Roman" panose="02020603050405020304" pitchFamily="18" charset="0"/>
              <a:ea typeface="方正舒体" panose="02010601030101010101" pitchFamily="2" charset="-122"/>
            </a:endParaRPr>
          </a:p>
        </p:txBody>
      </p:sp>
      <p:sp>
        <p:nvSpPr>
          <p:cNvPr id="7172" name="Rectangle 4"/>
          <p:cNvSpPr>
            <a:spLocks noChangeArrowheads="1"/>
          </p:cNvSpPr>
          <p:nvPr/>
        </p:nvSpPr>
        <p:spPr bwMode="auto">
          <a:xfrm>
            <a:off x="2743200" y="622384"/>
            <a:ext cx="7086600" cy="646331"/>
          </a:xfrm>
          <a:prstGeom prst="rect">
            <a:avLst/>
          </a:prstGeom>
          <a:solidFill>
            <a:srgbClr val="A7B9D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b="1">
                <a:solidFill>
                  <a:srgbClr val="002060"/>
                </a:solidFill>
                <a:latin typeface="楷体_GB2312" panose="02010609030101010101" pitchFamily="49" charset="-122"/>
                <a:ea typeface="楷体_GB2312" panose="02010609030101010101" pitchFamily="49" charset="-122"/>
              </a:rPr>
              <a:t>春风得意马蹄疾，一日看尽长安花。                                                       </a:t>
            </a:r>
          </a:p>
          <a:p>
            <a:pPr eaLnBrk="0" hangingPunct="0"/>
            <a:r>
              <a:rPr kumimoji="1" lang="zh-CN" altLang="en-US" b="1">
                <a:solidFill>
                  <a:srgbClr val="002060"/>
                </a:solidFill>
                <a:latin typeface="楷体_GB2312" panose="02010609030101010101" pitchFamily="49" charset="-122"/>
                <a:ea typeface="楷体_GB2312" panose="02010609030101010101" pitchFamily="49" charset="-122"/>
              </a:rPr>
              <a:t>                       </a:t>
            </a:r>
            <a:r>
              <a:rPr kumimoji="1" lang="en-US" altLang="zh-CN" b="1">
                <a:solidFill>
                  <a:srgbClr val="002060"/>
                </a:solidFill>
                <a:latin typeface="Times New Roman" panose="02020603050405020304" pitchFamily="18" charset="0"/>
                <a:ea typeface="楷体_GB2312" panose="02010609030101010101" pitchFamily="49" charset="-122"/>
              </a:rPr>
              <a:t>——</a:t>
            </a:r>
            <a:r>
              <a:rPr kumimoji="1" lang="en-US" altLang="zh-CN" b="1">
                <a:solidFill>
                  <a:srgbClr val="002060"/>
                </a:solidFill>
                <a:latin typeface="楷体_GB2312" panose="02010609030101010101" pitchFamily="49" charset="-122"/>
                <a:ea typeface="楷体_GB2312" panose="02010609030101010101" pitchFamily="49" charset="-122"/>
              </a:rPr>
              <a:t> </a:t>
            </a:r>
            <a:r>
              <a:rPr kumimoji="1" lang="zh-CN" altLang="en-US" b="1">
                <a:solidFill>
                  <a:srgbClr val="002060"/>
                </a:solidFill>
                <a:latin typeface="楷体_GB2312" panose="02010609030101010101" pitchFamily="49" charset="-122"/>
                <a:ea typeface="楷体_GB2312" panose="02010609030101010101" pitchFamily="49" charset="-122"/>
              </a:rPr>
              <a:t>孟郊</a:t>
            </a:r>
          </a:p>
        </p:txBody>
      </p:sp>
      <p:sp>
        <p:nvSpPr>
          <p:cNvPr id="7173" name="Rectangle 5"/>
          <p:cNvSpPr>
            <a:spLocks noChangeArrowheads="1"/>
          </p:cNvSpPr>
          <p:nvPr/>
        </p:nvSpPr>
        <p:spPr bwMode="auto">
          <a:xfrm>
            <a:off x="2743200" y="1828800"/>
            <a:ext cx="7162800" cy="784830"/>
          </a:xfrm>
          <a:prstGeom prst="rect">
            <a:avLst/>
          </a:prstGeom>
          <a:solidFill>
            <a:srgbClr val="A7B9D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spcBef>
                <a:spcPct val="50000"/>
              </a:spcBef>
            </a:pPr>
            <a:r>
              <a:rPr kumimoji="1" lang="zh-CN" altLang="en-US" b="1">
                <a:solidFill>
                  <a:srgbClr val="002060"/>
                </a:solidFill>
                <a:latin typeface="楷体_GB2312" panose="02010609030101010101" pitchFamily="49" charset="-122"/>
                <a:ea typeface="楷体_GB2312" panose="02010609030101010101" pitchFamily="49" charset="-122"/>
              </a:rPr>
              <a:t>有插花游街、马蹄轻疾的风流，有衣锦还乡、袍笏加身的荣耀。        </a:t>
            </a:r>
          </a:p>
          <a:p>
            <a:pPr eaLnBrk="0" hangingPunct="0">
              <a:spcBef>
                <a:spcPct val="50000"/>
              </a:spcBef>
            </a:pPr>
            <a:r>
              <a:rPr kumimoji="1" lang="zh-CN" altLang="en-US" b="1">
                <a:solidFill>
                  <a:srgbClr val="002060"/>
                </a:solidFill>
                <a:latin typeface="楷体_GB2312" panose="02010609030101010101" pitchFamily="49" charset="-122"/>
                <a:ea typeface="楷体_GB2312" panose="02010609030101010101" pitchFamily="49" charset="-122"/>
              </a:rPr>
              <a:t>                       </a:t>
            </a:r>
            <a:r>
              <a:rPr kumimoji="1" lang="en-US" altLang="zh-CN" b="1">
                <a:solidFill>
                  <a:srgbClr val="002060"/>
                </a:solidFill>
                <a:latin typeface="Times New Roman" panose="02020603050405020304" pitchFamily="18" charset="0"/>
                <a:ea typeface="楷体_GB2312" panose="02010609030101010101" pitchFamily="49" charset="-122"/>
              </a:rPr>
              <a:t>——</a:t>
            </a:r>
            <a:r>
              <a:rPr kumimoji="1" lang="zh-CN" altLang="en-US" b="1">
                <a:solidFill>
                  <a:srgbClr val="002060"/>
                </a:solidFill>
                <a:latin typeface="楷体_GB2312" panose="02010609030101010101" pitchFamily="49" charset="-122"/>
                <a:ea typeface="楷体_GB2312" panose="02010609030101010101" pitchFamily="49" charset="-122"/>
              </a:rPr>
              <a:t>张晓风</a:t>
            </a:r>
          </a:p>
        </p:txBody>
      </p:sp>
      <p:sp>
        <p:nvSpPr>
          <p:cNvPr id="7174" name="Rectangle 6"/>
          <p:cNvSpPr>
            <a:spLocks noChangeArrowheads="1"/>
          </p:cNvSpPr>
          <p:nvPr/>
        </p:nvSpPr>
        <p:spPr bwMode="auto">
          <a:xfrm>
            <a:off x="2743200" y="3733800"/>
            <a:ext cx="7162800" cy="923330"/>
          </a:xfrm>
          <a:prstGeom prst="rect">
            <a:avLst/>
          </a:prstGeom>
          <a:solidFill>
            <a:srgbClr val="A7B9D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b="1">
                <a:solidFill>
                  <a:srgbClr val="002060"/>
                </a:solidFill>
                <a:latin typeface="楷体_GB2312" panose="02010609030101010101" pitchFamily="49" charset="-122"/>
                <a:ea typeface="楷体_GB2312" panose="02010609030101010101" pitchFamily="49" charset="-122"/>
              </a:rPr>
              <a:t>有一日春光暗度黄金柳，雪意冲开了白玉梅。那时节走马在章台内，丝儿翠，笼定个百花魁。</a:t>
            </a:r>
          </a:p>
          <a:p>
            <a:r>
              <a:rPr kumimoji="1" lang="zh-CN" altLang="en-US" b="1">
                <a:solidFill>
                  <a:srgbClr val="002060"/>
                </a:solidFill>
                <a:latin typeface="楷体_GB2312" panose="02010609030101010101" pitchFamily="49" charset="-122"/>
                <a:ea typeface="楷体_GB2312" panose="02010609030101010101" pitchFamily="49" charset="-122"/>
              </a:rPr>
              <a:t>                       </a:t>
            </a:r>
            <a:r>
              <a:rPr kumimoji="1" lang="en-US" altLang="zh-CN" b="1">
                <a:solidFill>
                  <a:srgbClr val="002060"/>
                </a:solidFill>
                <a:latin typeface="Times New Roman" panose="02020603050405020304" pitchFamily="18" charset="0"/>
                <a:ea typeface="楷体_GB2312" panose="02010609030101010101" pitchFamily="49" charset="-122"/>
              </a:rPr>
              <a:t>——</a:t>
            </a:r>
            <a:r>
              <a:rPr kumimoji="1" lang="zh-CN" altLang="en-US" b="1">
                <a:solidFill>
                  <a:srgbClr val="002060"/>
                </a:solidFill>
                <a:latin typeface="楷体_GB2312" panose="02010609030101010101" pitchFamily="49" charset="-122"/>
                <a:ea typeface="楷体_GB2312" panose="02010609030101010101" pitchFamily="49" charset="-122"/>
              </a:rPr>
              <a:t>汤显祖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slide(fromLeft)">
                                      <p:cBhvr>
                                        <p:cTn id="7" dur="500"/>
                                        <p:tgtEl>
                                          <p:spTgt spid="7171"/>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dissolve">
                                      <p:cBhvr>
                                        <p:cTn id="12" dur="500"/>
                                        <p:tgtEl>
                                          <p:spTgt spid="717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173"/>
                                        </p:tgtEl>
                                        <p:attrNameLst>
                                          <p:attrName>style.visibility</p:attrName>
                                        </p:attrNameLst>
                                      </p:cBhvr>
                                      <p:to>
                                        <p:strVal val="visible"/>
                                      </p:to>
                                    </p:set>
                                    <p:animEffect transition="in" filter="dissolve">
                                      <p:cBhvr>
                                        <p:cTn id="17" dur="500"/>
                                        <p:tgtEl>
                                          <p:spTgt spid="717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dissolve">
                                      <p:cBhvr>
                                        <p:cTn id="22"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3" grpId="0"/>
      <p:bldP spid="717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1268" name="Text Box 4"/>
          <p:cNvSpPr txBox="1">
            <a:spLocks noChangeArrowheads="1"/>
          </p:cNvSpPr>
          <p:nvPr/>
        </p:nvSpPr>
        <p:spPr bwMode="auto">
          <a:xfrm>
            <a:off x="1774825" y="981075"/>
            <a:ext cx="698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000000"/>
                </a:solidFill>
                <a:latin typeface="Tahoma" panose="020b0604030504040204" pitchFamily="34" charset="0"/>
                <a:ea typeface="宋体" panose="02010600030101010101" pitchFamily="2" charset="-122"/>
              </a:rPr>
              <a:t>（二）对理想生活的探索和追求</a:t>
            </a:r>
            <a:r>
              <a:rPr lang="zh-CN" altLang="en-US" sz="3200" b="1">
                <a:solidFill>
                  <a:srgbClr val="000000"/>
                </a:solidFill>
                <a:latin typeface="Tahoma" panose="020b0604030504040204" pitchFamily="34" charset="0"/>
                <a:ea typeface="宋体" panose="02010600030101010101" pitchFamily="2" charset="-122"/>
              </a:rPr>
              <a:t> </a:t>
            </a:r>
          </a:p>
        </p:txBody>
      </p:sp>
      <p:sp>
        <p:nvSpPr>
          <p:cNvPr id="651269" name="Text Box 5"/>
          <p:cNvSpPr txBox="1">
            <a:spLocks noChangeArrowheads="1"/>
          </p:cNvSpPr>
          <p:nvPr/>
        </p:nvSpPr>
        <p:spPr bwMode="auto">
          <a:xfrm>
            <a:off x="3216276" y="1916114"/>
            <a:ext cx="74517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3200" b="1">
                <a:solidFill>
                  <a:srgbClr val="000000"/>
                </a:solidFill>
                <a:latin typeface="Tahoma" panose="020b0604030504040204" pitchFamily="34" charset="0"/>
                <a:ea typeface="宋体" panose="02010600030101010101" pitchFamily="2" charset="-122"/>
              </a:rPr>
              <a:t>1</a:t>
            </a:r>
            <a:r>
              <a:rPr lang="zh-CN" altLang="en-US" sz="3200" b="1">
                <a:solidFill>
                  <a:srgbClr val="000000"/>
                </a:solidFill>
                <a:latin typeface="Tahoma" panose="020b0604030504040204" pitchFamily="34" charset="0"/>
                <a:ea typeface="宋体" panose="02010600030101010101" pitchFamily="2" charset="-122"/>
              </a:rPr>
              <a:t>、</a:t>
            </a:r>
            <a:r>
              <a:rPr lang="zh-CN" altLang="en-US" sz="3200" b="1">
                <a:solidFill>
                  <a:srgbClr val="000000"/>
                </a:solidFill>
                <a:latin typeface="Tahoma" panose="020b0604030504040204" pitchFamily="34" charset="0"/>
                <a:ea typeface="楷体_GB2312" panose="02010609030101010101" pitchFamily="49" charset="-122"/>
              </a:rPr>
              <a:t>具有一定叛逆精神和民主思想的人物：</a:t>
            </a:r>
          </a:p>
          <a:p>
            <a:pPr fontAlgn="base">
              <a:spcBef>
                <a:spcPct val="50000"/>
              </a:spcBef>
              <a:spcAft>
                <a:spcPct val="0"/>
              </a:spcAft>
            </a:pPr>
            <a:r>
              <a:rPr lang="zh-CN" altLang="en-US" sz="3200" b="1">
                <a:solidFill>
                  <a:srgbClr val="FF3300"/>
                </a:solidFill>
                <a:latin typeface="Tahoma" panose="020b0604030504040204" pitchFamily="34" charset="0"/>
                <a:ea typeface="楷体_GB2312" panose="02010609030101010101" pitchFamily="49" charset="-122"/>
              </a:rPr>
              <a:t>杜少卿和沈琼枝</a:t>
            </a:r>
          </a:p>
        </p:txBody>
      </p:sp>
      <p:sp>
        <p:nvSpPr>
          <p:cNvPr id="651270" name="Text Box 6"/>
          <p:cNvSpPr txBox="1">
            <a:spLocks noChangeArrowheads="1"/>
          </p:cNvSpPr>
          <p:nvPr/>
        </p:nvSpPr>
        <p:spPr bwMode="auto">
          <a:xfrm>
            <a:off x="3359150" y="3860800"/>
            <a:ext cx="360045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40000"/>
              </a:lnSpc>
              <a:spcBef>
                <a:spcPct val="50000"/>
              </a:spcBef>
              <a:spcAft>
                <a:spcPct val="0"/>
              </a:spcAft>
            </a:pPr>
            <a:r>
              <a:rPr lang="en-US" altLang="zh-CN" sz="2800" b="1">
                <a:solidFill>
                  <a:srgbClr val="FF3300"/>
                </a:solidFill>
                <a:latin typeface="Tahoma" panose="020b0604030504040204" pitchFamily="34" charset="0"/>
                <a:ea typeface="楷体_GB2312" panose="02010609030101010101" pitchFamily="49" charset="-122"/>
              </a:rPr>
              <a:t>        </a:t>
            </a:r>
            <a:r>
              <a:rPr lang="zh-CN" altLang="en-US" sz="3200" b="1">
                <a:solidFill>
                  <a:srgbClr val="FF3300"/>
                </a:solidFill>
                <a:latin typeface="Tahoma" panose="020b0604030504040204" pitchFamily="34" charset="0"/>
                <a:ea typeface="楷体_GB2312" panose="02010609030101010101" pitchFamily="49" charset="-122"/>
              </a:rPr>
              <a:t>杜少卿</a:t>
            </a:r>
            <a:r>
              <a:rPr lang="zh-CN" altLang="en-US" sz="3200" b="1">
                <a:solidFill>
                  <a:srgbClr val="000000"/>
                </a:solidFill>
                <a:latin typeface="Tahoma" panose="020b0604030504040204" pitchFamily="34" charset="0"/>
                <a:ea typeface="楷体_GB2312" panose="02010609030101010101" pitchFamily="49" charset="-122"/>
              </a:rPr>
              <a:t>这个形象，寓有作者自己的影子</a:t>
            </a:r>
            <a:r>
              <a:rPr lang="zh-CN" altLang="en-US" sz="3200">
                <a:solidFill>
                  <a:srgbClr val="000000"/>
                </a:solidFill>
                <a:latin typeface="Tahoma" panose="020b0604030504040204" pitchFamily="34" charset="0"/>
                <a:ea typeface="楷体_GB2312" panose="02010609030101010101" pitchFamily="49" charset="-122"/>
              </a:rPr>
              <a:t>。</a:t>
            </a:r>
            <a:r>
              <a:rPr lang="zh-CN" altLang="en-US" sz="2800">
                <a:solidFill>
                  <a:srgbClr val="000000"/>
                </a:solidFill>
                <a:latin typeface="Tahoma" panose="020b0604030504040204" pitchFamily="34" charset="0"/>
                <a:ea typeface="宋体" panose="02010600030101010101" pitchFamily="2" charset="-122"/>
              </a:rPr>
              <a:t> </a:t>
            </a:r>
          </a:p>
        </p:txBody>
      </p:sp>
      <p:pic>
        <p:nvPicPr>
          <p:cNvPr id="651271" name="Picture 7" descr="xin_010703112320861177873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16726" y="2636838"/>
            <a:ext cx="3851275" cy="39608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51268"/>
                                        </p:tgtEl>
                                        <p:attrNameLst>
                                          <p:attrName>style.visibility</p:attrName>
                                        </p:attrNameLst>
                                      </p:cBhvr>
                                      <p:to>
                                        <p:strVal val="visible"/>
                                      </p:to>
                                    </p:set>
                                    <p:animEffect transition="in" filter="fade">
                                      <p:cBhvr>
                                        <p:cTn id="7" dur="1000"/>
                                        <p:tgtEl>
                                          <p:spTgt spid="651268"/>
                                        </p:tgtEl>
                                      </p:cBhvr>
                                    </p:animEffect>
                                    <p:anim calcmode="lin" valueType="num">
                                      <p:cBhvr>
                                        <p:cTn id="8" dur="1000" fill="hold"/>
                                        <p:tgtEl>
                                          <p:spTgt spid="651268"/>
                                        </p:tgtEl>
                                        <p:attrNameLst>
                                          <p:attrName>ppt_x</p:attrName>
                                        </p:attrNameLst>
                                      </p:cBhvr>
                                      <p:tavLst>
                                        <p:tav tm="0">
                                          <p:val>
                                            <p:strVal val="#ppt_x"/>
                                          </p:val>
                                        </p:tav>
                                        <p:tav tm="100000">
                                          <p:val>
                                            <p:strVal val="#ppt_x"/>
                                          </p:val>
                                        </p:tav>
                                      </p:tavLst>
                                    </p:anim>
                                    <p:anim calcmode="lin" valueType="num">
                                      <p:cBhvr>
                                        <p:cTn id="9" dur="1000" fill="hold"/>
                                        <p:tgtEl>
                                          <p:spTgt spid="65126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651269"/>
                                        </p:tgtEl>
                                        <p:attrNameLst>
                                          <p:attrName>style.visibility</p:attrName>
                                        </p:attrNameLst>
                                      </p:cBhvr>
                                      <p:to>
                                        <p:strVal val="visible"/>
                                      </p:to>
                                    </p:set>
                                    <p:animEffect transition="in" filter="slide(fromBottom)">
                                      <p:cBhvr>
                                        <p:cTn id="13" dur="500"/>
                                        <p:tgtEl>
                                          <p:spTgt spid="651269"/>
                                        </p:tgtEl>
                                      </p:cBhvr>
                                    </p:animEffect>
                                  </p:childTnLst>
                                </p:cTn>
                              </p:par>
                            </p:childTnLst>
                          </p:cTn>
                        </p:par>
                        <p:par>
                          <p:cTn id="14" fill="hold" nodeType="afterGroup">
                            <p:stCondLst>
                              <p:cond delay="1500"/>
                            </p:stCondLst>
                            <p:childTnLst>
                              <p:par>
                                <p:cTn id="15" presetID="9" presetClass="entr" presetSubtype="0" fill="hold" nodeType="afterEffect">
                                  <p:stCondLst>
                                    <p:cond delay="0"/>
                                  </p:stCondLst>
                                  <p:childTnLst>
                                    <p:set>
                                      <p:cBhvr>
                                        <p:cTn id="16" dur="1" fill="hold">
                                          <p:stCondLst>
                                            <p:cond delay="0"/>
                                          </p:stCondLst>
                                        </p:cTn>
                                        <p:tgtEl>
                                          <p:spTgt spid="651271"/>
                                        </p:tgtEl>
                                        <p:attrNameLst>
                                          <p:attrName>style.visibility</p:attrName>
                                        </p:attrNameLst>
                                      </p:cBhvr>
                                      <p:to>
                                        <p:strVal val="visible"/>
                                      </p:to>
                                    </p:set>
                                    <p:animEffect transition="in" filter="dissolve">
                                      <p:cBhvr>
                                        <p:cTn id="17" dur="1000"/>
                                        <p:tgtEl>
                                          <p:spTgt spid="651271"/>
                                        </p:tgtEl>
                                      </p:cBhvr>
                                    </p:animEffect>
                                  </p:childTnLst>
                                </p:cTn>
                              </p:par>
                            </p:childTnLst>
                          </p:cTn>
                        </p:par>
                        <p:par>
                          <p:cTn id="18" fill="hold" nodeType="afterGroup">
                            <p:stCondLst>
                              <p:cond delay="2500"/>
                            </p:stCondLst>
                            <p:childTnLst>
                              <p:par>
                                <p:cTn id="19" presetID="16" presetClass="entr" presetSubtype="26" fill="hold" grpId="0" nodeType="afterEffect">
                                  <p:stCondLst>
                                    <p:cond delay="0"/>
                                  </p:stCondLst>
                                  <p:childTnLst>
                                    <p:set>
                                      <p:cBhvr>
                                        <p:cTn id="20" dur="1" fill="hold">
                                          <p:stCondLst>
                                            <p:cond delay="0"/>
                                          </p:stCondLst>
                                        </p:cTn>
                                        <p:tgtEl>
                                          <p:spTgt spid="651270"/>
                                        </p:tgtEl>
                                        <p:attrNameLst>
                                          <p:attrName>style.visibility</p:attrName>
                                        </p:attrNameLst>
                                      </p:cBhvr>
                                      <p:to>
                                        <p:strVal val="visible"/>
                                      </p:to>
                                    </p:set>
                                    <p:animEffect transition="in" filter="barn(inHorizontal)">
                                      <p:cBhvr>
                                        <p:cTn id="21" dur="500"/>
                                        <p:tgtEl>
                                          <p:spTgt spid="65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1268" grpId="0"/>
      <p:bldP spid="651269" grpId="0"/>
      <p:bldP spid="65127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2292" name="Text Box 4"/>
          <p:cNvSpPr txBox="1">
            <a:spLocks noChangeArrowheads="1"/>
          </p:cNvSpPr>
          <p:nvPr/>
        </p:nvSpPr>
        <p:spPr bwMode="auto">
          <a:xfrm>
            <a:off x="2279651" y="765175"/>
            <a:ext cx="8137525" cy="5170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05000"/>
              </a:lnSpc>
              <a:spcBef>
                <a:spcPct val="50000"/>
              </a:spcBef>
              <a:spcAft>
                <a:spcPct val="0"/>
              </a:spcAft>
            </a:pPr>
            <a:r>
              <a:rPr lang="en-US" altLang="zh-CN" sz="3200" b="1">
                <a:solidFill>
                  <a:srgbClr val="000000"/>
                </a:solidFill>
                <a:latin typeface="Tahoma" panose="020b0604030504040204" pitchFamily="34" charset="0"/>
                <a:ea typeface="宋体" panose="02010600030101010101" pitchFamily="2" charset="-122"/>
              </a:rPr>
              <a:t>2</a:t>
            </a:r>
            <a:r>
              <a:rPr lang="zh-CN" altLang="en-US" sz="3200" b="1">
                <a:solidFill>
                  <a:srgbClr val="000000"/>
                </a:solidFill>
                <a:latin typeface="Tahoma" panose="020b0604030504040204" pitchFamily="34" charset="0"/>
                <a:ea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rPr>
              <a:t>“</a:t>
            </a:r>
            <a:r>
              <a:rPr lang="zh-CN" altLang="en-US" sz="3200" b="1">
                <a:solidFill>
                  <a:srgbClr val="0000FF"/>
                </a:solidFill>
                <a:latin typeface="Tahoma" panose="020b0604030504040204" pitchFamily="34" charset="0"/>
                <a:ea typeface="宋体" panose="02010600030101010101" pitchFamily="2" charset="-122"/>
              </a:rPr>
              <a:t>真儒</a:t>
            </a:r>
            <a:r>
              <a:rPr lang="zh-CN" altLang="en-US" sz="3200" b="1">
                <a:solidFill>
                  <a:srgbClr val="0000FF"/>
                </a:solidFill>
                <a:latin typeface="Arial" panose="020b0604020202020204" pitchFamily="34" charset="0"/>
                <a:ea typeface="宋体" panose="02010600030101010101" pitchFamily="2" charset="-122"/>
              </a:rPr>
              <a:t>”</a:t>
            </a:r>
            <a:r>
              <a:rPr lang="zh-CN" altLang="en-US" sz="3200" b="1">
                <a:solidFill>
                  <a:srgbClr val="0000FF"/>
                </a:solidFill>
                <a:latin typeface="Tahoma" panose="020b0604030504040204" pitchFamily="34" charset="0"/>
                <a:ea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rPr>
              <a:t>“</a:t>
            </a:r>
            <a:r>
              <a:rPr lang="zh-CN" altLang="en-US" sz="3200" b="1">
                <a:solidFill>
                  <a:srgbClr val="0000FF"/>
                </a:solidFill>
                <a:latin typeface="Tahoma" panose="020b0604030504040204" pitchFamily="34" charset="0"/>
                <a:ea typeface="宋体" panose="02010600030101010101" pitchFamily="2" charset="-122"/>
              </a:rPr>
              <a:t>贤人</a:t>
            </a:r>
            <a:r>
              <a:rPr lang="zh-CN" altLang="en-US" sz="3200" b="1">
                <a:solidFill>
                  <a:srgbClr val="0000FF"/>
                </a:solidFill>
                <a:latin typeface="Arial" panose="020b0604020202020204" pitchFamily="34" charset="0"/>
                <a:ea typeface="宋体" panose="02010600030101010101" pitchFamily="2" charset="-122"/>
              </a:rPr>
              <a:t>”</a:t>
            </a:r>
            <a:r>
              <a:rPr lang="zh-CN" altLang="en-US" sz="3200" b="1">
                <a:solidFill>
                  <a:srgbClr val="0000FF"/>
                </a:solidFill>
                <a:latin typeface="Tahoma" panose="020b0604030504040204" pitchFamily="34" charset="0"/>
                <a:ea typeface="宋体" panose="02010600030101010101" pitchFamily="2" charset="-122"/>
              </a:rPr>
              <a:t>形象</a:t>
            </a:r>
            <a:r>
              <a:rPr lang="zh-CN" altLang="en-US" sz="3200" b="1">
                <a:solidFill>
                  <a:srgbClr val="000000"/>
                </a:solidFill>
                <a:latin typeface="Tahoma" panose="020b0604030504040204" pitchFamily="34" charset="0"/>
                <a:ea typeface="宋体" panose="02010600030101010101" pitchFamily="2" charset="-122"/>
              </a:rPr>
              <a:t>：</a:t>
            </a:r>
            <a:r>
              <a:rPr lang="zh-CN" altLang="en-US" sz="3200" b="1">
                <a:solidFill>
                  <a:srgbClr val="FF3300"/>
                </a:solidFill>
                <a:latin typeface="Tahoma" panose="020b0604030504040204" pitchFamily="34" charset="0"/>
                <a:ea typeface="宋体" panose="02010600030101010101" pitchFamily="2" charset="-122"/>
              </a:rPr>
              <a:t>迟衡山、庄绍光、虞育德</a:t>
            </a:r>
            <a:r>
              <a:rPr lang="zh-CN" altLang="en-US" sz="3200" b="1">
                <a:solidFill>
                  <a:srgbClr val="000000"/>
                </a:solidFill>
                <a:latin typeface="Tahoma" panose="020b0604030504040204" pitchFamily="34" charset="0"/>
                <a:ea typeface="宋体" panose="02010600030101010101" pitchFamily="2" charset="-122"/>
              </a:rPr>
              <a:t>等。 </a:t>
            </a:r>
          </a:p>
          <a:p>
            <a:pPr fontAlgn="base">
              <a:lnSpc>
                <a:spcPct val="170000"/>
              </a:lnSpc>
              <a:spcBef>
                <a:spcPct val="50000"/>
              </a:spcBef>
              <a:spcAft>
                <a:spcPct val="0"/>
              </a:spcAft>
            </a:pPr>
            <a:r>
              <a:rPr lang="zh-CN" altLang="en-US" sz="2800" b="1">
                <a:solidFill>
                  <a:srgbClr val="000000"/>
                </a:solidFill>
                <a:latin typeface="楷体_GB2312" panose="02010609030101010101" pitchFamily="49" charset="-122"/>
                <a:ea typeface="楷体_GB2312" panose="02010609030101010101" pitchFamily="49" charset="-122"/>
              </a:rPr>
              <a:t>    讲究文行出处，淡泊功名利禄，面对世风日下的现实，都企图用</a:t>
            </a:r>
            <a:r>
              <a:rPr lang="zh-CN" altLang="en-US" sz="2800" b="1">
                <a:solidFill>
                  <a:srgbClr val="FF0000"/>
                </a:solidFill>
                <a:latin typeface="楷体_GB2312" panose="02010609030101010101" pitchFamily="49" charset="-122"/>
                <a:ea typeface="楷体_GB2312" panose="02010609030101010101" pitchFamily="49" charset="-122"/>
              </a:rPr>
              <a:t>复古</a:t>
            </a:r>
            <a:r>
              <a:rPr lang="zh-CN" altLang="en-US" sz="2800" b="1">
                <a:solidFill>
                  <a:srgbClr val="000000"/>
                </a:solidFill>
                <a:latin typeface="楷体_GB2312" panose="02010609030101010101" pitchFamily="49" charset="-122"/>
                <a:ea typeface="楷体_GB2312" panose="02010609030101010101" pitchFamily="49" charset="-122"/>
              </a:rPr>
              <a:t>的办法来改良社会。</a:t>
            </a:r>
          </a:p>
          <a:p>
            <a:pPr fontAlgn="base">
              <a:lnSpc>
                <a:spcPct val="170000"/>
              </a:lnSpc>
              <a:spcBef>
                <a:spcPct val="50000"/>
              </a:spcBef>
              <a:spcAft>
                <a:spcPct val="0"/>
              </a:spcAft>
            </a:pPr>
            <a:r>
              <a:rPr lang="zh-CN" altLang="en-US" sz="2800" b="1">
                <a:solidFill>
                  <a:srgbClr val="000000"/>
                </a:solidFill>
                <a:latin typeface="楷体_GB2312" panose="02010609030101010101" pitchFamily="49" charset="-122"/>
                <a:ea typeface="楷体_GB2312" panose="02010609030101010101" pitchFamily="49" charset="-122"/>
              </a:rPr>
              <a:t>    </a:t>
            </a:r>
            <a:r>
              <a:rPr lang="zh-CN" altLang="en-US" sz="2800" b="1">
                <a:solidFill>
                  <a:srgbClr val="FF0000"/>
                </a:solidFill>
                <a:latin typeface="楷体_GB2312" panose="02010609030101010101" pitchFamily="49" charset="-122"/>
                <a:ea typeface="楷体_GB2312" panose="02010609030101010101" pitchFamily="49" charset="-122"/>
              </a:rPr>
              <a:t>修建和祭祀泰伯祠</a:t>
            </a:r>
            <a:r>
              <a:rPr lang="zh-CN" altLang="en-US" sz="2800" b="1">
                <a:solidFill>
                  <a:srgbClr val="000000"/>
                </a:solidFill>
                <a:latin typeface="楷体_GB2312" panose="02010609030101010101" pitchFamily="49" charset="-122"/>
                <a:ea typeface="楷体_GB2312" panose="02010609030101010101" pitchFamily="49" charset="-122"/>
              </a:rPr>
              <a:t>。在这些人身上反映了当时一部分知识分子企图通过复古来改变衰风颓运的正统儒家思想。</a:t>
            </a:r>
            <a:r>
              <a:rPr lang="zh-CN" altLang="en-US" sz="2800" u="sng">
                <a:solidFill>
                  <a:srgbClr val="000000"/>
                </a:solidFill>
                <a:latin typeface="楷体_GB2312" panose="02010609030101010101" pitchFamily="49" charset="-122"/>
                <a:ea typeface="楷体_GB2312" panose="02010609030101010101" pitchFamily="49" charset="-122"/>
              </a:rPr>
              <a:t> </a:t>
            </a:r>
          </a:p>
        </p:txBody>
      </p:sp>
      <p:sp>
        <p:nvSpPr>
          <p:cNvPr id="652293" name="Text Box 5"/>
          <p:cNvSpPr txBox="1">
            <a:spLocks noChangeArrowheads="1"/>
          </p:cNvSpPr>
          <p:nvPr/>
        </p:nvSpPr>
        <p:spPr bwMode="auto">
          <a:xfrm>
            <a:off x="2927350" y="1916113"/>
            <a:ext cx="6337300"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50000"/>
              </a:spcBef>
              <a:spcAft>
                <a:spcPct val="0"/>
              </a:spcAft>
            </a:pPr>
            <a:endParaRPr lang="zh-CN" altLang="zh-CN" sz="2400">
              <a:solidFill>
                <a:srgbClr val="000000"/>
              </a:solidFill>
              <a:latin typeface="Tahoma" panose="020b060403050404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withEffect">
                                  <p:stCondLst>
                                    <p:cond delay="0"/>
                                  </p:stCondLst>
                                  <p:childTnLst>
                                    <p:set>
                                      <p:cBhvr>
                                        <p:cTn id="6" dur="1" fill="hold">
                                          <p:stCondLst>
                                            <p:cond delay="0"/>
                                          </p:stCondLst>
                                        </p:cTn>
                                        <p:tgtEl>
                                          <p:spTgt spid="652292"/>
                                        </p:tgtEl>
                                        <p:attrNameLst>
                                          <p:attrName>style.visibility</p:attrName>
                                        </p:attrNameLst>
                                      </p:cBhvr>
                                      <p:to>
                                        <p:strVal val="visible"/>
                                      </p:to>
                                    </p:set>
                                    <p:animEffect transition="in" filter="slide(fromLeft)">
                                      <p:cBhvr>
                                        <p:cTn id="7" dur="500"/>
                                        <p:tgtEl>
                                          <p:spTgt spid="652292"/>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652293"/>
                                        </p:tgtEl>
                                        <p:attrNameLst>
                                          <p:attrName>style.visibility</p:attrName>
                                        </p:attrNameLst>
                                      </p:cBhvr>
                                      <p:to>
                                        <p:strVal val="visible"/>
                                      </p:to>
                                    </p:set>
                                    <p:anim calcmode="lin" valueType="num">
                                      <p:cBhvr>
                                        <p:cTn id="11" dur="1000" fill="hold"/>
                                        <p:tgtEl>
                                          <p:spTgt spid="652293"/>
                                        </p:tgtEl>
                                        <p:attrNameLst>
                                          <p:attrName>ppt_w</p:attrName>
                                        </p:attrNameLst>
                                      </p:cBhvr>
                                      <p:tavLst>
                                        <p:tav tm="0">
                                          <p:val>
                                            <p:fltVal val="0"/>
                                          </p:val>
                                        </p:tav>
                                        <p:tav tm="100000">
                                          <p:val>
                                            <p:strVal val="#ppt_w"/>
                                          </p:val>
                                        </p:tav>
                                      </p:tavLst>
                                    </p:anim>
                                    <p:anim calcmode="lin" valueType="num">
                                      <p:cBhvr>
                                        <p:cTn id="12" dur="1000" fill="hold"/>
                                        <p:tgtEl>
                                          <p:spTgt spid="652293"/>
                                        </p:tgtEl>
                                        <p:attrNameLst>
                                          <p:attrName>ppt_h</p:attrName>
                                        </p:attrNameLst>
                                      </p:cBhvr>
                                      <p:tavLst>
                                        <p:tav tm="0">
                                          <p:val>
                                            <p:fltVal val="0"/>
                                          </p:val>
                                        </p:tav>
                                        <p:tav tm="100000">
                                          <p:val>
                                            <p:strVal val="#ppt_h"/>
                                          </p:val>
                                        </p:tav>
                                      </p:tavLst>
                                    </p:anim>
                                    <p:animEffect transition="in" filter="fade">
                                      <p:cBhvr>
                                        <p:cTn id="13" dur="1000"/>
                                        <p:tgtEl>
                                          <p:spTgt spid="65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2292" grpId="0"/>
      <p:bldP spid="65229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2932" name="Text Box 4"/>
          <p:cNvSpPr txBox="1">
            <a:spLocks noGrp="1" noChangeArrowheads="1"/>
          </p:cNvSpPr>
          <p:nvPr>
            <p:ph type="title"/>
          </p:nvPr>
        </p:nvSpPr>
        <p:spPr>
          <a:xfrm>
            <a:off x="1774826" y="188913"/>
            <a:ext cx="8893175" cy="1752600"/>
          </a:xfrm>
          <a:noFill/>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altLang="zh-CN" sz="3600" i="0">
                <a:latin typeface="方正姚体" panose="02010601030101010101" pitchFamily="2" charset="-122"/>
                <a:ea typeface="方正姚体" panose="02010601030101010101" pitchFamily="2" charset="-122"/>
              </a:rPr>
              <a:t>3</a:t>
            </a:r>
            <a:r>
              <a:rPr lang="zh-CN" altLang="en-US" sz="3600" i="0">
                <a:latin typeface="方正姚体" panose="02010601030101010101" pitchFamily="2" charset="-122"/>
                <a:ea typeface="方正姚体" panose="02010601030101010101" pitchFamily="2" charset="-122"/>
              </a:rPr>
              <a:t>、</a:t>
            </a:r>
            <a:r>
              <a:rPr lang="zh-CN" altLang="en-US" sz="3600" i="0">
                <a:solidFill>
                  <a:srgbClr val="0000FF"/>
                </a:solidFill>
                <a:latin typeface="方正姚体" panose="02010601030101010101" pitchFamily="2" charset="-122"/>
                <a:ea typeface="方正姚体" panose="02010601030101010101" pitchFamily="2" charset="-122"/>
              </a:rPr>
              <a:t>市井奇人</a:t>
            </a:r>
            <a:r>
              <a:rPr lang="zh-CN" altLang="en-US" sz="3600" i="0">
                <a:latin typeface="方正姚体" panose="02010601030101010101" pitchFamily="2" charset="-122"/>
                <a:ea typeface="方正姚体" panose="02010601030101010101" pitchFamily="2" charset="-122"/>
              </a:rPr>
              <a:t>：王太、盖宽、季遐年、荆元</a:t>
            </a:r>
          </a:p>
        </p:txBody>
      </p:sp>
      <p:sp>
        <p:nvSpPr>
          <p:cNvPr id="892933" name="Text Box 5"/>
          <p:cNvSpPr txBox="1">
            <a:spLocks noGrp="1" noChangeArrowheads="1"/>
          </p:cNvSpPr>
          <p:nvPr>
            <p:ph type="body" idx="1"/>
          </p:nvPr>
        </p:nvSpPr>
        <p:spPr>
          <a:xfrm>
            <a:off x="1703389" y="1412876"/>
            <a:ext cx="8785225" cy="5256213"/>
          </a:xfrm>
          <a:noFill/>
          <a:extLst>
            <a:ext uri="{91240B29-F687-4F45-9708-019B960494DF}">
              <a14:hiddenLine xmlns:a14="http://schemas.microsoft.com/office/drawing/2010/main" w="9525">
                <a:solidFill>
                  <a:schemeClr val="tx1"/>
                </a:solidFill>
                <a:miter lim="800000"/>
                <a:headEnd/>
                <a:tailEnd/>
              </a14:hiddenLine>
            </a:ext>
          </a:extLst>
        </p:spPr>
        <p:txBody>
          <a:bodyPr/>
          <a:lstStyle/>
          <a:p>
            <a:pPr>
              <a:lnSpc>
                <a:spcPct val="130000"/>
              </a:lnSpc>
              <a:spcBef>
                <a:spcPct val="50000"/>
              </a:spcBef>
              <a:buClrTx/>
              <a:buFontTx/>
              <a:buNone/>
            </a:pPr>
            <a:r>
              <a:rPr lang="en-US" altLang="zh-CN" sz="800" i="0"/>
              <a:t>            </a:t>
            </a:r>
            <a:r>
              <a:rPr lang="en-US" altLang="zh-CN" sz="800" i="0">
                <a:latin typeface="楷体_GB2312" panose="02010609030101010101" pitchFamily="49" charset="-122"/>
                <a:ea typeface="楷体_GB2312" panose="02010609030101010101" pitchFamily="49" charset="-122"/>
              </a:rPr>
              <a:t>            </a:t>
            </a:r>
            <a:r>
              <a:rPr lang="zh-CN" altLang="en-US" i="0">
                <a:solidFill>
                  <a:srgbClr val="FF0000"/>
                </a:solidFill>
                <a:latin typeface="楷体_GB2312" panose="02010609030101010101" pitchFamily="49" charset="-122"/>
                <a:ea typeface="楷体_GB2312" panose="02010609030101010101" pitchFamily="49" charset="-122"/>
              </a:rPr>
              <a:t>自食其力，置身于功名富贵之外，</a:t>
            </a:r>
            <a:r>
              <a:rPr lang="zh-CN" altLang="en-US" i="0">
                <a:solidFill>
                  <a:srgbClr val="FF0000"/>
                </a:solidFill>
                <a:ea typeface="楷体_GB2312" panose="02010609030101010101" pitchFamily="49" charset="-122"/>
              </a:rPr>
              <a:t>不受名教礼法约束，不受功名富贵羁绊</a:t>
            </a:r>
            <a:r>
              <a:rPr lang="zh-CN" altLang="en-US" i="0">
                <a:ea typeface="楷体_GB2312" panose="02010609030101010101" pitchFamily="49" charset="-122"/>
              </a:rPr>
              <a:t>，追求</a:t>
            </a:r>
            <a:r>
              <a:rPr lang="zh-CN" altLang="en-US" i="0">
                <a:latin typeface="Arial" panose="020b0604020202020204" pitchFamily="34" charset="0"/>
                <a:ea typeface="楷体_GB2312" panose="02010609030101010101" pitchFamily="49" charset="-122"/>
              </a:rPr>
              <a:t>“</a:t>
            </a:r>
            <a:r>
              <a:rPr lang="zh-CN" altLang="en-US" i="0">
                <a:ea typeface="楷体_GB2312" panose="02010609030101010101" pitchFamily="49" charset="-122"/>
              </a:rPr>
              <a:t>天不收、地不管</a:t>
            </a:r>
            <a:r>
              <a:rPr lang="zh-CN" altLang="en-US" i="0">
                <a:latin typeface="Arial" panose="020b0604020202020204" pitchFamily="34" charset="0"/>
                <a:ea typeface="楷体_GB2312" panose="02010609030101010101" pitchFamily="49" charset="-122"/>
              </a:rPr>
              <a:t>”</a:t>
            </a:r>
            <a:r>
              <a:rPr lang="zh-CN" altLang="en-US" i="0">
                <a:ea typeface="楷体_GB2312" panose="02010609030101010101" pitchFamily="49" charset="-122"/>
              </a:rPr>
              <a:t>的自由生活，沉醉在琴棋书画的雅趣中，高雅脱俗，怡然自得，表现出正常人的尊严和独立的精神品格。</a:t>
            </a:r>
          </a:p>
          <a:p>
            <a:pPr>
              <a:lnSpc>
                <a:spcPct val="125000"/>
              </a:lnSpc>
              <a:spcBef>
                <a:spcPct val="60000"/>
              </a:spcBef>
              <a:buClrTx/>
              <a:buFontTx/>
              <a:buNone/>
            </a:pPr>
            <a:r>
              <a:rPr lang="zh-CN" altLang="en-US" i="0">
                <a:ea typeface="楷体_GB2312" panose="02010609030101010101" pitchFamily="49" charset="-122"/>
              </a:rPr>
              <a:t>             这是作者上下求索的结果，包含着一定的民主思想。这些市井奇人其实是</a:t>
            </a:r>
            <a:r>
              <a:rPr lang="zh-CN" altLang="en-US" i="0">
                <a:solidFill>
                  <a:srgbClr val="FF0000"/>
                </a:solidFill>
                <a:ea typeface="楷体_GB2312" panose="02010609030101010101" pitchFamily="49" charset="-122"/>
              </a:rPr>
              <a:t>化了装的文人</a:t>
            </a:r>
            <a:r>
              <a:rPr lang="zh-CN" altLang="en-US" i="0">
                <a:ea typeface="楷体_GB2312" panose="02010609030101010101" pitchFamily="49" charset="-122"/>
              </a:rPr>
              <a:t>，是作者为新一代读书人设计的人生道路，体现了作者对独立人格的追求。</a:t>
            </a:r>
            <a:r>
              <a:rPr lang="zh-CN" altLang="en-US" sz="2000">
                <a:latin typeface="楷体_GB2312" panose="02010609030101010101" pitchFamily="49" charset="-122"/>
                <a:ea typeface="楷体_GB2312" panose="0201060903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92932"/>
                                        </p:tgtEl>
                                        <p:attrNameLst>
                                          <p:attrName>style.visibility</p:attrName>
                                        </p:attrNameLst>
                                      </p:cBhvr>
                                      <p:to>
                                        <p:strVal val="visible"/>
                                      </p:to>
                                    </p:set>
                                    <p:animEffect transition="in" filter="wipe(left)">
                                      <p:cBhvr>
                                        <p:cTn id="7" dur="500"/>
                                        <p:tgtEl>
                                          <p:spTgt spid="892932"/>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92933"/>
                                        </p:tgtEl>
                                        <p:attrNameLst>
                                          <p:attrName>style.visibility</p:attrName>
                                        </p:attrNameLst>
                                      </p:cBhvr>
                                      <p:to>
                                        <p:strVal val="visible"/>
                                      </p:to>
                                    </p:set>
                                    <p:animEffect transition="in" filter="dissolve">
                                      <p:cBhvr>
                                        <p:cTn id="11" dur="500"/>
                                        <p:tgtEl>
                                          <p:spTgt spid="892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2932" grpId="0"/>
      <p:bldP spid="89293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3316" name="Text Box 4"/>
          <p:cNvSpPr txBox="1">
            <a:spLocks noChangeArrowheads="1"/>
          </p:cNvSpPr>
          <p:nvPr/>
        </p:nvSpPr>
        <p:spPr bwMode="auto">
          <a:xfrm>
            <a:off x="2495550" y="1700214"/>
            <a:ext cx="7200900" cy="437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45000"/>
              </a:lnSpc>
              <a:spcBef>
                <a:spcPct val="50000"/>
              </a:spcBef>
              <a:spcAft>
                <a:spcPct val="0"/>
              </a:spcAft>
            </a:pPr>
            <a:r>
              <a:rPr lang="en-US" altLang="zh-CN" sz="3200" b="1">
                <a:solidFill>
                  <a:srgbClr val="000000"/>
                </a:solidFill>
                <a:latin typeface="Tahoma" panose="020b0604030504040204" pitchFamily="34" charset="0"/>
                <a:ea typeface="楷体_GB2312" panose="02010609030101010101" pitchFamily="49" charset="-122"/>
              </a:rPr>
              <a:t>         </a:t>
            </a:r>
            <a:r>
              <a:rPr lang="zh-CN" altLang="en-US" sz="3200" b="1">
                <a:solidFill>
                  <a:srgbClr val="000000"/>
                </a:solidFill>
                <a:latin typeface="Tahoma" panose="020b0604030504040204" pitchFamily="34" charset="0"/>
                <a:ea typeface="楷体_GB2312" panose="02010609030101010101" pitchFamily="49" charset="-122"/>
              </a:rPr>
              <a:t>从作品对理想人物的刻画来看，作者有追求，有探寻，也有发展，从第一回</a:t>
            </a:r>
            <a:r>
              <a:rPr lang="zh-CN" altLang="en-US" sz="3200" b="1">
                <a:solidFill>
                  <a:srgbClr val="FF3300"/>
                </a:solidFill>
                <a:latin typeface="Tahoma" panose="020b0604030504040204" pitchFamily="34" charset="0"/>
                <a:ea typeface="楷体_GB2312" panose="02010609030101010101" pitchFamily="49" charset="-122"/>
              </a:rPr>
              <a:t>王冕</a:t>
            </a:r>
            <a:r>
              <a:rPr lang="zh-CN" altLang="en-US" sz="3200" b="1">
                <a:solidFill>
                  <a:srgbClr val="000000"/>
                </a:solidFill>
                <a:latin typeface="Tahoma" panose="020b0604030504040204" pitchFamily="34" charset="0"/>
                <a:ea typeface="楷体_GB2312" panose="02010609030101010101" pitchFamily="49" charset="-122"/>
              </a:rPr>
              <a:t>的人格自尊到最后一回</a:t>
            </a:r>
            <a:r>
              <a:rPr lang="zh-CN" altLang="en-US" sz="3200" b="1">
                <a:solidFill>
                  <a:srgbClr val="FF3300"/>
                </a:solidFill>
                <a:latin typeface="Tahoma" panose="020b0604030504040204" pitchFamily="34" charset="0"/>
                <a:ea typeface="楷体_GB2312" panose="02010609030101010101" pitchFamily="49" charset="-122"/>
              </a:rPr>
              <a:t>市井奇人</a:t>
            </a:r>
            <a:r>
              <a:rPr lang="zh-CN" altLang="en-US" sz="3200" b="1">
                <a:solidFill>
                  <a:srgbClr val="000000"/>
                </a:solidFill>
                <a:latin typeface="Tahoma" panose="020b0604030504040204" pitchFamily="34" charset="0"/>
                <a:ea typeface="楷体_GB2312" panose="02010609030101010101" pitchFamily="49" charset="-122"/>
              </a:rPr>
              <a:t>的自食其力，体现了作者对人生与社会的探索精神，特别</a:t>
            </a:r>
            <a:r>
              <a:rPr lang="zh-CN" altLang="en-US" sz="3200" b="1">
                <a:solidFill>
                  <a:srgbClr val="0000FF"/>
                </a:solidFill>
                <a:latin typeface="Tahoma" panose="020b0604030504040204" pitchFamily="34" charset="0"/>
                <a:ea typeface="楷体_GB2312" panose="02010609030101010101" pitchFamily="49" charset="-122"/>
              </a:rPr>
              <a:t>对知识分子出路的探寻和思考</a:t>
            </a:r>
            <a:r>
              <a:rPr lang="zh-CN" altLang="en-US" sz="3200" b="1">
                <a:solidFill>
                  <a:srgbClr val="000000"/>
                </a:solidFill>
                <a:latin typeface="Tahoma" panose="020b0604030504040204" pitchFamily="34" charset="0"/>
                <a:ea typeface="楷体_GB2312" panose="02010609030101010101" pitchFamily="49" charset="-122"/>
              </a:rPr>
              <a:t>。</a:t>
            </a:r>
          </a:p>
        </p:txBody>
      </p:sp>
    </p:spTree>
  </p:cSld>
  <p:clrMapOvr>
    <a:masterClrMapping/>
  </p:clrMapOvr>
  <p:transition spd="slow">
    <p:wipe dir="d"/>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4340" name="Text Box 4"/>
          <p:cNvSpPr txBox="1">
            <a:spLocks noChangeArrowheads="1"/>
          </p:cNvSpPr>
          <p:nvPr/>
        </p:nvSpPr>
        <p:spPr bwMode="auto">
          <a:xfrm>
            <a:off x="2640014" y="549275"/>
            <a:ext cx="71278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FFFFFF"/>
                </a:solidFill>
                <a:latin typeface="Tahoma" panose="020b0604030504040204" pitchFamily="34" charset="0"/>
                <a:ea typeface="宋体" panose="02010600030101010101" pitchFamily="2" charset="-122"/>
              </a:rPr>
              <a:t>第四节   </a:t>
            </a:r>
            <a:r>
              <a:rPr lang="en-US" altLang="zh-CN" sz="3600" b="1">
                <a:solidFill>
                  <a:srgbClr val="FFFFFF"/>
                </a:solidFill>
                <a:latin typeface="Tahoma" panose="020b0604030504040204" pitchFamily="34" charset="0"/>
                <a:ea typeface="宋体" panose="02010600030101010101" pitchFamily="2" charset="-122"/>
              </a:rPr>
              <a:t>《</a:t>
            </a:r>
            <a:r>
              <a:rPr lang="zh-CN" altLang="en-US" sz="3600" b="1">
                <a:solidFill>
                  <a:srgbClr val="FFFFFF"/>
                </a:solidFill>
                <a:latin typeface="Tahoma" panose="020b0604030504040204" pitchFamily="34" charset="0"/>
                <a:ea typeface="宋体" panose="02010600030101010101" pitchFamily="2" charset="-122"/>
              </a:rPr>
              <a:t>儒林外史</a:t>
            </a:r>
            <a:r>
              <a:rPr lang="en-US" altLang="zh-CN" sz="3600" b="1">
                <a:solidFill>
                  <a:srgbClr val="FFFFFF"/>
                </a:solidFill>
                <a:latin typeface="Tahoma" panose="020b0604030504040204" pitchFamily="34" charset="0"/>
                <a:ea typeface="宋体" panose="02010600030101010101" pitchFamily="2" charset="-122"/>
              </a:rPr>
              <a:t>》</a:t>
            </a:r>
            <a:r>
              <a:rPr lang="zh-CN" altLang="en-US" sz="3600" b="1">
                <a:solidFill>
                  <a:srgbClr val="FFFFFF"/>
                </a:solidFill>
                <a:latin typeface="Tahoma" panose="020b0604030504040204" pitchFamily="34" charset="0"/>
                <a:ea typeface="宋体" panose="02010600030101010101" pitchFamily="2" charset="-122"/>
              </a:rPr>
              <a:t>的艺术成就</a:t>
            </a:r>
            <a:r>
              <a:rPr lang="zh-CN" altLang="en-US" sz="3600">
                <a:solidFill>
                  <a:srgbClr val="FFFFFF"/>
                </a:solidFill>
                <a:latin typeface="Tahoma" panose="020b0604030504040204" pitchFamily="34" charset="0"/>
                <a:ea typeface="宋体" panose="02010600030101010101" pitchFamily="2" charset="-122"/>
              </a:rPr>
              <a:t> </a:t>
            </a:r>
          </a:p>
        </p:txBody>
      </p:sp>
      <p:sp>
        <p:nvSpPr>
          <p:cNvPr id="654341" name="Text Box 5"/>
          <p:cNvSpPr txBox="1">
            <a:spLocks noChangeArrowheads="1"/>
          </p:cNvSpPr>
          <p:nvPr/>
        </p:nvSpPr>
        <p:spPr bwMode="auto">
          <a:xfrm>
            <a:off x="2208213" y="1773238"/>
            <a:ext cx="72009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a:solidFill>
                  <a:srgbClr val="FFFFFF"/>
                </a:solidFill>
                <a:latin typeface="Tahoma" panose="020b0604030504040204" pitchFamily="34" charset="0"/>
                <a:ea typeface="宋体" panose="02010600030101010101" pitchFamily="2" charset="-122"/>
              </a:rPr>
              <a:t>一、</a:t>
            </a:r>
            <a:r>
              <a:rPr lang="zh-CN" altLang="en-US" sz="3600" b="1">
                <a:solidFill>
                  <a:srgbClr val="FFFFFF"/>
                </a:solidFill>
                <a:latin typeface="Tahoma" panose="020b0604030504040204" pitchFamily="34" charset="0"/>
                <a:ea typeface="华文新魏" panose="02010800040101010101" pitchFamily="2" charset="-122"/>
              </a:rPr>
              <a:t>在</a:t>
            </a:r>
            <a:r>
              <a:rPr lang="zh-CN" altLang="en-US" sz="3600" b="1">
                <a:solidFill>
                  <a:srgbClr val="FF0000"/>
                </a:solidFill>
                <a:latin typeface="Tahoma" panose="020b0604030504040204" pitchFamily="34" charset="0"/>
                <a:ea typeface="华文新魏" panose="02010800040101010101" pitchFamily="2" charset="-122"/>
              </a:rPr>
              <a:t>摆脱传统题材</a:t>
            </a:r>
            <a:r>
              <a:rPr lang="zh-CN" altLang="en-US" sz="3600" b="1">
                <a:solidFill>
                  <a:srgbClr val="FFFFFF"/>
                </a:solidFill>
                <a:latin typeface="Tahoma" panose="020b0604030504040204" pitchFamily="34" charset="0"/>
                <a:ea typeface="华文新魏" panose="02010800040101010101" pitchFamily="2" charset="-122"/>
              </a:rPr>
              <a:t>上的首创意义</a:t>
            </a:r>
          </a:p>
        </p:txBody>
      </p:sp>
      <p:sp>
        <p:nvSpPr>
          <p:cNvPr id="654342" name="Text Box 6"/>
          <p:cNvSpPr txBox="1">
            <a:spLocks noChangeArrowheads="1"/>
          </p:cNvSpPr>
          <p:nvPr/>
        </p:nvSpPr>
        <p:spPr bwMode="auto">
          <a:xfrm>
            <a:off x="2351088" y="3500438"/>
            <a:ext cx="7129462" cy="157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5000"/>
              </a:lnSpc>
              <a:spcBef>
                <a:spcPct val="50000"/>
              </a:spcBef>
              <a:spcAft>
                <a:spcPct val="0"/>
              </a:spcAft>
            </a:pPr>
            <a:r>
              <a:rPr lang="en-US" altLang="zh-CN" sz="2800" b="1">
                <a:solidFill>
                  <a:srgbClr val="FFFFFF"/>
                </a:solidFill>
                <a:latin typeface="Tahoma" panose="020b0604030504040204" pitchFamily="34" charset="0"/>
                <a:ea typeface="楷体_GB2312" panose="02010609030101010101" pitchFamily="49" charset="-122"/>
              </a:rPr>
              <a:t>         </a:t>
            </a:r>
            <a:r>
              <a:rPr lang="zh-CN" altLang="en-US" sz="3600" b="1">
                <a:solidFill>
                  <a:srgbClr val="FF3300"/>
                </a:solidFill>
                <a:latin typeface="Tahoma" panose="020b0604030504040204" pitchFamily="34" charset="0"/>
                <a:ea typeface="楷体_GB2312" panose="02010609030101010101" pitchFamily="49" charset="-122"/>
              </a:rPr>
              <a:t>题材</a:t>
            </a:r>
            <a:r>
              <a:rPr lang="zh-CN" altLang="en-US" sz="3600" b="1">
                <a:solidFill>
                  <a:srgbClr val="FFFFFF"/>
                </a:solidFill>
                <a:latin typeface="Tahoma" panose="020b0604030504040204" pitchFamily="34" charset="0"/>
                <a:ea typeface="楷体_GB2312" panose="02010609030101010101" pitchFamily="49" charset="-122"/>
              </a:rPr>
              <a:t>的沿袭，是中国古典小说的一大特点，也是一种保守的表现。</a:t>
            </a:r>
            <a:endParaRPr lang="zh-CN" altLang="en-US" sz="3600" b="1">
              <a:solidFill>
                <a:srgbClr val="FFFFFF"/>
              </a:solidFill>
              <a:latin typeface="楷体_GB2312" panose="02010609030101010101" pitchFamily="49" charset="-122"/>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54340"/>
                                        </p:tgtEl>
                                        <p:attrNameLst>
                                          <p:attrName>style.visibility</p:attrName>
                                        </p:attrNameLst>
                                      </p:cBhvr>
                                      <p:to>
                                        <p:strVal val="visible"/>
                                      </p:to>
                                    </p:set>
                                    <p:animEffect transition="in" filter="fade">
                                      <p:cBhvr>
                                        <p:cTn id="7" dur="1000"/>
                                        <p:tgtEl>
                                          <p:spTgt spid="654340"/>
                                        </p:tgtEl>
                                      </p:cBhvr>
                                    </p:animEffect>
                                    <p:anim calcmode="lin" valueType="num">
                                      <p:cBhvr>
                                        <p:cTn id="8" dur="1000" fill="hold"/>
                                        <p:tgtEl>
                                          <p:spTgt spid="654340"/>
                                        </p:tgtEl>
                                        <p:attrNameLst>
                                          <p:attrName>ppt_x</p:attrName>
                                        </p:attrNameLst>
                                      </p:cBhvr>
                                      <p:tavLst>
                                        <p:tav tm="0">
                                          <p:val>
                                            <p:strVal val="#ppt_x"/>
                                          </p:val>
                                        </p:tav>
                                        <p:tav tm="100000">
                                          <p:val>
                                            <p:strVal val="#ppt_x"/>
                                          </p:val>
                                        </p:tav>
                                      </p:tavLst>
                                    </p:anim>
                                    <p:anim calcmode="lin" valueType="num">
                                      <p:cBhvr>
                                        <p:cTn id="9" dur="1000" fill="hold"/>
                                        <p:tgtEl>
                                          <p:spTgt spid="65434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54341"/>
                                        </p:tgtEl>
                                        <p:attrNameLst>
                                          <p:attrName>style.visibility</p:attrName>
                                        </p:attrNameLst>
                                      </p:cBhvr>
                                      <p:to>
                                        <p:strVal val="visible"/>
                                      </p:to>
                                    </p:set>
                                    <p:animEffect transition="in" filter="wipe(left)">
                                      <p:cBhvr>
                                        <p:cTn id="13" dur="500"/>
                                        <p:tgtEl>
                                          <p:spTgt spid="654341"/>
                                        </p:tgtEl>
                                      </p:cBhvr>
                                    </p:animEffect>
                                  </p:childTnLst>
                                </p:cTn>
                              </p:par>
                            </p:childTnLst>
                          </p:cTn>
                        </p:par>
                        <p:par>
                          <p:cTn id="14" fill="hold" nodeType="afterGroup">
                            <p:stCondLst>
                              <p:cond delay="1500"/>
                            </p:stCondLst>
                            <p:childTnLst>
                              <p:par>
                                <p:cTn id="15" presetID="16" presetClass="entr" presetSubtype="26" fill="hold" grpId="0" nodeType="afterEffect">
                                  <p:stCondLst>
                                    <p:cond delay="0"/>
                                  </p:stCondLst>
                                  <p:childTnLst>
                                    <p:set>
                                      <p:cBhvr>
                                        <p:cTn id="16" dur="1" fill="hold">
                                          <p:stCondLst>
                                            <p:cond delay="0"/>
                                          </p:stCondLst>
                                        </p:cTn>
                                        <p:tgtEl>
                                          <p:spTgt spid="654342"/>
                                        </p:tgtEl>
                                        <p:attrNameLst>
                                          <p:attrName>style.visibility</p:attrName>
                                        </p:attrNameLst>
                                      </p:cBhvr>
                                      <p:to>
                                        <p:strVal val="visible"/>
                                      </p:to>
                                    </p:set>
                                    <p:animEffect transition="in" filter="barn(inHorizontal)">
                                      <p:cBhvr>
                                        <p:cTn id="17" dur="500"/>
                                        <p:tgtEl>
                                          <p:spTgt spid="65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4340" grpId="0"/>
      <p:bldP spid="654341" grpId="0"/>
      <p:bldP spid="65434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64" name="Text Box 4"/>
          <p:cNvSpPr txBox="1">
            <a:spLocks noChangeArrowheads="1"/>
          </p:cNvSpPr>
          <p:nvPr/>
        </p:nvSpPr>
        <p:spPr bwMode="auto">
          <a:xfrm>
            <a:off x="3792539" y="692150"/>
            <a:ext cx="53292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000000"/>
                </a:solidFill>
                <a:latin typeface="Tahoma" panose="020b0604030504040204" pitchFamily="34" charset="0"/>
                <a:ea typeface="宋体" panose="02010600030101010101" pitchFamily="2" charset="-122"/>
              </a:rPr>
              <a:t>二、突出的</a:t>
            </a:r>
            <a:r>
              <a:rPr lang="zh-CN" altLang="en-US" sz="3600" b="1">
                <a:solidFill>
                  <a:srgbClr val="FF0000"/>
                </a:solidFill>
                <a:latin typeface="Tahoma" panose="020b0604030504040204" pitchFamily="34" charset="0"/>
                <a:ea typeface="宋体" panose="02010600030101010101" pitchFamily="2" charset="-122"/>
              </a:rPr>
              <a:t>讽刺</a:t>
            </a:r>
            <a:r>
              <a:rPr lang="zh-CN" altLang="en-US" sz="3600" b="1">
                <a:solidFill>
                  <a:srgbClr val="000000"/>
                </a:solidFill>
                <a:latin typeface="Tahoma" panose="020b0604030504040204" pitchFamily="34" charset="0"/>
                <a:ea typeface="宋体" panose="02010600030101010101" pitchFamily="2" charset="-122"/>
              </a:rPr>
              <a:t>艺术 </a:t>
            </a:r>
          </a:p>
        </p:txBody>
      </p:sp>
      <p:sp>
        <p:nvSpPr>
          <p:cNvPr id="655365" name="Text Box 5"/>
          <p:cNvSpPr txBox="1">
            <a:spLocks noChangeArrowheads="1"/>
          </p:cNvSpPr>
          <p:nvPr/>
        </p:nvSpPr>
        <p:spPr bwMode="auto">
          <a:xfrm>
            <a:off x="2566989" y="1916113"/>
            <a:ext cx="7850187" cy="490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5000"/>
              </a:lnSpc>
              <a:spcBef>
                <a:spcPct val="0"/>
              </a:spcBef>
              <a:spcAft>
                <a:spcPct val="0"/>
              </a:spcAft>
            </a:pPr>
            <a:r>
              <a:rPr lang="en-US" altLang="zh-CN" sz="2600">
                <a:solidFill>
                  <a:srgbClr val="000000"/>
                </a:solidFill>
                <a:latin typeface="Tahoma" panose="020b0604030504040204" pitchFamily="34" charset="0"/>
                <a:ea typeface="宋体" panose="02010600030101010101" pitchFamily="2" charset="-122"/>
              </a:rPr>
              <a:t>       </a:t>
            </a:r>
          </a:p>
          <a:p>
            <a:pPr fontAlgn="base">
              <a:lnSpc>
                <a:spcPct val="140000"/>
              </a:lnSpc>
              <a:spcBef>
                <a:spcPct val="0"/>
              </a:spcBef>
              <a:spcAft>
                <a:spcPct val="0"/>
              </a:spcAft>
            </a:pPr>
            <a:r>
              <a:rPr lang="en-US" altLang="zh-CN" sz="2600">
                <a:solidFill>
                  <a:srgbClr val="000000"/>
                </a:solidFill>
                <a:latin typeface="Tahoma" panose="020b0604030504040204" pitchFamily="34" charset="0"/>
                <a:ea typeface="宋体" panose="02010600030101010101" pitchFamily="2" charset="-122"/>
              </a:rPr>
              <a:t>       </a:t>
            </a:r>
            <a:r>
              <a:rPr lang="zh-CN" altLang="en-US" sz="3200" b="1">
                <a:solidFill>
                  <a:srgbClr val="FF3300"/>
                </a:solidFill>
                <a:latin typeface="楷体_GB2312" panose="02010609030101010101" pitchFamily="49" charset="-122"/>
                <a:ea typeface="楷体_GB2312" panose="02010609030101010101" pitchFamily="49" charset="-122"/>
              </a:rPr>
              <a:t>鲁迅</a:t>
            </a:r>
            <a:r>
              <a:rPr lang="zh-CN" altLang="en-US" sz="3200" b="1">
                <a:solidFill>
                  <a:srgbClr val="000000"/>
                </a:solidFill>
                <a:latin typeface="楷体_GB2312" panose="02010609030101010101" pitchFamily="49" charset="-122"/>
                <a:ea typeface="楷体_GB2312" panose="02010609030101010101" pitchFamily="49" charset="-122"/>
              </a:rPr>
              <a:t>在</a:t>
            </a:r>
            <a:r>
              <a:rPr lang="en-US" altLang="zh-CN" sz="3200" b="1">
                <a:solidFill>
                  <a:srgbClr val="000000"/>
                </a:solidFill>
                <a:latin typeface="楷体_GB2312" panose="02010609030101010101" pitchFamily="49" charset="-122"/>
                <a:ea typeface="楷体_GB2312" panose="02010609030101010101" pitchFamily="49" charset="-122"/>
              </a:rPr>
              <a:t>《</a:t>
            </a:r>
            <a:r>
              <a:rPr lang="zh-CN" altLang="en-US" sz="3200" b="1">
                <a:solidFill>
                  <a:srgbClr val="000000"/>
                </a:solidFill>
                <a:latin typeface="楷体_GB2312" panose="02010609030101010101" pitchFamily="49" charset="-122"/>
                <a:ea typeface="楷体_GB2312" panose="02010609030101010101" pitchFamily="49" charset="-122"/>
              </a:rPr>
              <a:t>中国小说史略</a:t>
            </a:r>
            <a:r>
              <a:rPr lang="en-US" altLang="zh-CN" sz="3200" b="1">
                <a:solidFill>
                  <a:srgbClr val="000000"/>
                </a:solidFill>
                <a:latin typeface="楷体_GB2312" panose="02010609030101010101" pitchFamily="49" charset="-122"/>
                <a:ea typeface="楷体_GB2312" panose="02010609030101010101" pitchFamily="49" charset="-122"/>
              </a:rPr>
              <a:t>》</a:t>
            </a:r>
            <a:r>
              <a:rPr lang="zh-CN" altLang="en-US" sz="3200" b="1">
                <a:solidFill>
                  <a:srgbClr val="000000"/>
                </a:solidFill>
                <a:latin typeface="楷体_GB2312" panose="02010609030101010101" pitchFamily="49" charset="-122"/>
                <a:ea typeface="楷体_GB2312" panose="02010609030101010101" pitchFamily="49" charset="-122"/>
              </a:rPr>
              <a:t>中说：</a:t>
            </a:r>
            <a:r>
              <a:rPr lang="zh-CN" altLang="en-US" sz="3200" b="1">
                <a:solidFill>
                  <a:srgbClr val="000000"/>
                </a:solidFill>
                <a:latin typeface="Arial" panose="020b0604020202020204" pitchFamily="34" charset="0"/>
                <a:ea typeface="楷体_GB2312" panose="02010609030101010101" pitchFamily="49" charset="-122"/>
              </a:rPr>
              <a:t>“</a:t>
            </a:r>
            <a:r>
              <a:rPr lang="zh-CN" altLang="en-US" sz="3200" b="1">
                <a:solidFill>
                  <a:srgbClr val="0000FF"/>
                </a:solidFill>
                <a:latin typeface="楷体_GB2312" panose="02010609030101010101" pitchFamily="49" charset="-122"/>
                <a:ea typeface="楷体_GB2312" panose="02010609030101010101" pitchFamily="49" charset="-122"/>
              </a:rPr>
              <a:t>迨吴敬梓</a:t>
            </a:r>
            <a:r>
              <a:rPr lang="en-US" altLang="zh-CN" sz="3200" b="1">
                <a:solidFill>
                  <a:srgbClr val="0000FF"/>
                </a:solidFill>
                <a:latin typeface="楷体_GB2312" panose="02010609030101010101" pitchFamily="49" charset="-122"/>
                <a:ea typeface="楷体_GB2312" panose="02010609030101010101" pitchFamily="49" charset="-122"/>
              </a:rPr>
              <a:t>《</a:t>
            </a:r>
            <a:r>
              <a:rPr lang="zh-CN" altLang="en-US" sz="3200" b="1">
                <a:solidFill>
                  <a:srgbClr val="0000FF"/>
                </a:solidFill>
                <a:latin typeface="楷体_GB2312" panose="02010609030101010101" pitchFamily="49" charset="-122"/>
                <a:ea typeface="楷体_GB2312" panose="02010609030101010101" pitchFamily="49" charset="-122"/>
              </a:rPr>
              <a:t>儒林外史</a:t>
            </a:r>
            <a:r>
              <a:rPr lang="en-US" altLang="zh-CN" sz="3200" b="1">
                <a:solidFill>
                  <a:srgbClr val="0000FF"/>
                </a:solidFill>
                <a:latin typeface="楷体_GB2312" panose="02010609030101010101" pitchFamily="49" charset="-122"/>
                <a:ea typeface="楷体_GB2312" panose="02010609030101010101" pitchFamily="49" charset="-122"/>
              </a:rPr>
              <a:t>》</a:t>
            </a:r>
            <a:r>
              <a:rPr lang="zh-CN" altLang="en-US" sz="3200" b="1">
                <a:solidFill>
                  <a:srgbClr val="0000FF"/>
                </a:solidFill>
                <a:latin typeface="楷体_GB2312" panose="02010609030101010101" pitchFamily="49" charset="-122"/>
                <a:ea typeface="楷体_GB2312" panose="02010609030101010101" pitchFamily="49" charset="-122"/>
              </a:rPr>
              <a:t>出，乃秉持公心，指擿时弊，机锋所向，尤在士林。其文又戚而能谐，婉而多讽，于是说部中乃始有足称</a:t>
            </a:r>
            <a:r>
              <a:rPr lang="zh-CN" altLang="en-US" sz="3200" b="1">
                <a:solidFill>
                  <a:srgbClr val="FF0000"/>
                </a:solidFill>
                <a:latin typeface="楷体_GB2312" panose="02010609030101010101" pitchFamily="49" charset="-122"/>
                <a:ea typeface="楷体_GB2312" panose="02010609030101010101" pitchFamily="49" charset="-122"/>
              </a:rPr>
              <a:t>讽刺之书</a:t>
            </a:r>
            <a:r>
              <a:rPr lang="zh-CN" altLang="en-US" sz="3200" b="1">
                <a:solidFill>
                  <a:srgbClr val="000000"/>
                </a:solidFill>
                <a:latin typeface="楷体_GB2312" panose="02010609030101010101" pitchFamily="49" charset="-122"/>
                <a:ea typeface="楷体_GB2312" panose="02010609030101010101" pitchFamily="49" charset="-122"/>
              </a:rPr>
              <a:t>。</a:t>
            </a:r>
            <a:r>
              <a:rPr lang="zh-CN" altLang="en-US" sz="3200" b="1">
                <a:solidFill>
                  <a:srgbClr val="000000"/>
                </a:solidFill>
                <a:latin typeface="Arial" panose="020b0604020202020204" pitchFamily="34" charset="0"/>
                <a:ea typeface="楷体_GB2312" panose="02010609030101010101" pitchFamily="49" charset="-122"/>
              </a:rPr>
              <a:t>”</a:t>
            </a:r>
            <a:r>
              <a:rPr lang="zh-CN" altLang="en-US" sz="3200" b="1">
                <a:solidFill>
                  <a:srgbClr val="000000"/>
                </a:solidFill>
                <a:latin typeface="楷体_GB2312" panose="02010609030101010101" pitchFamily="49" charset="-122"/>
                <a:ea typeface="楷体_GB2312" panose="02010609030101010101" pitchFamily="49" charset="-122"/>
              </a:rPr>
              <a:t> </a:t>
            </a:r>
          </a:p>
          <a:p>
            <a:pPr fontAlgn="base">
              <a:spcBef>
                <a:spcPct val="0"/>
              </a:spcBef>
              <a:spcAft>
                <a:spcPct val="0"/>
              </a:spcAft>
            </a:pPr>
            <a:endParaRPr lang="zh-CN" altLang="en-US" sz="3200" b="1">
              <a:solidFill>
                <a:srgbClr val="000000"/>
              </a:solidFill>
              <a:latin typeface="楷体_GB2312" panose="02010609030101010101" pitchFamily="49" charset="-122"/>
              <a:ea typeface="楷体_GB2312" panose="02010609030101010101" pitchFamily="49" charset="-122"/>
            </a:endParaRPr>
          </a:p>
          <a:p>
            <a:pPr fontAlgn="base">
              <a:lnSpc>
                <a:spcPct val="115000"/>
              </a:lnSpc>
              <a:spcBef>
                <a:spcPct val="0"/>
              </a:spcBef>
              <a:spcAft>
                <a:spcPct val="0"/>
              </a:spcAft>
            </a:pPr>
            <a:r>
              <a:rPr lang="zh-CN" altLang="en-US" sz="2600">
                <a:solidFill>
                  <a:srgbClr val="000000"/>
                </a:solidFill>
                <a:latin typeface="Tahoma" panose="020b0604030504040204" pitchFamily="34" charset="0"/>
                <a:ea typeface="宋体" panose="02010600030101010101" pitchFamily="2" charset="-122"/>
              </a:rPr>
              <a:t>        </a:t>
            </a:r>
            <a:endParaRPr lang="zh-CN" altLang="en-US" sz="2600" b="1">
              <a:solidFill>
                <a:srgbClr val="000000"/>
              </a:solidFill>
              <a:latin typeface="楷体_GB2312" panose="02010609030101010101" pitchFamily="49" charset="-122"/>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55364"/>
                                        </p:tgtEl>
                                        <p:attrNameLst>
                                          <p:attrName>style.visibility</p:attrName>
                                        </p:attrNameLst>
                                      </p:cBhvr>
                                      <p:to>
                                        <p:strVal val="visible"/>
                                      </p:to>
                                    </p:set>
                                    <p:animEffect transition="in" filter="fade">
                                      <p:cBhvr>
                                        <p:cTn id="7" dur="1000"/>
                                        <p:tgtEl>
                                          <p:spTgt spid="655364"/>
                                        </p:tgtEl>
                                      </p:cBhvr>
                                    </p:animEffect>
                                    <p:anim calcmode="lin" valueType="num">
                                      <p:cBhvr>
                                        <p:cTn id="8" dur="1000" fill="hold"/>
                                        <p:tgtEl>
                                          <p:spTgt spid="655364"/>
                                        </p:tgtEl>
                                        <p:attrNameLst>
                                          <p:attrName>ppt_x</p:attrName>
                                        </p:attrNameLst>
                                      </p:cBhvr>
                                      <p:tavLst>
                                        <p:tav tm="0">
                                          <p:val>
                                            <p:strVal val="#ppt_x"/>
                                          </p:val>
                                        </p:tav>
                                        <p:tav tm="100000">
                                          <p:val>
                                            <p:strVal val="#ppt_x"/>
                                          </p:val>
                                        </p:tav>
                                      </p:tavLst>
                                    </p:anim>
                                    <p:anim calcmode="lin" valueType="num">
                                      <p:cBhvr>
                                        <p:cTn id="9" dur="1000" fill="hold"/>
                                        <p:tgtEl>
                                          <p:spTgt spid="65536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655365"/>
                                        </p:tgtEl>
                                        <p:attrNameLst>
                                          <p:attrName>style.visibility</p:attrName>
                                        </p:attrNameLst>
                                      </p:cBhvr>
                                      <p:to>
                                        <p:strVal val="visible"/>
                                      </p:to>
                                    </p:set>
                                    <p:animEffect transition="in" filter="wipe(up)">
                                      <p:cBhvr>
                                        <p:cTn id="13" dur="1000"/>
                                        <p:tgtEl>
                                          <p:spTgt spid="65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64" grpId="0"/>
      <p:bldP spid="65536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6388" name="Text Box 4"/>
          <p:cNvSpPr txBox="1">
            <a:spLocks noChangeArrowheads="1"/>
          </p:cNvSpPr>
          <p:nvPr/>
        </p:nvSpPr>
        <p:spPr bwMode="auto">
          <a:xfrm>
            <a:off x="2566989" y="1557339"/>
            <a:ext cx="72024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50000"/>
              </a:spcBef>
              <a:spcAft>
                <a:spcPct val="0"/>
              </a:spcAft>
            </a:pPr>
            <a:r>
              <a:rPr lang="en-US" altLang="zh-CN" sz="2800" b="1">
                <a:solidFill>
                  <a:srgbClr val="FFFFFF"/>
                </a:solidFill>
                <a:latin typeface="Tahoma" panose="020b0604030504040204" pitchFamily="34" charset="0"/>
                <a:ea typeface="宋体" panose="02010600030101010101" pitchFamily="2" charset="-122"/>
              </a:rPr>
              <a:t>1</a:t>
            </a:r>
            <a:r>
              <a:rPr lang="zh-CN" altLang="en-US"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楷体_GB2312" panose="02010609030101010101" pitchFamily="49" charset="-122"/>
                <a:ea typeface="楷体_GB2312" panose="02010609030101010101" pitchFamily="49" charset="-122"/>
              </a:rPr>
              <a:t>能面向社会，挖掘其社会根源，把诙谐的讽刺和严肃的写实结合起来，显示了讽刺的客观真实性。</a:t>
            </a:r>
            <a:r>
              <a:rPr lang="zh-CN" altLang="en-US" sz="2800">
                <a:solidFill>
                  <a:srgbClr val="FFFFFF"/>
                </a:solidFill>
                <a:latin typeface="楷体_GB2312" panose="02010609030101010101" pitchFamily="49" charset="-122"/>
                <a:ea typeface="楷体_GB2312" panose="02010609030101010101" pitchFamily="49" charset="-122"/>
              </a:rPr>
              <a:t> </a:t>
            </a:r>
          </a:p>
          <a:p>
            <a:pPr fontAlgn="base">
              <a:spcBef>
                <a:spcPct val="115000"/>
              </a:spcBef>
              <a:spcAft>
                <a:spcPct val="0"/>
              </a:spcAft>
            </a:pPr>
            <a:r>
              <a:rPr lang="en-US" altLang="zh-CN" sz="2800">
                <a:solidFill>
                  <a:srgbClr val="FFFFFF"/>
                </a:solidFill>
                <a:latin typeface="Tahoma" panose="020b0604030504040204" pitchFamily="34" charset="0"/>
                <a:ea typeface="宋体" panose="02010600030101010101" pitchFamily="2" charset="-122"/>
              </a:rPr>
              <a:t>2</a:t>
            </a:r>
            <a:r>
              <a:rPr lang="zh-CN" altLang="en-US" sz="2800">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楷体_GB2312" panose="02010609030101010101" pitchFamily="49" charset="-122"/>
              </a:rPr>
              <a:t>能秉持公心，把握分寸，针对不同人物作不同程度、不同方式的讽刺。</a:t>
            </a:r>
          </a:p>
        </p:txBody>
      </p:sp>
      <p:sp>
        <p:nvSpPr>
          <p:cNvPr id="656389" name="AutoShape 5"/>
          <p:cNvSpPr>
            <a:spLocks noChangeArrowheads="1"/>
          </p:cNvSpPr>
          <p:nvPr/>
        </p:nvSpPr>
        <p:spPr bwMode="auto">
          <a:xfrm>
            <a:off x="1992313" y="188913"/>
            <a:ext cx="2590800" cy="1223962"/>
          </a:xfrm>
          <a:custGeom>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50800">
            <a:solidFill>
              <a:srgbClr val="FF6600"/>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zh-CN" altLang="en-US" sz="3600" b="1">
                <a:solidFill>
                  <a:srgbClr val="FFFFFF"/>
                </a:solidFill>
                <a:latin typeface="Tahoma" panose="020b0604030504040204" pitchFamily="34" charset="0"/>
                <a:ea typeface="华文新魏" panose="02010800040101010101" pitchFamily="2" charset="-122"/>
              </a:rPr>
              <a:t>讽刺艺术</a:t>
            </a:r>
          </a:p>
        </p:txBody>
      </p:sp>
      <p:sp>
        <p:nvSpPr>
          <p:cNvPr id="656392" name="Text Box 8"/>
          <p:cNvSpPr txBox="1">
            <a:spLocks noChangeArrowheads="1"/>
          </p:cNvSpPr>
          <p:nvPr/>
        </p:nvSpPr>
        <p:spPr bwMode="auto">
          <a:xfrm>
            <a:off x="2640014" y="4941889"/>
            <a:ext cx="6840537"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50000"/>
              </a:spcBef>
              <a:spcAft>
                <a:spcPct val="0"/>
              </a:spcAft>
            </a:pPr>
            <a:r>
              <a:rPr lang="en-US" altLang="zh-CN" sz="2800" b="1">
                <a:solidFill>
                  <a:srgbClr val="FFFFFF"/>
                </a:solidFill>
                <a:latin typeface="Tahoma" panose="020b0604030504040204" pitchFamily="34" charset="0"/>
                <a:ea typeface="宋体" panose="02010600030101010101" pitchFamily="2" charset="-122"/>
              </a:rPr>
              <a:t>3</a:t>
            </a:r>
            <a:r>
              <a:rPr lang="zh-CN" altLang="en-US" sz="2800" b="1">
                <a:solidFill>
                  <a:srgbClr val="FFFFFF"/>
                </a:solidFill>
                <a:latin typeface="Tahoma" panose="020b0604030504040204" pitchFamily="34" charset="0"/>
                <a:ea typeface="宋体" panose="02010600030101010101" pitchFamily="2" charset="-122"/>
              </a:rPr>
              <a:t>、</a:t>
            </a:r>
            <a:r>
              <a:rPr lang="zh-CN" altLang="en-US" sz="2800" b="1">
                <a:solidFill>
                  <a:srgbClr val="FFFFFF"/>
                </a:solidFill>
                <a:latin typeface="Tahoma" panose="020b0604030504040204" pitchFamily="34" charset="0"/>
                <a:ea typeface="楷体_GB2312" panose="02010609030101010101" pitchFamily="49" charset="-122"/>
              </a:rPr>
              <a:t>通过生动的细节，描写尖锐的矛盾，用漫画式的夸张揭示人物的精神世界。</a:t>
            </a:r>
            <a:r>
              <a:rPr lang="zh-CN" altLang="en-US" sz="2800" b="1">
                <a:solidFill>
                  <a:srgbClr val="FFFFFF"/>
                </a:solidFill>
                <a:latin typeface="Tahoma" panose="020b0604030504040204" pitchFamily="34"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56389"/>
                                        </p:tgtEl>
                                        <p:attrNameLst>
                                          <p:attrName>style.visibility</p:attrName>
                                        </p:attrNameLst>
                                      </p:cBhvr>
                                      <p:to>
                                        <p:strVal val="visible"/>
                                      </p:to>
                                    </p:set>
                                    <p:anim calcmode="lin" valueType="num">
                                      <p:cBhvr>
                                        <p:cTn id="7" dur="500" fill="hold"/>
                                        <p:tgtEl>
                                          <p:spTgt spid="65638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56389"/>
                                        </p:tgtEl>
                                        <p:attrNameLst>
                                          <p:attrName>ppt_y</p:attrName>
                                        </p:attrNameLst>
                                      </p:cBhvr>
                                      <p:tavLst>
                                        <p:tav tm="0">
                                          <p:val>
                                            <p:strVal val="#ppt_y"/>
                                          </p:val>
                                        </p:tav>
                                        <p:tav tm="100000">
                                          <p:val>
                                            <p:strVal val="#ppt_y"/>
                                          </p:val>
                                        </p:tav>
                                      </p:tavLst>
                                    </p:anim>
                                    <p:anim calcmode="lin" valueType="num">
                                      <p:cBhvr>
                                        <p:cTn id="9" dur="500" fill="hold"/>
                                        <p:tgtEl>
                                          <p:spTgt spid="65638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5638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56389"/>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656388">
                                            <p:txEl>
                                              <p:pRg st="0" end="0"/>
                                            </p:txEl>
                                          </p:spTgt>
                                        </p:tgtEl>
                                        <p:attrNameLst>
                                          <p:attrName>style.visibility</p:attrName>
                                        </p:attrNameLst>
                                      </p:cBhvr>
                                      <p:to>
                                        <p:strVal val="visible"/>
                                      </p:to>
                                    </p:set>
                                    <p:anim calcmode="lin" valueType="num">
                                      <p:cBhvr additive="base">
                                        <p:cTn id="16" dur="500" fill="hold"/>
                                        <p:tgtEl>
                                          <p:spTgt spid="656388">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563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656388">
                                            <p:txEl>
                                              <p:pRg st="1" end="1"/>
                                            </p:txEl>
                                          </p:spTgt>
                                        </p:tgtEl>
                                        <p:attrNameLst>
                                          <p:attrName>style.visibility</p:attrName>
                                        </p:attrNameLst>
                                      </p:cBhvr>
                                      <p:to>
                                        <p:strVal val="visible"/>
                                      </p:to>
                                    </p:set>
                                    <p:anim calcmode="lin" valueType="num">
                                      <p:cBhvr additive="base">
                                        <p:cTn id="22" dur="2000" fill="hold"/>
                                        <p:tgtEl>
                                          <p:spTgt spid="656388">
                                            <p:txEl>
                                              <p:pRg st="1" end="1"/>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6563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656392">
                                            <p:txEl>
                                              <p:pRg st="0" end="0"/>
                                            </p:txEl>
                                          </p:spTgt>
                                        </p:tgtEl>
                                        <p:attrNameLst>
                                          <p:attrName>style.visibility</p:attrName>
                                        </p:attrNameLst>
                                      </p:cBhvr>
                                      <p:to>
                                        <p:strVal val="visible"/>
                                      </p:to>
                                    </p:set>
                                    <p:anim calcmode="lin" valueType="num">
                                      <p:cBhvr additive="base">
                                        <p:cTn id="28" dur="500" fill="hold"/>
                                        <p:tgtEl>
                                          <p:spTgt spid="65639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5639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38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7412" name="Text Box 4"/>
          <p:cNvSpPr txBox="1">
            <a:spLocks noChangeArrowheads="1"/>
          </p:cNvSpPr>
          <p:nvPr/>
        </p:nvSpPr>
        <p:spPr bwMode="auto">
          <a:xfrm>
            <a:off x="1847851" y="1268414"/>
            <a:ext cx="3529013" cy="470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pPr>
            <a:r>
              <a:rPr lang="en-US" altLang="zh-CN" sz="2800" b="1">
                <a:solidFill>
                  <a:srgbClr val="000000"/>
                </a:solidFill>
                <a:latin typeface="Tahoma" panose="020b0604030504040204" pitchFamily="34" charset="0"/>
                <a:ea typeface="楷体_GB2312" panose="02010609030101010101" pitchFamily="49" charset="-122"/>
              </a:rPr>
              <a:t>       </a:t>
            </a:r>
            <a:r>
              <a:rPr lang="zh-CN" altLang="en-US" sz="2800" b="1">
                <a:solidFill>
                  <a:srgbClr val="000000"/>
                </a:solidFill>
                <a:latin typeface="Tahoma" panose="020b0604030504040204" pitchFamily="34" charset="0"/>
                <a:ea typeface="楷体_GB2312" panose="02010609030101010101" pitchFamily="49" charset="-122"/>
              </a:rPr>
              <a:t>严监生的病一日重似一日，再不回头。诸亲六眷都来问候。五个侄子穿梭的过来，陪郎中弄药。到中秋已后，医家都不下药了。把管庄的家人都从乡里叫了上来</a:t>
            </a:r>
            <a:r>
              <a:rPr lang="zh-CN" altLang="en-US" sz="2800">
                <a:solidFill>
                  <a:srgbClr val="000000"/>
                </a:solidFill>
                <a:latin typeface="Tahoma" panose="020b0604030504040204" pitchFamily="34" charset="0"/>
                <a:ea typeface="宋体" panose="02010600030101010101" pitchFamily="2" charset="-122"/>
              </a:rPr>
              <a:t>。</a:t>
            </a:r>
            <a:r>
              <a:rPr lang="zh-CN" altLang="en-US" sz="2800" b="1">
                <a:solidFill>
                  <a:srgbClr val="000000"/>
                </a:solidFill>
                <a:latin typeface="Tahoma" panose="020b0604030504040204" pitchFamily="34" charset="0"/>
                <a:ea typeface="楷体_GB2312" panose="02010609030101010101" pitchFamily="49" charset="-122"/>
              </a:rPr>
              <a:t>病重得一连三天不能</a:t>
            </a:r>
          </a:p>
        </p:txBody>
      </p:sp>
      <p:pic>
        <p:nvPicPr>
          <p:cNvPr id="657413"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75276" y="260350"/>
            <a:ext cx="5292725" cy="597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7420" name="Oval 12"/>
          <p:cNvSpPr>
            <a:spLocks noChangeArrowheads="1"/>
          </p:cNvSpPr>
          <p:nvPr/>
        </p:nvSpPr>
        <p:spPr bwMode="auto">
          <a:xfrm>
            <a:off x="2279650" y="549275"/>
            <a:ext cx="1079500" cy="5032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zh-CN" altLang="en-US" sz="2800" b="1">
                <a:solidFill>
                  <a:srgbClr val="FF3300"/>
                </a:solidFill>
                <a:latin typeface="Tahoma" panose="020b0604030504040204" pitchFamily="34" charset="0"/>
                <a:ea typeface="华文隶书" panose="02010800040101010101" pitchFamily="2" charset="-122"/>
              </a:rPr>
              <a:t>例如</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657413"/>
                                        </p:tgtEl>
                                        <p:attrNameLst>
                                          <p:attrName>style.visibility</p:attrName>
                                        </p:attrNameLst>
                                      </p:cBhvr>
                                      <p:to>
                                        <p:strVal val="visible"/>
                                      </p:to>
                                    </p:set>
                                    <p:animEffect transition="in" filter="randombar(horizontal)">
                                      <p:cBhvr>
                                        <p:cTn id="7" dur="1000"/>
                                        <p:tgtEl>
                                          <p:spTgt spid="65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54020" name="Text Box 4"/>
          <p:cNvSpPr txBox="1">
            <a:spLocks noChangeArrowheads="1"/>
          </p:cNvSpPr>
          <p:nvPr/>
        </p:nvSpPr>
        <p:spPr bwMode="auto">
          <a:xfrm>
            <a:off x="2351088" y="1125539"/>
            <a:ext cx="7777162" cy="470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5000"/>
              </a:lnSpc>
              <a:spcBef>
                <a:spcPct val="50000"/>
              </a:spcBef>
              <a:spcAft>
                <a:spcPct val="0"/>
              </a:spcAft>
            </a:pPr>
            <a:r>
              <a:rPr lang="zh-CN" altLang="en-US" sz="2800" b="1">
                <a:solidFill>
                  <a:srgbClr val="000000"/>
                </a:solidFill>
                <a:latin typeface="Tahoma" panose="020b0604030504040204" pitchFamily="34" charset="0"/>
                <a:ea typeface="楷体_GB2312" panose="02010609030101010101" pitchFamily="49" charset="-122"/>
              </a:rPr>
              <a:t>说话。晚间挤了一屋的人，桌上点着一盏灯。严监生喉咙里痰响得一进一出，一声不倒一声的，总不得断气，</a:t>
            </a:r>
            <a:r>
              <a:rPr lang="zh-CN" altLang="en-US" sz="2800" b="1">
                <a:solidFill>
                  <a:srgbClr val="FF3300"/>
                </a:solidFill>
                <a:latin typeface="Tahoma" panose="020b0604030504040204" pitchFamily="34" charset="0"/>
                <a:ea typeface="楷体_GB2312" panose="02010609030101010101" pitchFamily="49" charset="-122"/>
              </a:rPr>
              <a:t>还把手从被单里拿出来，伸着两个指头。</a:t>
            </a:r>
            <a:r>
              <a:rPr lang="zh-CN" altLang="en-US" sz="2800" b="1">
                <a:solidFill>
                  <a:srgbClr val="000000"/>
                </a:solidFill>
                <a:latin typeface="Tahoma" panose="020b0604030504040204" pitchFamily="34" charset="0"/>
                <a:ea typeface="楷体_GB2312" panose="02010609030101010101" pitchFamily="49" charset="-122"/>
              </a:rPr>
              <a:t>大侄子走上前来问道：</a:t>
            </a:r>
            <a:r>
              <a:rPr lang="zh-CN" altLang="en-US" sz="2800" b="1">
                <a:solidFill>
                  <a:srgbClr val="000000"/>
                </a:solidFill>
                <a:latin typeface="Arial" panose="020b0604020202020204" pitchFamily="34" charset="0"/>
                <a:ea typeface="楷体_GB2312" panose="02010609030101010101" pitchFamily="49" charset="-122"/>
              </a:rPr>
              <a:t>“</a:t>
            </a:r>
            <a:r>
              <a:rPr lang="zh-CN" altLang="en-US" sz="2800" b="1">
                <a:solidFill>
                  <a:srgbClr val="000000"/>
                </a:solidFill>
                <a:latin typeface="Tahoma" panose="020b0604030504040204" pitchFamily="34" charset="0"/>
                <a:ea typeface="楷体_GB2312" panose="02010609030101010101" pitchFamily="49" charset="-122"/>
              </a:rPr>
              <a:t>二叔，你莫不是还有</a:t>
            </a:r>
            <a:r>
              <a:rPr lang="zh-CN" altLang="en-US" sz="2800" b="1">
                <a:solidFill>
                  <a:srgbClr val="FF0000"/>
                </a:solidFill>
                <a:latin typeface="Tahoma" panose="020b0604030504040204" pitchFamily="34" charset="0"/>
                <a:ea typeface="楷体_GB2312" panose="02010609030101010101" pitchFamily="49" charset="-122"/>
              </a:rPr>
              <a:t>两个亲人</a:t>
            </a:r>
            <a:r>
              <a:rPr lang="zh-CN" altLang="en-US" sz="2800" b="1">
                <a:solidFill>
                  <a:srgbClr val="000000"/>
                </a:solidFill>
                <a:latin typeface="Tahoma" panose="020b0604030504040204" pitchFamily="34" charset="0"/>
                <a:ea typeface="楷体_GB2312" panose="02010609030101010101" pitchFamily="49" charset="-122"/>
              </a:rPr>
              <a:t>不曾见面？</a:t>
            </a:r>
            <a:r>
              <a:rPr lang="zh-CN" altLang="en-US" sz="2800" b="1">
                <a:solidFill>
                  <a:srgbClr val="000000"/>
                </a:solidFill>
                <a:latin typeface="Arial" panose="020b0604020202020204" pitchFamily="34" charset="0"/>
                <a:ea typeface="楷体_GB2312" panose="02010609030101010101" pitchFamily="49" charset="-122"/>
              </a:rPr>
              <a:t>”</a:t>
            </a:r>
            <a:r>
              <a:rPr lang="zh-CN" altLang="en-US" sz="2800" b="1">
                <a:solidFill>
                  <a:srgbClr val="000000"/>
                </a:solidFill>
                <a:latin typeface="Tahoma" panose="020b0604030504040204" pitchFamily="34" charset="0"/>
                <a:ea typeface="楷体_GB2312" panose="02010609030101010101" pitchFamily="49" charset="-122"/>
              </a:rPr>
              <a:t>他就把头摇了两三摇。二侄子走上前来问道：</a:t>
            </a:r>
            <a:r>
              <a:rPr lang="zh-CN" altLang="en-US" sz="2800" b="1">
                <a:solidFill>
                  <a:srgbClr val="000000"/>
                </a:solidFill>
                <a:latin typeface="Arial" panose="020b0604020202020204" pitchFamily="34" charset="0"/>
                <a:ea typeface="楷体_GB2312" panose="02010609030101010101" pitchFamily="49" charset="-122"/>
              </a:rPr>
              <a:t>“</a:t>
            </a:r>
            <a:r>
              <a:rPr lang="zh-CN" altLang="en-US" sz="2800" b="1">
                <a:solidFill>
                  <a:srgbClr val="000000"/>
                </a:solidFill>
                <a:latin typeface="Tahoma" panose="020b0604030504040204" pitchFamily="34" charset="0"/>
                <a:ea typeface="楷体_GB2312" panose="02010609030101010101" pitchFamily="49" charset="-122"/>
              </a:rPr>
              <a:t>二叔，莫不是还有</a:t>
            </a:r>
            <a:r>
              <a:rPr lang="zh-CN" altLang="en-US" sz="2800" b="1">
                <a:solidFill>
                  <a:srgbClr val="FF0000"/>
                </a:solidFill>
                <a:latin typeface="Tahoma" panose="020b0604030504040204" pitchFamily="34" charset="0"/>
                <a:ea typeface="楷体_GB2312" panose="02010609030101010101" pitchFamily="49" charset="-122"/>
              </a:rPr>
              <a:t>两笔银子</a:t>
            </a:r>
            <a:r>
              <a:rPr lang="zh-CN" altLang="en-US" sz="2800" b="1">
                <a:solidFill>
                  <a:srgbClr val="000000"/>
                </a:solidFill>
                <a:latin typeface="Tahoma" panose="020b0604030504040204" pitchFamily="34" charset="0"/>
                <a:ea typeface="楷体_GB2312" panose="02010609030101010101" pitchFamily="49" charset="-122"/>
              </a:rPr>
              <a:t>在那里，不曾吩咐明白？</a:t>
            </a:r>
            <a:r>
              <a:rPr lang="zh-CN" altLang="en-US" sz="2800" b="1">
                <a:solidFill>
                  <a:srgbClr val="000000"/>
                </a:solidFill>
                <a:latin typeface="Arial" panose="020b0604020202020204" pitchFamily="34" charset="0"/>
                <a:ea typeface="楷体_GB2312" panose="02010609030101010101" pitchFamily="49" charset="-122"/>
              </a:rPr>
              <a:t>”</a:t>
            </a:r>
            <a:r>
              <a:rPr lang="zh-CN" altLang="en-US" sz="2800" b="1">
                <a:solidFill>
                  <a:srgbClr val="000000"/>
                </a:solidFill>
                <a:latin typeface="Tahoma" panose="020b0604030504040204" pitchFamily="34" charset="0"/>
                <a:ea typeface="楷体_GB2312" panose="02010609030101010101" pitchFamily="49" charset="-122"/>
              </a:rPr>
              <a:t>他把两眼睁的的溜圆，把头又狠狠摇了几摇，越发指得紧了。</a:t>
            </a:r>
          </a:p>
        </p:txBody>
      </p:sp>
    </p:spTree>
  </p:cSld>
  <p:clrMapOvr>
    <a:masterClrMapping/>
  </p:clrMapOvr>
  <p:transition spd="slow">
    <p:blinds dir="vert"/>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8436" name="Text Box 4"/>
          <p:cNvSpPr txBox="1">
            <a:spLocks noChangeArrowheads="1"/>
          </p:cNvSpPr>
          <p:nvPr/>
        </p:nvSpPr>
        <p:spPr bwMode="auto">
          <a:xfrm>
            <a:off x="1631950" y="404814"/>
            <a:ext cx="4895850" cy="605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5000"/>
              </a:lnSpc>
              <a:spcBef>
                <a:spcPct val="0"/>
              </a:spcBef>
              <a:spcAft>
                <a:spcPct val="0"/>
              </a:spcAft>
            </a:pPr>
            <a:r>
              <a:rPr lang="zh-CN" altLang="en-US" sz="2600" b="1">
                <a:solidFill>
                  <a:srgbClr val="000000"/>
                </a:solidFill>
                <a:latin typeface="楷体_GB2312" panose="02010609030101010101" pitchFamily="49" charset="-122"/>
                <a:ea typeface="楷体_GB2312" panose="02010609030101010101" pitchFamily="49" charset="-122"/>
              </a:rPr>
              <a:t>奶妈抱着哥子插口道：</a:t>
            </a:r>
            <a:r>
              <a:rPr lang="zh-CN" altLang="en-US" sz="2600" b="1">
                <a:solidFill>
                  <a:srgbClr val="000000"/>
                </a:solidFill>
                <a:latin typeface="Arial" panose="020b0604020202020204" pitchFamily="34" charset="0"/>
                <a:ea typeface="楷体_GB2312" panose="02010609030101010101" pitchFamily="49" charset="-122"/>
              </a:rPr>
              <a:t>“</a:t>
            </a:r>
            <a:r>
              <a:rPr lang="zh-CN" altLang="en-US" sz="2600" b="1">
                <a:solidFill>
                  <a:srgbClr val="000000"/>
                </a:solidFill>
                <a:latin typeface="楷体_GB2312" panose="02010609030101010101" pitchFamily="49" charset="-122"/>
                <a:ea typeface="楷体_GB2312" panose="02010609030101010101" pitchFamily="49" charset="-122"/>
              </a:rPr>
              <a:t>老爷想是因</a:t>
            </a:r>
            <a:r>
              <a:rPr lang="zh-CN" altLang="en-US" sz="2600" b="1">
                <a:solidFill>
                  <a:srgbClr val="FF0000"/>
                </a:solidFill>
                <a:latin typeface="楷体_GB2312" panose="02010609030101010101" pitchFamily="49" charset="-122"/>
                <a:ea typeface="楷体_GB2312" panose="02010609030101010101" pitchFamily="49" charset="-122"/>
              </a:rPr>
              <a:t>两位舅爷</a:t>
            </a:r>
            <a:r>
              <a:rPr lang="zh-CN" altLang="en-US" sz="2600" b="1">
                <a:solidFill>
                  <a:srgbClr val="000000"/>
                </a:solidFill>
                <a:latin typeface="楷体_GB2312" panose="02010609030101010101" pitchFamily="49" charset="-122"/>
                <a:ea typeface="楷体_GB2312" panose="02010609030101010101" pitchFamily="49" charset="-122"/>
              </a:rPr>
              <a:t>不在跟前，故此记念。</a:t>
            </a:r>
            <a:r>
              <a:rPr lang="zh-CN" altLang="en-US" sz="2600" b="1">
                <a:solidFill>
                  <a:srgbClr val="000000"/>
                </a:solidFill>
                <a:latin typeface="Arial" panose="020b0604020202020204" pitchFamily="34" charset="0"/>
                <a:ea typeface="楷体_GB2312" panose="02010609030101010101" pitchFamily="49" charset="-122"/>
              </a:rPr>
              <a:t>”</a:t>
            </a:r>
            <a:r>
              <a:rPr lang="zh-CN" altLang="en-US" sz="2600" b="1">
                <a:solidFill>
                  <a:srgbClr val="000000"/>
                </a:solidFill>
                <a:latin typeface="楷体_GB2312" panose="02010609030101010101" pitchFamily="49" charset="-122"/>
                <a:ea typeface="楷体_GB2312" panose="02010609030101010101" pitchFamily="49" charset="-122"/>
              </a:rPr>
              <a:t>他听了这话，把眼闭着摇头，</a:t>
            </a:r>
            <a:r>
              <a:rPr lang="zh-CN" altLang="en-US" sz="2600" b="1">
                <a:solidFill>
                  <a:srgbClr val="FF3300"/>
                </a:solidFill>
                <a:latin typeface="楷体_GB2312" panose="02010609030101010101" pitchFamily="49" charset="-122"/>
                <a:ea typeface="楷体_GB2312" panose="02010609030101010101" pitchFamily="49" charset="-122"/>
              </a:rPr>
              <a:t>那手只是指着不动。</a:t>
            </a:r>
            <a:r>
              <a:rPr lang="zh-CN" altLang="en-US" sz="2600" b="1">
                <a:solidFill>
                  <a:srgbClr val="000000"/>
                </a:solidFill>
                <a:latin typeface="楷体_GB2312" panose="02010609030101010101" pitchFamily="49" charset="-122"/>
                <a:ea typeface="楷体_GB2312" panose="02010609030101010101" pitchFamily="49" charset="-122"/>
              </a:rPr>
              <a:t>赵氏慌忙揩揩眼泪，走近上前道：</a:t>
            </a:r>
            <a:r>
              <a:rPr lang="zh-CN" altLang="en-US" sz="2600" b="1">
                <a:solidFill>
                  <a:srgbClr val="000000"/>
                </a:solidFill>
                <a:latin typeface="Arial" panose="020b0604020202020204" pitchFamily="34" charset="0"/>
                <a:ea typeface="楷体_GB2312" panose="02010609030101010101" pitchFamily="49" charset="-122"/>
              </a:rPr>
              <a:t>“</a:t>
            </a:r>
            <a:r>
              <a:rPr lang="zh-CN" altLang="en-US" sz="2600" b="1">
                <a:solidFill>
                  <a:srgbClr val="000000"/>
                </a:solidFill>
                <a:latin typeface="楷体_GB2312" panose="02010609030101010101" pitchFamily="49" charset="-122"/>
                <a:ea typeface="楷体_GB2312" panose="02010609030101010101" pitchFamily="49" charset="-122"/>
              </a:rPr>
              <a:t>爷，别人都说的不相干，只有我晓得你的意思！你是为那灯盏里点的是</a:t>
            </a:r>
            <a:r>
              <a:rPr lang="zh-CN" altLang="en-US" sz="2600" b="1">
                <a:solidFill>
                  <a:srgbClr val="FF0000"/>
                </a:solidFill>
                <a:latin typeface="楷体_GB2312" panose="02010609030101010101" pitchFamily="49" charset="-122"/>
                <a:ea typeface="楷体_GB2312" panose="02010609030101010101" pitchFamily="49" charset="-122"/>
              </a:rPr>
              <a:t>两茎灯草</a:t>
            </a:r>
            <a:r>
              <a:rPr lang="zh-CN" altLang="en-US" sz="2600" b="1">
                <a:solidFill>
                  <a:srgbClr val="000000"/>
                </a:solidFill>
                <a:latin typeface="楷体_GB2312" panose="02010609030101010101" pitchFamily="49" charset="-122"/>
                <a:ea typeface="楷体_GB2312" panose="02010609030101010101" pitchFamily="49" charset="-122"/>
              </a:rPr>
              <a:t>，</a:t>
            </a:r>
            <a:r>
              <a:rPr lang="zh-CN" altLang="en-US" sz="2600" b="1">
                <a:solidFill>
                  <a:srgbClr val="FF0000"/>
                </a:solidFill>
                <a:latin typeface="楷体_GB2312" panose="02010609030101010101" pitchFamily="49" charset="-122"/>
                <a:ea typeface="楷体_GB2312" panose="02010609030101010101" pitchFamily="49" charset="-122"/>
              </a:rPr>
              <a:t>不放心，恐费了油</a:t>
            </a:r>
            <a:r>
              <a:rPr lang="zh-CN" altLang="en-US" sz="2600" b="1">
                <a:solidFill>
                  <a:srgbClr val="000000"/>
                </a:solidFill>
                <a:latin typeface="楷体_GB2312" panose="02010609030101010101" pitchFamily="49" charset="-122"/>
                <a:ea typeface="楷体_GB2312" panose="02010609030101010101" pitchFamily="49" charset="-122"/>
              </a:rPr>
              <a:t>。我如今挑掉一茎就是了。</a:t>
            </a:r>
            <a:r>
              <a:rPr lang="zh-CN" altLang="en-US" sz="2600" b="1">
                <a:solidFill>
                  <a:srgbClr val="000000"/>
                </a:solidFill>
                <a:latin typeface="Arial" panose="020b0604020202020204" pitchFamily="34" charset="0"/>
                <a:ea typeface="楷体_GB2312" panose="02010609030101010101" pitchFamily="49" charset="-122"/>
              </a:rPr>
              <a:t>”</a:t>
            </a:r>
            <a:r>
              <a:rPr lang="zh-CN" altLang="en-US" sz="2600" b="1">
                <a:solidFill>
                  <a:srgbClr val="000000"/>
                </a:solidFill>
                <a:latin typeface="楷体_GB2312" panose="02010609030101010101" pitchFamily="49" charset="-122"/>
                <a:ea typeface="楷体_GB2312" panose="02010609030101010101" pitchFamily="49" charset="-122"/>
              </a:rPr>
              <a:t>说罢，忙走去挑掉一茎。众人看严监生时，点一点头，把手垂下，登时就没了气。 </a:t>
            </a:r>
          </a:p>
        </p:txBody>
      </p:sp>
      <p:pic>
        <p:nvPicPr>
          <p:cNvPr id="658437"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27800" y="404814"/>
            <a:ext cx="4284662" cy="611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658437"/>
                                        </p:tgtEl>
                                        <p:attrNameLst>
                                          <p:attrName>style.visibility</p:attrName>
                                        </p:attrNameLst>
                                      </p:cBhvr>
                                      <p:to>
                                        <p:strVal val="visible"/>
                                      </p:to>
                                    </p:set>
                                    <p:animEffect transition="in" filter="randombar(horizontal)">
                                      <p:cBhvr>
                                        <p:cTn id="7" dur="1000"/>
                                        <p:tgtEl>
                                          <p:spTgt spid="65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a:spLocks noChangeArrowheads="1"/>
          </p:cNvSpPr>
          <p:nvPr/>
        </p:nvSpPr>
        <p:spPr bwMode="auto">
          <a:xfrm>
            <a:off x="1919289" y="476250"/>
            <a:ext cx="8569325" cy="1739900"/>
          </a:xfrm>
          <a:prstGeom prst="rect">
            <a:avLst/>
          </a:prstGeom>
          <a:gradFill rotWithShape="0">
            <a:gsLst>
              <a:gs pos="0">
                <a:srgbClr val="66FFFF"/>
              </a:gs>
              <a:gs pos="100000">
                <a:srgbClr val="FFFFFF"/>
              </a:gs>
            </a:gsLst>
            <a:path path="shape">
              <a:fillToRect l="50000" t="50000" r="50000" b="50000"/>
            </a:path>
          </a:gradFill>
          <a:ln w="9525">
            <a:noFill/>
            <a:miter lim="800000"/>
          </a:ln>
          <a:effec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en-US" altLang="zh-CN" sz="3600" b="1">
                <a:latin typeface="Times New Roman" panose="02020603050405020304" pitchFamily="18" charset="0"/>
              </a:rPr>
              <a:t>         </a:t>
            </a:r>
            <a:r>
              <a:rPr kumimoji="1" lang="zh-CN" altLang="en-US" sz="3600" b="1">
                <a:solidFill>
                  <a:schemeClr val="accent4">
                    <a:lumMod val="75000"/>
                  </a:schemeClr>
                </a:solidFill>
                <a:latin typeface="Times New Roman" panose="02020603050405020304" pitchFamily="18" charset="0"/>
              </a:rPr>
              <a:t>有一部叫</a:t>
            </a:r>
            <a:r>
              <a:rPr kumimoji="1" lang="en-US" altLang="zh-CN" sz="3600" b="1">
                <a:solidFill>
                  <a:schemeClr val="accent4">
                    <a:lumMod val="75000"/>
                  </a:schemeClr>
                </a:solidFill>
                <a:latin typeface="Times New Roman" panose="02020603050405020304" pitchFamily="18" charset="0"/>
              </a:rPr>
              <a:t>《</a:t>
            </a:r>
            <a:r>
              <a:rPr kumimoji="1" lang="zh-CN" altLang="en-US" sz="3600" b="1">
                <a:solidFill>
                  <a:schemeClr val="accent4">
                    <a:lumMod val="75000"/>
                  </a:schemeClr>
                </a:solidFill>
                <a:latin typeface="Times New Roman" panose="02020603050405020304" pitchFamily="18" charset="0"/>
              </a:rPr>
              <a:t>南部新书</a:t>
            </a:r>
            <a:r>
              <a:rPr kumimoji="1" lang="en-US" altLang="zh-CN" sz="3600" b="1">
                <a:solidFill>
                  <a:schemeClr val="accent4">
                    <a:lumMod val="75000"/>
                  </a:schemeClr>
                </a:solidFill>
                <a:latin typeface="Times New Roman" panose="02020603050405020304" pitchFamily="18" charset="0"/>
              </a:rPr>
              <a:t>》</a:t>
            </a:r>
            <a:r>
              <a:rPr kumimoji="1" lang="zh-CN" altLang="en-US" sz="3600" b="1">
                <a:solidFill>
                  <a:schemeClr val="accent4">
                    <a:lumMod val="75000"/>
                  </a:schemeClr>
                </a:solidFill>
                <a:latin typeface="Times New Roman" panose="02020603050405020304" pitchFamily="18" charset="0"/>
              </a:rPr>
              <a:t>的书中记载：一个姓杜的读书人多次参加科举考试未中，正想回家，却收到妻子寄来的诗：</a:t>
            </a:r>
            <a:r>
              <a:rPr kumimoji="1" lang="zh-CN" altLang="en-US">
                <a:solidFill>
                  <a:schemeClr val="accent4">
                    <a:lumMod val="75000"/>
                  </a:schemeClr>
                </a:solidFill>
                <a:effectLst>
                  <a:outerShdw blurRad="38100" dist="38100" dir="2700000" algn="tl">
                    <a:srgbClr val="000000"/>
                  </a:outerShdw>
                </a:effectLst>
                <a:latin typeface="方正姚体" panose="02010601030101010101" pitchFamily="2" charset="-122"/>
                <a:ea typeface="方正姚体" panose="02010601030101010101" pitchFamily="2" charset="-122"/>
              </a:rPr>
              <a:t>                                </a:t>
            </a:r>
          </a:p>
        </p:txBody>
      </p:sp>
      <p:sp>
        <p:nvSpPr>
          <p:cNvPr id="9219" name="Text Box 3"/>
          <p:cNvSpPr txBox="1">
            <a:spLocks noChangeArrowheads="1"/>
          </p:cNvSpPr>
          <p:nvPr/>
        </p:nvSpPr>
        <p:spPr bwMode="auto">
          <a:xfrm>
            <a:off x="3695700" y="2819400"/>
            <a:ext cx="4800600" cy="3113088"/>
          </a:xfrm>
          <a:prstGeom prst="rect">
            <a:avLst/>
          </a:prstGeom>
          <a:gradFill rotWithShape="0">
            <a:gsLst>
              <a:gs pos="0">
                <a:srgbClr val="66FFFF"/>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zh-CN" altLang="en-US" sz="3600" b="1" i="1">
                <a:solidFill>
                  <a:srgbClr val="FF0000"/>
                </a:solidFill>
                <a:latin typeface="华文新魏" panose="02010800040101010101" pitchFamily="2" charset="-122"/>
                <a:ea typeface="华文新魏" panose="02010800040101010101" pitchFamily="2" charset="-122"/>
              </a:rPr>
              <a:t>良人的的有奇才，                                        </a:t>
            </a:r>
          </a:p>
          <a:p>
            <a:pPr algn="ctr">
              <a:spcBef>
                <a:spcPct val="50000"/>
              </a:spcBef>
            </a:pPr>
            <a:r>
              <a:rPr kumimoji="1" lang="zh-CN" altLang="en-US" sz="3600" b="1" i="1">
                <a:solidFill>
                  <a:srgbClr val="FF0000"/>
                </a:solidFill>
                <a:latin typeface="华文新魏" panose="02010800040101010101" pitchFamily="2" charset="-122"/>
                <a:ea typeface="华文新魏" panose="02010800040101010101" pitchFamily="2" charset="-122"/>
              </a:rPr>
              <a:t>何事年年被放回？</a:t>
            </a:r>
          </a:p>
          <a:p>
            <a:pPr algn="ctr">
              <a:spcBef>
                <a:spcPct val="50000"/>
              </a:spcBef>
            </a:pPr>
            <a:r>
              <a:rPr kumimoji="1" lang="zh-CN" altLang="en-US" sz="3600" b="1" i="1">
                <a:solidFill>
                  <a:srgbClr val="FF0000"/>
                </a:solidFill>
                <a:latin typeface="华文新魏" panose="02010800040101010101" pitchFamily="2" charset="-122"/>
                <a:ea typeface="华文新魏" panose="02010800040101010101" pitchFamily="2" charset="-122"/>
              </a:rPr>
              <a:t>如今妾面羞君面，</a:t>
            </a:r>
          </a:p>
          <a:p>
            <a:pPr algn="ctr">
              <a:spcBef>
                <a:spcPct val="50000"/>
              </a:spcBef>
            </a:pPr>
            <a:r>
              <a:rPr kumimoji="1" lang="zh-CN" altLang="en-US" sz="3600" b="1" i="1">
                <a:solidFill>
                  <a:srgbClr val="FF0000"/>
                </a:solidFill>
                <a:latin typeface="华文新魏" panose="02010800040101010101" pitchFamily="2" charset="-122"/>
                <a:ea typeface="华文新魏" panose="02010800040101010101" pitchFamily="2" charset="-122"/>
              </a:rPr>
              <a:t>君若来时近夜来！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Horizontal)">
                                      <p:cBhvr>
                                        <p:cTn id="7" dur="500"/>
                                        <p:tgtEl>
                                          <p:spTgt spid="92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slide(fromTop)">
                                      <p:cBhvr>
                                        <p:cTn id="12"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9460" name="Text Box 4"/>
          <p:cNvSpPr txBox="1">
            <a:spLocks noChangeArrowheads="1"/>
          </p:cNvSpPr>
          <p:nvPr/>
        </p:nvSpPr>
        <p:spPr bwMode="auto">
          <a:xfrm>
            <a:off x="2351089" y="404813"/>
            <a:ext cx="7775575" cy="215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5000"/>
              </a:lnSpc>
              <a:spcBef>
                <a:spcPct val="70000"/>
              </a:spcBef>
              <a:spcAft>
                <a:spcPct val="0"/>
              </a:spcAft>
            </a:pPr>
            <a:r>
              <a:rPr lang="en-US" altLang="zh-CN" sz="3600" b="1">
                <a:solidFill>
                  <a:srgbClr val="000000"/>
                </a:solidFill>
                <a:latin typeface="Tahoma" panose="020b0604030504040204" pitchFamily="34" charset="0"/>
                <a:ea typeface="宋体" panose="02010600030101010101" pitchFamily="2" charset="-122"/>
              </a:rPr>
              <a:t>4</a:t>
            </a:r>
            <a:r>
              <a:rPr lang="zh-CN" altLang="en-US" sz="3600" b="1">
                <a:solidFill>
                  <a:srgbClr val="000000"/>
                </a:solidFill>
                <a:latin typeface="Tahoma" panose="020b0604030504040204" pitchFamily="34" charset="0"/>
                <a:ea typeface="宋体" panose="02010600030101010101" pitchFamily="2" charset="-122"/>
              </a:rPr>
              <a:t>、</a:t>
            </a:r>
            <a:r>
              <a:rPr lang="zh-CN" altLang="en-US" sz="3600" b="1">
                <a:solidFill>
                  <a:srgbClr val="00CC99"/>
                </a:solidFill>
                <a:latin typeface="Tahoma" panose="020b0604030504040204" pitchFamily="34" charset="0"/>
                <a:ea typeface="宋体" panose="02010600030101010101" pitchFamily="2" charset="-122"/>
              </a:rPr>
              <a:t>前后对照法</a:t>
            </a:r>
          </a:p>
          <a:p>
            <a:pPr fontAlgn="base">
              <a:lnSpc>
                <a:spcPct val="105000"/>
              </a:lnSpc>
              <a:spcBef>
                <a:spcPct val="50000"/>
              </a:spcBef>
              <a:spcAft>
                <a:spcPct val="0"/>
              </a:spcAft>
            </a:pPr>
            <a:r>
              <a:rPr lang="zh-CN" altLang="en-US" sz="3600" b="1">
                <a:solidFill>
                  <a:srgbClr val="000000"/>
                </a:solidFill>
                <a:latin typeface="Tahoma" panose="020b0604030504040204" pitchFamily="34" charset="0"/>
                <a:ea typeface="宋体" panose="02010600030101010101" pitchFamily="2" charset="-122"/>
              </a:rPr>
              <a:t>    </a:t>
            </a:r>
            <a:r>
              <a:rPr lang="zh-CN" altLang="en-US" sz="3600" b="1">
                <a:solidFill>
                  <a:srgbClr val="000000"/>
                </a:solidFill>
                <a:latin typeface="楷体_GB2312" panose="02010609030101010101" pitchFamily="49" charset="-122"/>
                <a:ea typeface="楷体_GB2312" panose="02010609030101010101" pitchFamily="49" charset="-122"/>
              </a:rPr>
              <a:t>特点是通过强烈映照衬托，揭示人物的内心世界。</a:t>
            </a:r>
            <a:r>
              <a:rPr lang="zh-CN" altLang="en-US" sz="2800" u="sng">
                <a:solidFill>
                  <a:srgbClr val="000000"/>
                </a:solidFill>
                <a:latin typeface="Tahoma" panose="020b0604030504040204" pitchFamily="34" charset="0"/>
                <a:ea typeface="宋体" panose="02010600030101010101" pitchFamily="2" charset="-122"/>
              </a:rPr>
              <a:t> </a:t>
            </a:r>
            <a:r>
              <a:rPr lang="zh-CN" altLang="en-US" sz="2800" b="1">
                <a:solidFill>
                  <a:srgbClr val="000000"/>
                </a:solidFill>
                <a:latin typeface="Tahoma" panose="020b0604030504040204" pitchFamily="34" charset="0"/>
                <a:ea typeface="宋体" panose="02010600030101010101" pitchFamily="2" charset="-122"/>
              </a:rPr>
              <a:t> </a:t>
            </a:r>
          </a:p>
        </p:txBody>
      </p:sp>
      <p:sp>
        <p:nvSpPr>
          <p:cNvPr id="659461" name="Text Box 5"/>
          <p:cNvSpPr txBox="1">
            <a:spLocks noChangeArrowheads="1"/>
          </p:cNvSpPr>
          <p:nvPr/>
        </p:nvSpPr>
        <p:spPr bwMode="auto">
          <a:xfrm>
            <a:off x="2495550" y="2636838"/>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3600" b="1">
                <a:solidFill>
                  <a:srgbClr val="000000"/>
                </a:solidFill>
                <a:latin typeface="Tahoma" panose="020b0604030504040204" pitchFamily="34" charset="0"/>
                <a:ea typeface="宋体" panose="02010600030101010101" pitchFamily="2" charset="-122"/>
              </a:rPr>
              <a:t>5</a:t>
            </a:r>
            <a:r>
              <a:rPr lang="zh-CN" altLang="en-US" sz="3600" b="1">
                <a:solidFill>
                  <a:srgbClr val="000000"/>
                </a:solidFill>
                <a:latin typeface="Tahoma" panose="020b0604030504040204" pitchFamily="34" charset="0"/>
                <a:ea typeface="宋体" panose="02010600030101010101" pitchFamily="2" charset="-122"/>
              </a:rPr>
              <a:t>、</a:t>
            </a:r>
            <a:r>
              <a:rPr lang="zh-CN" altLang="en-US" sz="3600" b="1">
                <a:solidFill>
                  <a:srgbClr val="00CC99"/>
                </a:solidFill>
                <a:latin typeface="Tahoma" panose="020b0604030504040204" pitchFamily="34" charset="0"/>
                <a:ea typeface="宋体" panose="02010600030101010101" pitchFamily="2" charset="-122"/>
              </a:rPr>
              <a:t>当面揭穿法</a:t>
            </a:r>
            <a:r>
              <a:rPr lang="zh-CN" altLang="en-US" sz="3600" b="1">
                <a:solidFill>
                  <a:srgbClr val="000000"/>
                </a:solidFill>
                <a:latin typeface="Tahoma" panose="020b0604030504040204" pitchFamily="34" charset="0"/>
                <a:ea typeface="宋体" panose="02010600030101010101" pitchFamily="2" charset="-122"/>
              </a:rPr>
              <a:t> </a:t>
            </a:r>
          </a:p>
        </p:txBody>
      </p:sp>
      <p:sp>
        <p:nvSpPr>
          <p:cNvPr id="659462" name="Text Box 6"/>
          <p:cNvSpPr txBox="1">
            <a:spLocks noChangeArrowheads="1"/>
          </p:cNvSpPr>
          <p:nvPr/>
        </p:nvSpPr>
        <p:spPr bwMode="auto">
          <a:xfrm>
            <a:off x="2495550" y="3213101"/>
            <a:ext cx="7848600" cy="311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50000"/>
              </a:spcBef>
              <a:spcAft>
                <a:spcPct val="0"/>
              </a:spcAft>
            </a:pPr>
            <a:r>
              <a:rPr lang="en-US" altLang="zh-CN" sz="3200" b="1">
                <a:solidFill>
                  <a:srgbClr val="000000"/>
                </a:solidFill>
                <a:latin typeface="Tahoma" panose="020b0604030504040204" pitchFamily="34" charset="0"/>
                <a:ea typeface="楷体_GB2312" panose="02010609030101010101" pitchFamily="49" charset="-122"/>
              </a:rPr>
              <a:t>    </a:t>
            </a:r>
            <a:r>
              <a:rPr lang="zh-CN" altLang="en-US" sz="3600" b="1">
                <a:solidFill>
                  <a:srgbClr val="000000"/>
                </a:solidFill>
                <a:latin typeface="Tahoma" panose="020b0604030504040204" pitchFamily="34" charset="0"/>
                <a:ea typeface="楷体_GB2312" panose="02010609030101010101" pitchFamily="49" charset="-122"/>
              </a:rPr>
              <a:t>特点是作者不直接出面作大段解说，也很少作主观的论断，只是当面点破人物言行的矛盾，让被讽刺的人物处在很尴尬的境地，达到引人发笑又引人深思的讽刺效果</a:t>
            </a:r>
            <a:r>
              <a:rPr lang="zh-CN" altLang="en-US" sz="3600">
                <a:solidFill>
                  <a:srgbClr val="000000"/>
                </a:solidFill>
                <a:latin typeface="Tahoma" panose="020b0604030504040204" pitchFamily="34" charset="0"/>
                <a:ea typeface="宋体" panose="02010600030101010101" pitchFamily="2" charset="-122"/>
              </a:rPr>
              <a:t>。</a:t>
            </a:r>
            <a:r>
              <a:rPr lang="zh-CN" altLang="en-US" sz="3200">
                <a:solidFill>
                  <a:srgbClr val="000000"/>
                </a:solidFill>
                <a:latin typeface="Tahoma" panose="020b0604030504040204" pitchFamily="34"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59460"/>
                                        </p:tgtEl>
                                        <p:attrNameLst>
                                          <p:attrName>style.visibility</p:attrName>
                                        </p:attrNameLst>
                                      </p:cBhvr>
                                      <p:to>
                                        <p:strVal val="visible"/>
                                      </p:to>
                                    </p:set>
                                    <p:animEffect transition="in" filter="fade">
                                      <p:cBhvr>
                                        <p:cTn id="7" dur="1000"/>
                                        <p:tgtEl>
                                          <p:spTgt spid="659460"/>
                                        </p:tgtEl>
                                      </p:cBhvr>
                                    </p:animEffect>
                                    <p:anim calcmode="lin" valueType="num">
                                      <p:cBhvr>
                                        <p:cTn id="8" dur="1000" fill="hold"/>
                                        <p:tgtEl>
                                          <p:spTgt spid="659460"/>
                                        </p:tgtEl>
                                        <p:attrNameLst>
                                          <p:attrName>ppt_x</p:attrName>
                                        </p:attrNameLst>
                                      </p:cBhvr>
                                      <p:tavLst>
                                        <p:tav tm="0">
                                          <p:val>
                                            <p:strVal val="#ppt_x"/>
                                          </p:val>
                                        </p:tav>
                                        <p:tav tm="100000">
                                          <p:val>
                                            <p:strVal val="#ppt_x"/>
                                          </p:val>
                                        </p:tav>
                                      </p:tavLst>
                                    </p:anim>
                                    <p:anim calcmode="lin" valueType="num">
                                      <p:cBhvr>
                                        <p:cTn id="9" dur="1000" fill="hold"/>
                                        <p:tgtEl>
                                          <p:spTgt spid="65946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59461"/>
                                        </p:tgtEl>
                                        <p:attrNameLst>
                                          <p:attrName>style.visibility</p:attrName>
                                        </p:attrNameLst>
                                      </p:cBhvr>
                                      <p:to>
                                        <p:strVal val="visible"/>
                                      </p:to>
                                    </p:set>
                                    <p:animEffect transition="in" filter="fade">
                                      <p:cBhvr>
                                        <p:cTn id="14" dur="1000"/>
                                        <p:tgtEl>
                                          <p:spTgt spid="659461"/>
                                        </p:tgtEl>
                                      </p:cBhvr>
                                    </p:animEffect>
                                    <p:anim calcmode="lin" valueType="num">
                                      <p:cBhvr>
                                        <p:cTn id="15" dur="1000" fill="hold"/>
                                        <p:tgtEl>
                                          <p:spTgt spid="659461"/>
                                        </p:tgtEl>
                                        <p:attrNameLst>
                                          <p:attrName>ppt_x</p:attrName>
                                        </p:attrNameLst>
                                      </p:cBhvr>
                                      <p:tavLst>
                                        <p:tav tm="0">
                                          <p:val>
                                            <p:strVal val="#ppt_x"/>
                                          </p:val>
                                        </p:tav>
                                        <p:tav tm="100000">
                                          <p:val>
                                            <p:strVal val="#ppt_x"/>
                                          </p:val>
                                        </p:tav>
                                      </p:tavLst>
                                    </p:anim>
                                    <p:anim calcmode="lin" valueType="num">
                                      <p:cBhvr>
                                        <p:cTn id="16" dur="1000" fill="hold"/>
                                        <p:tgtEl>
                                          <p:spTgt spid="659461"/>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000"/>
                            </p:stCondLst>
                            <p:childTnLst>
                              <p:par>
                                <p:cTn id="18" presetID="16" presetClass="entr" presetSubtype="26" fill="hold" grpId="0" nodeType="afterEffect">
                                  <p:stCondLst>
                                    <p:cond delay="0"/>
                                  </p:stCondLst>
                                  <p:childTnLst>
                                    <p:set>
                                      <p:cBhvr>
                                        <p:cTn id="19" dur="1" fill="hold">
                                          <p:stCondLst>
                                            <p:cond delay="0"/>
                                          </p:stCondLst>
                                        </p:cTn>
                                        <p:tgtEl>
                                          <p:spTgt spid="659462"/>
                                        </p:tgtEl>
                                        <p:attrNameLst>
                                          <p:attrName>style.visibility</p:attrName>
                                        </p:attrNameLst>
                                      </p:cBhvr>
                                      <p:to>
                                        <p:strVal val="visible"/>
                                      </p:to>
                                    </p:set>
                                    <p:animEffect transition="in" filter="barn(inHorizontal)">
                                      <p:cBhvr>
                                        <p:cTn id="20" dur="1000"/>
                                        <p:tgtEl>
                                          <p:spTgt spid="65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9460" grpId="0"/>
      <p:bldP spid="659461" grpId="0"/>
      <p:bldP spid="65946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0484" name="Text Box 4"/>
          <p:cNvSpPr txBox="1">
            <a:spLocks noChangeArrowheads="1"/>
          </p:cNvSpPr>
          <p:nvPr/>
        </p:nvSpPr>
        <p:spPr bwMode="auto">
          <a:xfrm>
            <a:off x="1919289" y="765175"/>
            <a:ext cx="57610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600" b="1">
                <a:solidFill>
                  <a:srgbClr val="000000"/>
                </a:solidFill>
                <a:latin typeface="Tahoma" panose="020b0604030504040204" pitchFamily="34" charset="0"/>
                <a:ea typeface="宋体" panose="02010600030101010101" pitchFamily="2" charset="-122"/>
              </a:rPr>
              <a:t>三、独特的结构形式</a:t>
            </a:r>
            <a:r>
              <a:rPr lang="zh-CN" altLang="en-US" sz="2400">
                <a:solidFill>
                  <a:srgbClr val="000000"/>
                </a:solidFill>
                <a:latin typeface="Tahoma" panose="020b0604030504040204" pitchFamily="34" charset="0"/>
                <a:ea typeface="宋体" panose="02010600030101010101" pitchFamily="2" charset="-122"/>
              </a:rPr>
              <a:t> </a:t>
            </a:r>
          </a:p>
        </p:txBody>
      </p:sp>
      <p:sp>
        <p:nvSpPr>
          <p:cNvPr id="660485" name="Text Box 5"/>
          <p:cNvSpPr txBox="1">
            <a:spLocks noChangeArrowheads="1"/>
          </p:cNvSpPr>
          <p:nvPr/>
        </p:nvSpPr>
        <p:spPr bwMode="auto">
          <a:xfrm>
            <a:off x="2279650" y="1989138"/>
            <a:ext cx="7632700"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0000"/>
              </a:lnSpc>
              <a:spcBef>
                <a:spcPct val="80000"/>
              </a:spcBef>
              <a:spcAft>
                <a:spcPct val="0"/>
              </a:spcAft>
            </a:pPr>
            <a:r>
              <a:rPr lang="en-US" altLang="zh-CN" sz="2800" b="1">
                <a:solidFill>
                  <a:srgbClr val="000000"/>
                </a:solidFill>
                <a:latin typeface="Tahoma" panose="020b0604030504040204" pitchFamily="34" charset="0"/>
                <a:ea typeface="楷体_GB2312" panose="02010609030101010101" pitchFamily="49" charset="-122"/>
              </a:rPr>
              <a:t>      </a:t>
            </a:r>
            <a:r>
              <a:rPr lang="zh-CN" altLang="en-US" sz="2800" b="1">
                <a:solidFill>
                  <a:srgbClr val="000000"/>
                </a:solidFill>
                <a:latin typeface="Tahoma" panose="020b0604030504040204" pitchFamily="34" charset="0"/>
                <a:ea typeface="楷体_GB2312" panose="02010609030101010101" pitchFamily="49" charset="-122"/>
              </a:rPr>
              <a:t>它没有贯穿全书的中心人物和主要情节，而是分别由一个或几个人物为中心，其他一些人物作陪衬，组成一个个相对独立的故事。各个故事随着有关人物的出现而展开，又随有关人物的退去而结束。虽然是长篇小说，实际上</a:t>
            </a:r>
            <a:r>
              <a:rPr lang="zh-CN" altLang="en-US" sz="2800" b="1">
                <a:solidFill>
                  <a:srgbClr val="0000FF"/>
                </a:solidFill>
                <a:latin typeface="Tahoma" panose="020b0604030504040204" pitchFamily="34" charset="0"/>
                <a:ea typeface="楷体_GB2312" panose="02010609030101010101" pitchFamily="49" charset="-122"/>
              </a:rPr>
              <a:t>近于许多短篇小说的连缀组合</a:t>
            </a:r>
            <a:r>
              <a:rPr lang="zh-CN" altLang="en-US" sz="2800" b="1">
                <a:solidFill>
                  <a:srgbClr val="000000"/>
                </a:solidFill>
                <a:latin typeface="Tahoma" panose="020b0604030504040204" pitchFamily="34" charset="0"/>
                <a:ea typeface="楷体_GB2312" panose="02010609030101010101" pitchFamily="49" charset="-122"/>
              </a:rPr>
              <a:t>。</a:t>
            </a:r>
            <a:r>
              <a:rPr lang="zh-CN" altLang="en-US" sz="2800" b="1">
                <a:solidFill>
                  <a:srgbClr val="FF3300"/>
                </a:solidFill>
                <a:latin typeface="Tahoma" panose="020b0604030504040204" pitchFamily="34" charset="0"/>
                <a:ea typeface="楷体_GB2312" panose="02010609030101010101" pitchFamily="49" charset="-122"/>
              </a:rPr>
              <a:t>鲁迅</a:t>
            </a:r>
            <a:r>
              <a:rPr lang="zh-CN" altLang="en-US" sz="2800" b="1">
                <a:solidFill>
                  <a:srgbClr val="000000"/>
                </a:solidFill>
                <a:latin typeface="Tahoma" panose="020b0604030504040204" pitchFamily="34" charset="0"/>
                <a:ea typeface="楷体_GB2312" panose="02010609030101010101" pitchFamily="49" charset="-122"/>
              </a:rPr>
              <a:t>说：</a:t>
            </a:r>
            <a:r>
              <a:rPr lang="zh-CN" altLang="en-US" sz="2800" b="1">
                <a:solidFill>
                  <a:srgbClr val="000000"/>
                </a:solidFill>
                <a:latin typeface="Arial" panose="020b0604020202020204" pitchFamily="34" charset="0"/>
                <a:ea typeface="楷体_GB2312" panose="02010609030101010101" pitchFamily="49" charset="-122"/>
              </a:rPr>
              <a:t>“</a:t>
            </a:r>
            <a:r>
              <a:rPr lang="zh-CN" altLang="en-US" sz="2800" b="1">
                <a:solidFill>
                  <a:srgbClr val="FF3300"/>
                </a:solidFill>
                <a:latin typeface="Tahoma" panose="020b0604030504040204" pitchFamily="34" charset="0"/>
                <a:ea typeface="楷体_GB2312" panose="02010609030101010101" pitchFamily="49" charset="-122"/>
              </a:rPr>
              <a:t>虽云长篇，颇同短制。</a:t>
            </a:r>
            <a:r>
              <a:rPr lang="zh-CN" altLang="en-US" sz="2800" b="1">
                <a:solidFill>
                  <a:srgbClr val="000000"/>
                </a:solidFill>
                <a:latin typeface="Arial" panose="020b0604020202020204" pitchFamily="34" charset="0"/>
                <a:ea typeface="楷体_GB2312" panose="02010609030101010101" pitchFamily="49" charset="-122"/>
              </a:rPr>
              <a:t>”</a:t>
            </a:r>
            <a:endParaRPr lang="zh-CN" altLang="en-US" sz="2800" b="1">
              <a:solidFill>
                <a:srgbClr val="000000"/>
              </a:solidFill>
              <a:latin typeface="Tahoma" panose="020b0604030504040204" pitchFamily="34"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60484"/>
                                        </p:tgtEl>
                                        <p:attrNameLst>
                                          <p:attrName>style.visibility</p:attrName>
                                        </p:attrNameLst>
                                      </p:cBhvr>
                                      <p:to>
                                        <p:strVal val="visible"/>
                                      </p:to>
                                    </p:set>
                                    <p:animEffect transition="in" filter="barn(outVertical)">
                                      <p:cBhvr>
                                        <p:cTn id="7" dur="500"/>
                                        <p:tgtEl>
                                          <p:spTgt spid="660484"/>
                                        </p:tgtEl>
                                      </p:cBhvr>
                                    </p:animEffect>
                                  </p:childTnLst>
                                </p:cTn>
                              </p:par>
                            </p:childTnLst>
                          </p:cTn>
                        </p:par>
                        <p:par>
                          <p:cTn id="8" fill="hold" nodeType="afterGroup">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660485"/>
                                        </p:tgtEl>
                                        <p:attrNameLst>
                                          <p:attrName>style.visibility</p:attrName>
                                        </p:attrNameLst>
                                      </p:cBhvr>
                                      <p:to>
                                        <p:strVal val="visible"/>
                                      </p:to>
                                    </p:set>
                                    <p:animEffect transition="in" filter="barn(outHorizontal)">
                                      <p:cBhvr>
                                        <p:cTn id="11" dur="1000"/>
                                        <p:tgtEl>
                                          <p:spTgt spid="66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484" grpId="0"/>
      <p:bldP spid="66048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17" name="矩形 2216"/>
          <p:cNvSpPr/>
          <p:nvPr/>
        </p:nvSpPr>
        <p:spPr>
          <a:xfrm>
            <a:off x="5016500" y="115888"/>
            <a:ext cx="4032250" cy="641350"/>
          </a:xfrm>
          <a:prstGeom prst="rect">
            <a:avLst/>
          </a:prstGeom>
          <a:noFill/>
          <a:ln w="9525">
            <a:noFill/>
          </a:ln>
        </p:spPr>
        <p:txBody>
          <a:bodyPr/>
          <a:lstStyle/>
          <a:p>
            <a:pPr fontAlgn="base">
              <a:lnSpc>
                <a:spcPct val="100000"/>
              </a:lnSpc>
              <a:spcBef>
                <a:spcPct val="50000"/>
              </a:spcBef>
              <a:spcAft>
                <a:spcPct val="0"/>
              </a:spcAft>
              <a:buClrTx/>
              <a:buSzTx/>
            </a:pPr>
            <a:r>
              <a:rPr lang="zh-CN" altLang="en-US" sz="3600" b="1">
                <a:latin typeface="Tahoma" panose="020b0604030504040204" pitchFamily="34" charset="0"/>
                <a:ea typeface="宋体" panose="02010600030101010101" pitchFamily="2" charset="-122"/>
              </a:rPr>
              <a:t>四、语言特色</a:t>
            </a:r>
          </a:p>
        </p:txBody>
      </p:sp>
      <p:sp>
        <p:nvSpPr>
          <p:cNvPr id="2218" name="矩形 2217"/>
          <p:cNvSpPr/>
          <p:nvPr/>
        </p:nvSpPr>
        <p:spPr>
          <a:xfrm>
            <a:off x="2279650" y="908050"/>
            <a:ext cx="7632700" cy="1066800"/>
          </a:xfrm>
          <a:prstGeom prst="rect">
            <a:avLst/>
          </a:prstGeom>
          <a:noFill/>
          <a:ln w="9525">
            <a:noFill/>
          </a:ln>
        </p:spPr>
        <p:txBody>
          <a:bodyPr/>
          <a:lstStyle/>
          <a:p>
            <a:pPr fontAlgn="base">
              <a:lnSpc>
                <a:spcPct val="100000"/>
              </a:lnSpc>
              <a:spcBef>
                <a:spcPct val="50000"/>
              </a:spcBef>
              <a:spcAft>
                <a:spcPct val="0"/>
              </a:spcAft>
              <a:buClrTx/>
              <a:buSzTx/>
            </a:pPr>
            <a:r>
              <a:rPr lang="en-US" altLang="zh-CN" sz="3200" b="1">
                <a:latin typeface="Tahoma" panose="020b0604030504040204" pitchFamily="34" charset="0"/>
                <a:ea typeface="楷体_GB2312" panose="02010609030101010101" pitchFamily="49" charset="-122"/>
              </a:rPr>
              <a:t>《</a:t>
            </a:r>
            <a:r>
              <a:rPr lang="zh-CN" altLang="en-US" sz="3200" b="1">
                <a:latin typeface="Tahoma" panose="020b0604030504040204" pitchFamily="34" charset="0"/>
                <a:ea typeface="楷体_GB2312" panose="02010609030101010101" pitchFamily="49" charset="-122"/>
              </a:rPr>
              <a:t>儒林外史</a:t>
            </a:r>
            <a:r>
              <a:rPr lang="en-US" altLang="zh-CN" sz="3200" b="1">
                <a:latin typeface="Tahoma" panose="020b0604030504040204" pitchFamily="34" charset="0"/>
                <a:ea typeface="楷体_GB2312" panose="02010609030101010101" pitchFamily="49" charset="-122"/>
              </a:rPr>
              <a:t>》</a:t>
            </a:r>
            <a:r>
              <a:rPr lang="zh-CN" altLang="en-US" sz="3200" b="1">
                <a:latin typeface="Tahoma" panose="020b0604030504040204" pitchFamily="34" charset="0"/>
                <a:ea typeface="楷体_GB2312" panose="02010609030101010101" pitchFamily="49" charset="-122"/>
              </a:rPr>
              <a:t>的语言形象、生动、简练而富于讽刺意味，具有很强的表现力。</a:t>
            </a:r>
            <a:r>
              <a:rPr lang="zh-CN" altLang="en-US" sz="2400">
                <a:latin typeface="Tahoma" panose="020b0604030504040204" pitchFamily="34" charset="0"/>
                <a:ea typeface="宋体" panose="02010600030101010101" pitchFamily="2" charset="-122"/>
              </a:rPr>
              <a:t> </a:t>
            </a:r>
          </a:p>
        </p:txBody>
      </p:sp>
      <p:sp>
        <p:nvSpPr>
          <p:cNvPr id="2219" name="矩形 2218"/>
          <p:cNvSpPr/>
          <p:nvPr/>
        </p:nvSpPr>
        <p:spPr>
          <a:xfrm>
            <a:off x="2727008" y="3184208"/>
            <a:ext cx="7343775" cy="1739900"/>
          </a:xfrm>
          <a:prstGeom prst="rect">
            <a:avLst/>
          </a:prstGeom>
          <a:noFill/>
          <a:ln w="9525">
            <a:noFill/>
          </a:ln>
        </p:spPr>
        <p:txBody>
          <a:bodyPr/>
          <a:lstStyle/>
          <a:p>
            <a:pPr fontAlgn="base">
              <a:lnSpc>
                <a:spcPct val="100000"/>
              </a:lnSpc>
              <a:spcBef>
                <a:spcPct val="50000"/>
              </a:spcBef>
              <a:spcAft>
                <a:spcPct val="0"/>
              </a:spcAft>
              <a:buClrTx/>
              <a:buSzTx/>
            </a:pPr>
            <a:r>
              <a:rPr lang="en-US" altLang="zh-CN" sz="3200" b="1">
                <a:latin typeface="华文新魏" panose="02010800040101010101" pitchFamily="2" charset="-122"/>
                <a:ea typeface="华文新魏" panose="02010800040101010101" pitchFamily="2" charset="-122"/>
              </a:rPr>
              <a:t>        </a:t>
            </a:r>
            <a:r>
              <a:rPr lang="en-US" altLang="zh-CN" sz="3600" b="1">
                <a:latin typeface="华文新魏" panose="02010800040101010101" pitchFamily="2" charset="-122"/>
                <a:ea typeface="华文新魏" panose="02010800040101010101" pitchFamily="2" charset="-122"/>
              </a:rPr>
              <a:t>《</a:t>
            </a:r>
            <a:r>
              <a:rPr lang="zh-CN" altLang="en-US" sz="3600" b="1">
                <a:latin typeface="华文新魏" panose="02010800040101010101" pitchFamily="2" charset="-122"/>
                <a:ea typeface="华文新魏" panose="02010800040101010101" pitchFamily="2" charset="-122"/>
              </a:rPr>
              <a:t>儒林外史</a:t>
            </a:r>
            <a:r>
              <a:rPr lang="en-US" altLang="zh-CN" sz="3600" b="1">
                <a:latin typeface="华文新魏" panose="02010800040101010101" pitchFamily="2" charset="-122"/>
                <a:ea typeface="华文新魏" panose="02010800040101010101" pitchFamily="2" charset="-122"/>
              </a:rPr>
              <a:t>》</a:t>
            </a:r>
            <a:r>
              <a:rPr lang="zh-CN" altLang="en-US" sz="3600" b="1">
                <a:latin typeface="华文新魏" panose="02010800040101010101" pitchFamily="2" charset="-122"/>
                <a:ea typeface="华文新魏" panose="02010800040101010101" pitchFamily="2" charset="-122"/>
              </a:rPr>
              <a:t>中的</a:t>
            </a:r>
            <a:r>
              <a:rPr lang="zh-CN" altLang="en-US" sz="3600" b="1">
                <a:solidFill>
                  <a:srgbClr val="0000FF"/>
                </a:solidFill>
                <a:latin typeface="华文新魏" panose="02010800040101010101" pitchFamily="2" charset="-122"/>
                <a:ea typeface="华文新魏" panose="02010800040101010101" pitchFamily="2" charset="-122"/>
              </a:rPr>
              <a:t>写景文字</a:t>
            </a:r>
            <a:r>
              <a:rPr lang="zh-CN" altLang="en-US" sz="3600" b="1">
                <a:latin typeface="华文新魏" panose="02010800040101010101" pitchFamily="2" charset="-122"/>
                <a:ea typeface="华文新魏" panose="02010800040101010101" pitchFamily="2" charset="-122"/>
              </a:rPr>
              <a:t>也很优美，像第一回王冕放牛七泖湖畔的描写历来为人称颂：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additive="base">
                                        <p:cTn id="6" dur="1" fill="hold">
                                          <p:stCondLst>
                                            <p:cond delay="0"/>
                                          </p:stCondLst>
                                        </p:cTn>
                                        <p:tgtEl>
                                          <p:spTgt spid="2217"/>
                                        </p:tgtEl>
                                        <p:attrNameLst>
                                          <p:attrName>style.visibility</p:attrName>
                                        </p:attrNameLst>
                                      </p:cBhvr>
                                      <p:to>
                                        <p:strVal val="visible"/>
                                      </p:to>
                                    </p:set>
                                    <p:animEffect transition="in" filter="fade">
                                      <p:cBhvr additive="base">
                                        <p:cTn id="7" dur="1000"/>
                                        <p:tgtEl>
                                          <p:spTgt spid="2217"/>
                                        </p:tgtEl>
                                      </p:cBhvr>
                                    </p:animEffect>
                                    <p:anim calcmode="lin" valueType="num">
                                      <p:cBhvr additive="base">
                                        <p:cTn id="8" dur="1000" fill="hold"/>
                                        <p:tgtEl>
                                          <p:spTgt spid="2217"/>
                                        </p:tgtEl>
                                        <p:attrNameLst>
                                          <p:attrName>ppt_x</p:attrName>
                                        </p:attrNameLst>
                                      </p:cBhvr>
                                      <p:tavLst>
                                        <p:tav tm="0">
                                          <p:val>
                                            <p:strVal val="#ppt_x"/>
                                          </p:val>
                                        </p:tav>
                                        <p:tav tm="100000">
                                          <p:val>
                                            <p:strVal val="#ppt_x"/>
                                          </p:val>
                                        </p:tav>
                                      </p:tavLst>
                                    </p:anim>
                                    <p:anim calcmode="lin" valueType="num">
                                      <p:cBhvr additive="base">
                                        <p:cTn id="9" dur="1000" fill="hold"/>
                                        <p:tgtEl>
                                          <p:spTgt spid="221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9" presetClass="entr" presetSubtype="0" accel="100000" fill="hold" grpId="1" nodeType="afterEffect">
                                  <p:stCondLst>
                                    <p:cond delay="1000"/>
                                  </p:stCondLst>
                                  <p:childTnLst>
                                    <p:set>
                                      <p:cBhvr additive="base">
                                        <p:cTn id="12" dur="1" fill="hold">
                                          <p:stCondLst>
                                            <p:cond delay="0"/>
                                          </p:stCondLst>
                                        </p:cTn>
                                        <p:tgtEl>
                                          <p:spTgt spid="2218"/>
                                        </p:tgtEl>
                                        <p:attrNameLst>
                                          <p:attrName>style.visibility</p:attrName>
                                        </p:attrNameLst>
                                      </p:cBhvr>
                                      <p:to>
                                        <p:strVal val="visible"/>
                                      </p:to>
                                    </p:set>
                                    <p:anim calcmode="lin" valueType="num">
                                      <p:cBhvr additive="base">
                                        <p:cTn id="13" dur="500" fill="hold"/>
                                        <p:tgtEl>
                                          <p:spTgt spid="2218"/>
                                        </p:tgtEl>
                                        <p:attrNameLst>
                                          <p:attrName>ppt_h</p:attrName>
                                        </p:attrNameLst>
                                      </p:cBhvr>
                                      <p:tavLst>
                                        <p:tav tm="0">
                                          <p:val>
                                            <p:strVal val="#ppt_h/20"/>
                                          </p:val>
                                        </p:tav>
                                        <p:tav tm="50000">
                                          <p:val>
                                            <p:strVal val="#ppt_h/20"/>
                                          </p:val>
                                        </p:tav>
                                        <p:tav tm="100000">
                                          <p:val>
                                            <p:strVal val="#ppt_h"/>
                                          </p:val>
                                        </p:tav>
                                      </p:tavLst>
                                    </p:anim>
                                    <p:anim calcmode="lin" valueType="num">
                                      <p:cBhvr additive="base">
                                        <p:cTn id="14" dur="500" fill="hold"/>
                                        <p:tgtEl>
                                          <p:spTgt spid="2218"/>
                                        </p:tgtEl>
                                        <p:attrNameLst>
                                          <p:attrName>ppt_w</p:attrName>
                                        </p:attrNameLst>
                                      </p:cBhvr>
                                      <p:tavLst>
                                        <p:tav tm="0">
                                          <p:val>
                                            <p:strVal val="#ppt_w+.3"/>
                                          </p:val>
                                        </p:tav>
                                        <p:tav tm="50000">
                                          <p:val>
                                            <p:strVal val="#ppt_w+.3"/>
                                          </p:val>
                                        </p:tav>
                                        <p:tav tm="100000">
                                          <p:val>
                                            <p:strVal val="#ppt_w"/>
                                          </p:val>
                                        </p:tav>
                                      </p:tavLst>
                                    </p:anim>
                                    <p:anim calcmode="lin" valueType="num">
                                      <p:cBhvr additive="base">
                                        <p:cTn id="15" dur="500" fill="hold"/>
                                        <p:tgtEl>
                                          <p:spTgt spid="2218"/>
                                        </p:tgtEl>
                                        <p:attrNameLst>
                                          <p:attrName>ppt_x</p:attrName>
                                        </p:attrNameLst>
                                      </p:cBhvr>
                                      <p:tavLst>
                                        <p:tav tm="0">
                                          <p:val>
                                            <p:strVal val="#ppt_x-.3"/>
                                          </p:val>
                                        </p:tav>
                                        <p:tav tm="50000">
                                          <p:val>
                                            <p:strVal val="#ppt_x"/>
                                          </p:val>
                                        </p:tav>
                                        <p:tav tm="100000">
                                          <p:val>
                                            <p:strVal val="#ppt_x"/>
                                          </p:val>
                                        </p:tav>
                                      </p:tavLst>
                                    </p:anim>
                                    <p:anim calcmode="lin" valueType="num">
                                      <p:cBhvr additive="base">
                                        <p:cTn id="16" dur="500" fill="hold"/>
                                        <p:tgtEl>
                                          <p:spTgt spid="2218"/>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2500"/>
                            </p:stCondLst>
                            <p:childTnLst>
                              <p:par>
                                <p:cTn id="18" presetID="40" presetClass="entr" presetSubtype="0" fill="hold" grpId="2" nodeType="afterEffect">
                                  <p:stCondLst>
                                    <p:cond delay="1500"/>
                                  </p:stCondLst>
                                  <p:childTnLst>
                                    <p:set>
                                      <p:cBhvr additive="base">
                                        <p:cTn id="19" dur="1" fill="hold">
                                          <p:stCondLst>
                                            <p:cond delay="0"/>
                                          </p:stCondLst>
                                        </p:cTn>
                                        <p:tgtEl>
                                          <p:spTgt spid="2219"/>
                                        </p:tgtEl>
                                        <p:attrNameLst>
                                          <p:attrName>style.visibility</p:attrName>
                                        </p:attrNameLst>
                                      </p:cBhvr>
                                      <p:to>
                                        <p:strVal val="visible"/>
                                      </p:to>
                                    </p:set>
                                    <p:animEffect transition="in" filter="fade">
                                      <p:cBhvr additive="base">
                                        <p:cTn id="20" dur="500"/>
                                        <p:tgtEl>
                                          <p:spTgt spid="2219"/>
                                        </p:tgtEl>
                                      </p:cBhvr>
                                    </p:animEffect>
                                    <p:anim calcmode="lin" valueType="num">
                                      <p:cBhvr additive="base">
                                        <p:cTn id="21" dur="500" fill="hold"/>
                                        <p:tgtEl>
                                          <p:spTgt spid="2219"/>
                                        </p:tgtEl>
                                        <p:attrNameLst>
                                          <p:attrName>ppt_x</p:attrName>
                                        </p:attrNameLst>
                                      </p:cBhvr>
                                      <p:tavLst>
                                        <p:tav tm="0">
                                          <p:val>
                                            <p:strVal val="#ppt_x-.1"/>
                                          </p:val>
                                        </p:tav>
                                        <p:tav tm="100000">
                                          <p:val>
                                            <p:strVal val="#ppt_x"/>
                                          </p:val>
                                        </p:tav>
                                      </p:tavLst>
                                    </p:anim>
                                    <p:anim calcmode="lin" valueType="num">
                                      <p:cBhvr additive="base">
                                        <p:cTn id="22" dur="500" fill="hold"/>
                                        <p:tgtEl>
                                          <p:spTgt spid="2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7" grpId="0"/>
      <p:bldP spid="2218" grpId="1"/>
      <p:bldP spid="2219" grpId="2"/>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22" name="矩形 2221"/>
          <p:cNvSpPr/>
          <p:nvPr/>
        </p:nvSpPr>
        <p:spPr>
          <a:xfrm>
            <a:off x="2279650" y="476250"/>
            <a:ext cx="8137525" cy="3081338"/>
          </a:xfrm>
          <a:prstGeom prst="rect">
            <a:avLst/>
          </a:prstGeom>
          <a:noFill/>
          <a:ln w="9525">
            <a:noFill/>
          </a:ln>
        </p:spPr>
        <p:txBody>
          <a:bodyPr/>
          <a:lstStyle/>
          <a:p>
            <a:pPr fontAlgn="base">
              <a:lnSpc>
                <a:spcPct val="100000"/>
              </a:lnSpc>
              <a:spcBef>
                <a:spcPct val="50000"/>
              </a:spcBef>
              <a:spcAft>
                <a:spcPct val="0"/>
              </a:spcAft>
              <a:buClrTx/>
              <a:buSzTx/>
            </a:pPr>
            <a:r>
              <a:rPr lang="en-US" altLang="zh-CN" sz="2800" b="1">
                <a:latin typeface="Tahoma" panose="020b0604030504040204" pitchFamily="34" charset="0"/>
                <a:ea typeface="华文新魏" panose="02010800040101010101" pitchFamily="2" charset="-122"/>
              </a:rPr>
              <a:t>       </a:t>
            </a:r>
            <a:r>
              <a:rPr lang="zh-CN" altLang="en-US" sz="2800" b="1">
                <a:latin typeface="Tahoma" panose="020b0604030504040204" pitchFamily="34" charset="0"/>
                <a:ea typeface="华文新魏" panose="02010800040101010101" pitchFamily="2" charset="-122"/>
              </a:rPr>
              <a:t>那日正是黄梅时候，天气烦躁，王冕放牛倦了，在绿草地上坐着。须臾，浓云密布。一阵大雨过了，那黑云边上镶着白云，渐渐散去，透出一派日光来，照耀得满湖通红。湖边上山，青一块，紫一块，绿一块。树枝上都像水洗过一番的，尤其绿得可爱。湖里有十来枝荷花，苞子上清水滴滴，荷叶上水珠滚来滚去。</a:t>
            </a:r>
          </a:p>
        </p:txBody>
      </p:sp>
      <p:pic>
        <p:nvPicPr>
          <p:cNvPr id="2223" name="图片 2222"/>
          <p:cNvPicPr>
            <a:picLocks noChangeAspect="1"/>
          </p:cNvPicPr>
          <p:nvPr/>
        </p:nvPicPr>
        <p:blipFill>
          <a:blip r:embed="rId2"/>
          <a:stretch>
            <a:fillRect/>
          </a:stretch>
        </p:blipFill>
        <p:spPr>
          <a:xfrm>
            <a:off x="1524000" y="3644900"/>
            <a:ext cx="9144000" cy="32131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6" fill="hold" grpId="0" nodeType="withEffect">
                                  <p:stCondLst>
                                    <p:cond delay="0"/>
                                  </p:stCondLst>
                                  <p:childTnLst>
                                    <p:set>
                                      <p:cBhvr additive="base">
                                        <p:cTn id="6" dur="1" fill="hold">
                                          <p:stCondLst>
                                            <p:cond delay="0"/>
                                          </p:stCondLst>
                                        </p:cTn>
                                        <p:tgtEl>
                                          <p:spTgt spid="2222"/>
                                        </p:tgtEl>
                                        <p:attrNameLst>
                                          <p:attrName>style.visibility</p:attrName>
                                        </p:attrNameLst>
                                      </p:cBhvr>
                                      <p:to>
                                        <p:strVal val="visible"/>
                                      </p:to>
                                    </p:set>
                                    <p:animEffect transition="in" filter="barn(inHorizontal)">
                                      <p:cBhvr additive="base">
                                        <p:cTn id="7" dur="1000"/>
                                        <p:tgtEl>
                                          <p:spTgt spid="2222"/>
                                        </p:tgtEl>
                                      </p:cBhvr>
                                    </p:animEffect>
                                  </p:childTnLst>
                                </p:cTn>
                              </p:par>
                            </p:childTnLst>
                          </p:cTn>
                        </p:par>
                        <p:par>
                          <p:cTn id="8" fill="hold" nodeType="afterGroup">
                            <p:stCondLst>
                              <p:cond delay="1000"/>
                            </p:stCondLst>
                            <p:childTnLst>
                              <p:par>
                                <p:cTn id="9" presetID="2" presetClass="entr" presetSubtype="4" fill="hold" nodeType="afterEffect">
                                  <p:stCondLst>
                                    <p:cond delay="1000"/>
                                  </p:stCondLst>
                                  <p:childTnLst>
                                    <p:set>
                                      <p:cBhvr additive="base">
                                        <p:cTn id="10" dur="1" fill="hold">
                                          <p:stCondLst>
                                            <p:cond delay="0"/>
                                          </p:stCondLst>
                                        </p:cTn>
                                        <p:tgtEl>
                                          <p:spTgt spid="2223"/>
                                        </p:tgtEl>
                                        <p:attrNameLst>
                                          <p:attrName>style.visibility</p:attrName>
                                        </p:attrNameLst>
                                      </p:cBhvr>
                                      <p:to>
                                        <p:strVal val="visible"/>
                                      </p:to>
                                    </p:set>
                                    <p:anim calcmode="lin" valueType="num">
                                      <p:cBhvr additive="base">
                                        <p:cTn id="11" dur="1000" fill="hold"/>
                                        <p:tgtEl>
                                          <p:spTgt spid="2223"/>
                                        </p:tgtEl>
                                        <p:attrNameLst>
                                          <p:attrName>ppt_x</p:attrName>
                                        </p:attrNameLst>
                                      </p:cBhvr>
                                      <p:tavLst>
                                        <p:tav tm="0">
                                          <p:val>
                                            <p:strVal val="#ppt_x"/>
                                          </p:val>
                                        </p:tav>
                                        <p:tav tm="100000">
                                          <p:val>
                                            <p:strVal val="#ppt_x"/>
                                          </p:val>
                                        </p:tav>
                                      </p:tavLst>
                                    </p:anim>
                                    <p:anim calcmode="lin" valueType="num">
                                      <p:cBhvr additive="base">
                                        <p:cTn id="12" dur="1000" fill="hold"/>
                                        <p:tgtEl>
                                          <p:spTgt spid="2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人物形象</a:t>
            </a:r>
          </a:p>
        </p:txBody>
      </p:sp>
      <p:graphicFrame>
        <p:nvGraphicFramePr>
          <p:cNvPr id="2" name="表格 -1"/>
          <p:cNvGraphicFramePr>
            <a:graphicFrameLocks noGrp="1"/>
          </p:cNvGraphicFramePr>
          <p:nvPr/>
        </p:nvGraphicFramePr>
        <p:xfrm>
          <a:off x="1943100" y="1016000"/>
          <a:ext cx="8395970" cy="5364484"/>
        </p:xfrm>
        <a:graphic>
          <a:graphicData uri="http://schemas.openxmlformats.org/drawingml/2006/table">
            <a:tbl>
              <a:tblPr firstRow="1" bandRow="1">
                <a:tableStyleId>{5940675A-B579-460E-94D1-54222C63F5DA}</a:tableStyleId>
              </a:tblPr>
              <a:tblGrid>
                <a:gridCol w="1221740"/>
                <a:gridCol w="3493770"/>
                <a:gridCol w="3680460"/>
              </a:tblGrid>
              <a:tr h="487680">
                <a:tc>
                  <a:txBody>
                    <a:bodyPr vert="horz" wrap="square"/>
                    <a:lstStyle/>
                    <a:p>
                      <a:pPr marL="0" indent="0" algn="ctr">
                        <a:buNone/>
                      </a:pPr>
                      <a:endParaRPr lang="zh-CN" altLang="en-US" sz="3200" b="0" u="none">
                        <a:latin typeface="黑体" panose="02010600030101010101" charset="-122"/>
                        <a:ea typeface="黑体" panose="02010600030101010101" charset="-122"/>
                        <a:cs typeface="黑体" panose="02010600030101010101"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性格特征</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相关故事</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63040">
                <a:tc>
                  <a:txBody>
                    <a:bodyPr vert="horz" wrap="square"/>
                    <a:lstStyle/>
                    <a:p>
                      <a:pPr marL="0" indent="0" algn="ctr">
                        <a:buNone/>
                      </a:pP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周进</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醉心科举、热衷功名、秉性忠厚，迂而不恶</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头撞号板、提携范进</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63040">
                <a:tc>
                  <a:txBody>
                    <a:bodyPr vert="horz" wrap="square"/>
                    <a:lstStyle/>
                    <a:p>
                      <a:pPr marL="0" indent="0" algn="ctr">
                        <a:buNone/>
                      </a:pP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范进</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醉心科举、热衷功名、老实忠厚、怯懦麻木、迂腐无能</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中举发疯、不知苏轼闹笑话</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50720">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汤奉</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凭借科举得意，升官发财、作威作福、贪狠蛮横</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为求升官，沽名钓誉，不问因由，竟然将做牛肉生意的回民老师父活活枷死</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人物形象</a:t>
            </a:r>
          </a:p>
        </p:txBody>
      </p:sp>
      <p:graphicFrame>
        <p:nvGraphicFramePr>
          <p:cNvPr id="2" name="表格 -1"/>
          <p:cNvGraphicFramePr>
            <a:graphicFrameLocks noGrp="1"/>
          </p:cNvGraphicFramePr>
          <p:nvPr/>
        </p:nvGraphicFramePr>
        <p:xfrm>
          <a:off x="1943100" y="1158875"/>
          <a:ext cx="8395970" cy="3902077"/>
        </p:xfrm>
        <a:graphic>
          <a:graphicData uri="http://schemas.openxmlformats.org/drawingml/2006/table">
            <a:tbl>
              <a:tblPr firstRow="1" bandRow="1">
                <a:tableStyleId>{5940675A-B579-460E-94D1-54222C63F5DA}</a:tableStyleId>
              </a:tblPr>
              <a:tblGrid>
                <a:gridCol w="1221740"/>
                <a:gridCol w="3493770"/>
                <a:gridCol w="3680460"/>
              </a:tblGrid>
              <a:tr h="487680">
                <a:tc>
                  <a:txBody>
                    <a:bodyPr vert="horz" wrap="square"/>
                    <a:lstStyle/>
                    <a:p>
                      <a:pPr marL="0" indent="0" algn="ctr">
                        <a:buNone/>
                      </a:pPr>
                      <a:endParaRPr lang="zh-CN" altLang="en-US" sz="3200" b="0" u="none">
                        <a:latin typeface="黑体" panose="02010600030101010101" charset="-122"/>
                        <a:ea typeface="黑体" panose="02010600030101010101" charset="-122"/>
                        <a:cs typeface="黑体" panose="02010600030101010101"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性格特征</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相关故事</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63675">
                <a:tc>
                  <a:txBody>
                    <a:bodyPr vert="horz" wrap="square"/>
                    <a:lstStyle/>
                    <a:p>
                      <a:pPr marL="0" indent="0" algn="ctr">
                        <a:buNone/>
                      </a:pP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严监生</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家财万贯、吝啬成性</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临死时还因为灯盏里多点了一根灯草，迟迟不肯断气</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50720">
                <a:tc>
                  <a:txBody>
                    <a:bodyPr vert="horz" wrap="square"/>
                    <a:lstStyle/>
                    <a:p>
                      <a:pPr marL="0" indent="0" algn="ctr">
                        <a:buNone/>
                      </a:pP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严贡生</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恐吓诈骗、无恶不作、欺压百姓、六亲不认、横暴贪婪</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强圈邻居的猪；“云片糕”变药，恐吓船家赖掉船钱；欺凌弟媳，企图夺产</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人物形象</a:t>
            </a:r>
          </a:p>
        </p:txBody>
      </p:sp>
      <p:graphicFrame>
        <p:nvGraphicFramePr>
          <p:cNvPr id="2" name="表格 -1"/>
          <p:cNvGraphicFramePr>
            <a:graphicFrameLocks noGrp="1"/>
          </p:cNvGraphicFramePr>
          <p:nvPr/>
        </p:nvGraphicFramePr>
        <p:xfrm>
          <a:off x="1943100" y="942975"/>
          <a:ext cx="8395970" cy="5364483"/>
        </p:xfrm>
        <a:graphic>
          <a:graphicData uri="http://schemas.openxmlformats.org/drawingml/2006/table">
            <a:tbl>
              <a:tblPr firstRow="1" bandRow="1">
                <a:tableStyleId>{5940675A-B579-460E-94D1-54222C63F5DA}</a:tableStyleId>
              </a:tblPr>
              <a:tblGrid>
                <a:gridCol w="1221740"/>
                <a:gridCol w="3493770"/>
                <a:gridCol w="3680460"/>
              </a:tblGrid>
              <a:tr h="487680">
                <a:tc>
                  <a:txBody>
                    <a:bodyPr vert="horz" wrap="square"/>
                    <a:lstStyle/>
                    <a:p>
                      <a:pPr marL="0" indent="0" algn="ctr">
                        <a:buNone/>
                      </a:pPr>
                      <a:endParaRPr lang="zh-CN" altLang="en-US" sz="3200" b="0" u="none">
                        <a:latin typeface="黑体" panose="02010600030101010101" charset="-122"/>
                        <a:ea typeface="黑体" panose="02010600030101010101" charset="-122"/>
                        <a:cs typeface="黑体" panose="02010600030101010101"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性格特征</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相关故事</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6080">
                <a:tc>
                  <a:txBody>
                    <a:bodyPr vert="horz" wrap="square"/>
                    <a:lstStyle/>
                    <a:p>
                      <a:pPr marL="0" indent="0" algn="ctr">
                        <a:buNone/>
                      </a:pP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匡超人</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最初：他手脚勤快、心地善良、事亲孝顺、勤学上进；后来：寡情薄义、虚伪透顶，狡诈至极、毫无廉耻</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服侍父亲；逼妻子回大柳庄乡下；隐瞒婚史，再结夫妻；潘三入狱，恕不探望</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50720">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马二先生</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忠诚和崇拜科举制度、迷信八股、仗义疏财、以德报怨、宅心仁厚</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a:t>
                      </a:r>
                      <a:r>
                        <a:rPr lang="zh-CN" altLang="en-US" sz="3200" b="0" u="none">
                          <a:latin typeface="宋体" panose="02010600030101010101" pitchFamily="2" charset="-122"/>
                          <a:ea typeface="宋体" panose="02010600030101010101" pitchFamily="2" charset="-122"/>
                          <a:cs typeface="宋体" panose="02010600030101010101" pitchFamily="2" charset="-122"/>
                        </a:rPr>
                        <a:t>劝导”匡超人做举业、把枕箱买回来替朋友蘧公孙消灾</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人物形象</a:t>
            </a:r>
          </a:p>
        </p:txBody>
      </p:sp>
      <p:graphicFrame>
        <p:nvGraphicFramePr>
          <p:cNvPr id="2" name="表格 -1"/>
          <p:cNvGraphicFramePr>
            <a:graphicFrameLocks noGrp="1"/>
          </p:cNvGraphicFramePr>
          <p:nvPr/>
        </p:nvGraphicFramePr>
        <p:xfrm>
          <a:off x="1943100" y="942975"/>
          <a:ext cx="8395970" cy="5364483"/>
        </p:xfrm>
        <a:graphic>
          <a:graphicData uri="http://schemas.openxmlformats.org/drawingml/2006/table">
            <a:tbl>
              <a:tblPr firstRow="1" bandRow="1">
                <a:tableStyleId>{5940675A-B579-460E-94D1-54222C63F5DA}</a:tableStyleId>
              </a:tblPr>
              <a:tblGrid>
                <a:gridCol w="1221740"/>
                <a:gridCol w="3493770"/>
                <a:gridCol w="3680460"/>
              </a:tblGrid>
              <a:tr h="487680">
                <a:tc>
                  <a:txBody>
                    <a:bodyPr vert="horz" wrap="square"/>
                    <a:lstStyle/>
                    <a:p>
                      <a:pPr marL="0" indent="0" algn="ctr">
                        <a:buNone/>
                      </a:pPr>
                      <a:endParaRPr lang="zh-CN" altLang="en-US" sz="3200" b="0" u="none">
                        <a:latin typeface="黑体" panose="02010600030101010101" charset="-122"/>
                        <a:ea typeface="黑体" panose="02010600030101010101" charset="-122"/>
                        <a:cs typeface="黑体" panose="02010600030101010101"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性格特征</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相关故事</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0">
                <a:tc>
                  <a:txBody>
                    <a:bodyPr vert="horz" wrap="square"/>
                    <a:lstStyle/>
                    <a:p>
                      <a:pPr marL="0" indent="0" algn="ctr">
                        <a:buNone/>
                      </a:pP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王冕</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聪明颖悟、勤奋好学、才华横溢、鄙弃科举、不慕荣利、洁身自好</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县令登门拜访，他躲避不见；朱元璋授他“咨议参军”的职务，他也不接受，归隐会稽山</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0">
                <a:tc>
                  <a:txBody>
                    <a:bodyPr vert="horz" wrap="square"/>
                    <a:lstStyle/>
                    <a:p>
                      <a:pPr marL="0" indent="0" algn="ctr">
                        <a:buNone/>
                      </a:pP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杜少卿</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淡泊功名，反对科举，仗义疏财，平等爱人，具有初步的民主主义思想</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不愿做官；对儒家经典的解释者朱熹提出大胆的挑战；轻视礼教，反对歧视妇女，反对纳妾</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艺术特色（语言特色）</a:t>
            </a:r>
          </a:p>
        </p:txBody>
      </p:sp>
      <p:graphicFrame>
        <p:nvGraphicFramePr>
          <p:cNvPr id="2" name="表格 -1"/>
          <p:cNvGraphicFramePr>
            <a:graphicFrameLocks noGrp="1"/>
          </p:cNvGraphicFramePr>
          <p:nvPr/>
        </p:nvGraphicFramePr>
        <p:xfrm>
          <a:off x="1944688" y="1190625"/>
          <a:ext cx="8266430" cy="3413761"/>
        </p:xfrm>
        <a:graphic>
          <a:graphicData uri="http://schemas.openxmlformats.org/drawingml/2006/table">
            <a:tbl>
              <a:tblPr firstRow="1" bandRow="1">
                <a:tableStyleId>{5940675A-B579-460E-94D1-54222C63F5DA}</a:tableStyleId>
              </a:tblPr>
              <a:tblGrid>
                <a:gridCol w="1203325"/>
                <a:gridCol w="7063105"/>
              </a:tblGrid>
              <a:tr h="3413760">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答题要点</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①</a:t>
                      </a:r>
                      <a:r>
                        <a:rPr lang="zh-CN" altLang="en-US" sz="3200" b="0" u="none">
                          <a:latin typeface="宋体" panose="02010600030101010101" pitchFamily="2" charset="-122"/>
                          <a:ea typeface="宋体" panose="02010600030101010101" pitchFamily="2" charset="-122"/>
                          <a:cs typeface="宋体" panose="02010600030101010101" pitchFamily="2" charset="-122"/>
                        </a:rPr>
                        <a:t>独特的结构</a:t>
                      </a:r>
                      <a:r>
                        <a:rPr lang="en-US" altLang="zh-CN" sz="3200" b="0" u="none">
                          <a:latin typeface="宋体" panose="02010600030101010101" pitchFamily="2" charset="-122"/>
                          <a:ea typeface="宋体" panose="02010600030101010101" pitchFamily="2" charset="-122"/>
                          <a:cs typeface="宋体" panose="02010600030101010101" pitchFamily="2" charset="-122"/>
                        </a:rPr>
                        <a:t>——“</a:t>
                      </a:r>
                      <a:r>
                        <a:rPr lang="zh-CN" altLang="en-US" sz="3200" b="0" u="none">
                          <a:latin typeface="宋体" panose="02010600030101010101" pitchFamily="2" charset="-122"/>
                          <a:ea typeface="宋体" panose="02010600030101010101" pitchFamily="2" charset="-122"/>
                          <a:cs typeface="宋体" panose="02010600030101010101" pitchFamily="2" charset="-122"/>
                        </a:rPr>
                        <a:t>虽允长篇，颇同短制”。</a:t>
                      </a:r>
                    </a:p>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②</a:t>
                      </a:r>
                      <a:r>
                        <a:rPr lang="zh-CN" altLang="en-US" sz="3200" b="0" u="none">
                          <a:latin typeface="宋体" panose="02010600030101010101" pitchFamily="2" charset="-122"/>
                          <a:ea typeface="宋体" panose="02010600030101010101" pitchFamily="2" charset="-122"/>
                          <a:cs typeface="宋体" panose="02010600030101010101" pitchFamily="2" charset="-122"/>
                        </a:rPr>
                        <a:t>独特的艺术表现手法</a:t>
                      </a:r>
                      <a:r>
                        <a:rPr lang="en-US" altLang="zh-CN" sz="3200" b="0" u="none">
                          <a:latin typeface="宋体" panose="02010600030101010101" pitchFamily="2" charset="-122"/>
                          <a:ea typeface="宋体" panose="02010600030101010101" pitchFamily="2" charset="-122"/>
                          <a:cs typeface="宋体" panose="02010600030101010101" pitchFamily="2" charset="-122"/>
                        </a:rPr>
                        <a:t>——</a:t>
                      </a:r>
                      <a:r>
                        <a:rPr lang="zh-CN" altLang="en-US" sz="3200" b="0" u="none">
                          <a:latin typeface="宋体" panose="02010600030101010101" pitchFamily="2" charset="-122"/>
                          <a:ea typeface="宋体" panose="02010600030101010101" pitchFamily="2" charset="-122"/>
                          <a:cs typeface="宋体" panose="02010600030101010101" pitchFamily="2" charset="-122"/>
                        </a:rPr>
                        <a:t>辛辣的讽刺。</a:t>
                      </a:r>
                    </a:p>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③</a:t>
                      </a:r>
                      <a:r>
                        <a:rPr lang="zh-CN" altLang="en-US" sz="3200" b="0" u="none">
                          <a:latin typeface="宋体" panose="02010600030101010101" pitchFamily="2" charset="-122"/>
                          <a:ea typeface="宋体" panose="02010600030101010101" pitchFamily="2" charset="-122"/>
                          <a:cs typeface="宋体" panose="02010600030101010101" pitchFamily="2" charset="-122"/>
                        </a:rPr>
                        <a:t>善于运用鲜明对比、夸张手法、细节描写等塑造个性化的人物形象。</a:t>
                      </a:r>
                    </a:p>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④</a:t>
                      </a:r>
                      <a:r>
                        <a:rPr lang="zh-CN" altLang="en-US" sz="3200" b="0" u="none">
                          <a:latin typeface="宋体" panose="02010600030101010101" pitchFamily="2" charset="-122"/>
                          <a:ea typeface="宋体" panose="02010600030101010101" pitchFamily="2" charset="-122"/>
                          <a:cs typeface="宋体" panose="02010600030101010101" pitchFamily="2" charset="-122"/>
                        </a:rPr>
                        <a:t>语言特点是准确、生动、洗炼、含蓄婉曲而富于形象性。</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艺术特色（语言特色）</a:t>
            </a:r>
          </a:p>
        </p:txBody>
      </p:sp>
      <p:graphicFrame>
        <p:nvGraphicFramePr>
          <p:cNvPr id="2" name="表格 -1"/>
          <p:cNvGraphicFramePr>
            <a:graphicFrameLocks noGrp="1"/>
          </p:cNvGraphicFramePr>
          <p:nvPr/>
        </p:nvGraphicFramePr>
        <p:xfrm>
          <a:off x="1800225" y="1190625"/>
          <a:ext cx="8601075" cy="5364481"/>
        </p:xfrm>
        <a:graphic>
          <a:graphicData uri="http://schemas.openxmlformats.org/drawingml/2006/table">
            <a:tbl>
              <a:tblPr firstRow="1" bandRow="1">
                <a:tableStyleId>{5940675A-B579-460E-94D1-54222C63F5DA}</a:tableStyleId>
              </a:tblPr>
              <a:tblGrid>
                <a:gridCol w="1252220"/>
                <a:gridCol w="7348855"/>
              </a:tblGrid>
              <a:tr h="0">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理解记忆</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①</a:t>
                      </a:r>
                      <a:r>
                        <a:rPr lang="zh-CN" altLang="en-US" sz="3200" b="0" u="none">
                          <a:latin typeface="黑体" panose="02010600030101010101" charset="-122"/>
                          <a:ea typeface="黑体" panose="02010600030101010101" charset="-122"/>
                          <a:cs typeface="黑体" panose="02010600030101010101" charset="-122"/>
                        </a:rPr>
                        <a:t>独特的结构</a:t>
                      </a: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虽允长篇，颇同短制”</a:t>
                      </a:r>
                      <a:r>
                        <a:rPr lang="zh-CN" altLang="en-US" sz="3200" b="0" u="none">
                          <a:latin typeface="宋体" panose="02010600030101010101" pitchFamily="2" charset="-122"/>
                          <a:ea typeface="宋体" panose="02010600030101010101" pitchFamily="2" charset="-122"/>
                          <a:cs typeface="宋体" panose="02010600030101010101" pitchFamily="2" charset="-122"/>
                        </a:rPr>
                        <a:t>    </a:t>
                      </a:r>
                    </a:p>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全书没有一线到底的人物和情节，而以同一主题贯穿全书。它以连缀的故事、相互衔接的人物 ，既独立又前后呼应地结成艺术整体，从而达到较广泛地反映社会生活的目的。</a:t>
                      </a:r>
                    </a:p>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②</a:t>
                      </a:r>
                      <a:r>
                        <a:rPr lang="zh-CN" altLang="en-US" sz="3200" b="0" u="none">
                          <a:latin typeface="黑体" panose="02010600030101010101" charset="-122"/>
                          <a:ea typeface="黑体" panose="02010600030101010101" charset="-122"/>
                          <a:cs typeface="黑体" panose="02010600030101010101" charset="-122"/>
                        </a:rPr>
                        <a:t>独特的艺术表现手法</a:t>
                      </a:r>
                      <a:r>
                        <a:rPr lang="en-US" altLang="zh-CN" sz="3200" b="0" u="none">
                          <a:latin typeface="黑体" panose="02010600030101010101" charset="-122"/>
                          <a:ea typeface="黑体" panose="02010600030101010101" charset="-122"/>
                          <a:cs typeface="黑体" panose="02010600030101010101" charset="-122"/>
                        </a:rPr>
                        <a:t>——</a:t>
                      </a:r>
                      <a:r>
                        <a:rPr lang="zh-CN" altLang="en-US" sz="3200" b="0" u="none">
                          <a:latin typeface="黑体" panose="02010600030101010101" charset="-122"/>
                          <a:ea typeface="黑体" panose="02010600030101010101" charset="-122"/>
                          <a:cs typeface="黑体" panose="02010600030101010101" charset="-122"/>
                        </a:rPr>
                        <a:t>辛辣的讽刺</a:t>
                      </a:r>
                      <a:r>
                        <a:rPr lang="zh-CN" altLang="en-US" sz="3200" b="0" u="none">
                          <a:latin typeface="宋体" panose="02010600030101010101" pitchFamily="2" charset="-122"/>
                          <a:ea typeface="宋体" panose="02010600030101010101" pitchFamily="2" charset="-122"/>
                          <a:cs typeface="宋体" panose="02010600030101010101" pitchFamily="2" charset="-122"/>
                        </a:rPr>
                        <a:t>    诙谐的讽刺和严肃的写实结合起来，显示客观真实性；不同人物的讽刺程度不同，方式不同；</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6002" name="Picture 50" descr="a8362712e135126ff819b8ca"/>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63975" y="260350"/>
            <a:ext cx="6229350" cy="659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004" name="Text Box 52"/>
          <p:cNvSpPr txBox="1">
            <a:spLocks noChangeArrowheads="1"/>
          </p:cNvSpPr>
          <p:nvPr/>
        </p:nvSpPr>
        <p:spPr bwMode="auto">
          <a:xfrm>
            <a:off x="2076332" y="620713"/>
            <a:ext cx="800219" cy="5688012"/>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eaVert">
            <a:spAutoFit/>
          </a:bodyPr>
          <a:lstStyle/>
          <a:p>
            <a:pPr>
              <a:spcBef>
                <a:spcPct val="50000"/>
              </a:spcBef>
            </a:pPr>
            <a:r>
              <a:rPr lang="zh-CN" altLang="en-US" sz="4000" b="1">
                <a:latin typeface="Times New Roman" panose="02020603050405020304" pitchFamily="18" charset="0"/>
                <a:ea typeface="华文中宋" panose="02010600040101010101" pitchFamily="2" charset="-122"/>
              </a:rPr>
              <a:t>中国古代科举图解</a:t>
            </a:r>
          </a:p>
        </p:txBody>
      </p:sp>
      <p:sp>
        <p:nvSpPr>
          <p:cNvPr id="126005" name="AutoShape 53"/>
          <p:cNvSpPr>
            <a:spLocks noChangeArrowheads="1"/>
          </p:cNvSpPr>
          <p:nvPr/>
        </p:nvSpPr>
        <p:spPr bwMode="auto">
          <a:xfrm>
            <a:off x="3575051" y="188914"/>
            <a:ext cx="144463" cy="6021387"/>
          </a:xfrm>
          <a:prstGeom prst="upArrow">
            <a:avLst>
              <a:gd name="adj1" fmla="val 50000"/>
              <a:gd name="adj2" fmla="val 1041836"/>
            </a:avLst>
          </a:prstGeom>
          <a:solidFill>
            <a:srgbClr val="000000"/>
          </a:solidFill>
          <a:ln w="9525">
            <a:solidFill>
              <a:schemeClr val="bg1"/>
            </a:solidFill>
            <a:miter lim="800000"/>
          </a:ln>
        </p:spPr>
        <p:txBody>
          <a:bodyPr wrap="none" anchor="ctr"/>
          <a:lstStyle/>
          <a:p>
            <a:endParaRPr lang="zh-CN" altLang="en-US">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6004"/>
                                        </p:tgtEl>
                                        <p:attrNameLst>
                                          <p:attrName>style.visibility</p:attrName>
                                        </p:attrNameLst>
                                      </p:cBhvr>
                                      <p:to>
                                        <p:strVal val="visible"/>
                                      </p:to>
                                    </p:set>
                                    <p:animEffect transition="in" filter="fade">
                                      <p:cBhvr>
                                        <p:cTn id="7" dur="1000"/>
                                        <p:tgtEl>
                                          <p:spTgt spid="126004"/>
                                        </p:tgtEl>
                                      </p:cBhvr>
                                    </p:animEffect>
                                    <p:anim calcmode="lin" valueType="num">
                                      <p:cBhvr>
                                        <p:cTn id="8" dur="1000" fill="hold"/>
                                        <p:tgtEl>
                                          <p:spTgt spid="126004"/>
                                        </p:tgtEl>
                                        <p:attrNameLst>
                                          <p:attrName>ppt_x</p:attrName>
                                        </p:attrNameLst>
                                      </p:cBhvr>
                                      <p:tavLst>
                                        <p:tav tm="0">
                                          <p:val>
                                            <p:strVal val="#ppt_x"/>
                                          </p:val>
                                        </p:tav>
                                        <p:tav tm="100000">
                                          <p:val>
                                            <p:strVal val="#ppt_x"/>
                                          </p:val>
                                        </p:tav>
                                      </p:tavLst>
                                    </p:anim>
                                    <p:anim calcmode="lin" valueType="num">
                                      <p:cBhvr>
                                        <p:cTn id="9" dur="1000" fill="hold"/>
                                        <p:tgtEl>
                                          <p:spTgt spid="12600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6002"/>
                                        </p:tgtEl>
                                        <p:attrNameLst>
                                          <p:attrName>style.visibility</p:attrName>
                                        </p:attrNameLst>
                                      </p:cBhvr>
                                      <p:to>
                                        <p:strVal val="visible"/>
                                      </p:to>
                                    </p:set>
                                    <p:animEffect transition="in" filter="fade">
                                      <p:cBhvr>
                                        <p:cTn id="13" dur="2000"/>
                                        <p:tgtEl>
                                          <p:spTgt spid="126002"/>
                                        </p:tgtEl>
                                      </p:cBhvr>
                                    </p:animEffect>
                                    <p:anim calcmode="lin" valueType="num">
                                      <p:cBhvr>
                                        <p:cTn id="14" dur="2000" fill="hold"/>
                                        <p:tgtEl>
                                          <p:spTgt spid="126002"/>
                                        </p:tgtEl>
                                        <p:attrNameLst>
                                          <p:attrName>ppt_x</p:attrName>
                                        </p:attrNameLst>
                                      </p:cBhvr>
                                      <p:tavLst>
                                        <p:tav tm="0">
                                          <p:val>
                                            <p:strVal val="#ppt_x"/>
                                          </p:val>
                                        </p:tav>
                                        <p:tav tm="100000">
                                          <p:val>
                                            <p:strVal val="#ppt_x"/>
                                          </p:val>
                                        </p:tav>
                                      </p:tavLst>
                                    </p:anim>
                                    <p:anim calcmode="lin" valueType="num">
                                      <p:cBhvr>
                                        <p:cTn id="15" dur="2000" fill="hold"/>
                                        <p:tgtEl>
                                          <p:spTgt spid="12600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6005"/>
                                        </p:tgtEl>
                                        <p:attrNameLst>
                                          <p:attrName>style.visibility</p:attrName>
                                        </p:attrNameLst>
                                      </p:cBhvr>
                                      <p:to>
                                        <p:strVal val="visible"/>
                                      </p:to>
                                    </p:set>
                                    <p:animEffect transition="in" filter="fade">
                                      <p:cBhvr>
                                        <p:cTn id="18" dur="1000"/>
                                        <p:tgtEl>
                                          <p:spTgt spid="126005"/>
                                        </p:tgtEl>
                                      </p:cBhvr>
                                    </p:animEffect>
                                    <p:anim calcmode="lin" valueType="num">
                                      <p:cBhvr>
                                        <p:cTn id="19" dur="1000" fill="hold"/>
                                        <p:tgtEl>
                                          <p:spTgt spid="126005"/>
                                        </p:tgtEl>
                                        <p:attrNameLst>
                                          <p:attrName>ppt_x</p:attrName>
                                        </p:attrNameLst>
                                      </p:cBhvr>
                                      <p:tavLst>
                                        <p:tav tm="0">
                                          <p:val>
                                            <p:strVal val="#ppt_x"/>
                                          </p:val>
                                        </p:tav>
                                        <p:tav tm="100000">
                                          <p:val>
                                            <p:strVal val="#ppt_x"/>
                                          </p:val>
                                        </p:tav>
                                      </p:tavLst>
                                    </p:anim>
                                    <p:anim calcmode="lin" valueType="num">
                                      <p:cBhvr>
                                        <p:cTn id="20" dur="1000" fill="hold"/>
                                        <p:tgtEl>
                                          <p:spTgt spid="1260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004" grpId="0"/>
      <p:bldP spid="126005"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艺术特色（语言特色）</a:t>
            </a:r>
          </a:p>
        </p:txBody>
      </p:sp>
      <p:graphicFrame>
        <p:nvGraphicFramePr>
          <p:cNvPr id="2" name="表格 -1"/>
          <p:cNvGraphicFramePr>
            <a:graphicFrameLocks noGrp="1"/>
          </p:cNvGraphicFramePr>
          <p:nvPr/>
        </p:nvGraphicFramePr>
        <p:xfrm>
          <a:off x="1944688" y="976313"/>
          <a:ext cx="8266430" cy="5364481"/>
        </p:xfrm>
        <a:graphic>
          <a:graphicData uri="http://schemas.openxmlformats.org/drawingml/2006/table">
            <a:tbl>
              <a:tblPr firstRow="1" bandRow="1">
                <a:tableStyleId>{5940675A-B579-460E-94D1-54222C63F5DA}</a:tableStyleId>
              </a:tblPr>
              <a:tblGrid>
                <a:gridCol w="1203325"/>
                <a:gridCol w="7063105"/>
              </a:tblGrid>
              <a:tr h="5364480">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理解记忆</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借喜剧性情节，揭示悲剧性内容，具有悲喜交融的美学风格，显示出作品讽刺的深刻性；含蓄婉转，冷静自然，不动声色， 婉而多讽。</a:t>
                      </a:r>
                    </a:p>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③</a:t>
                      </a:r>
                      <a:r>
                        <a:rPr lang="zh-CN" altLang="en-US" sz="3200" b="0" u="none">
                          <a:latin typeface="黑体" panose="02010600030101010101" charset="-122"/>
                          <a:ea typeface="黑体" panose="02010600030101010101" charset="-122"/>
                          <a:cs typeface="黑体" panose="02010600030101010101" charset="-122"/>
                        </a:rPr>
                        <a:t>善于运用鲜明对比、夸张手法、细节描写等塑造个性化的人物形象。</a:t>
                      </a:r>
                      <a:r>
                        <a:rPr lang="zh-CN" altLang="en-US" sz="3200" b="0" u="none">
                          <a:latin typeface="宋体" panose="02010600030101010101" pitchFamily="2" charset="-122"/>
                          <a:ea typeface="宋体" panose="02010600030101010101" pitchFamily="2" charset="-122"/>
                          <a:cs typeface="宋体" panose="02010600030101010101" pitchFamily="2" charset="-122"/>
                        </a:rPr>
                        <a:t>    </a:t>
                      </a:r>
                    </a:p>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善于运用强烈对比塑造人物形象：如梅玖对周进的前后态度，胡屠户对范进的前后态度。也善于运用夸张手法、细节描写等揭示人物的真实面目：如严监生的死，再如胡屠户打范进的手隐隐作疼。</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艺术特色（语言特色）</a:t>
            </a:r>
          </a:p>
        </p:txBody>
      </p:sp>
      <p:graphicFrame>
        <p:nvGraphicFramePr>
          <p:cNvPr id="2" name="表格 -1"/>
          <p:cNvGraphicFramePr>
            <a:graphicFrameLocks noGrp="1"/>
          </p:cNvGraphicFramePr>
          <p:nvPr/>
        </p:nvGraphicFramePr>
        <p:xfrm>
          <a:off x="1944688" y="1190625"/>
          <a:ext cx="8266430" cy="2926081"/>
        </p:xfrm>
        <a:graphic>
          <a:graphicData uri="http://schemas.openxmlformats.org/drawingml/2006/table">
            <a:tbl>
              <a:tblPr firstRow="1" bandRow="1">
                <a:tableStyleId>{5940675A-B579-460E-94D1-54222C63F5DA}</a:tableStyleId>
              </a:tblPr>
              <a:tblGrid>
                <a:gridCol w="1203325"/>
                <a:gridCol w="7063105"/>
              </a:tblGrid>
              <a:tr h="2926080">
                <a:tc>
                  <a:txBody>
                    <a:bodyPr vert="horz" wrap="square"/>
                    <a:lstStyle/>
                    <a:p>
                      <a:pPr marL="0" indent="0" algn="ctr">
                        <a:buNone/>
                      </a:pPr>
                      <a:r>
                        <a:rPr lang="zh-CN" altLang="en-US" sz="3200" b="0" u="none">
                          <a:latin typeface="黑体" panose="02010600030101010101" charset="-122"/>
                          <a:ea typeface="黑体" panose="02010600030101010101" charset="-122"/>
                          <a:cs typeface="黑体" panose="02010600030101010101" charset="-122"/>
                        </a:rPr>
                        <a:t>理解记忆</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3200" b="0" u="none">
                          <a:latin typeface="宋体" panose="02010600030101010101" pitchFamily="2" charset="-122"/>
                          <a:ea typeface="宋体" panose="02010600030101010101" pitchFamily="2" charset="-122"/>
                          <a:cs typeface="宋体" panose="02010600030101010101" pitchFamily="2" charset="-122"/>
                        </a:rPr>
                        <a:t>④</a:t>
                      </a:r>
                      <a:r>
                        <a:rPr lang="zh-CN" altLang="en-US" sz="3200" b="0" u="none">
                          <a:latin typeface="黑体" panose="02010600030101010101" charset="-122"/>
                          <a:ea typeface="黑体" panose="02010600030101010101" charset="-122"/>
                          <a:cs typeface="黑体" panose="02010600030101010101" charset="-122"/>
                        </a:rPr>
                        <a:t>语言特点是准确、生动、洗炼、含蓄婉曲而富于形象性。</a:t>
                      </a:r>
                    </a:p>
                    <a:p>
                      <a:pPr marL="0" indent="0" algn="l">
                        <a:buNone/>
                      </a:pPr>
                      <a:r>
                        <a:rPr lang="zh-CN" altLang="en-US" sz="3200" b="0" u="none">
                          <a:latin typeface="宋体" panose="02010600030101010101" pitchFamily="2" charset="-122"/>
                          <a:ea typeface="宋体" panose="02010600030101010101" pitchFamily="2" charset="-122"/>
                          <a:cs typeface="宋体" panose="02010600030101010101" pitchFamily="2" charset="-122"/>
                        </a:rPr>
                        <a:t>作者常以三言两语，使人物“穷形尽相”。吴敬梓学习运用人民群众的口语相当成功，对话中有时引用谚语、歇后语，也能恰切自然。</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5954" name="图片 99"/>
          <p:cNvPicPr/>
          <p:nvPr/>
        </p:nvPicPr>
        <p:blipFill>
          <a:blip r:embed="rId2"/>
          <a:stretch>
            <a:fillRect/>
          </a:stretch>
        </p:blipFill>
        <p:spPr>
          <a:xfrm>
            <a:off x="2220913" y="2252663"/>
            <a:ext cx="6319837" cy="3910012"/>
          </a:xfrm>
          <a:prstGeom prst="rect">
            <a:avLst/>
          </a:prstGeom>
          <a:noFill/>
          <a:ln w="9525">
            <a:noFill/>
          </a:ln>
        </p:spPr>
      </p:pic>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25958" name="文本框 105"/>
          <p:cNvSpPr txBox="1"/>
          <p:nvPr/>
        </p:nvSpPr>
        <p:spPr>
          <a:xfrm>
            <a:off x="2220913" y="1060450"/>
            <a:ext cx="7620000" cy="1076325"/>
          </a:xfrm>
          <a:prstGeom prst="rect">
            <a:avLst/>
          </a:prstGeom>
          <a:noFill/>
          <a:ln w="9525">
            <a:noFill/>
          </a:ln>
        </p:spPr>
        <p:txBody>
          <a:bodyPr>
            <a:spAutoFit/>
          </a:bodyPr>
          <a:lstStyle/>
          <a:p>
            <a:r>
              <a:rPr lang="en-US" altLang="zh-CN" sz="3200">
                <a:latin typeface="宋体" panose="02010600030101010101" pitchFamily="2" charset="-122"/>
              </a:rPr>
              <a:t>             </a:t>
            </a:r>
            <a:r>
              <a:rPr lang="zh-CN" altLang="en-US" sz="3200">
                <a:latin typeface="Calibri" panose="020f0502020204030204" charset="0"/>
              </a:rPr>
              <a:t>(一)第一回(王冕)</a:t>
            </a:r>
          </a:p>
          <a:p>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2" name="文本框 1"/>
          <p:cNvSpPr txBox="1"/>
          <p:nvPr/>
        </p:nvSpPr>
        <p:spPr>
          <a:xfrm>
            <a:off x="5707063" y="3095625"/>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聪明颖悟</a:t>
            </a:r>
          </a:p>
        </p:txBody>
      </p:sp>
      <p:sp>
        <p:nvSpPr>
          <p:cNvPr id="3" name="文本框 2"/>
          <p:cNvSpPr txBox="1"/>
          <p:nvPr/>
        </p:nvSpPr>
        <p:spPr>
          <a:xfrm>
            <a:off x="5707063" y="3432175"/>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勤奋好学</a:t>
            </a:r>
          </a:p>
        </p:txBody>
      </p:sp>
      <p:sp>
        <p:nvSpPr>
          <p:cNvPr id="6" name="文本框 5"/>
          <p:cNvSpPr txBox="1"/>
          <p:nvPr/>
        </p:nvSpPr>
        <p:spPr>
          <a:xfrm>
            <a:off x="5707063" y="377031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才华横溢</a:t>
            </a:r>
          </a:p>
        </p:txBody>
      </p:sp>
      <p:sp>
        <p:nvSpPr>
          <p:cNvPr id="4" name="文本框 3"/>
          <p:cNvSpPr txBox="1"/>
          <p:nvPr/>
        </p:nvSpPr>
        <p:spPr>
          <a:xfrm>
            <a:off x="5691188" y="4083050"/>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鄙弃功名</a:t>
            </a:r>
          </a:p>
        </p:txBody>
      </p:sp>
      <p:sp>
        <p:nvSpPr>
          <p:cNvPr id="5" name="文本框 4"/>
          <p:cNvSpPr txBox="1"/>
          <p:nvPr/>
        </p:nvSpPr>
        <p:spPr>
          <a:xfrm>
            <a:off x="5691188" y="434816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不慕名利</a:t>
            </a:r>
          </a:p>
        </p:txBody>
      </p:sp>
      <p:sp>
        <p:nvSpPr>
          <p:cNvPr id="7" name="文本框 6"/>
          <p:cNvSpPr txBox="1"/>
          <p:nvPr/>
        </p:nvSpPr>
        <p:spPr>
          <a:xfrm>
            <a:off x="5691188" y="461486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洁身自好</a:t>
            </a:r>
          </a:p>
        </p:txBody>
      </p:sp>
      <p:sp>
        <p:nvSpPr>
          <p:cNvPr id="9" name="文本框 8"/>
          <p:cNvSpPr txBox="1"/>
          <p:nvPr/>
        </p:nvSpPr>
        <p:spPr>
          <a:xfrm>
            <a:off x="7897813" y="5316538"/>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对比</a:t>
            </a:r>
          </a:p>
        </p:txBody>
      </p:sp>
      <p:sp>
        <p:nvSpPr>
          <p:cNvPr id="10" name="文本框 9"/>
          <p:cNvSpPr txBox="1"/>
          <p:nvPr/>
        </p:nvSpPr>
        <p:spPr>
          <a:xfrm>
            <a:off x="6662738" y="580231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真儒名贤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charRg st="0" end="4"/>
                                            </p:txEl>
                                          </p:spTgt>
                                        </p:tgtEl>
                                        <p:attrNameLst>
                                          <p:attrName>style.visibility</p:attrName>
                                        </p:attrNameLst>
                                      </p:cBhvr>
                                      <p:to>
                                        <p:strVal val="visible"/>
                                      </p:to>
                                    </p:set>
                                    <p:animEffect transition="in" filter="blinds(horizontal)">
                                      <p:cBhvr>
                                        <p:cTn id="17" dur="500"/>
                                        <p:tgtEl>
                                          <p:spTgt spid="6">
                                            <p:txEl>
                                              <p:charRg st="0"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charRg st="0" end="4"/>
                                            </p:txEl>
                                          </p:spTgt>
                                        </p:tgtEl>
                                        <p:attrNameLst>
                                          <p:attrName>style.visibility</p:attrName>
                                        </p:attrNameLst>
                                      </p:cBhvr>
                                      <p:to>
                                        <p:strVal val="visible"/>
                                      </p:to>
                                    </p:set>
                                    <p:animEffect transition="in" filter="blinds(horizontal)">
                                      <p:cBhvr>
                                        <p:cTn id="32" dur="500"/>
                                        <p:tgtEl>
                                          <p:spTgt spid="7">
                                            <p:txEl>
                                              <p:charRg st="0"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xEl>
                                              <p:charRg st="0" end="4"/>
                                            </p:txEl>
                                          </p:spTgt>
                                        </p:tgtEl>
                                        <p:attrNameLst>
                                          <p:attrName>style.visibility</p:attrName>
                                        </p:attrNameLst>
                                      </p:cBhvr>
                                      <p:to>
                                        <p:strVal val="visible"/>
                                      </p:to>
                                    </p:set>
                                    <p:animEffect transition="in" filter="blinds(horizontal)">
                                      <p:cBhvr>
                                        <p:cTn id="42" dur="500"/>
                                        <p:tgtEl>
                                          <p:spTgt spid="10">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32101" name="文本框 105"/>
          <p:cNvSpPr txBox="1"/>
          <p:nvPr/>
        </p:nvSpPr>
        <p:spPr>
          <a:xfrm>
            <a:off x="1979613" y="1103313"/>
            <a:ext cx="8324850" cy="1076325"/>
          </a:xfrm>
          <a:prstGeom prst="rect">
            <a:avLst/>
          </a:prstGeom>
          <a:noFill/>
          <a:ln w="9525">
            <a:noFill/>
          </a:ln>
        </p:spPr>
        <p:txBody>
          <a:bodyPr>
            <a:spAutoFit/>
          </a:bodyPr>
          <a:lstStyle/>
          <a:p>
            <a:r>
              <a:rPr lang="en-US" altLang="zh-CN" sz="3200">
                <a:latin typeface="宋体" panose="02010600030101010101" pitchFamily="2" charset="-122"/>
              </a:rPr>
              <a:t>1.结合原著说说小说中的王冕是一个什么样的人？请简要分析。 (人物形象)</a:t>
            </a:r>
          </a:p>
        </p:txBody>
      </p:sp>
      <p:sp>
        <p:nvSpPr>
          <p:cNvPr id="2" name="文本框 1"/>
          <p:cNvSpPr txBox="1"/>
          <p:nvPr/>
        </p:nvSpPr>
        <p:spPr>
          <a:xfrm>
            <a:off x="1931988" y="2301875"/>
            <a:ext cx="8326437" cy="3538220"/>
          </a:xfrm>
          <a:prstGeom prst="rect">
            <a:avLst/>
          </a:prstGeom>
          <a:noFill/>
          <a:ln w="9525">
            <a:noFill/>
          </a:ln>
        </p:spPr>
        <p:txBody>
          <a:bodyPr>
            <a:spAutoFit/>
          </a:bodyPr>
          <a:lstStyle/>
          <a:p>
            <a:r>
              <a:rPr lang="en-US" altLang="zh-CN" sz="3200" b="1">
                <a:solidFill>
                  <a:srgbClr val="FF0000"/>
                </a:solidFill>
                <a:latin typeface="宋体" panose="02010600030101010101" pitchFamily="2" charset="-122"/>
              </a:rPr>
              <a:t>①聪明有志，才华横溢。下决心自学，三月即画出荷之精神，声名远播。</a:t>
            </a:r>
          </a:p>
          <a:p>
            <a:r>
              <a:rPr lang="en-US" altLang="zh-CN" sz="3200" b="1">
                <a:solidFill>
                  <a:srgbClr val="FF0000"/>
                </a:solidFill>
                <a:latin typeface="宋体" panose="02010600030101010101" pitchFamily="2" charset="-122"/>
              </a:rPr>
              <a:t>②淡泊名利，高洁磊落。只用心画画，不在画册上署名，视富贵名利为身外之物。</a:t>
            </a:r>
          </a:p>
          <a:p>
            <a:r>
              <a:rPr lang="en-US" altLang="zh-CN" sz="3200" b="1">
                <a:solidFill>
                  <a:srgbClr val="FF0000"/>
                </a:solidFill>
                <a:latin typeface="宋体" panose="02010600030101010101" pitchFamily="2" charset="-122"/>
              </a:rPr>
              <a:t>③无视权贵，重情重义。拒绝、躲避权贵约见，不愿意与酷虐百姓的官吏交往；为报答秦老厚爱，应诺画图册。(意思对即可)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8242" name="图片 100"/>
          <p:cNvPicPr/>
          <p:nvPr/>
        </p:nvPicPr>
        <p:blipFill>
          <a:blip r:embed="rId2"/>
          <a:stretch>
            <a:fillRect/>
          </a:stretch>
        </p:blipFill>
        <p:spPr>
          <a:xfrm>
            <a:off x="1990725" y="2276475"/>
            <a:ext cx="6265863" cy="3992563"/>
          </a:xfrm>
          <a:prstGeom prst="rect">
            <a:avLst/>
          </a:prstGeom>
          <a:noFill/>
          <a:ln w="9525">
            <a:noFill/>
          </a:ln>
        </p:spPr>
      </p:pic>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38246" name="文本框 105"/>
          <p:cNvSpPr txBox="1"/>
          <p:nvPr/>
        </p:nvSpPr>
        <p:spPr>
          <a:xfrm>
            <a:off x="2220913" y="1060450"/>
            <a:ext cx="7620000" cy="1076325"/>
          </a:xfrm>
          <a:prstGeom prst="rect">
            <a:avLst/>
          </a:prstGeom>
          <a:noFill/>
          <a:ln w="9525">
            <a:noFill/>
          </a:ln>
        </p:spPr>
        <p:txBody>
          <a:bodyPr>
            <a:spAutoFit/>
          </a:bodyPr>
          <a:lstStyle/>
          <a:p>
            <a:r>
              <a:rPr lang="en-US" altLang="zh-CN" sz="3200">
                <a:latin typeface="宋体" panose="02010600030101010101" pitchFamily="2" charset="-122"/>
              </a:rPr>
              <a:t>             </a:t>
            </a:r>
            <a:r>
              <a:rPr lang="zh-CN" altLang="en-US" sz="3200">
                <a:latin typeface="Calibri" panose="020f0502020204030204" charset="0"/>
              </a:rPr>
              <a:t>(二)第二回(周进)</a:t>
            </a:r>
          </a:p>
          <a:p>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2" name="文本框 1"/>
          <p:cNvSpPr txBox="1"/>
          <p:nvPr/>
        </p:nvSpPr>
        <p:spPr>
          <a:xfrm>
            <a:off x="5745163" y="3260725"/>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皓首穷经</a:t>
            </a:r>
          </a:p>
        </p:txBody>
      </p:sp>
      <p:sp>
        <p:nvSpPr>
          <p:cNvPr id="3" name="文本框 2"/>
          <p:cNvSpPr txBox="1"/>
          <p:nvPr/>
        </p:nvSpPr>
        <p:spPr>
          <a:xfrm>
            <a:off x="5745163" y="3943350"/>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热衷科举</a:t>
            </a:r>
          </a:p>
        </p:txBody>
      </p:sp>
      <p:sp>
        <p:nvSpPr>
          <p:cNvPr id="6" name="文本框 5"/>
          <p:cNvSpPr txBox="1"/>
          <p:nvPr/>
        </p:nvSpPr>
        <p:spPr>
          <a:xfrm>
            <a:off x="5657850" y="4621213"/>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迂而不恶</a:t>
            </a:r>
          </a:p>
        </p:txBody>
      </p:sp>
      <p:sp>
        <p:nvSpPr>
          <p:cNvPr id="4" name="文本框 3"/>
          <p:cNvSpPr txBox="1"/>
          <p:nvPr/>
        </p:nvSpPr>
        <p:spPr>
          <a:xfrm>
            <a:off x="6551613" y="4887913"/>
            <a:ext cx="29098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科举和官场人物的污秽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charRg st="0" end="4"/>
                                            </p:txEl>
                                          </p:spTgt>
                                        </p:tgtEl>
                                        <p:attrNameLst>
                                          <p:attrName>style.visibility</p:attrName>
                                        </p:attrNameLst>
                                      </p:cBhvr>
                                      <p:to>
                                        <p:strVal val="visible"/>
                                      </p:to>
                                    </p:set>
                                    <p:animEffect transition="in" filter="blinds(horizontal)">
                                      <p:cBhvr>
                                        <p:cTn id="17" dur="500"/>
                                        <p:tgtEl>
                                          <p:spTgt spid="6">
                                            <p:txEl>
                                              <p:charRg st="0"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7458" name="图片 101"/>
          <p:cNvPicPr/>
          <p:nvPr/>
        </p:nvPicPr>
        <p:blipFill>
          <a:blip r:embed="rId2"/>
          <a:stretch>
            <a:fillRect/>
          </a:stretch>
        </p:blipFill>
        <p:spPr>
          <a:xfrm>
            <a:off x="1952625" y="2257425"/>
            <a:ext cx="6038850" cy="3994150"/>
          </a:xfrm>
          <a:prstGeom prst="rect">
            <a:avLst/>
          </a:prstGeom>
          <a:noFill/>
          <a:ln w="9525">
            <a:noFill/>
          </a:ln>
        </p:spPr>
      </p:pic>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47462" name="文本框 105"/>
          <p:cNvSpPr txBox="1"/>
          <p:nvPr/>
        </p:nvSpPr>
        <p:spPr>
          <a:xfrm>
            <a:off x="2220913" y="1060450"/>
            <a:ext cx="7620000" cy="1076325"/>
          </a:xfrm>
          <a:prstGeom prst="rect">
            <a:avLst/>
          </a:prstGeom>
          <a:noFill/>
          <a:ln w="9525">
            <a:noFill/>
          </a:ln>
        </p:spPr>
        <p:txBody>
          <a:bodyPr>
            <a:spAutoFit/>
          </a:bodyPr>
          <a:lstStyle/>
          <a:p>
            <a:r>
              <a:rPr lang="en-US" altLang="zh-CN" sz="3200">
                <a:latin typeface="宋体" panose="02010600030101010101" pitchFamily="2" charset="-122"/>
              </a:rPr>
              <a:t>             </a:t>
            </a:r>
            <a:r>
              <a:rPr lang="zh-CN" altLang="en-US" sz="3200">
                <a:latin typeface="Calibri" panose="020f0502020204030204" charset="0"/>
              </a:rPr>
              <a:t>(三)第三回(范进)</a:t>
            </a:r>
          </a:p>
          <a:p>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2" name="文本框 1"/>
          <p:cNvSpPr txBox="1"/>
          <p:nvPr/>
        </p:nvSpPr>
        <p:spPr>
          <a:xfrm>
            <a:off x="5686425" y="2435225"/>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范进中举</a:t>
            </a:r>
          </a:p>
        </p:txBody>
      </p:sp>
      <p:sp>
        <p:nvSpPr>
          <p:cNvPr id="3" name="文本框 2"/>
          <p:cNvSpPr txBox="1"/>
          <p:nvPr/>
        </p:nvSpPr>
        <p:spPr>
          <a:xfrm>
            <a:off x="5719763" y="3959225"/>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怯懦麻木</a:t>
            </a:r>
          </a:p>
        </p:txBody>
      </p:sp>
      <p:sp>
        <p:nvSpPr>
          <p:cNvPr id="6" name="文本框 5"/>
          <p:cNvSpPr txBox="1"/>
          <p:nvPr/>
        </p:nvSpPr>
        <p:spPr>
          <a:xfrm>
            <a:off x="5719763" y="429736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热衷功名</a:t>
            </a:r>
          </a:p>
        </p:txBody>
      </p:sp>
      <p:sp>
        <p:nvSpPr>
          <p:cNvPr id="4" name="文本框 3"/>
          <p:cNvSpPr txBox="1"/>
          <p:nvPr/>
        </p:nvSpPr>
        <p:spPr>
          <a:xfrm>
            <a:off x="5702300" y="4567238"/>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迂腐无能</a:t>
            </a:r>
          </a:p>
        </p:txBody>
      </p:sp>
      <p:sp>
        <p:nvSpPr>
          <p:cNvPr id="5" name="文本框 4"/>
          <p:cNvSpPr txBox="1"/>
          <p:nvPr/>
        </p:nvSpPr>
        <p:spPr>
          <a:xfrm>
            <a:off x="5686425" y="4838700"/>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醉心科举</a:t>
            </a:r>
          </a:p>
        </p:txBody>
      </p:sp>
      <p:sp>
        <p:nvSpPr>
          <p:cNvPr id="7" name="文本框 6"/>
          <p:cNvSpPr txBox="1"/>
          <p:nvPr/>
        </p:nvSpPr>
        <p:spPr>
          <a:xfrm>
            <a:off x="5949950" y="5105400"/>
            <a:ext cx="2892425"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封建社会官场黑暗</a:t>
            </a:r>
          </a:p>
        </p:txBody>
      </p:sp>
      <p:sp>
        <p:nvSpPr>
          <p:cNvPr id="9" name="文本框 8"/>
          <p:cNvSpPr txBox="1"/>
          <p:nvPr/>
        </p:nvSpPr>
        <p:spPr>
          <a:xfrm>
            <a:off x="5949950" y="5881688"/>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封建科举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charRg st="0" end="4"/>
                                            </p:txEl>
                                          </p:spTgt>
                                        </p:tgtEl>
                                        <p:attrNameLst>
                                          <p:attrName>style.visibility</p:attrName>
                                        </p:attrNameLst>
                                      </p:cBhvr>
                                      <p:to>
                                        <p:strVal val="visible"/>
                                      </p:to>
                                    </p:set>
                                    <p:animEffect transition="in" filter="blinds(horizontal)">
                                      <p:cBhvr>
                                        <p:cTn id="17" dur="500"/>
                                        <p:tgtEl>
                                          <p:spTgt spid="6">
                                            <p:txEl>
                                              <p:charRg st="0"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charRg st="0" end="4"/>
                                            </p:txEl>
                                          </p:spTgt>
                                        </p:tgtEl>
                                        <p:attrNameLst>
                                          <p:attrName>style.visibility</p:attrName>
                                        </p:attrNameLst>
                                      </p:cBhvr>
                                      <p:to>
                                        <p:strVal val="visible"/>
                                      </p:to>
                                    </p:set>
                                    <p:animEffect transition="in" filter="blinds(horizontal)">
                                      <p:cBhvr>
                                        <p:cTn id="22" dur="500"/>
                                        <p:tgtEl>
                                          <p:spTgt spid="4">
                                            <p:txEl>
                                              <p:charRg st="0"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charRg st="0" end="4"/>
                                            </p:txEl>
                                          </p:spTgt>
                                        </p:tgtEl>
                                        <p:attrNameLst>
                                          <p:attrName>style.visibility</p:attrName>
                                        </p:attrNameLst>
                                      </p:cBhvr>
                                      <p:to>
                                        <p:strVal val="visible"/>
                                      </p:to>
                                    </p:set>
                                    <p:animEffect transition="in" filter="blinds(horizontal)">
                                      <p:cBhvr>
                                        <p:cTn id="27" dur="500"/>
                                        <p:tgtEl>
                                          <p:spTgt spid="5">
                                            <p:txEl>
                                              <p:charRg st="0"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charRg st="0" end="4"/>
                                            </p:txEl>
                                          </p:spTgt>
                                        </p:tgtEl>
                                        <p:attrNameLst>
                                          <p:attrName>style.visibility</p:attrName>
                                        </p:attrNameLst>
                                      </p:cBhvr>
                                      <p:to>
                                        <p:strVal val="visible"/>
                                      </p:to>
                                    </p:set>
                                    <p:animEffect transition="in" filter="blinds(horizontal)">
                                      <p:cBhvr>
                                        <p:cTn id="37" dur="500"/>
                                        <p:tgtEl>
                                          <p:spTgt spid="9">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6674" name="Picture 9" descr="C:\Users\Administrator\Documents\Tencent Files\550626359\Image\C2C\0(0TARX9Y4@A{[NS$1B@TQL.png"/>
          <p:cNvPicPr>
            <a:picLocks noChangeAspect="1"/>
          </p:cNvPicPr>
          <p:nvPr/>
        </p:nvPicPr>
        <p:blipFill>
          <a:blip r:embed="rId2"/>
          <a:stretch>
            <a:fillRect/>
          </a:stretch>
        </p:blipFill>
        <p:spPr>
          <a:xfrm>
            <a:off x="2566988" y="2060575"/>
            <a:ext cx="6985000" cy="4392613"/>
          </a:xfrm>
          <a:prstGeom prst="rect">
            <a:avLst/>
          </a:prstGeom>
          <a:noFill/>
          <a:ln w="9525">
            <a:noFill/>
          </a:ln>
        </p:spPr>
      </p:pic>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56678" name="文本框 105"/>
          <p:cNvSpPr txBox="1"/>
          <p:nvPr/>
        </p:nvSpPr>
        <p:spPr>
          <a:xfrm>
            <a:off x="2220913" y="1060450"/>
            <a:ext cx="7620000" cy="1076325"/>
          </a:xfrm>
          <a:prstGeom prst="rect">
            <a:avLst/>
          </a:prstGeom>
          <a:noFill/>
          <a:ln w="9525">
            <a:noFill/>
          </a:ln>
        </p:spPr>
        <p:txBody>
          <a:bodyPr>
            <a:spAutoFit/>
          </a:bodyPr>
          <a:lstStyle/>
          <a:p>
            <a:r>
              <a:rPr lang="en-US" altLang="zh-CN" sz="3200">
                <a:latin typeface="宋体" panose="02010600030101010101" pitchFamily="2" charset="-122"/>
              </a:rPr>
              <a:t>             </a:t>
            </a:r>
            <a:r>
              <a:rPr lang="zh-CN" altLang="en-US" sz="3200">
                <a:latin typeface="Calibri" panose="020f0502020204030204" charset="0"/>
              </a:rPr>
              <a:t>(四)第五回(严监生)</a:t>
            </a:r>
          </a:p>
          <a:p>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156679" name="TextBox 9"/>
          <p:cNvSpPr txBox="1"/>
          <p:nvPr/>
        </p:nvSpPr>
        <p:spPr>
          <a:xfrm>
            <a:off x="7104063" y="2200275"/>
            <a:ext cx="431800" cy="219075"/>
          </a:xfrm>
          <a:prstGeom prst="rect">
            <a:avLst/>
          </a:prstGeom>
          <a:solidFill>
            <a:schemeClr val="bg1"/>
          </a:solidFill>
          <a:ln w="9525">
            <a:noFill/>
          </a:ln>
        </p:spPr>
        <p:txBody>
          <a:bodyPr>
            <a:spAutoFit/>
          </a:bodyPr>
          <a:lstStyle/>
          <a:p>
            <a:pPr eaLnBrk="0" hangingPunct="0">
              <a:lnSpc>
                <a:spcPts val="1000"/>
              </a:lnSpc>
            </a:pPr>
            <a:endParaRPr lang="zh-CN" altLang="en-US" sz="2400">
              <a:solidFill>
                <a:srgbClr val="00B050"/>
              </a:solidFill>
              <a:latin typeface="方正粗圆_GBK" pitchFamily="65" charset="-122"/>
              <a:ea typeface="方正粗圆_GBK" pitchFamily="65" charset="-122"/>
            </a:endParaRPr>
          </a:p>
        </p:txBody>
      </p:sp>
      <p:sp>
        <p:nvSpPr>
          <p:cNvPr id="2" name="文本框 1"/>
          <p:cNvSpPr txBox="1"/>
          <p:nvPr/>
        </p:nvSpPr>
        <p:spPr>
          <a:xfrm>
            <a:off x="6959600" y="2084388"/>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吝啬鬼</a:t>
            </a:r>
          </a:p>
        </p:txBody>
      </p:sp>
      <p:sp>
        <p:nvSpPr>
          <p:cNvPr id="156681" name="TextBox 10"/>
          <p:cNvSpPr txBox="1"/>
          <p:nvPr/>
        </p:nvSpPr>
        <p:spPr>
          <a:xfrm>
            <a:off x="7824788" y="2420938"/>
            <a:ext cx="431800" cy="219075"/>
          </a:xfrm>
          <a:prstGeom prst="rect">
            <a:avLst/>
          </a:prstGeom>
          <a:solidFill>
            <a:schemeClr val="bg1"/>
          </a:solidFill>
          <a:ln w="9525">
            <a:noFill/>
          </a:ln>
        </p:spPr>
        <p:txBody>
          <a:bodyPr>
            <a:spAutoFit/>
          </a:bodyPr>
          <a:lstStyle/>
          <a:p>
            <a:pPr eaLnBrk="0" hangingPunct="0">
              <a:lnSpc>
                <a:spcPts val="1000"/>
              </a:lnSpc>
            </a:pPr>
            <a:endParaRPr lang="zh-CN" altLang="en-US" sz="2400">
              <a:solidFill>
                <a:srgbClr val="00B050"/>
              </a:solidFill>
              <a:latin typeface="方正粗圆_GBK" pitchFamily="65" charset="-122"/>
              <a:ea typeface="方正粗圆_GBK" pitchFamily="65" charset="-122"/>
            </a:endParaRPr>
          </a:p>
        </p:txBody>
      </p:sp>
      <p:sp>
        <p:nvSpPr>
          <p:cNvPr id="3" name="文本框 2"/>
          <p:cNvSpPr txBox="1"/>
          <p:nvPr/>
        </p:nvSpPr>
        <p:spPr>
          <a:xfrm>
            <a:off x="7680325" y="2349500"/>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夏洛克</a:t>
            </a:r>
          </a:p>
        </p:txBody>
      </p:sp>
      <p:sp>
        <p:nvSpPr>
          <p:cNvPr id="156683" name="TextBox 11"/>
          <p:cNvSpPr txBox="1"/>
          <p:nvPr/>
        </p:nvSpPr>
        <p:spPr>
          <a:xfrm>
            <a:off x="6816725" y="4365625"/>
            <a:ext cx="719138" cy="219075"/>
          </a:xfrm>
          <a:prstGeom prst="rect">
            <a:avLst/>
          </a:prstGeom>
          <a:solidFill>
            <a:schemeClr val="bg1"/>
          </a:solidFill>
          <a:ln w="9525">
            <a:noFill/>
          </a:ln>
        </p:spPr>
        <p:txBody>
          <a:bodyPr>
            <a:spAutoFit/>
          </a:bodyPr>
          <a:lstStyle/>
          <a:p>
            <a:pPr eaLnBrk="0" hangingPunct="0">
              <a:lnSpc>
                <a:spcPts val="1000"/>
              </a:lnSpc>
            </a:pPr>
            <a:endParaRPr lang="zh-CN" altLang="en-US" sz="2400">
              <a:solidFill>
                <a:srgbClr val="00B050"/>
              </a:solidFill>
              <a:latin typeface="方正粗圆_GBK" pitchFamily="65" charset="-122"/>
              <a:ea typeface="方正粗圆_GBK" pitchFamily="65" charset="-122"/>
            </a:endParaRPr>
          </a:p>
        </p:txBody>
      </p:sp>
      <p:sp>
        <p:nvSpPr>
          <p:cNvPr id="156684" name="TextBox 12"/>
          <p:cNvSpPr txBox="1"/>
          <p:nvPr/>
        </p:nvSpPr>
        <p:spPr>
          <a:xfrm>
            <a:off x="6816725" y="4581525"/>
            <a:ext cx="863600" cy="232410"/>
          </a:xfrm>
          <a:prstGeom prst="rect">
            <a:avLst/>
          </a:prstGeom>
          <a:solidFill>
            <a:schemeClr val="bg1"/>
          </a:solidFill>
          <a:ln w="9525">
            <a:noFill/>
          </a:ln>
        </p:spPr>
        <p:txBody>
          <a:bodyPr>
            <a:spAutoFit/>
          </a:bodyPr>
          <a:lstStyle/>
          <a:p>
            <a:pPr eaLnBrk="0" hangingPunct="0">
              <a:lnSpc>
                <a:spcPts val="1100"/>
              </a:lnSpc>
            </a:pPr>
            <a:endParaRPr lang="zh-CN" altLang="en-US" sz="2400">
              <a:solidFill>
                <a:srgbClr val="00B050"/>
              </a:solidFill>
              <a:latin typeface="方正粗圆_GBK" pitchFamily="65" charset="-122"/>
              <a:ea typeface="方正粗圆_GBK" pitchFamily="65" charset="-122"/>
            </a:endParaRPr>
          </a:p>
        </p:txBody>
      </p:sp>
      <p:sp>
        <p:nvSpPr>
          <p:cNvPr id="156685" name="TextBox 13"/>
          <p:cNvSpPr txBox="1"/>
          <p:nvPr/>
        </p:nvSpPr>
        <p:spPr>
          <a:xfrm>
            <a:off x="6888163" y="4868863"/>
            <a:ext cx="792162" cy="219075"/>
          </a:xfrm>
          <a:prstGeom prst="rect">
            <a:avLst/>
          </a:prstGeom>
          <a:solidFill>
            <a:schemeClr val="bg1"/>
          </a:solidFill>
          <a:ln w="9525">
            <a:noFill/>
          </a:ln>
        </p:spPr>
        <p:txBody>
          <a:bodyPr>
            <a:spAutoFit/>
          </a:bodyPr>
          <a:lstStyle/>
          <a:p>
            <a:pPr eaLnBrk="0" hangingPunct="0">
              <a:lnSpc>
                <a:spcPts val="1000"/>
              </a:lnSpc>
            </a:pPr>
            <a:endParaRPr lang="zh-CN" altLang="en-US" sz="2400">
              <a:solidFill>
                <a:srgbClr val="00B050"/>
              </a:solidFill>
              <a:latin typeface="方正粗圆_GBK" pitchFamily="65" charset="-122"/>
              <a:ea typeface="方正粗圆_GBK" pitchFamily="65" charset="-122"/>
            </a:endParaRPr>
          </a:p>
        </p:txBody>
      </p:sp>
      <p:sp>
        <p:nvSpPr>
          <p:cNvPr id="4" name="文本框 3"/>
          <p:cNvSpPr txBox="1"/>
          <p:nvPr/>
        </p:nvSpPr>
        <p:spPr>
          <a:xfrm>
            <a:off x="6718300" y="4581525"/>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吝啬</a:t>
            </a:r>
          </a:p>
        </p:txBody>
      </p:sp>
      <p:sp>
        <p:nvSpPr>
          <p:cNvPr id="5" name="文本框 4"/>
          <p:cNvSpPr txBox="1"/>
          <p:nvPr/>
        </p:nvSpPr>
        <p:spPr>
          <a:xfrm>
            <a:off x="6672263" y="4821238"/>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胆小有钱</a:t>
            </a:r>
          </a:p>
        </p:txBody>
      </p:sp>
      <p:sp>
        <p:nvSpPr>
          <p:cNvPr id="6" name="文本框 5"/>
          <p:cNvSpPr txBox="1"/>
          <p:nvPr/>
        </p:nvSpPr>
        <p:spPr>
          <a:xfrm>
            <a:off x="6718300" y="4318000"/>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心狠薄情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62821" name="文本框 105"/>
          <p:cNvSpPr txBox="1"/>
          <p:nvPr/>
        </p:nvSpPr>
        <p:spPr>
          <a:xfrm>
            <a:off x="1979613" y="1103313"/>
            <a:ext cx="8324850" cy="1568450"/>
          </a:xfrm>
          <a:prstGeom prst="rect">
            <a:avLst/>
          </a:prstGeom>
          <a:noFill/>
          <a:ln w="9525">
            <a:noFill/>
          </a:ln>
        </p:spPr>
        <p:txBody>
          <a:bodyPr>
            <a:spAutoFit/>
          </a:bodyPr>
          <a:lstStyle/>
          <a:p>
            <a:r>
              <a:rPr lang="en-US" altLang="zh-CN" sz="3200">
                <a:latin typeface="宋体" panose="02010600030101010101" pitchFamily="2" charset="-122"/>
              </a:rPr>
              <a:t>1.文中，严监生“把手从被单里拿出来，伸着两个指头”是什么描写手法？有什么表达效果？(艺术特色)</a:t>
            </a:r>
          </a:p>
        </p:txBody>
      </p:sp>
      <p:sp>
        <p:nvSpPr>
          <p:cNvPr id="2" name="文本框 1"/>
          <p:cNvSpPr txBox="1"/>
          <p:nvPr/>
        </p:nvSpPr>
        <p:spPr>
          <a:xfrm>
            <a:off x="1962150" y="2765425"/>
            <a:ext cx="8326438" cy="2061210"/>
          </a:xfrm>
          <a:prstGeom prst="rect">
            <a:avLst/>
          </a:prstGeom>
          <a:noFill/>
          <a:ln w="9525">
            <a:noFill/>
          </a:ln>
        </p:spPr>
        <p:txBody>
          <a:bodyPr>
            <a:spAutoFit/>
          </a:bodyPr>
          <a:lstStyle/>
          <a:p>
            <a:r>
              <a:rPr lang="en-US" altLang="zh-CN" sz="3200" b="1">
                <a:solidFill>
                  <a:srgbClr val="FF0000"/>
                </a:solidFill>
                <a:latin typeface="宋体" panose="02010600030101010101" pitchFamily="2" charset="-122"/>
              </a:rPr>
              <a:t>这既是动作描写，又是细节描写，一方面写出了严监生因不能说出他的意思而焦急无比的心态，另一方面也起到了强烈的讽刺效果，把严监生的吝啬刻画得淋漓尽致。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63845" name="文本框 105"/>
          <p:cNvSpPr txBox="1"/>
          <p:nvPr/>
        </p:nvSpPr>
        <p:spPr>
          <a:xfrm>
            <a:off x="1979613" y="1103313"/>
            <a:ext cx="8324850" cy="1076325"/>
          </a:xfrm>
          <a:prstGeom prst="rect">
            <a:avLst/>
          </a:prstGeom>
          <a:noFill/>
          <a:ln w="9525">
            <a:noFill/>
          </a:ln>
        </p:spPr>
        <p:txBody>
          <a:bodyPr>
            <a:spAutoFit/>
          </a:bodyPr>
          <a:lstStyle/>
          <a:p>
            <a:r>
              <a:rPr lang="en-US" altLang="zh-CN" sz="3200">
                <a:latin typeface="宋体" panose="02010600030101010101" pitchFamily="2" charset="-122"/>
              </a:rPr>
              <a:t>2.严监生临死之时，作者写众人询问两个指头的意思有什么作用？(艺术特色)</a:t>
            </a:r>
          </a:p>
        </p:txBody>
      </p:sp>
      <p:sp>
        <p:nvSpPr>
          <p:cNvPr id="2" name="文本框 1"/>
          <p:cNvSpPr txBox="1"/>
          <p:nvPr/>
        </p:nvSpPr>
        <p:spPr>
          <a:xfrm>
            <a:off x="1962150" y="2765425"/>
            <a:ext cx="8326438" cy="1568450"/>
          </a:xfrm>
          <a:prstGeom prst="rect">
            <a:avLst/>
          </a:prstGeom>
          <a:noFill/>
          <a:ln w="9525">
            <a:noFill/>
          </a:ln>
        </p:spPr>
        <p:txBody>
          <a:bodyPr>
            <a:spAutoFit/>
          </a:bodyPr>
          <a:lstStyle/>
          <a:p>
            <a:r>
              <a:rPr lang="en-US" altLang="zh-CN" sz="3200" b="1">
                <a:solidFill>
                  <a:srgbClr val="FF0000"/>
                </a:solidFill>
                <a:latin typeface="宋体" panose="02010600030101010101" pitchFamily="2" charset="-122"/>
              </a:rPr>
              <a:t>说明大家都从常理的角度来推测严监生的心理，也说明大家都不理解他，从侧面表现了严监生的吝啬已经超出了常理。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64869" name="文本框 105"/>
          <p:cNvSpPr txBox="1"/>
          <p:nvPr/>
        </p:nvSpPr>
        <p:spPr>
          <a:xfrm>
            <a:off x="1979613" y="1103313"/>
            <a:ext cx="8324850" cy="2061210"/>
          </a:xfrm>
          <a:prstGeom prst="rect">
            <a:avLst/>
          </a:prstGeom>
          <a:noFill/>
          <a:ln w="9525">
            <a:noFill/>
          </a:ln>
        </p:spPr>
        <p:txBody>
          <a:bodyPr>
            <a:spAutoFit/>
          </a:bodyPr>
          <a:lstStyle/>
          <a:p>
            <a:r>
              <a:rPr lang="en-US" altLang="zh-CN" sz="3200">
                <a:latin typeface="宋体" panose="02010600030101010101" pitchFamily="2" charset="-122"/>
              </a:rPr>
              <a:t>3.严监生为多燃了一根灯草而迟迟不肯咽气，这极具讽刺效果。请根据你的阅读积累，再列举出一例本名著中采用这种写作手法的相关情节。(情节概述)</a:t>
            </a:r>
          </a:p>
        </p:txBody>
      </p:sp>
      <p:sp>
        <p:nvSpPr>
          <p:cNvPr id="2" name="文本框 1"/>
          <p:cNvSpPr txBox="1"/>
          <p:nvPr/>
        </p:nvSpPr>
        <p:spPr>
          <a:xfrm>
            <a:off x="1931988" y="3284538"/>
            <a:ext cx="8326437" cy="2061210"/>
          </a:xfrm>
          <a:prstGeom prst="rect">
            <a:avLst/>
          </a:prstGeom>
          <a:noFill/>
          <a:ln w="9525">
            <a:noFill/>
          </a:ln>
        </p:spPr>
        <p:txBody>
          <a:bodyPr>
            <a:spAutoFit/>
          </a:bodyPr>
          <a:lstStyle/>
          <a:p>
            <a:r>
              <a:rPr lang="en-US" altLang="zh-CN" sz="3200" b="1">
                <a:solidFill>
                  <a:srgbClr val="FF0000"/>
                </a:solidFill>
                <a:latin typeface="宋体" panose="02010600030101010101" pitchFamily="2" charset="-122"/>
              </a:rPr>
              <a:t>示例：周进在贡院中哭得口吐鲜血，只因为自己一辈子没有考中。当听到人们愿意出银子资助他捐一个监生的时候，竟然跪下磕头感谢众人说是“再生父母”。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Text Box 2"/>
          <p:cNvSpPr txBox="1">
            <a:spLocks noChangeArrowheads="1"/>
          </p:cNvSpPr>
          <p:nvPr/>
        </p:nvSpPr>
        <p:spPr bwMode="auto">
          <a:xfrm>
            <a:off x="1077898" y="1606120"/>
            <a:ext cx="4870141"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4400">
                <a:solidFill>
                  <a:schemeClr val="tx2"/>
                </a:solidFill>
                <a:latin typeface="Times New Roman" panose="02020603050405020304" pitchFamily="18" charset="0"/>
                <a:ea typeface="华文新魏" panose="02010800040101010101" pitchFamily="2" charset="-122"/>
              </a:rPr>
              <a:t>     “ </a:t>
            </a:r>
            <a:r>
              <a:rPr kumimoji="1" lang="zh-CN" altLang="en-US" sz="4400">
                <a:solidFill>
                  <a:schemeClr val="tx2"/>
                </a:solidFill>
                <a:latin typeface="Times New Roman" panose="02020603050405020304" pitchFamily="18" charset="0"/>
                <a:ea typeface="华文新魏" panose="02010800040101010101" pitchFamily="2" charset="-122"/>
              </a:rPr>
              <a:t>明末高邮有袁体庵者，神医        也。有举子举于乡，喜极发疯，笑不止。”</a:t>
            </a:r>
          </a:p>
        </p:txBody>
      </p:sp>
      <p:pic>
        <p:nvPicPr>
          <p:cNvPr id="1357827" name="Picture 3" descr="art0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08686" y="1606120"/>
            <a:ext cx="3801806" cy="3697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outVertical)">
                                      <p:cBhvr>
                                        <p:cTn id="7" dur="500"/>
                                        <p:tgtEl>
                                          <p:spTgt spid="1331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6914" name="图片 82" descr="5严贡生"/>
          <p:cNvPicPr>
            <a:picLocks noChangeAspect="1"/>
          </p:cNvPicPr>
          <p:nvPr/>
        </p:nvPicPr>
        <p:blipFill>
          <a:blip r:embed="rId2"/>
          <a:stretch>
            <a:fillRect/>
          </a:stretch>
        </p:blipFill>
        <p:spPr>
          <a:xfrm>
            <a:off x="2220913" y="2384425"/>
            <a:ext cx="6324600" cy="3671888"/>
          </a:xfrm>
          <a:prstGeom prst="rect">
            <a:avLst/>
          </a:prstGeom>
          <a:noFill/>
          <a:ln w="9525">
            <a:noFill/>
          </a:ln>
        </p:spPr>
      </p:pic>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66918" name="文本框 105"/>
          <p:cNvSpPr txBox="1"/>
          <p:nvPr/>
        </p:nvSpPr>
        <p:spPr>
          <a:xfrm>
            <a:off x="2220913" y="1060450"/>
            <a:ext cx="7620000" cy="1076325"/>
          </a:xfrm>
          <a:prstGeom prst="rect">
            <a:avLst/>
          </a:prstGeom>
          <a:noFill/>
          <a:ln w="9525">
            <a:noFill/>
          </a:ln>
        </p:spPr>
        <p:txBody>
          <a:bodyPr>
            <a:spAutoFit/>
          </a:bodyPr>
          <a:lstStyle/>
          <a:p>
            <a:r>
              <a:rPr lang="en-US" altLang="zh-CN" sz="3200">
                <a:latin typeface="宋体" panose="02010600030101010101" pitchFamily="2" charset="-122"/>
              </a:rPr>
              <a:t>             </a:t>
            </a:r>
            <a:r>
              <a:rPr lang="zh-CN" altLang="en-US" sz="3200">
                <a:latin typeface="Calibri" panose="020f0502020204030204" charset="0"/>
              </a:rPr>
              <a:t>(五)第六回(严贡生)</a:t>
            </a:r>
          </a:p>
          <a:p>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2" name="文本框 1"/>
          <p:cNvSpPr txBox="1"/>
          <p:nvPr/>
        </p:nvSpPr>
        <p:spPr>
          <a:xfrm>
            <a:off x="5937250" y="3794125"/>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欺压百姓</a:t>
            </a:r>
          </a:p>
        </p:txBody>
      </p:sp>
      <p:sp>
        <p:nvSpPr>
          <p:cNvPr id="3" name="文本框 2"/>
          <p:cNvSpPr txBox="1"/>
          <p:nvPr/>
        </p:nvSpPr>
        <p:spPr>
          <a:xfrm>
            <a:off x="5935663" y="420846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六亲不认</a:t>
            </a:r>
          </a:p>
        </p:txBody>
      </p:sp>
      <p:sp>
        <p:nvSpPr>
          <p:cNvPr id="6" name="文本框 5"/>
          <p:cNvSpPr txBox="1"/>
          <p:nvPr/>
        </p:nvSpPr>
        <p:spPr>
          <a:xfrm>
            <a:off x="5929313" y="4546600"/>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横暴贪婪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charRg st="0" end="4"/>
                                            </p:txEl>
                                          </p:spTgt>
                                        </p:tgtEl>
                                        <p:attrNameLst>
                                          <p:attrName>style.visibility</p:attrName>
                                        </p:attrNameLst>
                                      </p:cBhvr>
                                      <p:to>
                                        <p:strVal val="visible"/>
                                      </p:to>
                                    </p:set>
                                    <p:animEffect transition="in" filter="blinds(horizontal)">
                                      <p:cBhvr>
                                        <p:cTn id="17" dur="500"/>
                                        <p:tgtEl>
                                          <p:spTgt spid="6">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9442" name="图片 84" descr="7马二先生"/>
          <p:cNvPicPr>
            <a:picLocks noChangeAspect="1"/>
          </p:cNvPicPr>
          <p:nvPr/>
        </p:nvPicPr>
        <p:blipFill>
          <a:blip r:embed="rId2"/>
          <a:stretch>
            <a:fillRect/>
          </a:stretch>
        </p:blipFill>
        <p:spPr>
          <a:xfrm>
            <a:off x="2052638" y="2132013"/>
            <a:ext cx="6438900" cy="4184650"/>
          </a:xfrm>
          <a:prstGeom prst="rect">
            <a:avLst/>
          </a:prstGeom>
          <a:noFill/>
          <a:ln w="9525">
            <a:noFill/>
          </a:ln>
        </p:spPr>
      </p:pic>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89446" name="文本框 105"/>
          <p:cNvSpPr txBox="1"/>
          <p:nvPr/>
        </p:nvSpPr>
        <p:spPr>
          <a:xfrm>
            <a:off x="2220913" y="1060450"/>
            <a:ext cx="7620000" cy="1076325"/>
          </a:xfrm>
          <a:prstGeom prst="rect">
            <a:avLst/>
          </a:prstGeom>
          <a:noFill/>
          <a:ln w="9525">
            <a:noFill/>
          </a:ln>
        </p:spPr>
        <p:txBody>
          <a:bodyPr>
            <a:spAutoFit/>
          </a:bodyPr>
          <a:lstStyle/>
          <a:p>
            <a:r>
              <a:rPr lang="en-US" altLang="zh-CN" sz="3200">
                <a:latin typeface="宋体" panose="02010600030101010101" pitchFamily="2" charset="-122"/>
              </a:rPr>
              <a:t>            </a:t>
            </a:r>
            <a:r>
              <a:rPr lang="zh-CN" altLang="en-US" sz="3200">
                <a:latin typeface="Calibri" panose="020f0502020204030204" charset="0"/>
              </a:rPr>
              <a:t>(七)第十四回(马二先生)</a:t>
            </a:r>
          </a:p>
          <a:p>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2" name="文本框 1"/>
          <p:cNvSpPr txBox="1"/>
          <p:nvPr/>
        </p:nvSpPr>
        <p:spPr>
          <a:xfrm>
            <a:off x="5921375" y="3667125"/>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宅心仁厚</a:t>
            </a:r>
          </a:p>
        </p:txBody>
      </p:sp>
      <p:sp>
        <p:nvSpPr>
          <p:cNvPr id="3" name="文本框 2"/>
          <p:cNvSpPr txBox="1"/>
          <p:nvPr/>
        </p:nvSpPr>
        <p:spPr>
          <a:xfrm>
            <a:off x="6718300" y="4597400"/>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科举制度</a:t>
            </a:r>
          </a:p>
        </p:txBody>
      </p:sp>
      <p:sp>
        <p:nvSpPr>
          <p:cNvPr id="6" name="文本框 5"/>
          <p:cNvSpPr txBox="1"/>
          <p:nvPr/>
        </p:nvSpPr>
        <p:spPr>
          <a:xfrm>
            <a:off x="5991225" y="4935538"/>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迷信八股</a:t>
            </a:r>
          </a:p>
        </p:txBody>
      </p:sp>
      <p:sp>
        <p:nvSpPr>
          <p:cNvPr id="4" name="文本框 3"/>
          <p:cNvSpPr txBox="1"/>
          <p:nvPr/>
        </p:nvSpPr>
        <p:spPr>
          <a:xfrm>
            <a:off x="5991225" y="5273675"/>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以德报怨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charRg st="0" end="4"/>
                                            </p:txEl>
                                          </p:spTgt>
                                        </p:tgtEl>
                                        <p:attrNameLst>
                                          <p:attrName>style.visibility</p:attrName>
                                        </p:attrNameLst>
                                      </p:cBhvr>
                                      <p:to>
                                        <p:strVal val="visible"/>
                                      </p:to>
                                    </p:set>
                                    <p:animEffect transition="in" filter="blinds(horizontal)">
                                      <p:cBhvr>
                                        <p:cTn id="17" dur="500"/>
                                        <p:tgtEl>
                                          <p:spTgt spid="6">
                                            <p:txEl>
                                              <p:charRg st="0"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charRg st="0" end="4"/>
                                            </p:txEl>
                                          </p:spTgt>
                                        </p:tgtEl>
                                        <p:attrNameLst>
                                          <p:attrName>style.visibility</p:attrName>
                                        </p:attrNameLst>
                                      </p:cBhvr>
                                      <p:to>
                                        <p:strVal val="visible"/>
                                      </p:to>
                                    </p:set>
                                    <p:animEffect transition="in" filter="blinds(horizontal)">
                                      <p:cBhvr>
                                        <p:cTn id="22" dur="500"/>
                                        <p:tgtEl>
                                          <p:spTgt spid="4">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9682" name="图片 85" descr="8匡超人"/>
          <p:cNvPicPr>
            <a:picLocks noChangeAspect="1"/>
          </p:cNvPicPr>
          <p:nvPr/>
        </p:nvPicPr>
        <p:blipFill>
          <a:blip r:embed="rId2"/>
          <a:stretch>
            <a:fillRect/>
          </a:stretch>
        </p:blipFill>
        <p:spPr>
          <a:xfrm>
            <a:off x="2067560" y="1716405"/>
            <a:ext cx="8007985" cy="4737100"/>
          </a:xfrm>
          <a:prstGeom prst="rect">
            <a:avLst/>
          </a:prstGeom>
          <a:noFill/>
          <a:ln w="9525">
            <a:noFill/>
          </a:ln>
        </p:spPr>
      </p:pic>
      <p:sp>
        <p:nvSpPr>
          <p:cNvPr id="8" name="圆角矩形 7"/>
          <p:cNvSpPr/>
          <p:nvPr/>
        </p:nvSpPr>
        <p:spPr>
          <a:xfrm>
            <a:off x="3935413" y="18864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199686" name="文本框 105"/>
          <p:cNvSpPr txBox="1"/>
          <p:nvPr/>
        </p:nvSpPr>
        <p:spPr>
          <a:xfrm>
            <a:off x="2220913" y="908050"/>
            <a:ext cx="7620000" cy="1076325"/>
          </a:xfrm>
          <a:prstGeom prst="rect">
            <a:avLst/>
          </a:prstGeom>
          <a:noFill/>
          <a:ln w="9525">
            <a:noFill/>
          </a:ln>
        </p:spPr>
        <p:txBody>
          <a:bodyPr>
            <a:spAutoFit/>
          </a:bodyPr>
          <a:lstStyle/>
          <a:p>
            <a:r>
              <a:rPr lang="en-US" altLang="zh-CN" sz="3200">
                <a:latin typeface="宋体" panose="02010600030101010101" pitchFamily="2" charset="-122"/>
              </a:rPr>
              <a:t>             </a:t>
            </a:r>
            <a:r>
              <a:rPr lang="zh-CN" altLang="en-US" sz="3200">
                <a:latin typeface="Calibri" panose="020f0502020204030204" charset="0"/>
              </a:rPr>
              <a:t>(八) 第十六回(匡超人)</a:t>
            </a:r>
          </a:p>
          <a:p>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2" name="文本框 1"/>
          <p:cNvSpPr txBox="1"/>
          <p:nvPr/>
        </p:nvSpPr>
        <p:spPr>
          <a:xfrm>
            <a:off x="7296150" y="2287588"/>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父亲</a:t>
            </a:r>
          </a:p>
        </p:txBody>
      </p:sp>
      <p:sp>
        <p:nvSpPr>
          <p:cNvPr id="3" name="文本框 2"/>
          <p:cNvSpPr txBox="1"/>
          <p:nvPr/>
        </p:nvSpPr>
        <p:spPr>
          <a:xfrm>
            <a:off x="7772083" y="339820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潘三</a:t>
            </a:r>
          </a:p>
        </p:txBody>
      </p:sp>
      <p:sp>
        <p:nvSpPr>
          <p:cNvPr id="6" name="文本框 5"/>
          <p:cNvSpPr txBox="1"/>
          <p:nvPr/>
        </p:nvSpPr>
        <p:spPr>
          <a:xfrm>
            <a:off x="6527800" y="4076700"/>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事亲孝顺</a:t>
            </a:r>
          </a:p>
        </p:txBody>
      </p:sp>
      <p:sp>
        <p:nvSpPr>
          <p:cNvPr id="4" name="文本框 3"/>
          <p:cNvSpPr txBox="1"/>
          <p:nvPr/>
        </p:nvSpPr>
        <p:spPr>
          <a:xfrm>
            <a:off x="6573838" y="4292600"/>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勤劳好学</a:t>
            </a:r>
          </a:p>
        </p:txBody>
      </p:sp>
      <p:sp>
        <p:nvSpPr>
          <p:cNvPr id="5" name="文本框 4"/>
          <p:cNvSpPr txBox="1"/>
          <p:nvPr/>
        </p:nvSpPr>
        <p:spPr>
          <a:xfrm>
            <a:off x="6573838" y="4508500"/>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淳朴可爱</a:t>
            </a:r>
          </a:p>
        </p:txBody>
      </p:sp>
      <p:sp>
        <p:nvSpPr>
          <p:cNvPr id="7" name="文本框 6"/>
          <p:cNvSpPr txBox="1"/>
          <p:nvPr/>
        </p:nvSpPr>
        <p:spPr>
          <a:xfrm>
            <a:off x="6527800" y="4678363"/>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寡情薄义</a:t>
            </a:r>
          </a:p>
        </p:txBody>
      </p:sp>
      <p:sp>
        <p:nvSpPr>
          <p:cNvPr id="9" name="文本框 8"/>
          <p:cNvSpPr txBox="1"/>
          <p:nvPr/>
        </p:nvSpPr>
        <p:spPr>
          <a:xfrm>
            <a:off x="6573838" y="4868863"/>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虚伪透顶</a:t>
            </a:r>
          </a:p>
        </p:txBody>
      </p:sp>
      <p:sp>
        <p:nvSpPr>
          <p:cNvPr id="10" name="文本框 9"/>
          <p:cNvSpPr txBox="1"/>
          <p:nvPr/>
        </p:nvSpPr>
        <p:spPr>
          <a:xfrm>
            <a:off x="6527800" y="5084763"/>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毫无廉耻</a:t>
            </a:r>
          </a:p>
        </p:txBody>
      </p:sp>
      <p:sp>
        <p:nvSpPr>
          <p:cNvPr id="11" name="文本框 10"/>
          <p:cNvSpPr txBox="1"/>
          <p:nvPr/>
        </p:nvSpPr>
        <p:spPr>
          <a:xfrm>
            <a:off x="6573838" y="6092825"/>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文人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charRg st="0" end="4"/>
                                            </p:txEl>
                                          </p:spTgt>
                                        </p:tgtEl>
                                        <p:attrNameLst>
                                          <p:attrName>style.visibility</p:attrName>
                                        </p:attrNameLst>
                                      </p:cBhvr>
                                      <p:to>
                                        <p:strVal val="visible"/>
                                      </p:to>
                                    </p:set>
                                    <p:animEffect transition="in" filter="blinds(horizontal)">
                                      <p:cBhvr>
                                        <p:cTn id="17" dur="500"/>
                                        <p:tgtEl>
                                          <p:spTgt spid="6">
                                            <p:txEl>
                                              <p:charRg st="0"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charRg st="0" end="4"/>
                                            </p:txEl>
                                          </p:spTgt>
                                        </p:tgtEl>
                                        <p:attrNameLst>
                                          <p:attrName>style.visibility</p:attrName>
                                        </p:attrNameLst>
                                      </p:cBhvr>
                                      <p:to>
                                        <p:strVal val="visible"/>
                                      </p:to>
                                    </p:set>
                                    <p:animEffect transition="in" filter="blinds(horizontal)">
                                      <p:cBhvr>
                                        <p:cTn id="22" dur="500"/>
                                        <p:tgtEl>
                                          <p:spTgt spid="4">
                                            <p:txEl>
                                              <p:charRg st="0"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charRg st="0" end="4"/>
                                            </p:txEl>
                                          </p:spTgt>
                                        </p:tgtEl>
                                        <p:attrNameLst>
                                          <p:attrName>style.visibility</p:attrName>
                                        </p:attrNameLst>
                                      </p:cBhvr>
                                      <p:to>
                                        <p:strVal val="visible"/>
                                      </p:to>
                                    </p:set>
                                    <p:animEffect transition="in" filter="blinds(horizontal)">
                                      <p:cBhvr>
                                        <p:cTn id="27" dur="500"/>
                                        <p:tgtEl>
                                          <p:spTgt spid="5">
                                            <p:txEl>
                                              <p:charRg st="0"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charRg st="0" end="4"/>
                                            </p:txEl>
                                          </p:spTgt>
                                        </p:tgtEl>
                                        <p:attrNameLst>
                                          <p:attrName>style.visibility</p:attrName>
                                        </p:attrNameLst>
                                      </p:cBhvr>
                                      <p:to>
                                        <p:strVal val="visible"/>
                                      </p:to>
                                    </p:set>
                                    <p:animEffect transition="in" filter="blinds(horizontal)">
                                      <p:cBhvr>
                                        <p:cTn id="32" dur="500"/>
                                        <p:tgtEl>
                                          <p:spTgt spid="7">
                                            <p:txEl>
                                              <p:charRg st="0"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charRg st="0" end="4"/>
                                            </p:txEl>
                                          </p:spTgt>
                                        </p:tgtEl>
                                        <p:attrNameLst>
                                          <p:attrName>style.visibility</p:attrName>
                                        </p:attrNameLst>
                                      </p:cBhvr>
                                      <p:to>
                                        <p:strVal val="visible"/>
                                      </p:to>
                                    </p:set>
                                    <p:animEffect transition="in" filter="blinds(horizontal)">
                                      <p:cBhvr>
                                        <p:cTn id="37" dur="500"/>
                                        <p:tgtEl>
                                          <p:spTgt spid="9">
                                            <p:txEl>
                                              <p:charRg st="0"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xEl>
                                              <p:charRg st="0" end="4"/>
                                            </p:txEl>
                                          </p:spTgt>
                                        </p:tgtEl>
                                        <p:attrNameLst>
                                          <p:attrName>style.visibility</p:attrName>
                                        </p:attrNameLst>
                                      </p:cBhvr>
                                      <p:to>
                                        <p:strVal val="visible"/>
                                      </p:to>
                                    </p:set>
                                    <p:animEffect transition="in" filter="blinds(horizontal)">
                                      <p:cBhvr>
                                        <p:cTn id="42" dur="500"/>
                                        <p:tgtEl>
                                          <p:spTgt spid="10">
                                            <p:txEl>
                                              <p:charRg st="0" end="4"/>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blinds(horizontal)">
                                      <p:cBhvr>
                                        <p:cTn id="4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0946" name="图片 102"/>
          <p:cNvPicPr/>
          <p:nvPr/>
        </p:nvPicPr>
        <p:blipFill>
          <a:blip r:embed="rId2"/>
          <a:stretch>
            <a:fillRect/>
          </a:stretch>
        </p:blipFill>
        <p:spPr>
          <a:xfrm>
            <a:off x="2697480" y="2132330"/>
            <a:ext cx="5276215" cy="4502785"/>
          </a:xfrm>
          <a:prstGeom prst="rect">
            <a:avLst/>
          </a:prstGeom>
          <a:noFill/>
          <a:ln w="9525">
            <a:noFill/>
          </a:ln>
        </p:spPr>
      </p:pic>
      <p:sp>
        <p:nvSpPr>
          <p:cNvPr id="8" name="圆角矩形 7"/>
          <p:cNvSpPr/>
          <p:nvPr/>
        </p:nvSpPr>
        <p:spPr>
          <a:xfrm>
            <a:off x="3935413" y="260350"/>
            <a:ext cx="4321175" cy="647700"/>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itchFamily="49" charset="-122"/>
                <a:ea typeface="楷体" pitchFamily="49" charset="-122"/>
                <a:cs typeface="+mn-cs"/>
                <a:sym typeface="+mn-ea"/>
              </a:rPr>
              <a:t>经典情节全练</a:t>
            </a:r>
          </a:p>
        </p:txBody>
      </p:sp>
      <p:sp>
        <p:nvSpPr>
          <p:cNvPr id="210950" name="文本框 105"/>
          <p:cNvSpPr txBox="1"/>
          <p:nvPr/>
        </p:nvSpPr>
        <p:spPr>
          <a:xfrm>
            <a:off x="2220913" y="1060450"/>
            <a:ext cx="7620000" cy="1076325"/>
          </a:xfrm>
          <a:prstGeom prst="rect">
            <a:avLst/>
          </a:prstGeom>
          <a:noFill/>
          <a:ln w="9525">
            <a:noFill/>
          </a:ln>
        </p:spPr>
        <p:txBody>
          <a:bodyPr wrap="square">
            <a:spAutoFit/>
          </a:bodyPr>
          <a:lstStyle/>
          <a:p>
            <a:r>
              <a:rPr lang="en-US" altLang="zh-CN" sz="3200">
                <a:latin typeface="宋体" panose="02010600030101010101" pitchFamily="2" charset="-122"/>
              </a:rPr>
              <a:t>             </a:t>
            </a:r>
            <a:r>
              <a:rPr lang="zh-CN" altLang="en-US" sz="3200">
                <a:latin typeface="Calibri" panose="020f0502020204030204" charset="0"/>
              </a:rPr>
              <a:t>(九)第三十三回(杜少卿)</a:t>
            </a:r>
            <a:r>
              <a:rPr lang="zh-CN" altLang="en-US" sz="3200">
                <a:latin typeface="黑体" panose="02010600030101010101" charset="-122"/>
                <a:ea typeface="黑体" panose="02010600030101010101" charset="-122"/>
              </a:rPr>
              <a:t>【思维导图】</a:t>
            </a:r>
            <a:endParaRPr lang="zh-CN" altLang="en-US" sz="3200">
              <a:latin typeface="Calibri" panose="020f0502020204030204" charset="0"/>
            </a:endParaRPr>
          </a:p>
        </p:txBody>
      </p:sp>
      <p:sp>
        <p:nvSpPr>
          <p:cNvPr id="2" name="文本框 1"/>
          <p:cNvSpPr txBox="1"/>
          <p:nvPr/>
        </p:nvSpPr>
        <p:spPr>
          <a:xfrm>
            <a:off x="5534025" y="3552825"/>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官场</a:t>
            </a:r>
          </a:p>
        </p:txBody>
      </p:sp>
      <p:sp>
        <p:nvSpPr>
          <p:cNvPr id="3" name="文本框 2"/>
          <p:cNvSpPr txBox="1"/>
          <p:nvPr/>
        </p:nvSpPr>
        <p:spPr>
          <a:xfrm>
            <a:off x="5807075" y="4057650"/>
            <a:ext cx="1538288"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妻子</a:t>
            </a:r>
          </a:p>
        </p:txBody>
      </p:sp>
      <p:sp>
        <p:nvSpPr>
          <p:cNvPr id="6" name="文本框 5"/>
          <p:cNvSpPr txBox="1"/>
          <p:nvPr/>
        </p:nvSpPr>
        <p:spPr>
          <a:xfrm>
            <a:off x="5151438" y="4275138"/>
            <a:ext cx="1538287"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蔑视科举</a:t>
            </a:r>
          </a:p>
        </p:txBody>
      </p:sp>
      <p:sp>
        <p:nvSpPr>
          <p:cNvPr id="4" name="文本框 3"/>
          <p:cNvSpPr txBox="1"/>
          <p:nvPr/>
        </p:nvSpPr>
        <p:spPr>
          <a:xfrm>
            <a:off x="5153025" y="4540250"/>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淡薄名利</a:t>
            </a:r>
          </a:p>
        </p:txBody>
      </p:sp>
      <p:sp>
        <p:nvSpPr>
          <p:cNvPr id="5" name="文本框 4"/>
          <p:cNvSpPr txBox="1"/>
          <p:nvPr/>
        </p:nvSpPr>
        <p:spPr>
          <a:xfrm>
            <a:off x="5135563" y="4821238"/>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仗义疏财</a:t>
            </a:r>
          </a:p>
        </p:txBody>
      </p:sp>
      <p:sp>
        <p:nvSpPr>
          <p:cNvPr id="7" name="文本框 6"/>
          <p:cNvSpPr txBox="1"/>
          <p:nvPr/>
        </p:nvSpPr>
        <p:spPr>
          <a:xfrm>
            <a:off x="5119688" y="5030788"/>
            <a:ext cx="1536700" cy="337185"/>
          </a:xfrm>
          <a:prstGeom prst="rect">
            <a:avLst/>
          </a:prstGeom>
          <a:noFill/>
          <a:ln w="9525">
            <a:noFill/>
          </a:ln>
        </p:spPr>
        <p:txBody>
          <a:bodyPr>
            <a:spAutoFit/>
          </a:bodyPr>
          <a:lstStyle/>
          <a:p>
            <a:r>
              <a:rPr lang="en-US" altLang="zh-CN" sz="1600" b="1">
                <a:solidFill>
                  <a:srgbClr val="FF0000"/>
                </a:solidFill>
                <a:latin typeface="宋体" panose="02010600030101010101" pitchFamily="2" charset="-122"/>
              </a:rPr>
              <a:t>平等爱人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charRg st="0" end="4"/>
                                            </p:txEl>
                                          </p:spTgt>
                                        </p:tgtEl>
                                        <p:attrNameLst>
                                          <p:attrName>style.visibility</p:attrName>
                                        </p:attrNameLst>
                                      </p:cBhvr>
                                      <p:to>
                                        <p:strVal val="visible"/>
                                      </p:to>
                                    </p:set>
                                    <p:animEffect transition="in" filter="blinds(horizontal)">
                                      <p:cBhvr>
                                        <p:cTn id="17" dur="500"/>
                                        <p:tgtEl>
                                          <p:spTgt spid="6">
                                            <p:txEl>
                                              <p:charRg st="0"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26" name="标题 2225"/>
          <p:cNvSpPr>
            <a:spLocks noGrp="1"/>
          </p:cNvSpPr>
          <p:nvPr>
            <p:ph type="title" idx="4294967295"/>
          </p:nvPr>
        </p:nvSpPr>
        <p:spPr>
          <a:xfrm>
            <a:off x="2855119" y="1269206"/>
            <a:ext cx="6405563" cy="857250"/>
          </a:xfrm>
        </p:spPr>
        <p:txBody>
          <a:bodyPr anchor="ctr">
            <a:scene3d>
              <a:camera prst="orthographicFront"/>
              <a:lightRig rig="threePt" dir="t"/>
            </a:scene3d>
          </a:bodyPr>
          <a:lstStyle/>
          <a:p>
            <a:r>
              <a:rPr lang="zh-CN" altLang="en-US" b="1"/>
              <a:t>思</a:t>
            </a:r>
            <a:r>
              <a:rPr lang="zh-CN" altLang="en-US" b="1">
                <a:solidFill>
                  <a:schemeClr val="tx1"/>
                </a:solidFill>
                <a:effectLst>
                  <a:outerShdw blurRad="38100" dist="19050" dir="2700000" algn="tl" rotWithShape="0">
                    <a:schemeClr val="dk1">
                      <a:alpha val="40000"/>
                    </a:schemeClr>
                  </a:outerShdw>
                </a:effectLst>
              </a:rPr>
              <a:t>考题</a:t>
            </a:r>
          </a:p>
        </p:txBody>
      </p:sp>
      <p:sp>
        <p:nvSpPr>
          <p:cNvPr id="2227" name="文本占位符 2226"/>
          <p:cNvSpPr>
            <a:spLocks noGrp="1"/>
          </p:cNvSpPr>
          <p:nvPr>
            <p:ph type="body" idx="4294967295"/>
          </p:nvPr>
        </p:nvSpPr>
        <p:spPr>
          <a:xfrm>
            <a:off x="2895600" y="2343150"/>
            <a:ext cx="6629400" cy="2914650"/>
          </a:xfrm>
        </p:spPr>
        <p:txBody>
          <a:bodyPr/>
          <a:lstStyle/>
          <a:p>
            <a:pPr>
              <a:lnSpc>
                <a:spcPct val="125000"/>
              </a:lnSpc>
              <a:buClr>
                <a:schemeClr val="hlink"/>
              </a:buClr>
            </a:pPr>
            <a:r>
              <a:rPr lang="zh-CN" altLang="en-US" b="1"/>
              <a:t>鲁迅评价</a:t>
            </a:r>
            <a:r>
              <a:rPr lang="en-US" altLang="zh-CN" b="1"/>
              <a:t>《</a:t>
            </a:r>
            <a:r>
              <a:rPr lang="zh-CN" altLang="en-US" b="1"/>
              <a:t>儒林外史</a:t>
            </a:r>
            <a:r>
              <a:rPr lang="en-US" altLang="zh-CN" b="1"/>
              <a:t>》“</a:t>
            </a:r>
            <a:r>
              <a:rPr lang="zh-CN" altLang="en-US" b="1"/>
              <a:t>戚而能谐，婉而多讽”，你如何理解？</a:t>
            </a:r>
          </a:p>
          <a:p>
            <a:pPr>
              <a:lnSpc>
                <a:spcPct val="125000"/>
              </a:lnSpc>
              <a:buClr>
                <a:schemeClr val="hlink"/>
              </a:buClr>
            </a:pPr>
            <a:r>
              <a:rPr lang="en-US" altLang="zh-CN" b="1"/>
              <a:t>《</a:t>
            </a:r>
            <a:r>
              <a:rPr lang="zh-CN" altLang="en-US" b="1"/>
              <a:t>儒林外史</a:t>
            </a:r>
            <a:r>
              <a:rPr lang="en-US" altLang="zh-CN" b="1"/>
              <a:t>》</a:t>
            </a:r>
            <a:r>
              <a:rPr lang="zh-CN" altLang="en-US" b="1"/>
              <a:t>的结构有什么特点？</a:t>
            </a:r>
          </a:p>
          <a:p>
            <a:pPr>
              <a:lnSpc>
                <a:spcPct val="125000"/>
              </a:lnSpc>
              <a:buClr>
                <a:schemeClr val="hlink"/>
              </a:buClr>
            </a:pPr>
            <a:r>
              <a:rPr lang="zh-CN" altLang="en-US" b="1"/>
              <a:t>吴敬梓与蒲松龄对待科举制的态度有何不同？</a:t>
            </a:r>
          </a:p>
          <a:p>
            <a:pPr>
              <a:lnSpc>
                <a:spcPct val="125000"/>
              </a:lnSpc>
              <a:buClr>
                <a:schemeClr val="hlink"/>
              </a:buClr>
            </a:pPr>
            <a:r>
              <a:rPr lang="zh-CN" altLang="en-US" b="1"/>
              <a:t>试析</a:t>
            </a:r>
            <a:r>
              <a:rPr lang="en-US" altLang="zh-CN" b="1"/>
              <a:t>《</a:t>
            </a:r>
            <a:r>
              <a:rPr lang="zh-CN" altLang="en-US" b="1"/>
              <a:t>儒林外史</a:t>
            </a:r>
            <a:r>
              <a:rPr lang="en-US" altLang="zh-CN" b="1"/>
              <a:t>》</a:t>
            </a:r>
            <a:r>
              <a:rPr lang="zh-CN" altLang="en-US" b="1"/>
              <a:t>中的范进形象。</a:t>
            </a: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26" name="标题 2225"/>
          <p:cNvSpPr>
            <a:spLocks noGrp="1"/>
          </p:cNvSpPr>
          <p:nvPr>
            <p:ph type="title" idx="4294967295"/>
          </p:nvPr>
        </p:nvSpPr>
        <p:spPr>
          <a:xfrm>
            <a:off x="1774825" y="549275"/>
            <a:ext cx="8540750" cy="1143000"/>
          </a:xfrm>
        </p:spPr>
        <p:txBody>
          <a:bodyPr anchor="ctr"/>
          <a:lstStyle/>
          <a:p>
            <a:r>
              <a:rPr lang="zh-CN" altLang="en-US" b="1"/>
              <a:t>思考题</a:t>
            </a:r>
          </a:p>
        </p:txBody>
      </p:sp>
      <p:sp>
        <p:nvSpPr>
          <p:cNvPr id="2227" name="文本占位符 2226"/>
          <p:cNvSpPr>
            <a:spLocks noGrp="1"/>
          </p:cNvSpPr>
          <p:nvPr>
            <p:ph type="body" idx="4294967295"/>
          </p:nvPr>
        </p:nvSpPr>
        <p:spPr>
          <a:xfrm>
            <a:off x="1828800" y="1981200"/>
            <a:ext cx="8839200" cy="3886200"/>
          </a:xfrm>
        </p:spPr>
        <p:txBody>
          <a:bodyPr/>
          <a:lstStyle/>
          <a:p>
            <a:pPr>
              <a:lnSpc>
                <a:spcPct val="125000"/>
              </a:lnSpc>
              <a:buClr>
                <a:schemeClr val="hlink"/>
              </a:buClr>
            </a:pPr>
            <a:r>
              <a:rPr lang="zh-CN" altLang="en-US" b="1"/>
              <a:t>鲁迅评价</a:t>
            </a:r>
            <a:r>
              <a:rPr lang="en-US" altLang="zh-CN" b="1"/>
              <a:t>《</a:t>
            </a:r>
            <a:r>
              <a:rPr lang="zh-CN" altLang="en-US" b="1"/>
              <a:t>儒林外史</a:t>
            </a:r>
            <a:r>
              <a:rPr lang="en-US" altLang="zh-CN" b="1"/>
              <a:t>》“</a:t>
            </a:r>
            <a:r>
              <a:rPr lang="zh-CN" altLang="en-US" b="1"/>
              <a:t>戚而能谐，婉而多讽”，你如何理解？</a:t>
            </a:r>
          </a:p>
          <a:p>
            <a:pPr>
              <a:lnSpc>
                <a:spcPct val="125000"/>
              </a:lnSpc>
              <a:buClr>
                <a:schemeClr val="hlink"/>
              </a:buClr>
            </a:pPr>
            <a:r>
              <a:rPr lang="en-US" altLang="zh-CN" b="1"/>
              <a:t>《</a:t>
            </a:r>
            <a:r>
              <a:rPr lang="zh-CN" altLang="en-US" b="1"/>
              <a:t>儒林外史</a:t>
            </a:r>
            <a:r>
              <a:rPr lang="en-US" altLang="zh-CN" b="1"/>
              <a:t>》</a:t>
            </a:r>
            <a:r>
              <a:rPr lang="zh-CN" altLang="en-US" b="1"/>
              <a:t>的结构有什么特点？</a:t>
            </a:r>
          </a:p>
          <a:p>
            <a:pPr>
              <a:lnSpc>
                <a:spcPct val="125000"/>
              </a:lnSpc>
              <a:buClr>
                <a:schemeClr val="hlink"/>
              </a:buClr>
            </a:pPr>
            <a:r>
              <a:rPr lang="zh-CN" altLang="en-US" b="1"/>
              <a:t>吴敬梓与蒲松龄对待科举制的态度有何不同？</a:t>
            </a:r>
          </a:p>
          <a:p>
            <a:pPr>
              <a:lnSpc>
                <a:spcPct val="125000"/>
              </a:lnSpc>
              <a:buClr>
                <a:schemeClr val="hlink"/>
              </a:buClr>
            </a:pPr>
            <a:r>
              <a:rPr lang="zh-CN" altLang="en-US" b="1"/>
              <a:t>试析</a:t>
            </a:r>
            <a:r>
              <a:rPr lang="en-US" altLang="zh-CN" b="1"/>
              <a:t>《</a:t>
            </a:r>
            <a:r>
              <a:rPr lang="zh-CN" altLang="en-US" b="1"/>
              <a:t>儒林外史</a:t>
            </a:r>
            <a:r>
              <a:rPr lang="en-US" altLang="zh-CN" b="1"/>
              <a:t>》</a:t>
            </a:r>
            <a:r>
              <a:rPr lang="zh-CN" altLang="en-US" b="1"/>
              <a:t>中的范进形象。</a:t>
            </a:r>
          </a:p>
        </p:txBody>
      </p:sp>
      <p:pic>
        <p:nvPicPr>
          <p:cNvPr id="2228" name="New picture"/>
          <p:cNvPicPr/>
          <p:nvPr/>
        </p:nvPicPr>
        <p:blipFill>
          <a:blip r:embed="rId2"/>
          <a:stretch>
            <a:fillRect/>
          </a:stretch>
        </p:blipFill>
        <p:spPr>
          <a:xfrm>
            <a:off x="11252200" y="10566400"/>
            <a:ext cx="304800" cy="2286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a:spLocks noChangeArrowheads="1"/>
          </p:cNvSpPr>
          <p:nvPr/>
        </p:nvSpPr>
        <p:spPr bwMode="auto">
          <a:xfrm>
            <a:off x="2103755" y="1080881"/>
            <a:ext cx="8686800" cy="230695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solidFill>
                  <a:srgbClr val="004644"/>
                </a:solidFill>
                <a:latin typeface="宋体" panose="02010600030101010101" pitchFamily="2" charset="-122"/>
              </a:rPr>
              <a:t>    </a:t>
            </a:r>
            <a:r>
              <a:rPr kumimoji="1" lang="en-US" altLang="zh-CN" sz="2400" b="1">
                <a:solidFill>
                  <a:schemeClr val="bg2"/>
                </a:solidFill>
                <a:latin typeface="宋体" panose="02010600030101010101" pitchFamily="2" charset="-122"/>
              </a:rPr>
              <a:t>1901</a:t>
            </a:r>
            <a:r>
              <a:rPr kumimoji="1" lang="zh-CN" altLang="en-US" sz="2400" b="1">
                <a:solidFill>
                  <a:schemeClr val="bg2"/>
                </a:solidFill>
                <a:latin typeface="宋体" panose="02010600030101010101" pitchFamily="2" charset="-122"/>
              </a:rPr>
              <a:t>年，慈禧下令改革科举。考试内容中加中外政治历史。为了迎合此旨意，有一次考官出题时把法国的拿破仑塞进去了，因粗略知道拿破仑与中国的项羽一样是一位以失败而告终的猛将，便出了一道中外比较试题：</a:t>
            </a:r>
            <a:r>
              <a:rPr kumimoji="1" lang="en-US" altLang="zh-CN" sz="2400" b="1">
                <a:solidFill>
                  <a:schemeClr val="bg2"/>
                </a:solidFill>
                <a:latin typeface="宋体" panose="02010600030101010101" pitchFamily="2" charset="-122"/>
              </a:rPr>
              <a:t>《</a:t>
            </a:r>
            <a:r>
              <a:rPr kumimoji="1" lang="zh-CN" altLang="en-US" sz="2400" b="1">
                <a:solidFill>
                  <a:schemeClr val="bg2"/>
                </a:solidFill>
                <a:latin typeface="宋体" panose="02010600030101010101" pitchFamily="2" charset="-122"/>
              </a:rPr>
              <a:t>项羽拿破轮论</a:t>
            </a:r>
            <a:r>
              <a:rPr kumimoji="1" lang="en-US" altLang="zh-CN" sz="2400" b="1">
                <a:solidFill>
                  <a:schemeClr val="bg2"/>
                </a:solidFill>
                <a:latin typeface="宋体" panose="02010600030101010101" pitchFamily="2" charset="-122"/>
              </a:rPr>
              <a:t>》</a:t>
            </a:r>
            <a:r>
              <a:rPr kumimoji="1" lang="zh-CN" altLang="en-US" sz="2400" b="1">
                <a:solidFill>
                  <a:schemeClr val="bg2"/>
                </a:solidFill>
                <a:latin typeface="宋体" panose="02010600030101010101" pitchFamily="2" charset="-122"/>
              </a:rPr>
              <a:t>。出题的考官赶时髦，可来自全国的八股考生哪里跟得上？于是赶出了笑话。一位考生一开笔就写道：</a:t>
            </a:r>
          </a:p>
        </p:txBody>
      </p:sp>
      <p:sp>
        <p:nvSpPr>
          <p:cNvPr id="11267" name="Text Box 3"/>
          <p:cNvSpPr txBox="1">
            <a:spLocks noChangeArrowheads="1"/>
          </p:cNvSpPr>
          <p:nvPr/>
        </p:nvSpPr>
        <p:spPr bwMode="auto">
          <a:xfrm>
            <a:off x="2209800" y="3693851"/>
            <a:ext cx="7886700" cy="2061210"/>
          </a:xfrm>
          <a:prstGeom prst="rect">
            <a:avLst/>
          </a:prstGeom>
          <a:solidFill>
            <a:srgbClr val="FF993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solidFill>
                  <a:srgbClr val="000099"/>
                </a:solidFill>
                <a:latin typeface="宋体" panose="02010600030101010101" pitchFamily="2" charset="-122"/>
              </a:rPr>
              <a:t>    </a:t>
            </a:r>
            <a:r>
              <a:rPr kumimoji="1" lang="zh-CN" altLang="en-US" sz="3200" b="1">
                <a:solidFill>
                  <a:schemeClr val="bg2"/>
                </a:solidFill>
                <a:latin typeface="宋体" panose="02010600030101010101" pitchFamily="2" charset="-122"/>
              </a:rPr>
              <a:t>夫项羽，拔山盖世之雄，岂有破轮而不能拿哉？使破轮自修其政，又焉能为项羽所拿者？拿全轮而不胜，而况于拿破轮也哉？</a:t>
            </a:r>
            <a:endParaRPr kumimoji="1" lang="zh-CN" altLang="en-US" sz="3200" b="1">
              <a:solidFill>
                <a:schemeClr val="bg2"/>
              </a:solidFill>
              <a:effectLst>
                <a:outerShdw blurRad="38100" dist="38100" dir="2700000" algn="tl">
                  <a:srgbClr val="000000"/>
                </a:outerShdw>
              </a:effectLst>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strips(upLeft)">
                                      <p:cBhvr>
                                        <p:cTn id="7" dur="5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barn(inVertical)">
                                      <p:cBhvr>
                                        <p:cTn id="12" dur="500"/>
                                        <p:tgtEl>
                                          <p:spTgt spid="1126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blinds(horizontal)">
                                      <p:cBhvr>
                                        <p:cTn id="17" dur="500"/>
                                        <p:tgtEl>
                                          <p:spTgt spid="1126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1" nodeType="clickEffect">
                                  <p:stCondLst>
                                    <p:cond delay="0"/>
                                  </p:stCondLst>
                                  <p:childTnLst>
                                    <p:set>
                                      <p:cBhvr>
                                        <p:cTn id="21" dur="1" fill="hold">
                                          <p:stCondLst>
                                            <p:cond delay="0"/>
                                          </p:stCondLst>
                                        </p:cTn>
                                        <p:tgtEl>
                                          <p:spTgt spid="11267"/>
                                        </p:tgtEl>
                                        <p:attrNameLst>
                                          <p:attrName>style.visibility</p:attrName>
                                        </p:attrNameLst>
                                      </p:cBhvr>
                                      <p:to>
                                        <p:strVal val="visible"/>
                                      </p:to>
                                    </p:set>
                                    <p:animEffect transition="in" filter="circle(in)">
                                      <p:cBhvr>
                                        <p:cTn id="22"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6" grpId="1"/>
      <p:bldP spid="11267" grpId="0"/>
      <p:bldP spid="11267"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78" name="矩形 2077"/>
          <p:cNvSpPr/>
          <p:nvPr/>
        </p:nvSpPr>
        <p:spPr>
          <a:xfrm>
            <a:off x="4943475" y="115888"/>
            <a:ext cx="5400675" cy="641350"/>
          </a:xfrm>
          <a:prstGeom prst="rect">
            <a:avLst/>
          </a:prstGeom>
          <a:noFill/>
          <a:ln w="9525">
            <a:noFill/>
          </a:ln>
        </p:spPr>
        <p:txBody>
          <a:bodyPr/>
          <a:lstStyle/>
          <a:p>
            <a:pPr fontAlgn="base">
              <a:lnSpc>
                <a:spcPct val="100000"/>
              </a:lnSpc>
              <a:spcBef>
                <a:spcPct val="50000"/>
              </a:spcBef>
              <a:spcAft>
                <a:spcPct val="0"/>
              </a:spcAft>
              <a:buClrTx/>
              <a:buSzTx/>
            </a:pPr>
            <a:r>
              <a:rPr lang="zh-CN" altLang="en-US" sz="3600" b="1">
                <a:latin typeface="Tahoma" panose="020b0604030504040204" pitchFamily="34" charset="0"/>
                <a:ea typeface="宋体" panose="02010600030101010101" pitchFamily="2" charset="-122"/>
              </a:rPr>
              <a:t>第一节   儒林小说的产生</a:t>
            </a:r>
          </a:p>
        </p:txBody>
      </p:sp>
      <p:sp>
        <p:nvSpPr>
          <p:cNvPr id="2079" name="圆角矩形 2078"/>
          <p:cNvSpPr/>
          <p:nvPr/>
        </p:nvSpPr>
        <p:spPr>
          <a:xfrm>
            <a:off x="2424113" y="1125538"/>
            <a:ext cx="2663825" cy="720725"/>
          </a:xfrm>
          <a:prstGeom prst="roundRect">
            <a:avLst>
              <a:gd name="adj" fmla="val 16667"/>
            </a:avLst>
          </a:prstGeom>
          <a:solidFill>
            <a:srgbClr val="33CCCC"/>
          </a:solidFill>
          <a:ln w="9525" cap="flat" cmpd="sng">
            <a:solidFill>
              <a:srgbClr val="003366"/>
            </a:solidFill>
            <a:prstDash val="solid"/>
            <a:headEnd type="none" w="med" len="med"/>
            <a:tailEnd type="none" w="med" len="med"/>
          </a:ln>
        </p:spPr>
        <p:txBody>
          <a:bodyPr wrap="none" anchor="ctr"/>
          <a:lstStyle/>
          <a:p>
            <a:pPr algn="ctr" fontAlgn="base">
              <a:lnSpc>
                <a:spcPct val="100000"/>
              </a:lnSpc>
              <a:spcBef>
                <a:spcPct val="0"/>
              </a:spcBef>
              <a:spcAft>
                <a:spcPct val="0"/>
              </a:spcAft>
              <a:buClrTx/>
              <a:buSzTx/>
            </a:pPr>
            <a:r>
              <a:rPr lang="zh-CN" altLang="en-US" sz="3200" b="1">
                <a:solidFill>
                  <a:schemeClr val="bg1"/>
                </a:solidFill>
                <a:latin typeface="Tahoma" panose="020b0604030504040204" pitchFamily="34" charset="0"/>
                <a:ea typeface="宋体" panose="02010600030101010101" pitchFamily="2" charset="-122"/>
              </a:rPr>
              <a:t>一、儒林小说</a:t>
            </a:r>
            <a:r>
              <a:rPr lang="zh-CN" altLang="en-US" sz="2400">
                <a:latin typeface="Tahoma" panose="020b0604030504040204" pitchFamily="34" charset="0"/>
                <a:ea typeface="宋体" panose="02010600030101010101" pitchFamily="2" charset="-122"/>
              </a:rPr>
              <a:t> </a:t>
            </a:r>
          </a:p>
        </p:txBody>
      </p:sp>
      <p:sp>
        <p:nvSpPr>
          <p:cNvPr id="2080" name="矩形 2079"/>
          <p:cNvSpPr/>
          <p:nvPr/>
        </p:nvSpPr>
        <p:spPr>
          <a:xfrm>
            <a:off x="3216275" y="2492375"/>
            <a:ext cx="6048375" cy="3848100"/>
          </a:xfrm>
          <a:prstGeom prst="rect">
            <a:avLst/>
          </a:prstGeom>
          <a:noFill/>
          <a:ln w="9525">
            <a:noFill/>
          </a:ln>
        </p:spPr>
        <p:txBody>
          <a:bodyPr/>
          <a:lstStyle/>
          <a:p>
            <a:pPr fontAlgn="base">
              <a:lnSpc>
                <a:spcPct val="110000"/>
              </a:lnSpc>
              <a:spcBef>
                <a:spcPct val="50000"/>
              </a:spcBef>
              <a:spcAft>
                <a:spcPct val="0"/>
              </a:spcAft>
              <a:buClrTx/>
              <a:buSzTx/>
            </a:pPr>
            <a:r>
              <a:rPr lang="en-US" altLang="zh-CN" sz="3200" b="1">
                <a:latin typeface="楷体_GB2312" panose="02010609030101010101" pitchFamily="49" charset="-122"/>
                <a:ea typeface="楷体_GB2312" panose="02010609030101010101" pitchFamily="49" charset="-122"/>
              </a:rPr>
              <a:t>    </a:t>
            </a:r>
            <a:r>
              <a:rPr lang="zh-CN" altLang="en-US" sz="3200" b="1">
                <a:latin typeface="楷体_GB2312" panose="02010609030101010101" pitchFamily="49" charset="-122"/>
                <a:ea typeface="楷体_GB2312" panose="02010609030101010101" pitchFamily="49" charset="-122"/>
              </a:rPr>
              <a:t>指一种表现封建文人生活和精神状态的小说。题材内容重在反映儒林中人坎坷曲折的经历，以及在功名富贵利诱之下迂阔陈腐的思想和委琐卑下的灵魂，进而描写世态，讽刺时弊，以抨击批判封建制度及其上层建筑。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additive="base">
                                        <p:cTn id="6" dur="1" fill="hold">
                                          <p:stCondLst>
                                            <p:cond delay="0"/>
                                          </p:stCondLst>
                                        </p:cTn>
                                        <p:tgtEl>
                                          <p:spTgt spid="2078"/>
                                        </p:tgtEl>
                                        <p:attrNameLst>
                                          <p:attrName>style.visibility</p:attrName>
                                        </p:attrNameLst>
                                      </p:cBhvr>
                                      <p:to>
                                        <p:strVal val="visible"/>
                                      </p:to>
                                    </p:set>
                                    <p:anim calcmode="lin" valueType="num">
                                      <p:cBhvr additive="base">
                                        <p:cTn id="7" dur="500" fill="hold"/>
                                        <p:tgtEl>
                                          <p:spTgt spid="2078"/>
                                        </p:tgtEl>
                                        <p:attrNameLst>
                                          <p:attrName>ppt_x</p:attrName>
                                        </p:attrNameLst>
                                      </p:cBhvr>
                                      <p:tavLst>
                                        <p:tav tm="0">
                                          <p:val>
                                            <p:strVal val="#ppt_x"/>
                                          </p:val>
                                        </p:tav>
                                        <p:tav tm="100000">
                                          <p:val>
                                            <p:strVal val="#ppt_x"/>
                                          </p:val>
                                        </p:tav>
                                      </p:tavLst>
                                    </p:anim>
                                    <p:anim calcmode="lin" valueType="num">
                                      <p:cBhvr additive="base">
                                        <p:cTn id="8" dur="500" fill="hold"/>
                                        <p:tgtEl>
                                          <p:spTgt spid="207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8" fill="hold" grpId="1" nodeType="afterEffect">
                                  <p:stCondLst>
                                    <p:cond delay="500"/>
                                  </p:stCondLst>
                                  <p:childTnLst>
                                    <p:set>
                                      <p:cBhvr additive="base">
                                        <p:cTn id="11" dur="1" fill="hold">
                                          <p:stCondLst>
                                            <p:cond delay="0"/>
                                          </p:stCondLst>
                                        </p:cTn>
                                        <p:tgtEl>
                                          <p:spTgt spid="2079"/>
                                        </p:tgtEl>
                                        <p:attrNameLst>
                                          <p:attrName>style.visibility</p:attrName>
                                        </p:attrNameLst>
                                      </p:cBhvr>
                                      <p:to>
                                        <p:strVal val="visible"/>
                                      </p:to>
                                    </p:set>
                                    <p:animEffect transition="in" filter="slide(fromLeft)">
                                      <p:cBhvr additive="base">
                                        <p:cTn id="12" dur="1000"/>
                                        <p:tgtEl>
                                          <p:spTgt spid="2079"/>
                                        </p:tgtEl>
                                      </p:cBhvr>
                                    </p:animEffect>
                                  </p:childTnLst>
                                </p:cTn>
                              </p:par>
                            </p:childTnLst>
                          </p:cTn>
                        </p:par>
                        <p:par>
                          <p:cTn id="13" fill="hold" nodeType="afterGroup">
                            <p:stCondLst>
                              <p:cond delay="2000"/>
                            </p:stCondLst>
                            <p:childTnLst>
                              <p:par>
                                <p:cTn id="14" presetID="3" presetClass="entr" presetSubtype="10" fill="hold" grpId="2" nodeType="afterEffect">
                                  <p:stCondLst>
                                    <p:cond delay="1500"/>
                                  </p:stCondLst>
                                  <p:childTnLst>
                                    <p:set>
                                      <p:cBhvr additive="base">
                                        <p:cTn id="15" dur="1" fill="hold">
                                          <p:stCondLst>
                                            <p:cond delay="0"/>
                                          </p:stCondLst>
                                        </p:cTn>
                                        <p:tgtEl>
                                          <p:spTgt spid="2080"/>
                                        </p:tgtEl>
                                        <p:attrNameLst>
                                          <p:attrName>style.visibility</p:attrName>
                                        </p:attrNameLst>
                                      </p:cBhvr>
                                      <p:to>
                                        <p:strVal val="visible"/>
                                      </p:to>
                                    </p:set>
                                    <p:animEffect transition="in" filter="blinds(horizontal)">
                                      <p:cBhvr additive="base">
                                        <p:cTn id="16" dur="1000"/>
                                        <p:tgtEl>
                                          <p:spTgt spid="2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 grpId="0"/>
      <p:bldP spid="2079" grpId="1"/>
      <p:bldP spid="2080"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83" name="圆角矩形 2082"/>
          <p:cNvSpPr/>
          <p:nvPr/>
        </p:nvSpPr>
        <p:spPr>
          <a:xfrm>
            <a:off x="2063750" y="333375"/>
            <a:ext cx="3889375" cy="647700"/>
          </a:xfrm>
          <a:prstGeom prst="roundRect">
            <a:avLst>
              <a:gd name="adj" fmla="val 16667"/>
            </a:avLst>
          </a:prstGeom>
          <a:solidFill>
            <a:srgbClr val="CC9900"/>
          </a:solidFill>
          <a:ln w="9525" cap="flat" cmpd="sng">
            <a:solidFill>
              <a:srgbClr val="000000"/>
            </a:solidFill>
            <a:prstDash val="solid"/>
            <a:headEnd type="none" w="med" len="med"/>
            <a:tailEnd type="none" w="med" len="med"/>
          </a:ln>
        </p:spPr>
        <p:txBody>
          <a:bodyPr wrap="none" anchor="ctr"/>
          <a:lstStyle/>
          <a:p>
            <a:pPr algn="ctr" fontAlgn="base">
              <a:lnSpc>
                <a:spcPct val="100000"/>
              </a:lnSpc>
              <a:spcBef>
                <a:spcPct val="0"/>
              </a:spcBef>
              <a:spcAft>
                <a:spcPct val="0"/>
              </a:spcAft>
              <a:buClrTx/>
              <a:buSzTx/>
            </a:pPr>
            <a:r>
              <a:rPr lang="zh-CN" altLang="en-US" sz="3200" b="1">
                <a:solidFill>
                  <a:schemeClr val="bg1"/>
                </a:solidFill>
                <a:latin typeface="Tahoma" panose="020b0604030504040204" pitchFamily="34" charset="0"/>
                <a:ea typeface="宋体" panose="02010600030101010101" pitchFamily="2" charset="-122"/>
              </a:rPr>
              <a:t>二、儒林小说的发展</a:t>
            </a:r>
            <a:r>
              <a:rPr lang="zh-CN" altLang="en-US" sz="2400">
                <a:latin typeface="Tahoma" panose="020b0604030504040204" pitchFamily="34" charset="0"/>
                <a:ea typeface="宋体" panose="02010600030101010101" pitchFamily="2" charset="-122"/>
              </a:rPr>
              <a:t> </a:t>
            </a:r>
          </a:p>
        </p:txBody>
      </p:sp>
      <p:sp>
        <p:nvSpPr>
          <p:cNvPr id="2084" name="矩形 2083"/>
          <p:cNvSpPr/>
          <p:nvPr/>
        </p:nvSpPr>
        <p:spPr>
          <a:xfrm>
            <a:off x="1919288" y="1268413"/>
            <a:ext cx="6769100" cy="4911725"/>
          </a:xfrm>
          <a:prstGeom prst="rect">
            <a:avLst/>
          </a:prstGeom>
          <a:noFill/>
          <a:ln w="9525">
            <a:noFill/>
          </a:ln>
        </p:spPr>
        <p:txBody>
          <a:bodyPr/>
          <a:lstStyle/>
          <a:p>
            <a:pPr fontAlgn="base">
              <a:lnSpc>
                <a:spcPct val="110000"/>
              </a:lnSpc>
              <a:spcBef>
                <a:spcPct val="0"/>
              </a:spcBef>
              <a:spcAft>
                <a:spcPct val="0"/>
              </a:spcAft>
              <a:buClr>
                <a:srgbClr val="FF3300"/>
              </a:buClr>
              <a:buSzTx/>
              <a:buFont typeface="Wingdings" panose="05000000000000000000" pitchFamily="2" charset="2"/>
              <a:buChar char="Ø"/>
            </a:pPr>
            <a:r>
              <a:rPr lang="en-US" altLang="zh-CN" sz="2400">
                <a:latin typeface="Tahoma" panose="020b0604030504040204" pitchFamily="34" charset="0"/>
                <a:ea typeface="宋体" panose="02010600030101010101" pitchFamily="2" charset="-122"/>
              </a:rPr>
              <a:t> </a:t>
            </a:r>
            <a:r>
              <a:rPr lang="zh-CN" altLang="en-US" sz="2400" b="1">
                <a:latin typeface="楷体_GB2312" panose="02010609030101010101" pitchFamily="49" charset="-122"/>
                <a:ea typeface="楷体_GB2312" panose="02010609030101010101" pitchFamily="49" charset="-122"/>
              </a:rPr>
              <a:t>在明末清初已露端倪。章回小说如</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醒世姻缘传</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等世情小说中，已有不少片段直接反映儒林状况；</a:t>
            </a:r>
          </a:p>
          <a:p>
            <a:pPr fontAlgn="base">
              <a:lnSpc>
                <a:spcPct val="110000"/>
              </a:lnSpc>
              <a:spcBef>
                <a:spcPct val="0"/>
              </a:spcBef>
              <a:spcAft>
                <a:spcPct val="0"/>
              </a:spcAft>
              <a:buClr>
                <a:srgbClr val="FF3300"/>
              </a:buClr>
              <a:buSzTx/>
              <a:buFont typeface="Wingdings" panose="05000000000000000000" pitchFamily="2" charset="2"/>
              <a:buChar char="Ø"/>
            </a:pPr>
            <a:r>
              <a:rPr lang="zh-CN" altLang="en-US" sz="2400" b="1">
                <a:latin typeface="楷体_GB2312" panose="02010609030101010101" pitchFamily="49" charset="-122"/>
                <a:ea typeface="楷体_GB2312" panose="02010609030101010101" pitchFamily="49" charset="-122"/>
              </a:rPr>
              <a:t>文言短篇如蒲松龄的</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聊斋志异</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中许多篇目专写儒生，对科举制度也有所抨击 ；</a:t>
            </a:r>
          </a:p>
          <a:p>
            <a:pPr fontAlgn="base">
              <a:lnSpc>
                <a:spcPct val="110000"/>
              </a:lnSpc>
              <a:spcBef>
                <a:spcPct val="0"/>
              </a:spcBef>
              <a:spcAft>
                <a:spcPct val="0"/>
              </a:spcAft>
              <a:buClr>
                <a:srgbClr val="FF3300"/>
              </a:buClr>
              <a:buSzTx/>
              <a:buFont typeface="Wingdings" panose="05000000000000000000" pitchFamily="2" charset="2"/>
              <a:buChar char="Ø"/>
            </a:pPr>
            <a:r>
              <a:rPr lang="zh-CN" altLang="en-US" sz="2400" b="1">
                <a:latin typeface="楷体_GB2312" panose="02010609030101010101" pitchFamily="49" charset="-122"/>
                <a:ea typeface="楷体_GB2312" panose="02010609030101010101" pitchFamily="49" charset="-122"/>
              </a:rPr>
              <a:t> 话本小说反映儒林生活者也较多，如“三言”中的</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老门生三世报恩</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等。特别是华阳散人的</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鸳鸯针</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，全书四卷十六回，其中三卷十二回皆反映儒林生活，论者或称其为“短篇儒林小说”。</a:t>
            </a:r>
          </a:p>
          <a:p>
            <a:pPr fontAlgn="base">
              <a:lnSpc>
                <a:spcPct val="110000"/>
              </a:lnSpc>
              <a:spcBef>
                <a:spcPct val="0"/>
              </a:spcBef>
              <a:spcAft>
                <a:spcPct val="0"/>
              </a:spcAft>
              <a:buClr>
                <a:srgbClr val="FF3300"/>
              </a:buClr>
              <a:buSzTx/>
              <a:buFont typeface="Wingdings" panose="05000000000000000000" pitchFamily="2" charset="2"/>
              <a:buChar char="Ø"/>
            </a:pPr>
            <a:r>
              <a:rPr lang="zh-CN" altLang="en-US" sz="2400" b="1">
                <a:latin typeface="楷体_GB2312" panose="02010609030101010101" pitchFamily="49" charset="-122"/>
                <a:ea typeface="楷体_GB2312" panose="02010609030101010101" pitchFamily="49" charset="-122"/>
              </a:rPr>
              <a:t> 到清中叶，这些涓涓细流汇成奔腾澎湃的大河，产生了全面反映知识分子生活与命运的讽刺巨著</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儒林外史</a:t>
            </a:r>
            <a:r>
              <a:rPr lang="en-US" altLang="zh-CN" sz="2400" b="1">
                <a:latin typeface="楷体_GB2312" panose="02010609030101010101" pitchFamily="49" charset="-122"/>
                <a:ea typeface="楷体_GB2312" panose="02010609030101010101" pitchFamily="49" charset="-122"/>
              </a:rPr>
              <a:t>》</a:t>
            </a:r>
            <a:r>
              <a:rPr lang="zh-CN" altLang="en-US" sz="2400" b="1">
                <a:latin typeface="楷体_GB2312" panose="02010609030101010101" pitchFamily="49" charset="-122"/>
                <a:ea typeface="楷体_GB2312" panose="02010609030101010101" pitchFamily="49" charset="-122"/>
              </a:rPr>
              <a:t>。</a:t>
            </a:r>
          </a:p>
        </p:txBody>
      </p:sp>
      <p:pic>
        <p:nvPicPr>
          <p:cNvPr id="2085" name="图片 2084"/>
          <p:cNvPicPr>
            <a:picLocks noChangeAspect="1"/>
          </p:cNvPicPr>
          <p:nvPr/>
        </p:nvPicPr>
        <p:blipFill>
          <a:blip r:embed="rId2"/>
          <a:stretch>
            <a:fillRect/>
          </a:stretch>
        </p:blipFill>
        <p:spPr>
          <a:xfrm>
            <a:off x="8556625" y="333375"/>
            <a:ext cx="2111375" cy="2879725"/>
          </a:xfrm>
          <a:prstGeom prst="rect">
            <a:avLst/>
          </a:prstGeom>
          <a:noFill/>
          <a:ln w="9525">
            <a:noFill/>
          </a:ln>
        </p:spPr>
      </p:pic>
      <p:pic>
        <p:nvPicPr>
          <p:cNvPr id="2086" name="图片 2085"/>
          <p:cNvPicPr>
            <a:picLocks noChangeAspect="1"/>
          </p:cNvPicPr>
          <p:nvPr/>
        </p:nvPicPr>
        <p:blipFill>
          <a:blip r:embed="rId3"/>
          <a:stretch>
            <a:fillRect/>
          </a:stretch>
        </p:blipFill>
        <p:spPr>
          <a:xfrm>
            <a:off x="8543925" y="3284538"/>
            <a:ext cx="2124075" cy="28797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additive="base">
                                        <p:cTn id="6" dur="1" fill="hold">
                                          <p:stCondLst>
                                            <p:cond delay="0"/>
                                          </p:stCondLst>
                                        </p:cTn>
                                        <p:tgtEl>
                                          <p:spTgt spid="2083"/>
                                        </p:tgtEl>
                                        <p:attrNameLst>
                                          <p:attrName>style.visibility</p:attrName>
                                        </p:attrNameLst>
                                      </p:cBhvr>
                                      <p:to>
                                        <p:strVal val="visible"/>
                                      </p:to>
                                    </p:set>
                                    <p:anim calcmode="lin" valueType="num">
                                      <p:cBhvr additive="base">
                                        <p:cTn id="7" dur="500" fill="hold"/>
                                        <p:tgtEl>
                                          <p:spTgt spid="2083"/>
                                        </p:tgtEl>
                                        <p:attrNameLst>
                                          <p:attrName>ppt_x</p:attrName>
                                        </p:attrNameLst>
                                      </p:cBhvr>
                                      <p:tavLst>
                                        <p:tav tm="0">
                                          <p:val>
                                            <p:strVal val="#ppt_x"/>
                                          </p:val>
                                        </p:tav>
                                        <p:tav tm="100000">
                                          <p:val>
                                            <p:strVal val="#ppt_x"/>
                                          </p:val>
                                        </p:tav>
                                      </p:tavLst>
                                    </p:anim>
                                    <p:anim calcmode="lin" valueType="num">
                                      <p:cBhvr additive="base">
                                        <p:cTn id="8" dur="500" fill="hold"/>
                                        <p:tgtEl>
                                          <p:spTgt spid="20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1" nodeType="clickEffect">
                                  <p:stCondLst>
                                    <p:cond delay="0"/>
                                  </p:stCondLst>
                                  <p:childTnLst>
                                    <p:set>
                                      <p:cBhvr additive="base">
                                        <p:cTn id="12" dur="1" fill="hold">
                                          <p:stCondLst>
                                            <p:cond delay="0"/>
                                          </p:stCondLst>
                                        </p:cTn>
                                        <p:tgtEl>
                                          <p:spTgt spid="2084"/>
                                        </p:tgtEl>
                                        <p:attrNameLst>
                                          <p:attrName>style.visibility</p:attrName>
                                        </p:attrNameLst>
                                      </p:cBhvr>
                                      <p:to>
                                        <p:strVal val="visible"/>
                                      </p:to>
                                    </p:set>
                                    <p:anim calcmode="lin" valueType="num">
                                      <p:cBhvr additive="base">
                                        <p:cTn id="13" dur="500" fill="hold"/>
                                        <p:tgtEl>
                                          <p:spTgt spid="2084"/>
                                        </p:tgtEl>
                                        <p:attrNameLst>
                                          <p:attrName>ppt_x</p:attrName>
                                        </p:attrNameLst>
                                      </p:cBhvr>
                                      <p:tavLst>
                                        <p:tav tm="0">
                                          <p:val>
                                            <p:strVal val="#ppt_x"/>
                                          </p:val>
                                        </p:tav>
                                        <p:tav tm="100000">
                                          <p:val>
                                            <p:strVal val="#ppt_x"/>
                                          </p:val>
                                        </p:tav>
                                      </p:tavLst>
                                    </p:anim>
                                    <p:anim calcmode="lin" valueType="num">
                                      <p:cBhvr additive="base">
                                        <p:cTn id="14" dur="500" fill="hold"/>
                                        <p:tgtEl>
                                          <p:spTgt spid="208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4" presetClass="entr" presetSubtype="16" fill="hold" nodeType="clickEffect">
                                  <p:stCondLst>
                                    <p:cond delay="0"/>
                                  </p:stCondLst>
                                  <p:childTnLst>
                                    <p:set>
                                      <p:cBhvr additive="base">
                                        <p:cTn id="18" dur="1" fill="hold">
                                          <p:stCondLst>
                                            <p:cond delay="0"/>
                                          </p:stCondLst>
                                        </p:cTn>
                                        <p:tgtEl>
                                          <p:spTgt spid="2085"/>
                                        </p:tgtEl>
                                        <p:attrNameLst>
                                          <p:attrName>style.visibility</p:attrName>
                                        </p:attrNameLst>
                                      </p:cBhvr>
                                      <p:to>
                                        <p:strVal val="visible"/>
                                      </p:to>
                                    </p:set>
                                    <p:animEffect transition="in" filter="box(in)">
                                      <p:cBhvr additive="base">
                                        <p:cTn id="19" dur="500"/>
                                        <p:tgtEl>
                                          <p:spTgt spid="2085"/>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4" presetClass="entr" presetSubtype="16" fill="hold" nodeType="clickEffect">
                                  <p:stCondLst>
                                    <p:cond delay="0"/>
                                  </p:stCondLst>
                                  <p:childTnLst>
                                    <p:set>
                                      <p:cBhvr additive="base">
                                        <p:cTn id="23" dur="1" fill="hold">
                                          <p:stCondLst>
                                            <p:cond delay="0"/>
                                          </p:stCondLst>
                                        </p:cTn>
                                        <p:tgtEl>
                                          <p:spTgt spid="2086"/>
                                        </p:tgtEl>
                                        <p:attrNameLst>
                                          <p:attrName>style.visibility</p:attrName>
                                        </p:attrNameLst>
                                      </p:cBhvr>
                                      <p:to>
                                        <p:strVal val="visible"/>
                                      </p:to>
                                    </p:set>
                                    <p:animEffect transition="in" filter="box(in)">
                                      <p:cBhvr additive="base">
                                        <p:cTn id="24" dur="500"/>
                                        <p:tgtEl>
                                          <p:spTgt spid="2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3" grpId="0"/>
      <p:bldP spid="2084" grpId="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89" name="圆角矩形 2088"/>
          <p:cNvSpPr/>
          <p:nvPr/>
        </p:nvSpPr>
        <p:spPr>
          <a:xfrm>
            <a:off x="1774825" y="115888"/>
            <a:ext cx="5616575" cy="863600"/>
          </a:xfrm>
          <a:prstGeom prst="roundRect">
            <a:avLst>
              <a:gd name="adj" fmla="val 16667"/>
            </a:avLst>
          </a:prstGeom>
          <a:solidFill>
            <a:srgbClr val="00CC99"/>
          </a:solidFill>
          <a:ln w="9525" cap="flat" cmpd="sng">
            <a:solidFill>
              <a:srgbClr val="000000"/>
            </a:solidFill>
            <a:prstDash val="solid"/>
            <a:headEnd type="none" w="med" len="med"/>
            <a:tailEnd type="none" w="med" len="med"/>
          </a:ln>
        </p:spPr>
        <p:txBody>
          <a:bodyPr wrap="none" anchor="ctr"/>
          <a:lstStyle/>
          <a:p>
            <a:pPr algn="ctr" fontAlgn="base">
              <a:lnSpc>
                <a:spcPct val="100000"/>
              </a:lnSpc>
              <a:spcBef>
                <a:spcPct val="0"/>
              </a:spcBef>
              <a:spcAft>
                <a:spcPct val="0"/>
              </a:spcAft>
              <a:buClrTx/>
              <a:buSzTx/>
            </a:pPr>
            <a:r>
              <a:rPr lang="zh-CN" altLang="en-US" sz="3600" b="1">
                <a:solidFill>
                  <a:schemeClr val="bg1"/>
                </a:solidFill>
                <a:latin typeface="Tahoma" panose="020b0604030504040204" pitchFamily="34" charset="0"/>
                <a:ea typeface="宋体" panose="02010600030101010101" pitchFamily="2" charset="-122"/>
              </a:rPr>
              <a:t>三、儒林小说的产生原因</a:t>
            </a:r>
            <a:r>
              <a:rPr lang="zh-CN" altLang="en-US" sz="2400">
                <a:solidFill>
                  <a:schemeClr val="bg1"/>
                </a:solidFill>
                <a:latin typeface="Tahoma" panose="020b0604030504040204" pitchFamily="34" charset="0"/>
                <a:ea typeface="宋体" panose="02010600030101010101" pitchFamily="2" charset="-122"/>
              </a:rPr>
              <a:t> </a:t>
            </a:r>
          </a:p>
        </p:txBody>
      </p:sp>
      <p:sp>
        <p:nvSpPr>
          <p:cNvPr id="2090" name="矩形 2089"/>
          <p:cNvSpPr/>
          <p:nvPr/>
        </p:nvSpPr>
        <p:spPr>
          <a:xfrm>
            <a:off x="5880100" y="1196975"/>
            <a:ext cx="3889375" cy="579438"/>
          </a:xfrm>
          <a:prstGeom prst="rect">
            <a:avLst/>
          </a:prstGeom>
          <a:noFill/>
          <a:ln w="9525">
            <a:noFill/>
          </a:ln>
        </p:spPr>
        <p:txBody>
          <a:bodyPr/>
          <a:lstStyle/>
          <a:p>
            <a:pPr fontAlgn="base">
              <a:lnSpc>
                <a:spcPct val="100000"/>
              </a:lnSpc>
              <a:spcBef>
                <a:spcPct val="50000"/>
              </a:spcBef>
              <a:spcAft>
                <a:spcPct val="0"/>
              </a:spcAft>
              <a:buClrTx/>
              <a:buSzTx/>
            </a:pPr>
            <a:r>
              <a:rPr lang="zh-CN" altLang="en-US" sz="3200" b="1">
                <a:solidFill>
                  <a:schemeClr val="tx1"/>
                </a:solidFill>
                <a:effectLst>
                  <a:outerShdw blurRad="38100" dist="19050" dir="2700000" algn="tl" rotWithShape="0">
                    <a:schemeClr val="dk1">
                      <a:alpha val="40000"/>
                    </a:schemeClr>
                  </a:outerShdw>
                </a:effectLst>
                <a:latin typeface="Tahoma" panose="020b0604030504040204" pitchFamily="34" charset="0"/>
                <a:ea typeface="宋体" panose="02010600030101010101" pitchFamily="2" charset="-122"/>
              </a:rPr>
              <a:t>科举制度的没落</a:t>
            </a:r>
            <a:r>
              <a:rPr lang="zh-CN" altLang="en-US" sz="2400">
                <a:solidFill>
                  <a:schemeClr val="tx1"/>
                </a:solidFill>
                <a:effectLst>
                  <a:outerShdw blurRad="38100" dist="19050" dir="2700000" algn="tl" rotWithShape="0">
                    <a:schemeClr val="dk1">
                      <a:alpha val="40000"/>
                    </a:schemeClr>
                  </a:outerShdw>
                </a:effectLst>
                <a:latin typeface="Tahoma" panose="020b0604030504040204" pitchFamily="34" charset="0"/>
                <a:ea typeface="宋体" panose="02010600030101010101" pitchFamily="2" charset="-122"/>
              </a:rPr>
              <a:t> </a:t>
            </a:r>
          </a:p>
        </p:txBody>
      </p:sp>
      <p:sp>
        <p:nvSpPr>
          <p:cNvPr id="2091" name="矩形 2090"/>
          <p:cNvSpPr/>
          <p:nvPr/>
        </p:nvSpPr>
        <p:spPr>
          <a:xfrm>
            <a:off x="5808663" y="2060575"/>
            <a:ext cx="4103687" cy="579438"/>
          </a:xfrm>
          <a:prstGeom prst="rect">
            <a:avLst/>
          </a:prstGeom>
          <a:noFill/>
          <a:ln w="9525">
            <a:noFill/>
          </a:ln>
        </p:spPr>
        <p:txBody>
          <a:bodyPr/>
          <a:lstStyle/>
          <a:p>
            <a:pPr fontAlgn="base">
              <a:lnSpc>
                <a:spcPct val="100000"/>
              </a:lnSpc>
              <a:spcBef>
                <a:spcPct val="50000"/>
              </a:spcBef>
              <a:spcAft>
                <a:spcPct val="0"/>
              </a:spcAft>
              <a:buClrTx/>
              <a:buSzTx/>
            </a:pPr>
            <a:r>
              <a:rPr lang="zh-CN" altLang="en-US" sz="3200" b="1">
                <a:solidFill>
                  <a:schemeClr val="tx1"/>
                </a:solidFill>
                <a:effectLst>
                  <a:outerShdw blurRad="38100" dist="19050" dir="2700000" algn="tl" rotWithShape="0">
                    <a:schemeClr val="dk1">
                      <a:alpha val="40000"/>
                    </a:schemeClr>
                  </a:outerShdw>
                </a:effectLst>
                <a:latin typeface="Tahoma" panose="020b0604030504040204" pitchFamily="34" charset="0"/>
                <a:ea typeface="宋体" panose="02010600030101010101" pitchFamily="2" charset="-122"/>
              </a:rPr>
              <a:t>程朱理学及八股制艺 </a:t>
            </a:r>
          </a:p>
        </p:txBody>
      </p:sp>
      <p:sp>
        <p:nvSpPr>
          <p:cNvPr id="2092" name="矩形 2091"/>
          <p:cNvSpPr/>
          <p:nvPr/>
        </p:nvSpPr>
        <p:spPr>
          <a:xfrm>
            <a:off x="5808663" y="2997200"/>
            <a:ext cx="4751387" cy="2287588"/>
          </a:xfrm>
          <a:prstGeom prst="rect">
            <a:avLst/>
          </a:prstGeom>
          <a:solidFill>
            <a:srgbClr val="808000">
              <a:alpha val="65881"/>
            </a:srgbClr>
          </a:solidFill>
          <a:ln w="12700" cap="flat" cmpd="sng">
            <a:solidFill>
              <a:srgbClr val="FF6600"/>
            </a:solidFill>
            <a:prstDash val="solid"/>
            <a:miter/>
            <a:headEnd type="none" w="med" len="med"/>
            <a:tailEnd type="none" w="med" len="med"/>
          </a:ln>
        </p:spPr>
        <p:txBody>
          <a:bodyPr/>
          <a:lstStyle/>
          <a:p>
            <a:pPr fontAlgn="base">
              <a:lnSpc>
                <a:spcPct val="110000"/>
              </a:lnSpc>
              <a:spcBef>
                <a:spcPct val="50000"/>
              </a:spcBef>
              <a:spcAft>
                <a:spcPct val="0"/>
              </a:spcAft>
              <a:buClrTx/>
              <a:buSzTx/>
            </a:pPr>
            <a:r>
              <a:rPr lang="en-US" altLang="zh-CN" sz="2600" b="1">
                <a:solidFill>
                  <a:schemeClr val="bg1"/>
                </a:solidFill>
                <a:latin typeface="Tahoma" panose="020b0604030504040204" pitchFamily="34" charset="0"/>
                <a:ea typeface="宋体" panose="02010600030101010101" pitchFamily="2" charset="-122"/>
              </a:rPr>
              <a:t>    </a:t>
            </a:r>
            <a:r>
              <a:rPr lang="zh-CN" altLang="en-US" sz="2600" b="1">
                <a:solidFill>
                  <a:schemeClr val="bg1"/>
                </a:solidFill>
                <a:latin typeface="楷体_GB2312" panose="02010609030101010101" pitchFamily="49" charset="-122"/>
                <a:ea typeface="楷体_GB2312" panose="02010609030101010101" pitchFamily="49" charset="-122"/>
              </a:rPr>
              <a:t>明末王学左派主张“百姓日用即道”，  清初顾炎武在</a:t>
            </a:r>
            <a:r>
              <a:rPr lang="en-US" altLang="zh-CN" sz="2600" b="1">
                <a:solidFill>
                  <a:schemeClr val="bg1"/>
                </a:solidFill>
                <a:latin typeface="楷体_GB2312" panose="02010609030101010101" pitchFamily="49" charset="-122"/>
                <a:ea typeface="楷体_GB2312" panose="02010609030101010101" pitchFamily="49" charset="-122"/>
              </a:rPr>
              <a:t>《</a:t>
            </a:r>
            <a:r>
              <a:rPr lang="zh-CN" altLang="en-US" sz="2600" b="1">
                <a:solidFill>
                  <a:schemeClr val="bg1"/>
                </a:solidFill>
                <a:latin typeface="楷体_GB2312" panose="02010609030101010101" pitchFamily="49" charset="-122"/>
                <a:ea typeface="楷体_GB2312" panose="02010609030101010101" pitchFamily="49" charset="-122"/>
              </a:rPr>
              <a:t>日知录</a:t>
            </a:r>
            <a:r>
              <a:rPr lang="en-US" altLang="zh-CN" sz="2600" b="1">
                <a:solidFill>
                  <a:schemeClr val="bg1"/>
                </a:solidFill>
                <a:latin typeface="楷体_GB2312" panose="02010609030101010101" pitchFamily="49" charset="-122"/>
                <a:ea typeface="楷体_GB2312" panose="02010609030101010101" pitchFamily="49" charset="-122"/>
              </a:rPr>
              <a:t>》</a:t>
            </a:r>
            <a:r>
              <a:rPr lang="zh-CN" altLang="en-US" sz="2600" b="1">
                <a:solidFill>
                  <a:schemeClr val="bg1"/>
                </a:solidFill>
                <a:latin typeface="楷体_GB2312" panose="02010609030101010101" pitchFamily="49" charset="-122"/>
                <a:ea typeface="楷体_GB2312" panose="02010609030101010101" pitchFamily="49" charset="-122"/>
              </a:rPr>
              <a:t>中屡次痛骂八股文，指出“八股之害，等于焚书，而败坏人才，有甚于咸阳之郊”。</a:t>
            </a:r>
          </a:p>
        </p:txBody>
      </p:sp>
      <p:sp>
        <p:nvSpPr>
          <p:cNvPr id="2093" name="线形标注 1 2092"/>
          <p:cNvSpPr/>
          <p:nvPr/>
        </p:nvSpPr>
        <p:spPr>
          <a:xfrm>
            <a:off x="3071813" y="5661025"/>
            <a:ext cx="6848475" cy="914400"/>
          </a:xfrm>
          <a:prstGeom prst="borderCallout1">
            <a:avLst>
              <a:gd name="adj1" fmla="val -8333"/>
              <a:gd name="adj2" fmla="val 98329"/>
              <a:gd name="adj3" fmla="val -8333"/>
              <a:gd name="adj4" fmla="val -12495"/>
            </a:avLst>
          </a:prstGeom>
          <a:solidFill>
            <a:srgbClr val="00CC99"/>
          </a:solidFill>
          <a:ln w="9525" cap="flat" cmpd="sng">
            <a:solidFill>
              <a:srgbClr val="000000"/>
            </a:solidFill>
            <a:prstDash val="solid"/>
            <a:miter/>
            <a:headEnd type="none" w="med" len="med"/>
            <a:tailEnd type="none" w="med" len="med"/>
          </a:ln>
        </p:spPr>
        <p:txBody>
          <a:bodyPr/>
          <a:lstStyle/>
          <a:p>
            <a:pPr fontAlgn="base">
              <a:lnSpc>
                <a:spcPct val="100000"/>
              </a:lnSpc>
              <a:spcBef>
                <a:spcPct val="0"/>
              </a:spcBef>
              <a:spcAft>
                <a:spcPct val="0"/>
              </a:spcAft>
              <a:buClrTx/>
              <a:buSzTx/>
            </a:pPr>
            <a:r>
              <a:rPr lang="en-US" altLang="zh-CN" sz="2800" b="1">
                <a:solidFill>
                  <a:schemeClr val="bg1"/>
                </a:solidFill>
                <a:latin typeface="Tahoma" panose="020b0604030504040204" pitchFamily="34" charset="0"/>
                <a:ea typeface="宋体" panose="02010600030101010101" pitchFamily="2" charset="-122"/>
              </a:rPr>
              <a:t>     </a:t>
            </a:r>
            <a:r>
              <a:rPr lang="zh-CN" altLang="en-US" sz="2800" b="1">
                <a:solidFill>
                  <a:schemeClr val="bg1"/>
                </a:solidFill>
                <a:latin typeface="Tahoma" panose="020b0604030504040204" pitchFamily="34" charset="0"/>
                <a:ea typeface="宋体" panose="02010600030101010101" pitchFamily="2" charset="-122"/>
              </a:rPr>
              <a:t>儒林小说正是这些因素，尤其是进步思想具体化、形象化的产物。</a:t>
            </a:r>
            <a:r>
              <a:rPr lang="zh-CN" altLang="en-US" sz="2400">
                <a:solidFill>
                  <a:schemeClr val="bg1"/>
                </a:solidFill>
                <a:latin typeface="Tahoma" panose="020b0604030504040204" pitchFamily="34" charset="0"/>
                <a:ea typeface="宋体" panose="02010600030101010101" pitchFamily="2" charset="-122"/>
              </a:rPr>
              <a:t> </a:t>
            </a:r>
          </a:p>
        </p:txBody>
      </p:sp>
      <p:grpSp>
        <p:nvGrpSpPr>
          <p:cNvPr id="2094" name="组合 2093"/>
          <p:cNvGrpSpPr/>
          <p:nvPr/>
        </p:nvGrpSpPr>
        <p:grpSpPr>
          <a:xfrm>
            <a:off x="2351088" y="1125538"/>
            <a:ext cx="3600450" cy="792162"/>
            <a:chOff x="521" y="1026"/>
            <a:chExt cx="2268" cy="499"/>
          </a:xfrm>
        </p:grpSpPr>
        <p:cxnSp>
          <p:nvCxnSpPr>
            <p:cNvPr id="2095" name="直接连接符 2094"/>
            <p:cNvCxnSpPr/>
            <p:nvPr/>
          </p:nvCxnSpPr>
          <p:spPr>
            <a:xfrm>
              <a:off x="1927" y="1298"/>
              <a:ext cx="862" cy="0"/>
            </a:xfrm>
            <a:prstGeom prst="line">
              <a:avLst/>
            </a:prstGeom>
            <a:ln w="9525" cap="flat" cmpd="sng">
              <a:solidFill>
                <a:srgbClr val="000000"/>
              </a:solidFill>
              <a:prstDash val="solid"/>
              <a:headEnd type="none" w="med" len="med"/>
              <a:tailEnd type="triangle" w="med" len="med"/>
            </a:ln>
          </p:spPr>
        </p:cxnSp>
        <p:sp>
          <p:nvSpPr>
            <p:cNvPr id="2096" name="椭圆 2095"/>
            <p:cNvSpPr/>
            <p:nvPr/>
          </p:nvSpPr>
          <p:spPr>
            <a:xfrm>
              <a:off x="521" y="1026"/>
              <a:ext cx="1451" cy="499"/>
            </a:xfrm>
            <a:prstGeom prst="ellipse">
              <a:avLst/>
            </a:prstGeom>
            <a:solidFill>
              <a:srgbClr val="00CC99"/>
            </a:solidFill>
            <a:ln w="9525" cap="flat" cmpd="sng">
              <a:solidFill>
                <a:srgbClr val="000000"/>
              </a:solidFill>
              <a:prstDash val="solid"/>
              <a:headEnd type="none" w="med" len="med"/>
              <a:tailEnd type="none" w="med" len="med"/>
            </a:ln>
          </p:spPr>
          <p:txBody>
            <a:bodyPr wrap="none" anchor="ctr"/>
            <a:lstStyle/>
            <a:p>
              <a:pPr algn="ctr" fontAlgn="base">
                <a:lnSpc>
                  <a:spcPct val="100000"/>
                </a:lnSpc>
                <a:spcBef>
                  <a:spcPct val="0"/>
                </a:spcBef>
                <a:spcAft>
                  <a:spcPct val="0"/>
                </a:spcAft>
                <a:buClrTx/>
                <a:buSzTx/>
              </a:pPr>
              <a:r>
                <a:rPr lang="zh-CN" altLang="en-US" sz="3200" b="1">
                  <a:solidFill>
                    <a:schemeClr val="bg1"/>
                  </a:solidFill>
                  <a:latin typeface="Tahoma" panose="020b0604030504040204" pitchFamily="34" charset="0"/>
                  <a:ea typeface="宋体" panose="02010600030101010101" pitchFamily="2" charset="-122"/>
                </a:rPr>
                <a:t>社会原因</a:t>
              </a:r>
            </a:p>
          </p:txBody>
        </p:sp>
      </p:grpSp>
      <p:grpSp>
        <p:nvGrpSpPr>
          <p:cNvPr id="2097" name="组合 2096"/>
          <p:cNvGrpSpPr/>
          <p:nvPr/>
        </p:nvGrpSpPr>
        <p:grpSpPr>
          <a:xfrm>
            <a:off x="2351088" y="2133600"/>
            <a:ext cx="3600450" cy="792163"/>
            <a:chOff x="521" y="1706"/>
            <a:chExt cx="2268" cy="499"/>
          </a:xfrm>
        </p:grpSpPr>
        <p:cxnSp>
          <p:nvCxnSpPr>
            <p:cNvPr id="2098" name="直接连接符 2097"/>
            <p:cNvCxnSpPr/>
            <p:nvPr/>
          </p:nvCxnSpPr>
          <p:spPr>
            <a:xfrm>
              <a:off x="1927" y="1979"/>
              <a:ext cx="862" cy="0"/>
            </a:xfrm>
            <a:prstGeom prst="line">
              <a:avLst/>
            </a:prstGeom>
            <a:ln w="9525" cap="flat" cmpd="sng">
              <a:solidFill>
                <a:srgbClr val="000000"/>
              </a:solidFill>
              <a:prstDash val="solid"/>
              <a:headEnd type="none" w="med" len="med"/>
              <a:tailEnd type="triangle" w="med" len="med"/>
            </a:ln>
          </p:spPr>
        </p:cxnSp>
        <p:sp>
          <p:nvSpPr>
            <p:cNvPr id="2099" name="椭圆 2098"/>
            <p:cNvSpPr/>
            <p:nvPr/>
          </p:nvSpPr>
          <p:spPr>
            <a:xfrm>
              <a:off x="521" y="1706"/>
              <a:ext cx="1451" cy="499"/>
            </a:xfrm>
            <a:prstGeom prst="ellipse">
              <a:avLst/>
            </a:prstGeom>
            <a:solidFill>
              <a:srgbClr val="00CC99"/>
            </a:solidFill>
            <a:ln w="9525" cap="flat" cmpd="sng">
              <a:solidFill>
                <a:srgbClr val="000000"/>
              </a:solidFill>
              <a:prstDash val="solid"/>
              <a:headEnd type="none" w="med" len="med"/>
              <a:tailEnd type="none" w="med" len="med"/>
            </a:ln>
          </p:spPr>
          <p:txBody>
            <a:bodyPr wrap="none" anchor="ctr"/>
            <a:lstStyle/>
            <a:p>
              <a:pPr algn="ctr" fontAlgn="base">
                <a:lnSpc>
                  <a:spcPct val="100000"/>
                </a:lnSpc>
                <a:spcBef>
                  <a:spcPct val="0"/>
                </a:spcBef>
                <a:spcAft>
                  <a:spcPct val="0"/>
                </a:spcAft>
                <a:buClrTx/>
                <a:buSzTx/>
              </a:pPr>
              <a:r>
                <a:rPr lang="zh-CN" altLang="en-US" sz="3200" b="1">
                  <a:solidFill>
                    <a:schemeClr val="bg1"/>
                  </a:solidFill>
                  <a:latin typeface="Tahoma" panose="020b0604030504040204" pitchFamily="34" charset="0"/>
                  <a:ea typeface="宋体" panose="02010600030101010101" pitchFamily="2" charset="-122"/>
                </a:rPr>
                <a:t>思想原因</a:t>
              </a:r>
            </a:p>
          </p:txBody>
        </p:sp>
      </p:grpSp>
      <p:sp>
        <p:nvSpPr>
          <p:cNvPr id="2100" name="椭圆 2099"/>
          <p:cNvSpPr/>
          <p:nvPr/>
        </p:nvSpPr>
        <p:spPr>
          <a:xfrm>
            <a:off x="2208213" y="3141663"/>
            <a:ext cx="2592387" cy="914400"/>
          </a:xfrm>
          <a:prstGeom prst="ellipse">
            <a:avLst/>
          </a:prstGeom>
          <a:solidFill>
            <a:srgbClr val="00CC99"/>
          </a:solidFill>
          <a:ln w="9525" cap="flat" cmpd="sng">
            <a:solidFill>
              <a:srgbClr val="000000"/>
            </a:solidFill>
            <a:prstDash val="solid"/>
            <a:headEnd type="none" w="med" len="med"/>
            <a:tailEnd type="none" w="med" len="med"/>
          </a:ln>
        </p:spPr>
        <p:txBody>
          <a:bodyPr wrap="none" anchor="ctr"/>
          <a:lstStyle/>
          <a:p>
            <a:pPr algn="ctr" fontAlgn="base">
              <a:lnSpc>
                <a:spcPct val="100000"/>
              </a:lnSpc>
              <a:spcBef>
                <a:spcPct val="0"/>
              </a:spcBef>
              <a:spcAft>
                <a:spcPct val="0"/>
              </a:spcAft>
              <a:buClrTx/>
              <a:buSzTx/>
            </a:pPr>
            <a:r>
              <a:rPr lang="zh-CN" altLang="en-US" sz="3200" b="1">
                <a:solidFill>
                  <a:schemeClr val="bg1"/>
                </a:solidFill>
                <a:latin typeface="Tahoma" panose="020b0604030504040204" pitchFamily="34" charset="0"/>
                <a:ea typeface="宋体" panose="02010600030101010101" pitchFamily="2" charset="-122"/>
              </a:rPr>
              <a:t>作者原因</a:t>
            </a:r>
          </a:p>
        </p:txBody>
      </p:sp>
      <p:sp>
        <p:nvSpPr>
          <p:cNvPr id="2101" name="椭圆 2100"/>
          <p:cNvSpPr/>
          <p:nvPr/>
        </p:nvSpPr>
        <p:spPr>
          <a:xfrm>
            <a:off x="2279650" y="4292600"/>
            <a:ext cx="2592388" cy="914400"/>
          </a:xfrm>
          <a:prstGeom prst="ellipse">
            <a:avLst/>
          </a:prstGeom>
          <a:solidFill>
            <a:srgbClr val="00CC99"/>
          </a:solidFill>
          <a:ln w="9525" cap="flat" cmpd="sng">
            <a:solidFill>
              <a:srgbClr val="000000"/>
            </a:solidFill>
            <a:prstDash val="solid"/>
            <a:headEnd type="none" w="med" len="med"/>
            <a:tailEnd type="none" w="med" len="med"/>
          </a:ln>
        </p:spPr>
        <p:txBody>
          <a:bodyPr wrap="none" anchor="ctr"/>
          <a:lstStyle/>
          <a:p>
            <a:pPr algn="ctr" fontAlgn="base">
              <a:lnSpc>
                <a:spcPct val="100000"/>
              </a:lnSpc>
              <a:spcBef>
                <a:spcPct val="0"/>
              </a:spcBef>
              <a:spcAft>
                <a:spcPct val="0"/>
              </a:spcAft>
              <a:buClrTx/>
              <a:buSzTx/>
            </a:pPr>
            <a:r>
              <a:rPr lang="zh-CN" altLang="en-US" sz="3200" b="1">
                <a:solidFill>
                  <a:schemeClr val="bg1"/>
                </a:solidFill>
                <a:latin typeface="Tahoma" panose="020b0604030504040204" pitchFamily="34" charset="0"/>
                <a:ea typeface="宋体" panose="02010600030101010101" pitchFamily="2" charset="-122"/>
              </a:rPr>
              <a:t>文学原因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6" fill="hold" grpId="0" nodeType="withEffect">
                                  <p:stCondLst>
                                    <p:cond delay="0"/>
                                  </p:stCondLst>
                                  <p:childTnLst>
                                    <p:set>
                                      <p:cBhvr additive="base">
                                        <p:cTn id="6" dur="1" fill="hold">
                                          <p:stCondLst>
                                            <p:cond delay="0"/>
                                          </p:stCondLst>
                                        </p:cTn>
                                        <p:tgtEl>
                                          <p:spTgt spid="2089"/>
                                        </p:tgtEl>
                                        <p:attrNameLst>
                                          <p:attrName>style.visibility</p:attrName>
                                        </p:attrNameLst>
                                      </p:cBhvr>
                                      <p:to>
                                        <p:strVal val="visible"/>
                                      </p:to>
                                    </p:set>
                                    <p:anim calcmode="lin" valueType="num">
                                      <p:cBhvr additive="base">
                                        <p:cTn id="7" dur="1000" fill="hold"/>
                                        <p:tgtEl>
                                          <p:spTgt spid="2089"/>
                                        </p:tgtEl>
                                        <p:attrNameLst>
                                          <p:attrName>ppt_x</p:attrName>
                                        </p:attrNameLst>
                                      </p:cBhvr>
                                      <p:tavLst>
                                        <p:tav tm="0">
                                          <p:val>
                                            <p:strVal val="1+#ppt_w/2"/>
                                          </p:val>
                                        </p:tav>
                                        <p:tav tm="100000">
                                          <p:val>
                                            <p:strVal val="#ppt_x"/>
                                          </p:val>
                                        </p:tav>
                                      </p:tavLst>
                                    </p:anim>
                                    <p:anim calcmode="lin" valueType="num">
                                      <p:cBhvr additive="base">
                                        <p:cTn id="8" dur="1000" fill="hold"/>
                                        <p:tgtEl>
                                          <p:spTgt spid="208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2094"/>
                                        </p:tgtEl>
                                        <p:attrNameLst>
                                          <p:attrName>style.visibility</p:attrName>
                                        </p:attrNameLst>
                                      </p:cBhvr>
                                      <p:to>
                                        <p:strVal val="visible"/>
                                      </p:to>
                                    </p:set>
                                    <p:animEffect transition="in" filter="blinds(horizontal)">
                                      <p:cBhvr additive="base">
                                        <p:cTn id="13" dur="500"/>
                                        <p:tgtEl>
                                          <p:spTgt spid="209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3" presetClass="entr" presetSubtype="10" fill="hold" grpId="1" nodeType="clickEffect">
                                  <p:stCondLst>
                                    <p:cond delay="0"/>
                                  </p:stCondLst>
                                  <p:childTnLst>
                                    <p:set>
                                      <p:cBhvr additive="base">
                                        <p:cTn id="17" dur="1" fill="hold">
                                          <p:stCondLst>
                                            <p:cond delay="0"/>
                                          </p:stCondLst>
                                        </p:cTn>
                                        <p:tgtEl>
                                          <p:spTgt spid="2090"/>
                                        </p:tgtEl>
                                        <p:attrNameLst>
                                          <p:attrName>style.visibility</p:attrName>
                                        </p:attrNameLst>
                                      </p:cBhvr>
                                      <p:to>
                                        <p:strVal val="visible"/>
                                      </p:to>
                                    </p:set>
                                    <p:animEffect transition="in" filter="blinds(horizontal)">
                                      <p:cBhvr additive="base">
                                        <p:cTn id="18" dur="500"/>
                                        <p:tgtEl>
                                          <p:spTgt spid="2090"/>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8" presetClass="entr" presetSubtype="16" fill="hold" nodeType="clickEffect">
                                  <p:stCondLst>
                                    <p:cond delay="0"/>
                                  </p:stCondLst>
                                  <p:childTnLst>
                                    <p:set>
                                      <p:cBhvr additive="base">
                                        <p:cTn id="22" dur="1" fill="hold">
                                          <p:stCondLst>
                                            <p:cond delay="0"/>
                                          </p:stCondLst>
                                        </p:cTn>
                                        <p:tgtEl>
                                          <p:spTgt spid="2097"/>
                                        </p:tgtEl>
                                        <p:attrNameLst>
                                          <p:attrName>style.visibility</p:attrName>
                                        </p:attrNameLst>
                                      </p:cBhvr>
                                      <p:to>
                                        <p:strVal val="visible"/>
                                      </p:to>
                                    </p:set>
                                    <p:animEffect transition="in" filter="diamond(in)">
                                      <p:cBhvr additive="base">
                                        <p:cTn id="23" dur="2000"/>
                                        <p:tgtEl>
                                          <p:spTgt spid="2097"/>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8" presetClass="entr" presetSubtype="16" fill="hold" grpId="2" nodeType="clickEffect">
                                  <p:stCondLst>
                                    <p:cond delay="0"/>
                                  </p:stCondLst>
                                  <p:childTnLst>
                                    <p:set>
                                      <p:cBhvr additive="base">
                                        <p:cTn id="27" dur="1" fill="hold">
                                          <p:stCondLst>
                                            <p:cond delay="0"/>
                                          </p:stCondLst>
                                        </p:cTn>
                                        <p:tgtEl>
                                          <p:spTgt spid="2091"/>
                                        </p:tgtEl>
                                        <p:attrNameLst>
                                          <p:attrName>style.visibility</p:attrName>
                                        </p:attrNameLst>
                                      </p:cBhvr>
                                      <p:to>
                                        <p:strVal val="visible"/>
                                      </p:to>
                                    </p:set>
                                    <p:animEffect transition="in" filter="diamond(in)">
                                      <p:cBhvr additive="base">
                                        <p:cTn id="28" dur="2000"/>
                                        <p:tgtEl>
                                          <p:spTgt spid="2091"/>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5" presetClass="entr" presetSubtype="10" fill="hold" grpId="5" nodeType="clickEffect">
                                  <p:stCondLst>
                                    <p:cond delay="0"/>
                                  </p:stCondLst>
                                  <p:childTnLst>
                                    <p:set>
                                      <p:cBhvr additive="base">
                                        <p:cTn id="32" dur="1" fill="hold">
                                          <p:stCondLst>
                                            <p:cond delay="0"/>
                                          </p:stCondLst>
                                        </p:cTn>
                                        <p:tgtEl>
                                          <p:spTgt spid="2100"/>
                                        </p:tgtEl>
                                        <p:attrNameLst>
                                          <p:attrName>style.visibility</p:attrName>
                                        </p:attrNameLst>
                                      </p:cBhvr>
                                      <p:to>
                                        <p:strVal val="visible"/>
                                      </p:to>
                                    </p:set>
                                    <p:animEffect transition="in" filter="checkerboard(across)">
                                      <p:cBhvr additive="base">
                                        <p:cTn id="33" dur="500"/>
                                        <p:tgtEl>
                                          <p:spTgt spid="2100"/>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3" presetClass="entr" presetSubtype="10" fill="hold" grpId="6" nodeType="clickEffect">
                                  <p:stCondLst>
                                    <p:cond delay="0"/>
                                  </p:stCondLst>
                                  <p:childTnLst>
                                    <p:set>
                                      <p:cBhvr additive="base">
                                        <p:cTn id="37" dur="1" fill="hold">
                                          <p:stCondLst>
                                            <p:cond delay="0"/>
                                          </p:stCondLst>
                                        </p:cTn>
                                        <p:tgtEl>
                                          <p:spTgt spid="2101"/>
                                        </p:tgtEl>
                                        <p:attrNameLst>
                                          <p:attrName>style.visibility</p:attrName>
                                        </p:attrNameLst>
                                      </p:cBhvr>
                                      <p:to>
                                        <p:strVal val="visible"/>
                                      </p:to>
                                    </p:set>
                                    <p:animEffect transition="in" filter="blinds(horizontal)">
                                      <p:cBhvr additive="base">
                                        <p:cTn id="38" dur="500"/>
                                        <p:tgtEl>
                                          <p:spTgt spid="2101"/>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4" fill="hold" grpId="4" nodeType="clickEffect">
                                  <p:stCondLst>
                                    <p:cond delay="0"/>
                                  </p:stCondLst>
                                  <p:childTnLst>
                                    <p:set>
                                      <p:cBhvr additive="base">
                                        <p:cTn id="42" dur="1" fill="hold">
                                          <p:stCondLst>
                                            <p:cond delay="0"/>
                                          </p:stCondLst>
                                        </p:cTn>
                                        <p:tgtEl>
                                          <p:spTgt spid="2093"/>
                                        </p:tgtEl>
                                        <p:attrNameLst>
                                          <p:attrName>style.visibility</p:attrName>
                                        </p:attrNameLst>
                                      </p:cBhvr>
                                      <p:to>
                                        <p:strVal val="visible"/>
                                      </p:to>
                                    </p:set>
                                    <p:anim calcmode="lin" valueType="num">
                                      <p:cBhvr additive="base">
                                        <p:cTn id="43" dur="500" fill="hold"/>
                                        <p:tgtEl>
                                          <p:spTgt spid="2093"/>
                                        </p:tgtEl>
                                        <p:attrNameLst>
                                          <p:attrName>ppt_x</p:attrName>
                                        </p:attrNameLst>
                                      </p:cBhvr>
                                      <p:tavLst>
                                        <p:tav tm="0">
                                          <p:val>
                                            <p:strVal val="#ppt_x"/>
                                          </p:val>
                                        </p:tav>
                                        <p:tav tm="100000">
                                          <p:val>
                                            <p:strVal val="#ppt_x"/>
                                          </p:val>
                                        </p:tav>
                                      </p:tavLst>
                                    </p:anim>
                                    <p:anim calcmode="lin" valueType="num">
                                      <p:cBhvr additive="base">
                                        <p:cTn id="44" dur="500" fill="hold"/>
                                        <p:tgtEl>
                                          <p:spTgt spid="209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 presetClass="entr" presetSubtype="4" fill="hold" grpId="3" nodeType="clickEffect">
                                  <p:stCondLst>
                                    <p:cond delay="0"/>
                                  </p:stCondLst>
                                  <p:childTnLst>
                                    <p:set>
                                      <p:cBhvr additive="base">
                                        <p:cTn id="48" dur="1" fill="hold">
                                          <p:stCondLst>
                                            <p:cond delay="0"/>
                                          </p:stCondLst>
                                        </p:cTn>
                                        <p:tgtEl>
                                          <p:spTgt spid="2092"/>
                                        </p:tgtEl>
                                        <p:attrNameLst>
                                          <p:attrName>style.visibility</p:attrName>
                                        </p:attrNameLst>
                                      </p:cBhvr>
                                      <p:to>
                                        <p:strVal val="visible"/>
                                      </p:to>
                                    </p:set>
                                    <p:anim calcmode="lin" valueType="num">
                                      <p:cBhvr additive="base">
                                        <p:cTn id="49" dur="500" fill="hold"/>
                                        <p:tgtEl>
                                          <p:spTgt spid="2092"/>
                                        </p:tgtEl>
                                        <p:attrNameLst>
                                          <p:attrName>ppt_x</p:attrName>
                                        </p:attrNameLst>
                                      </p:cBhvr>
                                      <p:tavLst>
                                        <p:tav tm="0">
                                          <p:val>
                                            <p:strVal val="#ppt_x"/>
                                          </p:val>
                                        </p:tav>
                                        <p:tav tm="100000">
                                          <p:val>
                                            <p:strVal val="#ppt_x"/>
                                          </p:val>
                                        </p:tav>
                                      </p:tavLst>
                                    </p:anim>
                                    <p:anim calcmode="lin" valueType="num">
                                      <p:cBhvr additive="base">
                                        <p:cTn id="50" dur="500" fill="hold"/>
                                        <p:tgtEl>
                                          <p:spTgt spid="20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 grpId="0"/>
      <p:bldP spid="2090" grpId="1"/>
      <p:bldP spid="2091" grpId="2"/>
      <p:bldP spid="2092" grpId="3"/>
      <p:bldP spid="2093" grpId="4"/>
      <p:bldP spid="2100" grpId="5"/>
      <p:bldP spid="2101" grpId="6"/>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1_B038">
  <a:themeElements>
    <a:clrScheme name="1_B038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038">
      <a:majorFont>
        <a:latin typeface="-보람B"/>
        <a:ea typeface="-보람B"/>
        <a:cs typeface="Arial"/>
      </a:majorFont>
      <a:minorFont>
        <a:latin typeface="-보람B"/>
        <a:ea typeface="-보람B"/>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B038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B038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B038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038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B03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B03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B03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Blank Presentation">
  <a:themeElements>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色彩鲜艳型">
  <a:themeElements>
    <a:clrScheme name="色彩鲜艳型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色彩鲜艳型">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色彩鲜艳型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色彩鲜艳型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色彩鲜艳型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色彩鲜艳型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色彩鲜艳型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色彩鲜艳型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色彩鲜艳型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r="http://schemas.openxmlformats.org/officeDocument/2006/relationships" xmlns:a="http://schemas.openxmlformats.org/drawingml/2006/main" name="白色玫瑰风标">
  <a:themeElements>
    <a:clrScheme name="白色玫瑰风标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白色玫瑰风标">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白色玫瑰风标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白色玫瑰风标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白色玫瑰风标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白色玫瑰风标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白色玫瑰风标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白色玫瑰风标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白色玫瑰风标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r="http://schemas.openxmlformats.org/officeDocument/2006/relationships" xmlns:a="http://schemas.openxmlformats.org/drawingml/2006/main" name="Compass">
  <a:themeElements>
    <a:clrScheme name="Compass 2">
      <a:dk1>
        <a:srgbClr val="5B5D6B"/>
      </a:dk1>
      <a:lt1>
        <a:srgbClr val="FFFFFF"/>
      </a:lt1>
      <a:dk2>
        <a:srgbClr val="5A5C6C"/>
      </a:dk2>
      <a:lt2>
        <a:srgbClr val="FFFFCC"/>
      </a:lt2>
      <a:accent1>
        <a:srgbClr val="9966FF"/>
      </a:accent1>
      <a:accent2>
        <a:srgbClr val="9383B3"/>
      </a:accent2>
      <a:accent3>
        <a:srgbClr val="B5B5BA"/>
      </a:accent3>
      <a:accent4>
        <a:srgbClr val="DADADA"/>
      </a:accent4>
      <a:accent5>
        <a:srgbClr val="CAB8FF"/>
      </a:accent5>
      <a:accent6>
        <a:srgbClr val="8576A2"/>
      </a:accent6>
      <a:hlink>
        <a:srgbClr val="A3C145"/>
      </a:hlink>
      <a:folHlink>
        <a:srgbClr val="6FA9B7"/>
      </a:folHlink>
    </a:clrScheme>
    <a:fontScheme name="Compass">
      <a:majorFont>
        <a:latin typeface="Tahoma"/>
        <a:ea typeface="宋体"/>
        <a:cs typeface="Arial"/>
      </a:majorFont>
      <a:minorFont>
        <a:latin typeface="Tahom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Compass 1">
        <a:dk1>
          <a:srgbClr val="00007A"/>
        </a:dk1>
        <a:lt1>
          <a:srgbClr val="FFFFFF"/>
        </a:lt1>
        <a:dk2>
          <a:srgbClr val="000066"/>
        </a:dk2>
        <a:lt2>
          <a:srgbClr val="CCECFF"/>
        </a:lt2>
        <a:accent1>
          <a:srgbClr val="6F64C2"/>
        </a:accent1>
        <a:accent2>
          <a:srgbClr val="0089BA"/>
        </a:accent2>
        <a:accent3>
          <a:srgbClr val="AAAAB8"/>
        </a:accent3>
        <a:accent4>
          <a:srgbClr val="DADADA"/>
        </a:accent4>
        <a:accent5>
          <a:srgbClr val="BBB8DD"/>
        </a:accent5>
        <a:accent6>
          <a:srgbClr val="007CA8"/>
        </a:accent6>
        <a:hlink>
          <a:srgbClr val="66CCFF"/>
        </a:hlink>
        <a:folHlink>
          <a:srgbClr val="00CC99"/>
        </a:folHlink>
      </a:clrScheme>
      <a:clrMap bg1="dk2" tx1="lt1" bg2="dk1" tx2="lt2" accent1="accent1" accent2="accent2" accent3="accent3" accent4="accent4" accent5="accent5" accent6="accent6" hlink="hlink" folHlink="folHlink"/>
    </a:extraClrScheme>
    <a:extraClrScheme>
      <a:clrScheme name="Compass 2">
        <a:dk1>
          <a:srgbClr val="5B5D6B"/>
        </a:dk1>
        <a:lt1>
          <a:srgbClr val="FFFFFF"/>
        </a:lt1>
        <a:dk2>
          <a:srgbClr val="5A5C6C"/>
        </a:dk2>
        <a:lt2>
          <a:srgbClr val="FFFFCC"/>
        </a:lt2>
        <a:accent1>
          <a:srgbClr val="9966FF"/>
        </a:accent1>
        <a:accent2>
          <a:srgbClr val="9383B3"/>
        </a:accent2>
        <a:accent3>
          <a:srgbClr val="B5B5BA"/>
        </a:accent3>
        <a:accent4>
          <a:srgbClr val="DADADA"/>
        </a:accent4>
        <a:accent5>
          <a:srgbClr val="CAB8FF"/>
        </a:accent5>
        <a:accent6>
          <a:srgbClr val="8576A2"/>
        </a:accent6>
        <a:hlink>
          <a:srgbClr val="A3C145"/>
        </a:hlink>
        <a:folHlink>
          <a:srgbClr val="6FA9B7"/>
        </a:folHlink>
      </a:clrScheme>
      <a:clrMap bg1="dk2" tx1="lt1" bg2="dk1" tx2="lt2" accent1="accent1" accent2="accent2" accent3="accent3" accent4="accent4" accent5="accent5" accent6="accent6" hlink="hlink" folHlink="folHlink"/>
    </a:extraClrScheme>
    <a:extraClrScheme>
      <a:clrScheme name="Compass 3">
        <a:dk1>
          <a:srgbClr val="860000"/>
        </a:dk1>
        <a:lt1>
          <a:srgbClr val="FFFFFF"/>
        </a:lt1>
        <a:dk2>
          <a:srgbClr val="800000"/>
        </a:dk2>
        <a:lt2>
          <a:srgbClr val="FFFFCC"/>
        </a:lt2>
        <a:accent1>
          <a:srgbClr val="FF6600"/>
        </a:accent1>
        <a:accent2>
          <a:srgbClr val="FF9933"/>
        </a:accent2>
        <a:accent3>
          <a:srgbClr val="C0AAAA"/>
        </a:accent3>
        <a:accent4>
          <a:srgbClr val="DADADA"/>
        </a:accent4>
        <a:accent5>
          <a:srgbClr val="FFB8AA"/>
        </a:accent5>
        <a:accent6>
          <a:srgbClr val="E78A2D"/>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ompass 4">
        <a:dk1>
          <a:srgbClr val="676A5C"/>
        </a:dk1>
        <a:lt1>
          <a:srgbClr val="FFFFFF"/>
        </a:lt1>
        <a:dk2>
          <a:srgbClr val="686B5D"/>
        </a:dk2>
        <a:lt2>
          <a:srgbClr val="FFFFCC"/>
        </a:lt2>
        <a:accent1>
          <a:srgbClr val="CC6600"/>
        </a:accent1>
        <a:accent2>
          <a:srgbClr val="809EA8"/>
        </a:accent2>
        <a:accent3>
          <a:srgbClr val="B9BAB6"/>
        </a:accent3>
        <a:accent4>
          <a:srgbClr val="DADADA"/>
        </a:accent4>
        <a:accent5>
          <a:srgbClr val="E2B8AA"/>
        </a:accent5>
        <a:accent6>
          <a:srgbClr val="738F98"/>
        </a:accent6>
        <a:hlink>
          <a:srgbClr val="DDBF4F"/>
        </a:hlink>
        <a:folHlink>
          <a:srgbClr val="B7B6A3"/>
        </a:folHlink>
      </a:clrScheme>
      <a:clrMap bg1="dk2" tx1="lt1" bg2="dk1" tx2="lt2" accent1="accent1" accent2="accent2" accent3="accent3" accent4="accent4" accent5="accent5" accent6="accent6" hlink="hlink" folHlink="folHlink"/>
    </a:extraClrScheme>
    <a:extraClrScheme>
      <a:clrScheme name="Compass 5">
        <a:dk1>
          <a:srgbClr val="AC835E"/>
        </a:dk1>
        <a:lt1>
          <a:srgbClr val="FFFFFF"/>
        </a:lt1>
        <a:dk2>
          <a:srgbClr val="AE8764"/>
        </a:dk2>
        <a:lt2>
          <a:srgbClr val="FFFFCC"/>
        </a:lt2>
        <a:accent1>
          <a:srgbClr val="CC6600"/>
        </a:accent1>
        <a:accent2>
          <a:srgbClr val="FF5050"/>
        </a:accent2>
        <a:accent3>
          <a:srgbClr val="D3C3B8"/>
        </a:accent3>
        <a:accent4>
          <a:srgbClr val="DADADA"/>
        </a:accent4>
        <a:accent5>
          <a:srgbClr val="E2B8AA"/>
        </a:accent5>
        <a:accent6>
          <a:srgbClr val="E74848"/>
        </a:accent6>
        <a:hlink>
          <a:srgbClr val="FFCC99"/>
        </a:hlink>
        <a:folHlink>
          <a:srgbClr val="FF9966"/>
        </a:folHlink>
      </a:clrScheme>
      <a:clrMap bg1="dk2" tx1="lt1" bg2="dk1" tx2="lt2" accent1="accent1" accent2="accent2" accent3="accent3" accent4="accent4" accent5="accent5" accent6="accent6" hlink="hlink" folHlink="folHlink"/>
    </a:extraClrScheme>
    <a:extraClrScheme>
      <a:clrScheme name="Compass 6">
        <a:dk1>
          <a:srgbClr val="526133"/>
        </a:dk1>
        <a:lt1>
          <a:srgbClr val="FFFFFF"/>
        </a:lt1>
        <a:dk2>
          <a:srgbClr val="4E5D31"/>
        </a:dk2>
        <a:lt2>
          <a:srgbClr val="FFFFCC"/>
        </a:lt2>
        <a:accent1>
          <a:srgbClr val="99CC00"/>
        </a:accent1>
        <a:accent2>
          <a:srgbClr val="7A9505"/>
        </a:accent2>
        <a:accent3>
          <a:srgbClr val="B2B6AD"/>
        </a:accent3>
        <a:accent4>
          <a:srgbClr val="DADADA"/>
        </a:accent4>
        <a:accent5>
          <a:srgbClr val="CAE2AA"/>
        </a:accent5>
        <a:accent6>
          <a:srgbClr val="6E8704"/>
        </a:accent6>
        <a:hlink>
          <a:srgbClr val="FFCC00"/>
        </a:hlink>
        <a:folHlink>
          <a:srgbClr val="CCCC00"/>
        </a:folHlink>
      </a:clrScheme>
      <a:clrMap bg1="dk2" tx1="lt1" bg2="dk1" tx2="lt2" accent1="accent1" accent2="accent2" accent3="accent3" accent4="accent4" accent5="accent5" accent6="accent6" hlink="hlink" folHlink="folHlink"/>
    </a:extraClrScheme>
    <a:extraClrScheme>
      <a:clrScheme name="Compass 7">
        <a:dk1>
          <a:srgbClr val="000000"/>
        </a:dk1>
        <a:lt1>
          <a:srgbClr val="DDDCC5"/>
        </a:lt1>
        <a:dk2>
          <a:srgbClr val="95934B"/>
        </a:dk2>
        <a:lt2>
          <a:srgbClr val="DBDAC3"/>
        </a:lt2>
        <a:accent1>
          <a:srgbClr val="EAEBE1"/>
        </a:accent1>
        <a:accent2>
          <a:srgbClr val="9DB0B7"/>
        </a:accent2>
        <a:accent3>
          <a:srgbClr val="EBEBDF"/>
        </a:accent3>
        <a:accent4>
          <a:srgbClr val="000000"/>
        </a:accent4>
        <a:accent5>
          <a:srgbClr val="F3F3EE"/>
        </a:accent5>
        <a:accent6>
          <a:srgbClr val="8E9FA6"/>
        </a:accent6>
        <a:hlink>
          <a:srgbClr val="009900"/>
        </a:hlink>
        <a:folHlink>
          <a:srgbClr val="808000"/>
        </a:folHlink>
      </a:clrScheme>
      <a:clrMap bg1="lt1" tx1="dk1" bg2="lt2" tx2="dk2" accent1="accent1" accent2="accent2" accent3="accent3" accent4="accent4" accent5="accent5" accent6="accent6" hlink="hlink" folHlink="folHlink"/>
    </a:extraClrScheme>
    <a:extraClrScheme>
      <a:clrScheme name="Compass 8">
        <a:dk1>
          <a:srgbClr val="007E7B"/>
        </a:dk1>
        <a:lt1>
          <a:srgbClr val="FFFFFF"/>
        </a:lt1>
        <a:dk2>
          <a:srgbClr val="008080"/>
        </a:dk2>
        <a:lt2>
          <a:srgbClr val="FFFF99"/>
        </a:lt2>
        <a:accent1>
          <a:srgbClr val="33CCCC"/>
        </a:accent1>
        <a:accent2>
          <a:srgbClr val="00CC66"/>
        </a:accent2>
        <a:accent3>
          <a:srgbClr val="AAC0C0"/>
        </a:accent3>
        <a:accent4>
          <a:srgbClr val="DADADA"/>
        </a:accent4>
        <a:accent5>
          <a:srgbClr val="ADE2E2"/>
        </a:accent5>
        <a:accent6>
          <a:srgbClr val="00B95C"/>
        </a:accent6>
        <a:hlink>
          <a:srgbClr val="CCFFCC"/>
        </a:hlink>
        <a:folHlink>
          <a:srgbClr val="FFFFCC"/>
        </a:folHlink>
      </a:clrScheme>
      <a:clrMap bg1="dk2" tx1="lt1" bg2="dk1" tx2="lt2" accent1="accent1" accent2="accent2" accent3="accent3" accent4="accent4" accent5="accent5" accent6="accent6" hlink="hlink" folHlink="folHlink"/>
    </a:extraClrScheme>
    <a:extraClrScheme>
      <a:clrScheme name="Compass 9">
        <a:dk1>
          <a:srgbClr val="000000"/>
        </a:dk1>
        <a:lt1>
          <a:srgbClr val="FFFFFF"/>
        </a:lt1>
        <a:dk2>
          <a:srgbClr val="000000"/>
        </a:dk2>
        <a:lt2>
          <a:srgbClr val="FEFEFE"/>
        </a:lt2>
        <a:accent1>
          <a:srgbClr val="E1E1FF"/>
        </a:accent1>
        <a:accent2>
          <a:srgbClr val="D9FFF8"/>
        </a:accent2>
        <a:accent3>
          <a:srgbClr val="FFFFFF"/>
        </a:accent3>
        <a:accent4>
          <a:srgbClr val="000000"/>
        </a:accent4>
        <a:accent5>
          <a:srgbClr val="EEEEFF"/>
        </a:accent5>
        <a:accent6>
          <a:srgbClr val="C4E7E1"/>
        </a:accent6>
        <a:hlink>
          <a:srgbClr val="9966FF"/>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r="http://schemas.openxmlformats.org/officeDocument/2006/relationships"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r="http://schemas.openxmlformats.org/officeDocument/2006/relationships"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r="http://schemas.openxmlformats.org/officeDocument/2006/relationships"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Arial"/>
      </a:majorFont>
      <a:minorFont>
        <a:latin typeface="Verdan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CKM standard">
  <a:themeElements>
    <a:clrScheme name="">
      <a:dk1>
        <a:srgbClr val="000066"/>
      </a:dk1>
      <a:lt1>
        <a:srgbClr val="FFFFFF"/>
      </a:lt1>
      <a:dk2>
        <a:srgbClr val="000000"/>
      </a:dk2>
      <a:lt2>
        <a:srgbClr val="808080"/>
      </a:lt2>
      <a:accent1>
        <a:srgbClr val="00CC99"/>
      </a:accent1>
      <a:accent2>
        <a:srgbClr val="3333CC"/>
      </a:accent2>
      <a:accent3>
        <a:srgbClr val="FFFFFF"/>
      </a:accent3>
      <a:accent4>
        <a:srgbClr val="000056"/>
      </a:accent4>
      <a:accent5>
        <a:srgbClr val="AAE2CA"/>
      </a:accent5>
      <a:accent6>
        <a:srgbClr val="2D2DB9"/>
      </a:accent6>
      <a:hlink>
        <a:srgbClr val="800000"/>
      </a:hlink>
      <a:folHlink>
        <a:srgbClr val="990099"/>
      </a:folHlink>
    </a:clrScheme>
    <a:fontScheme name="CKM standard">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CKM standar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KM standar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KM standar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KM standar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KM standar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KM standar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KM standar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蓝色视窗">
  <a:themeElements>
    <a:clrScheme name="蓝色视窗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蓝色视窗">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蓝色视窗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蓝色视窗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蓝色视窗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蓝色视窗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蓝色视窗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蓝色视窗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蓝色视窗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Clouds">
  <a:themeElements>
    <a:clrScheme name="">
      <a:dk1>
        <a:srgbClr val="000000"/>
      </a:dk1>
      <a:lt1>
        <a:srgbClr val="FFFFFF"/>
      </a:lt1>
      <a:dk2>
        <a:srgbClr val="000000"/>
      </a:dk2>
      <a:lt2>
        <a:srgbClr val="FFFFFF"/>
      </a:lt2>
      <a:accent1>
        <a:srgbClr val="00B7A5"/>
      </a:accent1>
      <a:accent2>
        <a:srgbClr val="00AE00"/>
      </a:accent2>
      <a:accent3>
        <a:srgbClr val="FFFFFF"/>
      </a:accent3>
      <a:accent4>
        <a:srgbClr val="000000"/>
      </a:accent4>
      <a:accent5>
        <a:srgbClr val="AAD8CF"/>
      </a:accent5>
      <a:accent6>
        <a:srgbClr val="009D00"/>
      </a:accent6>
      <a:hlink>
        <a:srgbClr val="FC0128"/>
      </a:hlink>
      <a:folHlink>
        <a:srgbClr val="CECECE"/>
      </a:folHlink>
    </a:clrScheme>
    <a:fontScheme name="Clouds">
      <a:majorFont>
        <a:latin typeface="Book Antiqua"/>
        <a:ea typeface="Arial"/>
        <a:cs typeface="Arial"/>
      </a:majorFont>
      <a:minorFont>
        <a:latin typeface="Book Antiqua"/>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Cloud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oud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oud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oud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oud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oud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oud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宋体"/>
        <a:cs typeface="Arial"/>
      </a:majorFont>
      <a:minorFont>
        <a:latin typeface="Garamond"/>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B038">
  <a:themeElements>
    <a:clrScheme name="B038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038">
      <a:majorFont>
        <a:latin typeface="-보람B"/>
        <a:ea typeface="-보람B"/>
        <a:cs typeface="Arial"/>
      </a:majorFont>
      <a:minorFont>
        <a:latin typeface="-보람B"/>
        <a:ea typeface="-보람B"/>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038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038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038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038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03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03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03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B007">
  <a:themeElements>
    <a:clrScheme name="B00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007">
      <a:majorFont>
        <a:latin typeface="-소망M"/>
        <a:ea typeface="-소망M"/>
        <a:cs typeface="Arial"/>
      </a:majorFont>
      <a:minorFont>
        <a:latin typeface="-보람M"/>
        <a:ea typeface="-보람M"/>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00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00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00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00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绿色灰白型">
  <a:themeElements>
    <a:clrScheme name="绿色灰白型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绿色灰白型">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绿色灰白型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绿色灰白型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绿色灰白型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绿色灰白型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绿色灰白型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绿色灰白型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绿色灰白型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Engineer">
  <a:themeElements>
    <a:clrScheme name="Engineer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ngineer">
      <a:majorFont>
        <a:latin typeface="Times New Roman"/>
        <a:ea typeface="Arial"/>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Engineer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Engineer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Engineer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Engineer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Enginee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Enginee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Enginee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227</Paragraphs>
  <Slides>55</Slides>
  <Notes>0</Notes>
  <TotalTime>0</TotalTime>
  <HiddenSlides>0</HiddenSlides>
  <MMClips>0</MMClips>
  <ScaleCrop>0</ScaleCrop>
  <HeadingPairs>
    <vt:vector baseType="variant" size="6">
      <vt:variant>
        <vt:lpstr>Fonts used</vt:lpstr>
      </vt:variant>
      <vt:variant>
        <vt:i4>29</vt:i4>
      </vt:variant>
      <vt:variant>
        <vt:lpstr>Theme</vt:lpstr>
      </vt:variant>
      <vt:variant>
        <vt:i4>1</vt:i4>
      </vt:variant>
      <vt:variant>
        <vt:lpstr>Slide Titles</vt:lpstr>
      </vt:variant>
      <vt:variant>
        <vt:i4>55</vt:i4>
      </vt:variant>
    </vt:vector>
  </HeadingPairs>
  <TitlesOfParts>
    <vt:vector baseType="lpstr" size="85">
      <vt:lpstr>Arial</vt:lpstr>
      <vt:lpstr>等线 Light</vt:lpstr>
      <vt:lpstr>等线</vt:lpstr>
      <vt:lpstr>Times New Roman</vt:lpstr>
      <vt:lpstr>宋体</vt:lpstr>
      <vt:lpstr>Book Antiqua</vt:lpstr>
      <vt:lpstr>Monotype Sorts</vt:lpstr>
      <vt:lpstr>Futura</vt:lpstr>
      <vt:lpstr>Garamond</vt:lpstr>
      <vt:lpstr>Wingdings</vt:lpstr>
      <vt:lpstr>-보람M</vt:lpstr>
      <vt:lpstr>-보람B</vt:lpstr>
      <vt:lpstr>-소망M</vt:lpstr>
      <vt:lpstr>Tahoma</vt:lpstr>
      <vt:lpstr>Arial Black</vt:lpstr>
      <vt:lpstr>Verdana</vt:lpstr>
      <vt:lpstr>楷体_GB2312</vt:lpstr>
      <vt:lpstr>方正舒体</vt:lpstr>
      <vt:lpstr>方正姚体</vt:lpstr>
      <vt:lpstr>华文新魏</vt:lpstr>
      <vt:lpstr>华文中宋</vt:lpstr>
      <vt:lpstr>方正华隶简体</vt:lpstr>
      <vt:lpstr>方正平和简体</vt:lpstr>
      <vt:lpstr>方正美黑简体</vt:lpstr>
      <vt:lpstr>华文隶书</vt:lpstr>
      <vt:lpstr>楷体</vt:lpstr>
      <vt:lpstr>黑体</vt:lpstr>
      <vt:lpstr>Calibri</vt:lpstr>
      <vt:lpstr>方正粗圆_GBK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3、市井奇人：王太、盖宽、季遐年、荆元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思考题</vt:lpstr>
      <vt:lpstr>思考题</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2021-06-26T17:34:03.919</cp:lastPrinted>
  <dcterms:created xsi:type="dcterms:W3CDTF">2021-06-26T17:34:03Z</dcterms:created>
  <dcterms:modified xsi:type="dcterms:W3CDTF">2021-06-26T09:34:09Z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