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Default Extension="video" ContentType="video/unknown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450" r:id="rId4"/>
    <p:sldId id="477" r:id="rId5"/>
    <p:sldId id="491" r:id="rId6"/>
    <p:sldId id="485" r:id="rId7"/>
    <p:sldId id="498" r:id="rId8"/>
    <p:sldId id="476" r:id="rId9"/>
    <p:sldId id="507" r:id="rId10"/>
    <p:sldId id="508" r:id="rId11"/>
    <p:sldId id="509" r:id="rId12"/>
    <p:sldId id="510" r:id="rId13"/>
    <p:sldId id="511" r:id="rId14"/>
    <p:sldId id="479" r:id="rId15"/>
    <p:sldId id="478" r:id="rId16"/>
    <p:sldId id="481" r:id="rId17"/>
    <p:sldId id="499" r:id="rId18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36258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72580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08839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45161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1814195" algn="l" defTabSz="72517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176780" algn="l" defTabSz="72517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2540000" algn="l" defTabSz="72517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2902585" algn="l" defTabSz="72517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D986A"/>
    <a:srgbClr val="8DCCB4"/>
    <a:srgbClr val="CDC8A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9925" autoAdjust="0"/>
    <p:restoredTop sz="94660"/>
  </p:normalViewPr>
  <p:slideViewPr>
    <p:cSldViewPr>
      <p:cViewPr>
        <p:scale>
          <a:sx n="93" d="100"/>
          <a:sy n="93" d="100"/>
        </p:scale>
        <p:origin x="-2154" y="-91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tags" Target="tags/tag181.xml" /><Relationship Id="rId2" Type="http://schemas.openxmlformats.org/officeDocument/2006/relationships/notesMaster" Target="notesMasters/notesMaster1.xml" /><Relationship Id="rId20" Type="http://schemas.openxmlformats.org/officeDocument/2006/relationships/presProps" Target="presProps.xml" /><Relationship Id="rId21" Type="http://schemas.openxmlformats.org/officeDocument/2006/relationships/viewProps" Target="viewProps.xml" /><Relationship Id="rId22" Type="http://schemas.openxmlformats.org/officeDocument/2006/relationships/theme" Target="theme/theme1.xml" /><Relationship Id="rId23" Type="http://schemas.openxmlformats.org/officeDocument/2006/relationships/tableStyles" Target="tableStyles.xml" /><Relationship Id="rId3" Type="http://schemas.openxmlformats.org/officeDocument/2006/relationships/handoutMaster" Target="handoutMasters/handout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4.xml" /><Relationship Id="rId2" Type="http://schemas.openxmlformats.org/officeDocument/2006/relationships/tags" Target="../tags/tag85.xml" /><Relationship Id="rId3" Type="http://schemas.openxmlformats.org/officeDocument/2006/relationships/tags" Target="../tags/tag86.xml" /><Relationship Id="rId4" Type="http://schemas.openxmlformats.org/officeDocument/2006/relationships/tags" Target="../tags/tag87.xml" /><Relationship Id="rId5" Type="http://schemas.openxmlformats.org/officeDocument/2006/relationships/tags" Target="../tags/tag88.xml" /><Relationship Id="rId6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2020/11/13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4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7.xml" /><Relationship Id="rId2" Type="http://schemas.openxmlformats.org/officeDocument/2006/relationships/tags" Target="../tags/tag78.xml" /><Relationship Id="rId3" Type="http://schemas.openxmlformats.org/officeDocument/2006/relationships/tags" Target="../tags/tag79.xml" /><Relationship Id="rId4" Type="http://schemas.openxmlformats.org/officeDocument/2006/relationships/tags" Target="../tags/tag80.xml" /><Relationship Id="rId5" Type="http://schemas.openxmlformats.org/officeDocument/2006/relationships/tags" Target="../tags/tag81.xml" /><Relationship Id="rId6" Type="http://schemas.openxmlformats.org/officeDocument/2006/relationships/tags" Target="../tags/tag82.xml" /><Relationship Id="rId7" Type="http://schemas.openxmlformats.org/officeDocument/2006/relationships/tags" Target="../tags/tag83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B7914A-8E2C-4C11-A0E0-E3B4E3DAAF3E}" type="datetimeFigureOut">
              <a:rPr lang="zh-CN" altLang="en-US" smtClean="0"/>
              <a:t>2020/11/13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135DF9-6BE4-4AA5-9167-7D93EC875E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725170" rtl="0" eaLnBrk="1" latinLnBrk="0" hangingPunct="1">
      <a:defRPr sz="950" kern="1200">
        <a:solidFill>
          <a:schemeClr val="tx1"/>
        </a:solidFill>
        <a:latin typeface="+mn-lt"/>
        <a:ea typeface="+mn-ea"/>
        <a:cs typeface="+mn-cs"/>
      </a:defRPr>
    </a:lvl1pPr>
    <a:lvl2pPr marL="362585" algn="l" defTabSz="725170" rtl="0" eaLnBrk="1" latinLnBrk="0" hangingPunct="1">
      <a:defRPr sz="950" kern="1200">
        <a:solidFill>
          <a:schemeClr val="tx1"/>
        </a:solidFill>
        <a:latin typeface="+mn-lt"/>
        <a:ea typeface="+mn-ea"/>
        <a:cs typeface="+mn-cs"/>
      </a:defRPr>
    </a:lvl2pPr>
    <a:lvl3pPr marL="725805" algn="l" defTabSz="725170" rtl="0" eaLnBrk="1" latinLnBrk="0" hangingPunct="1">
      <a:defRPr sz="950" kern="1200">
        <a:solidFill>
          <a:schemeClr val="tx1"/>
        </a:solidFill>
        <a:latin typeface="+mn-lt"/>
        <a:ea typeface="+mn-ea"/>
        <a:cs typeface="+mn-cs"/>
      </a:defRPr>
    </a:lvl3pPr>
    <a:lvl4pPr marL="1088390" algn="l" defTabSz="725170" rtl="0" eaLnBrk="1" latinLnBrk="0" hangingPunct="1">
      <a:defRPr sz="950" kern="1200">
        <a:solidFill>
          <a:schemeClr val="tx1"/>
        </a:solidFill>
        <a:latin typeface="+mn-lt"/>
        <a:ea typeface="+mn-ea"/>
        <a:cs typeface="+mn-cs"/>
      </a:defRPr>
    </a:lvl4pPr>
    <a:lvl5pPr marL="1451610" algn="l" defTabSz="725170" rtl="0" eaLnBrk="1" latinLnBrk="0" hangingPunct="1">
      <a:defRPr sz="950" kern="1200">
        <a:solidFill>
          <a:schemeClr val="tx1"/>
        </a:solidFill>
        <a:latin typeface="+mn-lt"/>
        <a:ea typeface="+mn-ea"/>
        <a:cs typeface="+mn-cs"/>
      </a:defRPr>
    </a:lvl5pPr>
    <a:lvl6pPr marL="1814195" algn="l" defTabSz="725170" rtl="0" eaLnBrk="1" latinLnBrk="0" hangingPunct="1">
      <a:defRPr sz="950" kern="1200">
        <a:solidFill>
          <a:schemeClr val="tx1"/>
        </a:solidFill>
        <a:latin typeface="+mn-lt"/>
        <a:ea typeface="+mn-ea"/>
        <a:cs typeface="+mn-cs"/>
      </a:defRPr>
    </a:lvl6pPr>
    <a:lvl7pPr marL="2176780" algn="l" defTabSz="725170" rtl="0" eaLnBrk="1" latinLnBrk="0" hangingPunct="1">
      <a:defRPr sz="950" kern="1200">
        <a:solidFill>
          <a:schemeClr val="tx1"/>
        </a:solidFill>
        <a:latin typeface="+mn-lt"/>
        <a:ea typeface="+mn-ea"/>
        <a:cs typeface="+mn-cs"/>
      </a:defRPr>
    </a:lvl7pPr>
    <a:lvl8pPr marL="2540000" algn="l" defTabSz="725170" rtl="0" eaLnBrk="1" latinLnBrk="0" hangingPunct="1">
      <a:defRPr sz="950" kern="1200">
        <a:solidFill>
          <a:schemeClr val="tx1"/>
        </a:solidFill>
        <a:latin typeface="+mn-lt"/>
        <a:ea typeface="+mn-ea"/>
        <a:cs typeface="+mn-cs"/>
      </a:defRPr>
    </a:lvl8pPr>
    <a:lvl9pPr marL="2902585" algn="l" defTabSz="725170" rtl="0" eaLnBrk="1" latinLnBrk="0" hangingPunct="1">
      <a:defRPr sz="9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95.xml" /><Relationship Id="rId4" Type="http://schemas.openxmlformats.org/officeDocument/2006/relationships/tags" Target="../tags/tag96.xml" /><Relationship Id="rId5" Type="http://schemas.openxmlformats.org/officeDocument/2006/relationships/tags" Target="../tags/tag97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70.xml" /><Relationship Id="rId4" Type="http://schemas.openxmlformats.org/officeDocument/2006/relationships/tags" Target="../tags/tag171.xml" /><Relationship Id="rId5" Type="http://schemas.openxmlformats.org/officeDocument/2006/relationships/tags" Target="../tags/tag172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02.xml" /><Relationship Id="rId4" Type="http://schemas.openxmlformats.org/officeDocument/2006/relationships/tags" Target="../tags/tag103.xml" /><Relationship Id="rId5" Type="http://schemas.openxmlformats.org/officeDocument/2006/relationships/tags" Target="../tags/tag104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17.xml" /><Relationship Id="rId4" Type="http://schemas.openxmlformats.org/officeDocument/2006/relationships/tags" Target="../tags/tag118.xml" /><Relationship Id="rId5" Type="http://schemas.openxmlformats.org/officeDocument/2006/relationships/tags" Target="../tags/tag119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26.xml" /><Relationship Id="rId4" Type="http://schemas.openxmlformats.org/officeDocument/2006/relationships/tags" Target="../tags/tag127.xml" /><Relationship Id="rId5" Type="http://schemas.openxmlformats.org/officeDocument/2006/relationships/tags" Target="../tags/tag128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33.xml" /><Relationship Id="rId4" Type="http://schemas.openxmlformats.org/officeDocument/2006/relationships/tags" Target="../tags/tag134.xml" /><Relationship Id="rId5" Type="http://schemas.openxmlformats.org/officeDocument/2006/relationships/tags" Target="../tags/tag135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40.xml" /><Relationship Id="rId4" Type="http://schemas.openxmlformats.org/officeDocument/2006/relationships/tags" Target="../tags/tag141.xml" /><Relationship Id="rId5" Type="http://schemas.openxmlformats.org/officeDocument/2006/relationships/tags" Target="../tags/tag142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47.xml" /><Relationship Id="rId4" Type="http://schemas.openxmlformats.org/officeDocument/2006/relationships/tags" Target="../tags/tag148.xml" /><Relationship Id="rId5" Type="http://schemas.openxmlformats.org/officeDocument/2006/relationships/tags" Target="../tags/tag149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56.xml" /><Relationship Id="rId4" Type="http://schemas.openxmlformats.org/officeDocument/2006/relationships/tags" Target="../tags/tag157.xml" /><Relationship Id="rId5" Type="http://schemas.openxmlformats.org/officeDocument/2006/relationships/tags" Target="../tags/tag158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65.xml" /><Relationship Id="rId4" Type="http://schemas.openxmlformats.org/officeDocument/2006/relationships/tags" Target="../tags/tag166.xml" /><Relationship Id="rId5" Type="http://schemas.openxmlformats.org/officeDocument/2006/relationships/tags" Target="../tags/tag167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0.xml" /><Relationship Id="rId2" Type="http://schemas.openxmlformats.org/officeDocument/2006/relationships/image" Target="../media/image1.jpeg" /><Relationship Id="rId3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11/13/2020</a:t>
            </a:fld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11/13/2020</a:t>
            </a:fld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&#10;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11/13/2020</a:t>
            </a:fld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userDrawn="1">
  <p:cSld name="垂直排列标题与文本">
    <p:bg>
      <p:bgPr>
        <a:blipFill dpi="0" rotWithShape="0">
          <a:blip r:embed="rId2">
            <a:lum/>
          </a:blip>
          <a:stretch>
            <a:fillRect l="-17000" r="-17000"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11/13/2020</a:t>
            </a:fld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11/13/2020</a:t>
            </a:fld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11/13/2020</a:t>
            </a:fld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11/13/2020</a:t>
            </a:fld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11/13/2020</a:t>
            </a:fld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11/13/2020</a:t>
            </a:fld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11/13/2020</a:t>
            </a:fld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  <p:custDataLst>
              <p:tags r:id="rId3"/>
            </p:custDataLst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11/13/2020</a:t>
            </a:fld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71.xml" /><Relationship Id="rId14" Type="http://schemas.openxmlformats.org/officeDocument/2006/relationships/tags" Target="../tags/tag72.xml" /><Relationship Id="rId15" Type="http://schemas.openxmlformats.org/officeDocument/2006/relationships/tags" Target="../tags/tag73.xml" /><Relationship Id="rId16" Type="http://schemas.openxmlformats.org/officeDocument/2006/relationships/tags" Target="../tags/tag74.xml" /><Relationship Id="rId17" Type="http://schemas.openxmlformats.org/officeDocument/2006/relationships/tags" Target="../tags/tag75.xml" /><Relationship Id="rId18" Type="http://schemas.openxmlformats.org/officeDocument/2006/relationships/tags" Target="../tags/tag76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3"/>
          </p:custDataLst>
        </p:nvPr>
      </p:nvGrpSpPr>
      <p:grpSpPr>
        <a:xfrm>
          <a:off x="0" y="0"/>
          <a: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/>
              <a:t>11/13/2020</a:t>
            </a:fld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/>
              <a:t>‹#›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89.xml" /><Relationship Id="rId3" Type="http://schemas.openxmlformats.org/officeDocument/2006/relationships/tags" Target="../tags/tag90.xml" /><Relationship Id="rId4" Type="http://schemas.openxmlformats.org/officeDocument/2006/relationships/tags" Target="../tags/tag91.xml" /><Relationship Id="rId5" Type="http://schemas.openxmlformats.org/officeDocument/2006/relationships/image" Target="../media/image2.png" /><Relationship Id="rId6" Type="http://schemas.openxmlformats.org/officeDocument/2006/relationships/tags" Target="../tags/tag92.xml" /><Relationship Id="rId7" Type="http://schemas.openxmlformats.org/officeDocument/2006/relationships/tags" Target="../tags/tag93.xml" /><Relationship Id="rId8" Type="http://schemas.openxmlformats.org/officeDocument/2006/relationships/image" Target="../media/image3.png" /><Relationship Id="rId9" Type="http://schemas.openxmlformats.org/officeDocument/2006/relationships/tags" Target="../tags/tag9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150.xml" /><Relationship Id="rId4" Type="http://schemas.openxmlformats.org/officeDocument/2006/relationships/tags" Target="../tags/tag151.xml" /><Relationship Id="rId5" Type="http://schemas.openxmlformats.org/officeDocument/2006/relationships/image" Target="../media/image5.png" /><Relationship Id="rId6" Type="http://schemas.openxmlformats.org/officeDocument/2006/relationships/tags" Target="../tags/tag152.xml" /><Relationship Id="rId7" Type="http://schemas.openxmlformats.org/officeDocument/2006/relationships/tags" Target="../tags/tag15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54.xml" /><Relationship Id="rId3" Type="http://schemas.openxmlformats.org/officeDocument/2006/relationships/tags" Target="../tags/tag15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159.xml" /><Relationship Id="rId4" Type="http://schemas.openxmlformats.org/officeDocument/2006/relationships/tags" Target="../tags/tag160.xml" /><Relationship Id="rId5" Type="http://schemas.openxmlformats.org/officeDocument/2006/relationships/image" Target="../media/image5.png" /><Relationship Id="rId6" Type="http://schemas.openxmlformats.org/officeDocument/2006/relationships/tags" Target="../tags/tag161.xml" /><Relationship Id="rId7" Type="http://schemas.openxmlformats.org/officeDocument/2006/relationships/tags" Target="../tags/tag162.xml" /><Relationship Id="rId8" Type="http://schemas.openxmlformats.org/officeDocument/2006/relationships/tags" Target="../tags/tag163.xml" /><Relationship Id="rId9" Type="http://schemas.openxmlformats.org/officeDocument/2006/relationships/tags" Target="../tags/tag16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168.xml" /><Relationship Id="rId4" Type="http://schemas.openxmlformats.org/officeDocument/2006/relationships/tags" Target="../tags/tag169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video" Target="../media/media2.video" /><Relationship Id="rId11" Type="http://schemas.microsoft.com/office/2007/relationships/media" Target="../media/media2.video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173.xml" /><Relationship Id="rId4" Type="http://schemas.openxmlformats.org/officeDocument/2006/relationships/tags" Target="../tags/tag174.xml" /><Relationship Id="rId5" Type="http://schemas.openxmlformats.org/officeDocument/2006/relationships/image" Target="../media/image5.png" /><Relationship Id="rId6" Type="http://schemas.openxmlformats.org/officeDocument/2006/relationships/tags" Target="../tags/tag175.xml" /><Relationship Id="rId7" Type="http://schemas.openxmlformats.org/officeDocument/2006/relationships/tags" Target="../tags/tag176.xml" /><Relationship Id="rId8" Type="http://schemas.openxmlformats.org/officeDocument/2006/relationships/image" Target="../media/image6.png" /><Relationship Id="rId9" Type="http://schemas.openxmlformats.org/officeDocument/2006/relationships/tags" Target="../tags/tag17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78.xml" /><Relationship Id="rId3" Type="http://schemas.openxmlformats.org/officeDocument/2006/relationships/tags" Target="../tags/tag179.xml" /><Relationship Id="rId4" Type="http://schemas.openxmlformats.org/officeDocument/2006/relationships/image" Target="../media/image7.png" /><Relationship Id="rId5" Type="http://schemas.openxmlformats.org/officeDocument/2006/relationships/tags" Target="../tags/tag180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98.xml" /><Relationship Id="rId4" Type="http://schemas.openxmlformats.org/officeDocument/2006/relationships/image" Target="../media/image4.png" /><Relationship Id="rId5" Type="http://schemas.openxmlformats.org/officeDocument/2006/relationships/tags" Target="../tags/tag99.xml" /><Relationship Id="rId6" Type="http://schemas.openxmlformats.org/officeDocument/2006/relationships/image" Target="../media/image3.png" /><Relationship Id="rId7" Type="http://schemas.openxmlformats.org/officeDocument/2006/relationships/tags" Target="../tags/tag100.xml" /><Relationship Id="rId8" Type="http://schemas.openxmlformats.org/officeDocument/2006/relationships/tags" Target="../tags/tag10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111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05.xml" /><Relationship Id="rId4" Type="http://schemas.openxmlformats.org/officeDocument/2006/relationships/tags" Target="../tags/tag106.xml" /><Relationship Id="rId5" Type="http://schemas.openxmlformats.org/officeDocument/2006/relationships/image" Target="../media/image5.png" /><Relationship Id="rId6" Type="http://schemas.openxmlformats.org/officeDocument/2006/relationships/tags" Target="../tags/tag107.xml" /><Relationship Id="rId7" Type="http://schemas.openxmlformats.org/officeDocument/2006/relationships/tags" Target="../tags/tag108.xml" /><Relationship Id="rId8" Type="http://schemas.openxmlformats.org/officeDocument/2006/relationships/tags" Target="../tags/tag109.xml" /><Relationship Id="rId9" Type="http://schemas.openxmlformats.org/officeDocument/2006/relationships/tags" Target="../tags/tag110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12.xml" /><Relationship Id="rId3" Type="http://schemas.openxmlformats.org/officeDocument/2006/relationships/tags" Target="../tags/tag11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14.xml" /><Relationship Id="rId3" Type="http://schemas.openxmlformats.org/officeDocument/2006/relationships/tags" Target="../tags/tag115.xml" /><Relationship Id="rId4" Type="http://schemas.openxmlformats.org/officeDocument/2006/relationships/tags" Target="../tags/tag11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microsoft.com/office/2007/relationships/media" Target="../media/media1.video" /><Relationship Id="rId11" Type="http://schemas.openxmlformats.org/officeDocument/2006/relationships/image" Target="../media/image5.png" /><Relationship Id="rId12" Type="http://schemas.openxmlformats.org/officeDocument/2006/relationships/tags" Target="../tags/tag125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20.xml" /><Relationship Id="rId4" Type="http://schemas.openxmlformats.org/officeDocument/2006/relationships/tags" Target="../tags/tag121.xml" /><Relationship Id="rId5" Type="http://schemas.openxmlformats.org/officeDocument/2006/relationships/tags" Target="../tags/tag122.xml" /><Relationship Id="rId6" Type="http://schemas.openxmlformats.org/officeDocument/2006/relationships/tags" Target="../tags/tag123.xml" /><Relationship Id="rId7" Type="http://schemas.openxmlformats.org/officeDocument/2006/relationships/image" Target="../media/image6.png" /><Relationship Id="rId8" Type="http://schemas.openxmlformats.org/officeDocument/2006/relationships/tags" Target="../tags/tag124.xml" /><Relationship Id="rId9" Type="http://schemas.openxmlformats.org/officeDocument/2006/relationships/video" Target="../media/media1.video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29.xml" /><Relationship Id="rId4" Type="http://schemas.openxmlformats.org/officeDocument/2006/relationships/tags" Target="../tags/tag130.xml" /><Relationship Id="rId5" Type="http://schemas.openxmlformats.org/officeDocument/2006/relationships/image" Target="../media/image5.png" /><Relationship Id="rId6" Type="http://schemas.openxmlformats.org/officeDocument/2006/relationships/tags" Target="../tags/tag131.xml" /><Relationship Id="rId7" Type="http://schemas.openxmlformats.org/officeDocument/2006/relationships/tags" Target="../tags/tag13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136.xml" /><Relationship Id="rId4" Type="http://schemas.openxmlformats.org/officeDocument/2006/relationships/tags" Target="../tags/tag137.xml" /><Relationship Id="rId5" Type="http://schemas.openxmlformats.org/officeDocument/2006/relationships/image" Target="../media/image5.png" /><Relationship Id="rId6" Type="http://schemas.openxmlformats.org/officeDocument/2006/relationships/tags" Target="../tags/tag138.xml" /><Relationship Id="rId7" Type="http://schemas.openxmlformats.org/officeDocument/2006/relationships/tags" Target="../tags/tag13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143.xml" /><Relationship Id="rId4" Type="http://schemas.openxmlformats.org/officeDocument/2006/relationships/tags" Target="../tags/tag144.xml" /><Relationship Id="rId5" Type="http://schemas.openxmlformats.org/officeDocument/2006/relationships/image" Target="../media/image5.png" /><Relationship Id="rId6" Type="http://schemas.openxmlformats.org/officeDocument/2006/relationships/tags" Target="../tags/tag145.xml" /><Relationship Id="rId7" Type="http://schemas.openxmlformats.org/officeDocument/2006/relationships/tags" Target="../tags/tag146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" name="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518611" y="995563"/>
            <a:ext cx="6698200" cy="128079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800" b="1" kern="1200">
                <a:solidFill>
                  <a:schemeClr val="tx1"/>
                </a:solidFill>
                <a:latin typeface="禹卫书法隶书简体" panose="02000603000000000000" pitchFamily="2" charset="-122"/>
                <a:ea typeface="禹卫书法隶书简体" panose="02000603000000000000" pitchFamily="2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60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60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itchFamily="2" charset="-122"/>
              </a:rPr>
              <a:t>月夜忆舍弟</a:t>
            </a:r>
            <a:r>
              <a:rPr lang="en-US" altLang="zh-CN" sz="60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itchFamily="2" charset="-122"/>
              </a:rPr>
              <a:t>》</a:t>
            </a:r>
          </a:p>
        </p:txBody>
      </p:sp>
      <p:grpSp>
        <p:nvGrpSpPr>
          <p:cNvPr id="10" name="组合 9"/>
          <p:cNvGrpSpPr/>
          <p:nvPr>
            <p:custDataLst>
              <p:tags r:id="rId4"/>
            </p:custDataLst>
          </p:nvPr>
        </p:nvGrpSpPr>
        <p:grpSpPr>
          <a:xfrm>
            <a:off x="7140872" y="1869398"/>
            <a:ext cx="813920" cy="813920"/>
            <a:chOff x="7777261" y="3328628"/>
            <a:chExt cx="1302208" cy="1302208"/>
          </a:xfrm>
        </p:grpSpPr>
        <p:pic>
          <p:nvPicPr>
            <p:cNvPr id="11" name="图片 10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777261" y="3328628"/>
              <a:ext cx="1302208" cy="1302208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>
              <p:custDataLst>
                <p:tags r:id="rId7"/>
              </p:custDataLst>
            </p:nvPr>
          </p:nvSpPr>
          <p:spPr>
            <a:xfrm>
              <a:off x="7921406" y="3656288"/>
              <a:ext cx="1130935" cy="6470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innerShdw blurRad="63500" dist="50800" dir="27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+mn-ea"/>
                  <a:ea typeface="+mn-ea"/>
                  <a:cs typeface="+mn-cs"/>
                </a:rPr>
                <a:t>杜甫</a:t>
              </a:r>
            </a:p>
          </p:txBody>
        </p:sp>
      </p:grpSp>
      <p:pic>
        <p:nvPicPr>
          <p:cNvPr id="13" name="图片 1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40970" y="1869440"/>
            <a:ext cx="5414645" cy="3743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06" name="矩形 405"/>
          <p:cNvSpPr/>
          <p:nvPr>
            <p:custDataLst>
              <p:tags r:id="rId4"/>
            </p:custDataLst>
          </p:nvPr>
        </p:nvSpPr>
        <p:spPr>
          <a:xfrm>
            <a:off x="802778" y="675675"/>
            <a:ext cx="7534918" cy="3780058"/>
          </a:xfrm>
          <a:prstGeom prst="rect">
            <a:avLst/>
          </a:prstGeom>
          <a:noFill/>
          <a:ln w="38100">
            <a:solidFill>
              <a:srgbClr val="6D98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00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8217"/>
          <a:stretch>
            <a:fillRect/>
          </a:stretch>
        </p:blipFill>
        <p:spPr>
          <a:xfrm rot="20580000">
            <a:off x="7151923" y="3545112"/>
            <a:ext cx="1799068" cy="1190307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1704975" y="1673225"/>
            <a:ext cx="5935980" cy="70675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寄书长不达，况乃未休兵。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339215" y="779145"/>
            <a:ext cx="6840220" cy="316928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4000"/>
              <a:t>        </a:t>
            </a:r>
            <a:r>
              <a:rPr lang="zh-CN" altLang="en-US" sz="4000"/>
              <a:t>诗歌的前四句，句句含情，句句忆弟；后四句，直抒胸臆，真挚动人。</a:t>
            </a:r>
          </a:p>
          <a:p>
            <a:r>
              <a:rPr lang="zh-CN" altLang="en-US" sz="4000"/>
              <a:t>         可谓：情景交融，意境深远。一切景语皆情语也！</a:t>
            </a:r>
            <a:endParaRPr lang="en-US" altLang="zh-CN" sz="4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06" name="矩形 405"/>
          <p:cNvSpPr/>
          <p:nvPr>
            <p:custDataLst>
              <p:tags r:id="rId4"/>
            </p:custDataLst>
          </p:nvPr>
        </p:nvSpPr>
        <p:spPr>
          <a:xfrm>
            <a:off x="802778" y="675675"/>
            <a:ext cx="7534918" cy="3780058"/>
          </a:xfrm>
          <a:prstGeom prst="rect">
            <a:avLst/>
          </a:prstGeom>
          <a:noFill/>
          <a:ln w="38100">
            <a:solidFill>
              <a:srgbClr val="6D98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00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8217"/>
          <a:stretch>
            <a:fillRect/>
          </a:stretch>
        </p:blipFill>
        <p:spPr>
          <a:xfrm rot="20580000">
            <a:off x="7151923" y="3545112"/>
            <a:ext cx="1799068" cy="1190307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1083945" y="153670"/>
            <a:ext cx="4046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/>
              <a:t>三、读出思想美</a:t>
            </a: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1083945" y="839470"/>
            <a:ext cx="7061200" cy="1383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/>
              <a:t>             </a:t>
            </a:r>
            <a:r>
              <a:rPr lang="zh-CN" altLang="en-US" sz="2800"/>
              <a:t>去掉这首诗的首联和尾联，可以让诗歌紧扣题目，更加简洁。你同意这种说法吗？与同学讨论一下。</a:t>
            </a:r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1915160" y="2665095"/>
            <a:ext cx="4994275" cy="10763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露从今夜白，月是故乡明。</a:t>
            </a: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有弟皆分散，无家问死生。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300355" y="389255"/>
            <a:ext cx="8543290" cy="396938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致君尧舜上，再使风俗淳。</a:t>
            </a:r>
            <a:r>
              <a:rPr lang="zh-CN" altLang="en-US" sz="2400"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《奉赠韦左丞丈二十二韵》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会当凌绝顶，一览众山小。</a:t>
            </a:r>
            <a:r>
              <a:rPr lang="zh-CN" altLang="en-US" sz="2400"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《望岳》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吏呼一何怒，妇啼一何苦。</a:t>
            </a:r>
            <a:r>
              <a:rPr lang="zh-CN" altLang="en-US" sz="2400"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《石壕吏》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牵衣顿足拦道哭，哭声直上干云霄。</a:t>
            </a:r>
            <a:r>
              <a:rPr lang="zh-CN" altLang="en-US" sz="2400"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《兵车行》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国破山河在，城春草木深。</a:t>
            </a:r>
            <a:r>
              <a:rPr lang="zh-CN" altLang="en-US" sz="2400"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《春望》</a:t>
            </a:r>
            <a:endParaRPr lang="zh-CN" altLang="en-US" sz="2400">
              <a:latin typeface="宋体" pitchFamily="2" charset="-122"/>
              <a:ea typeface="宋体" pitchFamily="2" charset="-122"/>
              <a:cs typeface="宋体" panose="02010600030101010101" pitchFamily="2" charset="-122"/>
              <a:sym typeface="+mn-ea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朱门酒肉臭，路有冻死骨。</a:t>
            </a:r>
            <a:r>
              <a:rPr lang="zh-CN" altLang="en-US" sz="2400"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《自京赴奉先咏怀五百字》</a:t>
            </a:r>
            <a:endParaRPr lang="zh-CN" altLang="en-US" sz="2400"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安得广厦千万间，大庇天下寒士俱欢颜！</a:t>
            </a:r>
            <a:r>
              <a:rPr lang="zh-CN" altLang="en-US" sz="2400"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《茅屋为秋风所破歌》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06" name="矩形 405"/>
          <p:cNvSpPr/>
          <p:nvPr>
            <p:custDataLst>
              <p:tags r:id="rId4"/>
            </p:custDataLst>
          </p:nvPr>
        </p:nvSpPr>
        <p:spPr>
          <a:xfrm>
            <a:off x="802778" y="675675"/>
            <a:ext cx="7534918" cy="3780058"/>
          </a:xfrm>
          <a:prstGeom prst="rect">
            <a:avLst/>
          </a:prstGeom>
          <a:noFill/>
          <a:ln w="38100">
            <a:solidFill>
              <a:srgbClr val="6D98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00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8217"/>
          <a:stretch>
            <a:fillRect/>
          </a:stretch>
        </p:blipFill>
        <p:spPr>
          <a:xfrm rot="20580000">
            <a:off x="7151923" y="3545112"/>
            <a:ext cx="1799068" cy="1190307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1430655" y="1198880"/>
            <a:ext cx="6278880" cy="22453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2800"/>
              <a:t>   </a:t>
            </a:r>
            <a:r>
              <a:rPr lang="zh-CN" altLang="en-US" sz="2800"/>
              <a:t>四：</a:t>
            </a:r>
            <a:r>
              <a:rPr lang="en-US" altLang="zh-CN" sz="2800"/>
              <a:t>  </a:t>
            </a:r>
            <a:r>
              <a:rPr lang="zh-CN" sz="2800"/>
              <a:t>情读诗歌，</a:t>
            </a:r>
          </a:p>
          <a:p>
            <a:pPr algn="ctr"/>
            <a:r>
              <a:rPr lang="zh-CN" sz="2800"/>
              <a:t>         体会深邃诗心，</a:t>
            </a:r>
          </a:p>
          <a:p>
            <a:pPr algn="ctr"/>
            <a:r>
              <a:rPr lang="zh-CN" sz="2800"/>
              <a:t>         向圣人之心致敬！</a:t>
            </a:r>
          </a:p>
          <a:p>
            <a:pPr algn="ctr"/>
            <a:r>
              <a:rPr lang="zh-CN" sz="2800"/>
              <a:t>       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</a:p>
          <a:p>
            <a:pPr algn="ctr"/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可自己读，也可以合作读。</a:t>
            </a:r>
          </a:p>
        </p:txBody>
      </p:sp>
      <p:pic>
        <p:nvPicPr>
          <p:cNvPr id="3" name="孟可 - 思念">
            <a:hlinkClick action="ppaction://media"/>
          </p:cNvPr>
          <p:cNvPicPr/>
          <p:nvPr>
            <a:videoFile r:link="rId10"/>
            <p:custDataLst>
              <p:tags r:id="rId9"/>
            </p:custDataLst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432560" y="3836670"/>
            <a:ext cx="619125" cy="619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4" dur="indefinite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fill="hold" display="1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464310" y="1435735"/>
            <a:ext cx="6372225" cy="1383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800"/>
              <a:t>         </a:t>
            </a:r>
            <a:r>
              <a:rPr lang="zh-CN" altLang="en-US" sz="2800"/>
              <a:t>作业：读任意一首杜甫诗，试着从形式美、意境美、思想美这几个角度，写诗歌鉴赏。</a:t>
            </a:r>
          </a:p>
        </p:txBody>
      </p:sp>
      <p:pic>
        <p:nvPicPr>
          <p:cNvPr id="3" name="New picture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541000" y="11480800"/>
            <a:ext cx="304800" cy="2159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 descr="51miz-E299505-D04F39A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l="5983" t="7357" r="8602" b="3410"/>
          <a:stretch>
            <a:fillRect/>
          </a:stretch>
        </p:blipFill>
        <p:spPr>
          <a:xfrm>
            <a:off x="7802511" y="3827318"/>
            <a:ext cx="621359" cy="73978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974448"/>
            <a:ext cx="5473611" cy="374368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2401570" y="1504315"/>
            <a:ext cx="4827905" cy="10763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/>
              <a:t>诗是吾家事。</a:t>
            </a:r>
          </a:p>
          <a:p>
            <a:r>
              <a:rPr lang="zh-CN" altLang="en-US" sz="3200"/>
              <a:t>                                </a:t>
            </a:r>
            <a:r>
              <a:rPr lang="en-US" altLang="zh-CN" sz="3200"/>
              <a:t>——</a:t>
            </a:r>
            <a:r>
              <a:rPr lang="zh-CN" altLang="en-US" sz="3200"/>
              <a:t>杜甫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06" name="矩形 405"/>
          <p:cNvSpPr/>
          <p:nvPr>
            <p:custDataLst>
              <p:tags r:id="rId4"/>
            </p:custDataLst>
          </p:nvPr>
        </p:nvSpPr>
        <p:spPr>
          <a:xfrm>
            <a:off x="767080" y="675640"/>
            <a:ext cx="7570470" cy="3850640"/>
          </a:xfrm>
          <a:prstGeom prst="rect">
            <a:avLst/>
          </a:prstGeom>
          <a:noFill/>
          <a:ln w="38100">
            <a:solidFill>
              <a:srgbClr val="6D98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00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8217"/>
          <a:stretch>
            <a:fillRect/>
          </a:stretch>
        </p:blipFill>
        <p:spPr>
          <a:xfrm>
            <a:off x="6983103" y="3514875"/>
            <a:ext cx="1799068" cy="1190307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1083310" y="812800"/>
            <a:ext cx="4856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戍鼓断人行，边秋一雁声</a:t>
            </a:r>
            <a:r>
              <a:rPr lang="en-US" altLang="zh-CN" sz="2800"/>
              <a:t>……</a:t>
            </a: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1622425" y="1334770"/>
            <a:ext cx="5473700" cy="1383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/>
              <a:t>  </a:t>
            </a:r>
            <a:r>
              <a:rPr lang="en-US" altLang="zh-CN" sz="2800"/>
              <a:t> </a:t>
            </a:r>
            <a:r>
              <a:rPr lang="zh-CN" altLang="en-US" sz="2800"/>
              <a:t>露从今夜白           </a:t>
            </a:r>
            <a:r>
              <a:rPr lang="zh-CN" altLang="en-US" sz="2800">
                <a:sym typeface="+mn-ea"/>
              </a:rPr>
              <a:t>无家问死生</a:t>
            </a:r>
          </a:p>
          <a:p>
            <a:r>
              <a:rPr lang="zh-CN" altLang="en-US" sz="2800">
                <a:sym typeface="+mn-ea"/>
              </a:rPr>
              <a:t>       月是故乡明             寄书长不达 </a:t>
            </a:r>
            <a:endParaRPr lang="zh-CN" altLang="en-US" sz="2800"/>
          </a:p>
          <a:p>
            <a:r>
              <a:rPr lang="zh-CN" altLang="en-US" sz="2800"/>
              <a:t> 况乃未休兵                 </a:t>
            </a:r>
            <a:r>
              <a:rPr lang="zh-CN" altLang="en-US" sz="2800">
                <a:sym typeface="+mn-ea"/>
              </a:rPr>
              <a:t>有弟皆分散</a:t>
            </a: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977900" y="215265"/>
            <a:ext cx="41059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一、读出</a:t>
            </a:r>
            <a:r>
              <a:rPr lang="zh-CN" sz="2800" b="1"/>
              <a:t>诗歌</a:t>
            </a:r>
            <a:r>
              <a:rPr lang="zh-CN" altLang="en-US" sz="2800" b="1"/>
              <a:t>的形式美</a:t>
            </a:r>
          </a:p>
        </p:txBody>
      </p:sp>
      <p:sp>
        <p:nvSpPr>
          <p:cNvPr id="5" name="文本框 4"/>
          <p:cNvSpPr txBox="1"/>
          <p:nvPr>
            <p:custDataLst>
              <p:tags r:id="rId10"/>
            </p:custDataLst>
          </p:nvPr>
        </p:nvSpPr>
        <p:spPr>
          <a:xfrm>
            <a:off x="1622425" y="3027045"/>
            <a:ext cx="56667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①请你根据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韵脚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判断颔联、颈联、尾联中的下句</a:t>
            </a: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②请你根据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对仗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判断每一联中的上句</a:t>
            </a: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③请你根据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句与句的关系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判断诗句顺序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252220" y="828040"/>
            <a:ext cx="6402705" cy="316928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4000"/>
              <a:t>月夜忆舍弟</a:t>
            </a:r>
          </a:p>
          <a:p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戍鼓断人行，边秋一雁声。</a:t>
            </a:r>
          </a:p>
          <a:p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露从今夜白，月是故乡明。</a:t>
            </a:r>
          </a:p>
          <a:p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有弟皆分散，无家问死生。</a:t>
            </a:r>
          </a:p>
          <a:p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寄书长不达，况乃未休兵。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337310" y="2117090"/>
            <a:ext cx="5942330" cy="11988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声律上的押韵有节奏，使诗歌朗朗上口；</a:t>
            </a:r>
          </a:p>
          <a:p>
            <a:pPr algn="ctr"/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读音上的平仄和谐，使诗歌抑扬顿挫；</a:t>
            </a:r>
          </a:p>
          <a:p>
            <a:pPr algn="ctr"/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词性上的对仗，使诗歌严谨工整。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337310" y="935990"/>
            <a:ext cx="5918835" cy="52197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形式美</a:t>
            </a:r>
            <a:r>
              <a:rPr lang="en-US" altLang="zh-CN" sz="2800" b="1">
                <a:solidFill>
                  <a:srgbClr val="FF0000"/>
                </a:solidFill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</a:rPr>
              <a:t>平仄、节奏、押韵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、对仗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06" name="矩形 405"/>
          <p:cNvSpPr/>
          <p:nvPr>
            <p:custDataLst>
              <p:tags r:id="rId4"/>
            </p:custDataLst>
          </p:nvPr>
        </p:nvSpPr>
        <p:spPr>
          <a:xfrm>
            <a:off x="804683" y="682025"/>
            <a:ext cx="7534918" cy="3780058"/>
          </a:xfrm>
          <a:prstGeom prst="rect">
            <a:avLst/>
          </a:prstGeom>
          <a:noFill/>
          <a:ln w="38100">
            <a:solidFill>
              <a:srgbClr val="6D98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00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133475" y="1141095"/>
            <a:ext cx="6612255" cy="2861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结合诗歌具体内容说一说，</a:t>
            </a:r>
          </a:p>
          <a:p>
            <a:pPr algn="ctr"/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你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看到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什么？</a:t>
            </a:r>
          </a:p>
          <a:p>
            <a:pPr algn="ctr"/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听到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什么？</a:t>
            </a:r>
          </a:p>
          <a:p>
            <a:pPr algn="ctr"/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感受到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什么？</a:t>
            </a:r>
          </a:p>
          <a:p>
            <a:pPr algn="ctr"/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想到</a:t>
            </a:r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什么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？</a:t>
            </a: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998220" y="197485"/>
            <a:ext cx="42938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二、读出意境美</a:t>
            </a:r>
          </a:p>
        </p:txBody>
      </p:sp>
      <p:pic>
        <p:nvPicPr>
          <p:cNvPr id="4" name="孟可 - 忧郁- 箫">
            <a:hlinkClick action="ppaction://media"/>
          </p:cNvPr>
          <p:cNvPicPr/>
          <p:nvPr>
            <a:videoFile r:link="rId9"/>
            <p:custDataLst>
              <p:tags r:id="rId8"/>
            </p:custDataLst>
            <p:extLst>
              <p:ext uri="{DAA4B4D4-6D71-4841-9C94-3DE7FCFB9230}">
                <p14:media xmlns:p14="http://schemas.microsoft.com/office/powerpoint/2010/main" xmlns="" r:embed="rId10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742440" y="4462145"/>
            <a:ext cx="619125" cy="619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8217"/>
          <a:stretch>
            <a:fillRect/>
          </a:stretch>
        </p:blipFill>
        <p:spPr>
          <a:xfrm rot="20580000">
            <a:off x="7351948" y="3979452"/>
            <a:ext cx="1799068" cy="11903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repeatCount="indefinite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06" name="矩形 405"/>
          <p:cNvSpPr/>
          <p:nvPr>
            <p:custDataLst>
              <p:tags r:id="rId4"/>
            </p:custDataLst>
          </p:nvPr>
        </p:nvSpPr>
        <p:spPr>
          <a:xfrm>
            <a:off x="802778" y="675675"/>
            <a:ext cx="7534918" cy="3780058"/>
          </a:xfrm>
          <a:prstGeom prst="rect">
            <a:avLst/>
          </a:prstGeom>
          <a:noFill/>
          <a:ln w="38100">
            <a:solidFill>
              <a:srgbClr val="6D98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00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8217"/>
          <a:stretch>
            <a:fillRect/>
          </a:stretch>
        </p:blipFill>
        <p:spPr>
          <a:xfrm rot="20580000">
            <a:off x="7151923" y="3545112"/>
            <a:ext cx="1799068" cy="1190307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1732280" y="1684655"/>
            <a:ext cx="5866765" cy="70675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戍鼓断人行，边秋一雁声。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06" name="矩形 405"/>
          <p:cNvSpPr/>
          <p:nvPr>
            <p:custDataLst>
              <p:tags r:id="rId4"/>
            </p:custDataLst>
          </p:nvPr>
        </p:nvSpPr>
        <p:spPr>
          <a:xfrm>
            <a:off x="802778" y="675675"/>
            <a:ext cx="7534918" cy="3780058"/>
          </a:xfrm>
          <a:prstGeom prst="rect">
            <a:avLst/>
          </a:prstGeom>
          <a:noFill/>
          <a:ln w="38100">
            <a:solidFill>
              <a:srgbClr val="6D98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00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8217"/>
          <a:stretch>
            <a:fillRect/>
          </a:stretch>
        </p:blipFill>
        <p:spPr>
          <a:xfrm rot="20580000">
            <a:off x="7151923" y="3545112"/>
            <a:ext cx="1799068" cy="1190307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1856740" y="1931035"/>
            <a:ext cx="5923915" cy="6451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露从今夜白，月是故乡明。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06" name="矩形 405"/>
          <p:cNvSpPr/>
          <p:nvPr>
            <p:custDataLst>
              <p:tags r:id="rId4"/>
            </p:custDataLst>
          </p:nvPr>
        </p:nvSpPr>
        <p:spPr>
          <a:xfrm>
            <a:off x="802778" y="675675"/>
            <a:ext cx="7534918" cy="3780058"/>
          </a:xfrm>
          <a:prstGeom prst="rect">
            <a:avLst/>
          </a:prstGeom>
          <a:noFill/>
          <a:ln w="38100">
            <a:solidFill>
              <a:srgbClr val="6D98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00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8217"/>
          <a:stretch>
            <a:fillRect/>
          </a:stretch>
        </p:blipFill>
        <p:spPr>
          <a:xfrm rot="20580000">
            <a:off x="7151923" y="3545112"/>
            <a:ext cx="1799068" cy="1190307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1809750" y="1908175"/>
            <a:ext cx="5807075" cy="70675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有弟皆分散，无家问死生。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/>
</p:sld>
</file>

<file path=ppt/tags/tag1.xml><?xml version="1.0" encoding="utf-8"?>
<p:tagLst xmlns:p="http://schemas.openxmlformats.org/presentationml/2006/main">
  <p:tag name="AS_UNIQUEID" val="61"/>
</p:tagLst>
</file>

<file path=ppt/tags/tag10.xml><?xml version="1.0" encoding="utf-8"?>
<p:tagLst xmlns:p="http://schemas.openxmlformats.org/presentationml/2006/main">
  <p:tag name="AS_UNIQUEID" val="70"/>
</p:tagLst>
</file>

<file path=ppt/tags/tag100.xml><?xml version="1.0" encoding="utf-8"?>
<p:tagLst xmlns:p="http://schemas.openxmlformats.org/presentationml/2006/main">
  <p:tag name="AS_UNIQUEID" val="160"/>
</p:tagLst>
</file>

<file path=ppt/tags/tag101.xml><?xml version="1.0" encoding="utf-8"?>
<p:tagLst xmlns:p="http://schemas.openxmlformats.org/presentationml/2006/main">
  <p:tag name="AS_UNIQUEID" val="161"/>
</p:tagLst>
</file>

<file path=ppt/tags/tag102.xml><?xml version="1.0" encoding="utf-8"?>
<p:tagLst xmlns:p="http://schemas.openxmlformats.org/presentationml/2006/main">
  <p:tag name="AS_UNIQUEID" val="162"/>
</p:tagLst>
</file>

<file path=ppt/tags/tag103.xml><?xml version="1.0" encoding="utf-8"?>
<p:tagLst xmlns:p="http://schemas.openxmlformats.org/presentationml/2006/main">
  <p:tag name="AS_UNIQUEID" val="163"/>
</p:tagLst>
</file>

<file path=ppt/tags/tag104.xml><?xml version="1.0" encoding="utf-8"?>
<p:tagLst xmlns:p="http://schemas.openxmlformats.org/presentationml/2006/main">
  <p:tag name="AS_UNIQUEID" val="164"/>
</p:tagLst>
</file>

<file path=ppt/tags/tag105.xml><?xml version="1.0" encoding="utf-8"?>
<p:tagLst xmlns:p="http://schemas.openxmlformats.org/presentationml/2006/main">
  <p:tag name="AS_UNIQUEID" val="165"/>
</p:tagLst>
</file>

<file path=ppt/tags/tag106.xml><?xml version="1.0" encoding="utf-8"?>
<p:tagLst xmlns:p="http://schemas.openxmlformats.org/presentationml/2006/main">
  <p:tag name="AS_UNIQUEID" val="166"/>
</p:tagLst>
</file>

<file path=ppt/tags/tag107.xml><?xml version="1.0" encoding="utf-8"?>
<p:tagLst xmlns:p="http://schemas.openxmlformats.org/presentationml/2006/main">
  <p:tag name="AS_UNIQUEID" val="167"/>
</p:tagLst>
</file>

<file path=ppt/tags/tag108.xml><?xml version="1.0" encoding="utf-8"?>
<p:tagLst xmlns:p="http://schemas.openxmlformats.org/presentationml/2006/main">
  <p:tag name="AS_UNIQUEID" val="168"/>
</p:tagLst>
</file>

<file path=ppt/tags/tag109.xml><?xml version="1.0" encoding="utf-8"?>
<p:tagLst xmlns:p="http://schemas.openxmlformats.org/presentationml/2006/main">
  <p:tag name="AS_UNIQUEID" val="169"/>
</p:tagLst>
</file>

<file path=ppt/tags/tag11.xml><?xml version="1.0" encoding="utf-8"?>
<p:tagLst xmlns:p="http://schemas.openxmlformats.org/presentationml/2006/main">
  <p:tag name="AS_UNIQUEID" val="71"/>
</p:tagLst>
</file>

<file path=ppt/tags/tag110.xml><?xml version="1.0" encoding="utf-8"?>
<p:tagLst xmlns:p="http://schemas.openxmlformats.org/presentationml/2006/main">
  <p:tag name="AS_UNIQUEID" val="170"/>
</p:tagLst>
</file>

<file path=ppt/tags/tag111.xml><?xml version="1.0" encoding="utf-8"?>
<p:tagLst xmlns:p="http://schemas.openxmlformats.org/presentationml/2006/main">
  <p:tag name="AS_UNIQUEID" val="171"/>
</p:tagLst>
</file>

<file path=ppt/tags/tag112.xml><?xml version="1.0" encoding="utf-8"?>
<p:tagLst xmlns:p="http://schemas.openxmlformats.org/presentationml/2006/main">
  <p:tag name="AS_UNIQUEID" val="172"/>
</p:tagLst>
</file>

<file path=ppt/tags/tag113.xml><?xml version="1.0" encoding="utf-8"?>
<p:tagLst xmlns:p="http://schemas.openxmlformats.org/presentationml/2006/main">
  <p:tag name="AS_UNIQUEID" val="173"/>
</p:tagLst>
</file>

<file path=ppt/tags/tag114.xml><?xml version="1.0" encoding="utf-8"?>
<p:tagLst xmlns:p="http://schemas.openxmlformats.org/presentationml/2006/main">
  <p:tag name="AS_UNIQUEID" val="174"/>
</p:tagLst>
</file>

<file path=ppt/tags/tag115.xml><?xml version="1.0" encoding="utf-8"?>
<p:tagLst xmlns:p="http://schemas.openxmlformats.org/presentationml/2006/main">
  <p:tag name="AS_UNIQUEID" val="175"/>
</p:tagLst>
</file>

<file path=ppt/tags/tag116.xml><?xml version="1.0" encoding="utf-8"?>
<p:tagLst xmlns:p="http://schemas.openxmlformats.org/presentationml/2006/main">
  <p:tag name="AS_UNIQUEID" val="176"/>
</p:tagLst>
</file>

<file path=ppt/tags/tag117.xml><?xml version="1.0" encoding="utf-8"?>
<p:tagLst xmlns:p="http://schemas.openxmlformats.org/presentationml/2006/main">
  <p:tag name="AS_UNIQUEID" val="177"/>
</p:tagLst>
</file>

<file path=ppt/tags/tag118.xml><?xml version="1.0" encoding="utf-8"?>
<p:tagLst xmlns:p="http://schemas.openxmlformats.org/presentationml/2006/main">
  <p:tag name="AS_UNIQUEID" val="178"/>
</p:tagLst>
</file>

<file path=ppt/tags/tag119.xml><?xml version="1.0" encoding="utf-8"?>
<p:tagLst xmlns:p="http://schemas.openxmlformats.org/presentationml/2006/main">
  <p:tag name="AS_UNIQUEID" val="179"/>
</p:tagLst>
</file>

<file path=ppt/tags/tag12.xml><?xml version="1.0" encoding="utf-8"?>
<p:tagLst xmlns:p="http://schemas.openxmlformats.org/presentationml/2006/main">
  <p:tag name="AS_UNIQUEID" val="72"/>
</p:tagLst>
</file>

<file path=ppt/tags/tag120.xml><?xml version="1.0" encoding="utf-8"?>
<p:tagLst xmlns:p="http://schemas.openxmlformats.org/presentationml/2006/main">
  <p:tag name="AS_UNIQUEID" val="1"/>
</p:tagLst>
</file>

<file path=ppt/tags/tag121.xml><?xml version="1.0" encoding="utf-8"?>
<p:tagLst xmlns:p="http://schemas.openxmlformats.org/presentationml/2006/main">
  <p:tag name="AS_UNIQUEID" val="2"/>
</p:tagLst>
</file>

<file path=ppt/tags/tag122.xml><?xml version="1.0" encoding="utf-8"?>
<p:tagLst xmlns:p="http://schemas.openxmlformats.org/presentationml/2006/main">
  <p:tag name="AS_UNIQUEID" val="3"/>
</p:tagLst>
</file>

<file path=ppt/tags/tag123.xml><?xml version="1.0" encoding="utf-8"?>
<p:tagLst xmlns:p="http://schemas.openxmlformats.org/presentationml/2006/main">
  <p:tag name="AS_UNIQUEID" val="4"/>
</p:tagLst>
</file>

<file path=ppt/tags/tag124.xml><?xml version="1.0" encoding="utf-8"?>
<p:tagLst xmlns:p="http://schemas.openxmlformats.org/presentationml/2006/main">
  <p:tag name="AS_UNIQUEID" val="0"/>
</p:tagLst>
</file>

<file path=ppt/tags/tag125.xml><?xml version="1.0" encoding="utf-8"?>
<p:tagLst xmlns:p="http://schemas.openxmlformats.org/presentationml/2006/main">
  <p:tag name="AS_UNIQUEID" val="5"/>
</p:tagLst>
</file>

<file path=ppt/tags/tag126.xml><?xml version="1.0" encoding="utf-8"?>
<p:tagLst xmlns:p="http://schemas.openxmlformats.org/presentationml/2006/main">
  <p:tag name="AS_UNIQUEID" val="6"/>
</p:tagLst>
</file>

<file path=ppt/tags/tag127.xml><?xml version="1.0" encoding="utf-8"?>
<p:tagLst xmlns:p="http://schemas.openxmlformats.org/presentationml/2006/main">
  <p:tag name="AS_UNIQUEID" val="7"/>
</p:tagLst>
</file>

<file path=ppt/tags/tag128.xml><?xml version="1.0" encoding="utf-8"?>
<p:tagLst xmlns:p="http://schemas.openxmlformats.org/presentationml/2006/main">
  <p:tag name="AS_UNIQUEID" val="8"/>
</p:tagLst>
</file>

<file path=ppt/tags/tag129.xml><?xml version="1.0" encoding="utf-8"?>
<p:tagLst xmlns:p="http://schemas.openxmlformats.org/presentationml/2006/main">
  <p:tag name="AS_UNIQUEID" val="9"/>
</p:tagLst>
</file>

<file path=ppt/tags/tag13.xml><?xml version="1.0" encoding="utf-8"?>
<p:tagLst xmlns:p="http://schemas.openxmlformats.org/presentationml/2006/main">
  <p:tag name="AS_UNIQUEID" val="73"/>
</p:tagLst>
</file>

<file path=ppt/tags/tag130.xml><?xml version="1.0" encoding="utf-8"?>
<p:tagLst xmlns:p="http://schemas.openxmlformats.org/presentationml/2006/main">
  <p:tag name="AS_UNIQUEID" val="10"/>
</p:tagLst>
</file>

<file path=ppt/tags/tag131.xml><?xml version="1.0" encoding="utf-8"?>
<p:tagLst xmlns:p="http://schemas.openxmlformats.org/presentationml/2006/main">
  <p:tag name="AS_UNIQUEID" val="11"/>
</p:tagLst>
</file>

<file path=ppt/tags/tag132.xml><?xml version="1.0" encoding="utf-8"?>
<p:tagLst xmlns:p="http://schemas.openxmlformats.org/presentationml/2006/main">
  <p:tag name="AS_UNIQUEID" val="12"/>
</p:tagLst>
</file>

<file path=ppt/tags/tag133.xml><?xml version="1.0" encoding="utf-8"?>
<p:tagLst xmlns:p="http://schemas.openxmlformats.org/presentationml/2006/main">
  <p:tag name="AS_UNIQUEID" val="13"/>
</p:tagLst>
</file>

<file path=ppt/tags/tag134.xml><?xml version="1.0" encoding="utf-8"?>
<p:tagLst xmlns:p="http://schemas.openxmlformats.org/presentationml/2006/main">
  <p:tag name="AS_UNIQUEID" val="14"/>
</p:tagLst>
</file>

<file path=ppt/tags/tag135.xml><?xml version="1.0" encoding="utf-8"?>
<p:tagLst xmlns:p="http://schemas.openxmlformats.org/presentationml/2006/main">
  <p:tag name="AS_UNIQUEID" val="15"/>
</p:tagLst>
</file>

<file path=ppt/tags/tag136.xml><?xml version="1.0" encoding="utf-8"?>
<p:tagLst xmlns:p="http://schemas.openxmlformats.org/presentationml/2006/main">
  <p:tag name="AS_UNIQUEID" val="16"/>
</p:tagLst>
</file>

<file path=ppt/tags/tag137.xml><?xml version="1.0" encoding="utf-8"?>
<p:tagLst xmlns:p="http://schemas.openxmlformats.org/presentationml/2006/main">
  <p:tag name="AS_UNIQUEID" val="17"/>
</p:tagLst>
</file>

<file path=ppt/tags/tag138.xml><?xml version="1.0" encoding="utf-8"?>
<p:tagLst xmlns:p="http://schemas.openxmlformats.org/presentationml/2006/main">
  <p:tag name="AS_UNIQUEID" val="18"/>
</p:tagLst>
</file>

<file path=ppt/tags/tag139.xml><?xml version="1.0" encoding="utf-8"?>
<p:tagLst xmlns:p="http://schemas.openxmlformats.org/presentationml/2006/main">
  <p:tag name="AS_UNIQUEID" val="19"/>
</p:tagLst>
</file>

<file path=ppt/tags/tag14.xml><?xml version="1.0" encoding="utf-8"?>
<p:tagLst xmlns:p="http://schemas.openxmlformats.org/presentationml/2006/main">
  <p:tag name="AS_UNIQUEID" val="74"/>
</p:tagLst>
</file>

<file path=ppt/tags/tag140.xml><?xml version="1.0" encoding="utf-8"?>
<p:tagLst xmlns:p="http://schemas.openxmlformats.org/presentationml/2006/main">
  <p:tag name="AS_UNIQUEID" val="20"/>
</p:tagLst>
</file>

<file path=ppt/tags/tag141.xml><?xml version="1.0" encoding="utf-8"?>
<p:tagLst xmlns:p="http://schemas.openxmlformats.org/presentationml/2006/main">
  <p:tag name="AS_UNIQUEID" val="21"/>
</p:tagLst>
</file>

<file path=ppt/tags/tag142.xml><?xml version="1.0" encoding="utf-8"?>
<p:tagLst xmlns:p="http://schemas.openxmlformats.org/presentationml/2006/main">
  <p:tag name="AS_UNIQUEID" val="22"/>
</p:tagLst>
</file>

<file path=ppt/tags/tag143.xml><?xml version="1.0" encoding="utf-8"?>
<p:tagLst xmlns:p="http://schemas.openxmlformats.org/presentationml/2006/main">
  <p:tag name="AS_UNIQUEID" val="23"/>
</p:tagLst>
</file>

<file path=ppt/tags/tag144.xml><?xml version="1.0" encoding="utf-8"?>
<p:tagLst xmlns:p="http://schemas.openxmlformats.org/presentationml/2006/main">
  <p:tag name="AS_UNIQUEID" val="24"/>
</p:tagLst>
</file>

<file path=ppt/tags/tag145.xml><?xml version="1.0" encoding="utf-8"?>
<p:tagLst xmlns:p="http://schemas.openxmlformats.org/presentationml/2006/main">
  <p:tag name="AS_UNIQUEID" val="25"/>
</p:tagLst>
</file>

<file path=ppt/tags/tag146.xml><?xml version="1.0" encoding="utf-8"?>
<p:tagLst xmlns:p="http://schemas.openxmlformats.org/presentationml/2006/main">
  <p:tag name="AS_UNIQUEID" val="26"/>
</p:tagLst>
</file>

<file path=ppt/tags/tag147.xml><?xml version="1.0" encoding="utf-8"?>
<p:tagLst xmlns:p="http://schemas.openxmlformats.org/presentationml/2006/main">
  <p:tag name="AS_UNIQUEID" val="27"/>
</p:tagLst>
</file>

<file path=ppt/tags/tag148.xml><?xml version="1.0" encoding="utf-8"?>
<p:tagLst xmlns:p="http://schemas.openxmlformats.org/presentationml/2006/main">
  <p:tag name="AS_UNIQUEID" val="28"/>
</p:tagLst>
</file>

<file path=ppt/tags/tag149.xml><?xml version="1.0" encoding="utf-8"?>
<p:tagLst xmlns:p="http://schemas.openxmlformats.org/presentationml/2006/main">
  <p:tag name="AS_UNIQUEID" val="29"/>
</p:tagLst>
</file>

<file path=ppt/tags/tag15.xml><?xml version="1.0" encoding="utf-8"?>
<p:tagLst xmlns:p="http://schemas.openxmlformats.org/presentationml/2006/main">
  <p:tag name="AS_UNIQUEID" val="75"/>
</p:tagLst>
</file>

<file path=ppt/tags/tag150.xml><?xml version="1.0" encoding="utf-8"?>
<p:tagLst xmlns:p="http://schemas.openxmlformats.org/presentationml/2006/main">
  <p:tag name="AS_UNIQUEID" val="30"/>
</p:tagLst>
</file>

<file path=ppt/tags/tag151.xml><?xml version="1.0" encoding="utf-8"?>
<p:tagLst xmlns:p="http://schemas.openxmlformats.org/presentationml/2006/main">
  <p:tag name="AS_UNIQUEID" val="31"/>
</p:tagLst>
</file>

<file path=ppt/tags/tag152.xml><?xml version="1.0" encoding="utf-8"?>
<p:tagLst xmlns:p="http://schemas.openxmlformats.org/presentationml/2006/main">
  <p:tag name="AS_UNIQUEID" val="32"/>
</p:tagLst>
</file>

<file path=ppt/tags/tag153.xml><?xml version="1.0" encoding="utf-8"?>
<p:tagLst xmlns:p="http://schemas.openxmlformats.org/presentationml/2006/main">
  <p:tag name="AS_UNIQUEID" val="33"/>
</p:tagLst>
</file>

<file path=ppt/tags/tag154.xml><?xml version="1.0" encoding="utf-8"?>
<p:tagLst xmlns:p="http://schemas.openxmlformats.org/presentationml/2006/main">
  <p:tag name="AS_UNIQUEID" val="34"/>
</p:tagLst>
</file>

<file path=ppt/tags/tag155.xml><?xml version="1.0" encoding="utf-8"?>
<p:tagLst xmlns:p="http://schemas.openxmlformats.org/presentationml/2006/main">
  <p:tag name="AS_UNIQUEID" val="35"/>
</p:tagLst>
</file>

<file path=ppt/tags/tag156.xml><?xml version="1.0" encoding="utf-8"?>
<p:tagLst xmlns:p="http://schemas.openxmlformats.org/presentationml/2006/main">
  <p:tag name="AS_UNIQUEID" val="36"/>
</p:tagLst>
</file>

<file path=ppt/tags/tag157.xml><?xml version="1.0" encoding="utf-8"?>
<p:tagLst xmlns:p="http://schemas.openxmlformats.org/presentationml/2006/main">
  <p:tag name="AS_UNIQUEID" val="37"/>
</p:tagLst>
</file>

<file path=ppt/tags/tag158.xml><?xml version="1.0" encoding="utf-8"?>
<p:tagLst xmlns:p="http://schemas.openxmlformats.org/presentationml/2006/main">
  <p:tag name="AS_UNIQUEID" val="38"/>
</p:tagLst>
</file>

<file path=ppt/tags/tag159.xml><?xml version="1.0" encoding="utf-8"?>
<p:tagLst xmlns:p="http://schemas.openxmlformats.org/presentationml/2006/main">
  <p:tag name="AS_UNIQUEID" val="39"/>
</p:tagLst>
</file>

<file path=ppt/tags/tag16.xml><?xml version="1.0" encoding="utf-8"?>
<p:tagLst xmlns:p="http://schemas.openxmlformats.org/presentationml/2006/main">
  <p:tag name="AS_UNIQUEID" val="76"/>
</p:tagLst>
</file>

<file path=ppt/tags/tag160.xml><?xml version="1.0" encoding="utf-8"?>
<p:tagLst xmlns:p="http://schemas.openxmlformats.org/presentationml/2006/main">
  <p:tag name="AS_UNIQUEID" val="40"/>
</p:tagLst>
</file>

<file path=ppt/tags/tag161.xml><?xml version="1.0" encoding="utf-8"?>
<p:tagLst xmlns:p="http://schemas.openxmlformats.org/presentationml/2006/main">
  <p:tag name="AS_UNIQUEID" val="41"/>
</p:tagLst>
</file>

<file path=ppt/tags/tag162.xml><?xml version="1.0" encoding="utf-8"?>
<p:tagLst xmlns:p="http://schemas.openxmlformats.org/presentationml/2006/main">
  <p:tag name="AS_UNIQUEID" val="42"/>
</p:tagLst>
</file>

<file path=ppt/tags/tag163.xml><?xml version="1.0" encoding="utf-8"?>
<p:tagLst xmlns:p="http://schemas.openxmlformats.org/presentationml/2006/main">
  <p:tag name="AS_UNIQUEID" val="43"/>
</p:tagLst>
</file>

<file path=ppt/tags/tag164.xml><?xml version="1.0" encoding="utf-8"?>
<p:tagLst xmlns:p="http://schemas.openxmlformats.org/presentationml/2006/main">
  <p:tag name="AS_UNIQUEID" val="44"/>
</p:tagLst>
</file>

<file path=ppt/tags/tag165.xml><?xml version="1.0" encoding="utf-8"?>
<p:tagLst xmlns:p="http://schemas.openxmlformats.org/presentationml/2006/main">
  <p:tag name="AS_UNIQUEID" val="45"/>
</p:tagLst>
</file>

<file path=ppt/tags/tag166.xml><?xml version="1.0" encoding="utf-8"?>
<p:tagLst xmlns:p="http://schemas.openxmlformats.org/presentationml/2006/main">
  <p:tag name="AS_UNIQUEID" val="46"/>
</p:tagLst>
</file>

<file path=ppt/tags/tag167.xml><?xml version="1.0" encoding="utf-8"?>
<p:tagLst xmlns:p="http://schemas.openxmlformats.org/presentationml/2006/main">
  <p:tag name="AS_UNIQUEID" val="47"/>
</p:tagLst>
</file>

<file path=ppt/tags/tag168.xml><?xml version="1.0" encoding="utf-8"?>
<p:tagLst xmlns:p="http://schemas.openxmlformats.org/presentationml/2006/main">
  <p:tag name="AS_UNIQUEID" val="48"/>
</p:tagLst>
</file>

<file path=ppt/tags/tag169.xml><?xml version="1.0" encoding="utf-8"?>
<p:tagLst xmlns:p="http://schemas.openxmlformats.org/presentationml/2006/main">
  <p:tag name="AS_UNIQUEID" val="49"/>
</p:tagLst>
</file>

<file path=ppt/tags/tag17.xml><?xml version="1.0" encoding="utf-8"?>
<p:tagLst xmlns:p="http://schemas.openxmlformats.org/presentationml/2006/main">
  <p:tag name="AS_UNIQUEID" val="77"/>
</p:tagLst>
</file>

<file path=ppt/tags/tag170.xml><?xml version="1.0" encoding="utf-8"?>
<p:tagLst xmlns:p="http://schemas.openxmlformats.org/presentationml/2006/main">
  <p:tag name="AS_UNIQUEID" val="50"/>
</p:tagLst>
</file>

<file path=ppt/tags/tag171.xml><?xml version="1.0" encoding="utf-8"?>
<p:tagLst xmlns:p="http://schemas.openxmlformats.org/presentationml/2006/main">
  <p:tag name="AS_UNIQUEID" val="51"/>
</p:tagLst>
</file>

<file path=ppt/tags/tag172.xml><?xml version="1.0" encoding="utf-8"?>
<p:tagLst xmlns:p="http://schemas.openxmlformats.org/presentationml/2006/main">
  <p:tag name="AS_UNIQUEID" val="52"/>
</p:tagLst>
</file>

<file path=ppt/tags/tag173.xml><?xml version="1.0" encoding="utf-8"?>
<p:tagLst xmlns:p="http://schemas.openxmlformats.org/presentationml/2006/main">
  <p:tag name="AS_UNIQUEID" val="54"/>
</p:tagLst>
</file>

<file path=ppt/tags/tag174.xml><?xml version="1.0" encoding="utf-8"?>
<p:tagLst xmlns:p="http://schemas.openxmlformats.org/presentationml/2006/main">
  <p:tag name="AS_UNIQUEID" val="55"/>
</p:tagLst>
</file>

<file path=ppt/tags/tag175.xml><?xml version="1.0" encoding="utf-8"?>
<p:tagLst xmlns:p="http://schemas.openxmlformats.org/presentationml/2006/main">
  <p:tag name="AS_UNIQUEID" val="56"/>
</p:tagLst>
</file>

<file path=ppt/tags/tag176.xml><?xml version="1.0" encoding="utf-8"?>
<p:tagLst xmlns:p="http://schemas.openxmlformats.org/presentationml/2006/main">
  <p:tag name="AS_UNIQUEID" val="57"/>
</p:tagLst>
</file>

<file path=ppt/tags/tag177.xml><?xml version="1.0" encoding="utf-8"?>
<p:tagLst xmlns:p="http://schemas.openxmlformats.org/presentationml/2006/main">
  <p:tag name="AS_UNIQUEID" val="53"/>
</p:tagLst>
</file>

<file path=ppt/tags/tag178.xml><?xml version="1.0" encoding="utf-8"?>
<p:tagLst xmlns:p="http://schemas.openxmlformats.org/presentationml/2006/main">
  <p:tag name="AS_UNIQUEID" val="58"/>
</p:tagLst>
</file>

<file path=ppt/tags/tag179.xml><?xml version="1.0" encoding="utf-8"?>
<p:tagLst xmlns:p="http://schemas.openxmlformats.org/presentationml/2006/main">
  <p:tag name="AS_UNIQUEID" val="59"/>
</p:tagLst>
</file>

<file path=ppt/tags/tag18.xml><?xml version="1.0" encoding="utf-8"?>
<p:tagLst xmlns:p="http://schemas.openxmlformats.org/presentationml/2006/main">
  <p:tag name="AS_UNIQUEID" val="78"/>
</p:tagLst>
</file>

<file path=ppt/tags/tag180.xml><?xml version="1.0" encoding="utf-8"?>
<p:tagLst xmlns:p="http://schemas.openxmlformats.org/presentationml/2006/main">
  <p:tag name="AS_UNIQUEID" val="60"/>
</p:tagLst>
</file>

<file path=ppt/tags/tag18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19.xml><?xml version="1.0" encoding="utf-8"?>
<p:tagLst xmlns:p="http://schemas.openxmlformats.org/presentationml/2006/main">
  <p:tag name="AS_UNIQUEID" val="79"/>
</p:tagLst>
</file>

<file path=ppt/tags/tag2.xml><?xml version="1.0" encoding="utf-8"?>
<p:tagLst xmlns:p="http://schemas.openxmlformats.org/presentationml/2006/main">
  <p:tag name="AS_UNIQUEID" val="62"/>
</p:tagLst>
</file>

<file path=ppt/tags/tag20.xml><?xml version="1.0" encoding="utf-8"?>
<p:tagLst xmlns:p="http://schemas.openxmlformats.org/presentationml/2006/main">
  <p:tag name="AS_UNIQUEID" val="80"/>
</p:tagLst>
</file>

<file path=ppt/tags/tag21.xml><?xml version="1.0" encoding="utf-8"?>
<p:tagLst xmlns:p="http://schemas.openxmlformats.org/presentationml/2006/main">
  <p:tag name="AS_UNIQUEID" val="81"/>
</p:tagLst>
</file>

<file path=ppt/tags/tag22.xml><?xml version="1.0" encoding="utf-8"?>
<p:tagLst xmlns:p="http://schemas.openxmlformats.org/presentationml/2006/main">
  <p:tag name="AS_UNIQUEID" val="82"/>
</p:tagLst>
</file>

<file path=ppt/tags/tag23.xml><?xml version="1.0" encoding="utf-8"?>
<p:tagLst xmlns:p="http://schemas.openxmlformats.org/presentationml/2006/main">
  <p:tag name="AS_UNIQUEID" val="83"/>
</p:tagLst>
</file>

<file path=ppt/tags/tag24.xml><?xml version="1.0" encoding="utf-8"?>
<p:tagLst xmlns:p="http://schemas.openxmlformats.org/presentationml/2006/main">
  <p:tag name="AS_UNIQUEID" val="84"/>
</p:tagLst>
</file>

<file path=ppt/tags/tag25.xml><?xml version="1.0" encoding="utf-8"?>
<p:tagLst xmlns:p="http://schemas.openxmlformats.org/presentationml/2006/main">
  <p:tag name="AS_UNIQUEID" val="85"/>
</p:tagLst>
</file>

<file path=ppt/tags/tag26.xml><?xml version="1.0" encoding="utf-8"?>
<p:tagLst xmlns:p="http://schemas.openxmlformats.org/presentationml/2006/main">
  <p:tag name="AS_UNIQUEID" val="86"/>
</p:tagLst>
</file>

<file path=ppt/tags/tag27.xml><?xml version="1.0" encoding="utf-8"?>
<p:tagLst xmlns:p="http://schemas.openxmlformats.org/presentationml/2006/main">
  <p:tag name="AS_UNIQUEID" val="87"/>
</p:tagLst>
</file>

<file path=ppt/tags/tag28.xml><?xml version="1.0" encoding="utf-8"?>
<p:tagLst xmlns:p="http://schemas.openxmlformats.org/presentationml/2006/main">
  <p:tag name="AS_UNIQUEID" val="88"/>
</p:tagLst>
</file>

<file path=ppt/tags/tag29.xml><?xml version="1.0" encoding="utf-8"?>
<p:tagLst xmlns:p="http://schemas.openxmlformats.org/presentationml/2006/main">
  <p:tag name="AS_UNIQUEID" val="89"/>
</p:tagLst>
</file>

<file path=ppt/tags/tag3.xml><?xml version="1.0" encoding="utf-8"?>
<p:tagLst xmlns:p="http://schemas.openxmlformats.org/presentationml/2006/main">
  <p:tag name="AS_UNIQUEID" val="63"/>
</p:tagLst>
</file>

<file path=ppt/tags/tag30.xml><?xml version="1.0" encoding="utf-8"?>
<p:tagLst xmlns:p="http://schemas.openxmlformats.org/presentationml/2006/main">
  <p:tag name="AS_UNIQUEID" val="90"/>
</p:tagLst>
</file>

<file path=ppt/tags/tag31.xml><?xml version="1.0" encoding="utf-8"?>
<p:tagLst xmlns:p="http://schemas.openxmlformats.org/presentationml/2006/main">
  <p:tag name="AS_UNIQUEID" val="91"/>
</p:tagLst>
</file>

<file path=ppt/tags/tag32.xml><?xml version="1.0" encoding="utf-8"?>
<p:tagLst xmlns:p="http://schemas.openxmlformats.org/presentationml/2006/main">
  <p:tag name="AS_UNIQUEID" val="92"/>
</p:tagLst>
</file>

<file path=ppt/tags/tag33.xml><?xml version="1.0" encoding="utf-8"?>
<p:tagLst xmlns:p="http://schemas.openxmlformats.org/presentationml/2006/main">
  <p:tag name="AS_UNIQUEID" val="93"/>
</p:tagLst>
</file>

<file path=ppt/tags/tag34.xml><?xml version="1.0" encoding="utf-8"?>
<p:tagLst xmlns:p="http://schemas.openxmlformats.org/presentationml/2006/main">
  <p:tag name="AS_UNIQUEID" val="94"/>
</p:tagLst>
</file>

<file path=ppt/tags/tag35.xml><?xml version="1.0" encoding="utf-8"?>
<p:tagLst xmlns:p="http://schemas.openxmlformats.org/presentationml/2006/main">
  <p:tag name="AS_UNIQUEID" val="95"/>
</p:tagLst>
</file>

<file path=ppt/tags/tag36.xml><?xml version="1.0" encoding="utf-8"?>
<p:tagLst xmlns:p="http://schemas.openxmlformats.org/presentationml/2006/main">
  <p:tag name="AS_UNIQUEID" val="96"/>
</p:tagLst>
</file>

<file path=ppt/tags/tag37.xml><?xml version="1.0" encoding="utf-8"?>
<p:tagLst xmlns:p="http://schemas.openxmlformats.org/presentationml/2006/main">
  <p:tag name="AS_UNIQUEID" val="97"/>
</p:tagLst>
</file>

<file path=ppt/tags/tag38.xml><?xml version="1.0" encoding="utf-8"?>
<p:tagLst xmlns:p="http://schemas.openxmlformats.org/presentationml/2006/main">
  <p:tag name="AS_UNIQUEID" val="98"/>
</p:tagLst>
</file>

<file path=ppt/tags/tag39.xml><?xml version="1.0" encoding="utf-8"?>
<p:tagLst xmlns:p="http://schemas.openxmlformats.org/presentationml/2006/main">
  <p:tag name="AS_UNIQUEID" val="99"/>
</p:tagLst>
</file>

<file path=ppt/tags/tag4.xml><?xml version="1.0" encoding="utf-8"?>
<p:tagLst xmlns:p="http://schemas.openxmlformats.org/presentationml/2006/main">
  <p:tag name="AS_UNIQUEID" val="64"/>
</p:tagLst>
</file>

<file path=ppt/tags/tag40.xml><?xml version="1.0" encoding="utf-8"?>
<p:tagLst xmlns:p="http://schemas.openxmlformats.org/presentationml/2006/main">
  <p:tag name="AS_UNIQUEID" val="100"/>
</p:tagLst>
</file>

<file path=ppt/tags/tag41.xml><?xml version="1.0" encoding="utf-8"?>
<p:tagLst xmlns:p="http://schemas.openxmlformats.org/presentationml/2006/main">
  <p:tag name="AS_UNIQUEID" val="101"/>
</p:tagLst>
</file>

<file path=ppt/tags/tag42.xml><?xml version="1.0" encoding="utf-8"?>
<p:tagLst xmlns:p="http://schemas.openxmlformats.org/presentationml/2006/main">
  <p:tag name="AS_UNIQUEID" val="102"/>
</p:tagLst>
</file>

<file path=ppt/tags/tag43.xml><?xml version="1.0" encoding="utf-8"?>
<p:tagLst xmlns:p="http://schemas.openxmlformats.org/presentationml/2006/main">
  <p:tag name="AS_UNIQUEID" val="103"/>
</p:tagLst>
</file>

<file path=ppt/tags/tag44.xml><?xml version="1.0" encoding="utf-8"?>
<p:tagLst xmlns:p="http://schemas.openxmlformats.org/presentationml/2006/main">
  <p:tag name="AS_UNIQUEID" val="104"/>
</p:tagLst>
</file>

<file path=ppt/tags/tag45.xml><?xml version="1.0" encoding="utf-8"?>
<p:tagLst xmlns:p="http://schemas.openxmlformats.org/presentationml/2006/main">
  <p:tag name="AS_UNIQUEID" val="105"/>
</p:tagLst>
</file>

<file path=ppt/tags/tag46.xml><?xml version="1.0" encoding="utf-8"?>
<p:tagLst xmlns:p="http://schemas.openxmlformats.org/presentationml/2006/main">
  <p:tag name="AS_UNIQUEID" val="106"/>
</p:tagLst>
</file>

<file path=ppt/tags/tag47.xml><?xml version="1.0" encoding="utf-8"?>
<p:tagLst xmlns:p="http://schemas.openxmlformats.org/presentationml/2006/main">
  <p:tag name="AS_UNIQUEID" val="107"/>
</p:tagLst>
</file>

<file path=ppt/tags/tag48.xml><?xml version="1.0" encoding="utf-8"?>
<p:tagLst xmlns:p="http://schemas.openxmlformats.org/presentationml/2006/main">
  <p:tag name="AS_UNIQUEID" val="108"/>
</p:tagLst>
</file>

<file path=ppt/tags/tag49.xml><?xml version="1.0" encoding="utf-8"?>
<p:tagLst xmlns:p="http://schemas.openxmlformats.org/presentationml/2006/main">
  <p:tag name="AS_UNIQUEID" val="109"/>
</p:tagLst>
</file>

<file path=ppt/tags/tag5.xml><?xml version="1.0" encoding="utf-8"?>
<p:tagLst xmlns:p="http://schemas.openxmlformats.org/presentationml/2006/main">
  <p:tag name="AS_UNIQUEID" val="65"/>
</p:tagLst>
</file>

<file path=ppt/tags/tag50.xml><?xml version="1.0" encoding="utf-8"?>
<p:tagLst xmlns:p="http://schemas.openxmlformats.org/presentationml/2006/main">
  <p:tag name="AS_UNIQUEID" val="110"/>
</p:tagLst>
</file>

<file path=ppt/tags/tag51.xml><?xml version="1.0" encoding="utf-8"?>
<p:tagLst xmlns:p="http://schemas.openxmlformats.org/presentationml/2006/main">
  <p:tag name="AS_UNIQUEID" val="111"/>
</p:tagLst>
</file>

<file path=ppt/tags/tag52.xml><?xml version="1.0" encoding="utf-8"?>
<p:tagLst xmlns:p="http://schemas.openxmlformats.org/presentationml/2006/main">
  <p:tag name="AS_UNIQUEID" val="112"/>
</p:tagLst>
</file>

<file path=ppt/tags/tag53.xml><?xml version="1.0" encoding="utf-8"?>
<p:tagLst xmlns:p="http://schemas.openxmlformats.org/presentationml/2006/main">
  <p:tag name="AS_UNIQUEID" val="113"/>
</p:tagLst>
</file>

<file path=ppt/tags/tag54.xml><?xml version="1.0" encoding="utf-8"?>
<p:tagLst xmlns:p="http://schemas.openxmlformats.org/presentationml/2006/main">
  <p:tag name="AS_UNIQUEID" val="114"/>
</p:tagLst>
</file>

<file path=ppt/tags/tag55.xml><?xml version="1.0" encoding="utf-8"?>
<p:tagLst xmlns:p="http://schemas.openxmlformats.org/presentationml/2006/main">
  <p:tag name="AS_UNIQUEID" val="115"/>
</p:tagLst>
</file>

<file path=ppt/tags/tag56.xml><?xml version="1.0" encoding="utf-8"?>
<p:tagLst xmlns:p="http://schemas.openxmlformats.org/presentationml/2006/main">
  <p:tag name="AS_UNIQUEID" val="116"/>
</p:tagLst>
</file>

<file path=ppt/tags/tag57.xml><?xml version="1.0" encoding="utf-8"?>
<p:tagLst xmlns:p="http://schemas.openxmlformats.org/presentationml/2006/main">
  <p:tag name="AS_UNIQUEID" val="117"/>
</p:tagLst>
</file>

<file path=ppt/tags/tag58.xml><?xml version="1.0" encoding="utf-8"?>
<p:tagLst xmlns:p="http://schemas.openxmlformats.org/presentationml/2006/main">
  <p:tag name="AS_UNIQUEID" val="118"/>
</p:tagLst>
</file>

<file path=ppt/tags/tag59.xml><?xml version="1.0" encoding="utf-8"?>
<p:tagLst xmlns:p="http://schemas.openxmlformats.org/presentationml/2006/main">
  <p:tag name="AS_UNIQUEID" val="119"/>
</p:tagLst>
</file>

<file path=ppt/tags/tag6.xml><?xml version="1.0" encoding="utf-8"?>
<p:tagLst xmlns:p="http://schemas.openxmlformats.org/presentationml/2006/main">
  <p:tag name="AS_UNIQUEID" val="66"/>
</p:tagLst>
</file>

<file path=ppt/tags/tag60.xml><?xml version="1.0" encoding="utf-8"?>
<p:tagLst xmlns:p="http://schemas.openxmlformats.org/presentationml/2006/main">
  <p:tag name="AS_UNIQUEID" val="120"/>
</p:tagLst>
</file>

<file path=ppt/tags/tag61.xml><?xml version="1.0" encoding="utf-8"?>
<p:tagLst xmlns:p="http://schemas.openxmlformats.org/presentationml/2006/main">
  <p:tag name="AS_UNIQUEID" val="121"/>
</p:tagLst>
</file>

<file path=ppt/tags/tag62.xml><?xml version="1.0" encoding="utf-8"?>
<p:tagLst xmlns:p="http://schemas.openxmlformats.org/presentationml/2006/main">
  <p:tag name="AS_UNIQUEID" val="122"/>
</p:tagLst>
</file>

<file path=ppt/tags/tag63.xml><?xml version="1.0" encoding="utf-8"?>
<p:tagLst xmlns:p="http://schemas.openxmlformats.org/presentationml/2006/main">
  <p:tag name="AS_UNIQUEID" val="123"/>
</p:tagLst>
</file>

<file path=ppt/tags/tag64.xml><?xml version="1.0" encoding="utf-8"?>
<p:tagLst xmlns:p="http://schemas.openxmlformats.org/presentationml/2006/main">
  <p:tag name="AS_UNIQUEID" val="124"/>
</p:tagLst>
</file>

<file path=ppt/tags/tag65.xml><?xml version="1.0" encoding="utf-8"?>
<p:tagLst xmlns:p="http://schemas.openxmlformats.org/presentationml/2006/main">
  <p:tag name="AS_UNIQUEID" val="125"/>
</p:tagLst>
</file>

<file path=ppt/tags/tag66.xml><?xml version="1.0" encoding="utf-8"?>
<p:tagLst xmlns:p="http://schemas.openxmlformats.org/presentationml/2006/main">
  <p:tag name="AS_UNIQUEID" val="126"/>
</p:tagLst>
</file>

<file path=ppt/tags/tag67.xml><?xml version="1.0" encoding="utf-8"?>
<p:tagLst xmlns:p="http://schemas.openxmlformats.org/presentationml/2006/main">
  <p:tag name="AS_UNIQUEID" val="127"/>
</p:tagLst>
</file>

<file path=ppt/tags/tag68.xml><?xml version="1.0" encoding="utf-8"?>
<p:tagLst xmlns:p="http://schemas.openxmlformats.org/presentationml/2006/main">
  <p:tag name="AS_UNIQUEID" val="128"/>
</p:tagLst>
</file>

<file path=ppt/tags/tag69.xml><?xml version="1.0" encoding="utf-8"?>
<p:tagLst xmlns:p="http://schemas.openxmlformats.org/presentationml/2006/main">
  <p:tag name="AS_UNIQUEID" val="129"/>
</p:tagLst>
</file>

<file path=ppt/tags/tag7.xml><?xml version="1.0" encoding="utf-8"?>
<p:tagLst xmlns:p="http://schemas.openxmlformats.org/presentationml/2006/main">
  <p:tag name="AS_UNIQUEID" val="67"/>
</p:tagLst>
</file>

<file path=ppt/tags/tag70.xml><?xml version="1.0" encoding="utf-8"?>
<p:tagLst xmlns:p="http://schemas.openxmlformats.org/presentationml/2006/main">
  <p:tag name="AS_UNIQUEID" val="130"/>
</p:tagLst>
</file>

<file path=ppt/tags/tag71.xml><?xml version="1.0" encoding="utf-8"?>
<p:tagLst xmlns:p="http://schemas.openxmlformats.org/presentationml/2006/main">
  <p:tag name="AS_UNIQUEID" val="131"/>
</p:tagLst>
</file>

<file path=ppt/tags/tag72.xml><?xml version="1.0" encoding="utf-8"?>
<p:tagLst xmlns:p="http://schemas.openxmlformats.org/presentationml/2006/main">
  <p:tag name="AS_UNIQUEID" val="132"/>
</p:tagLst>
</file>

<file path=ppt/tags/tag73.xml><?xml version="1.0" encoding="utf-8"?>
<p:tagLst xmlns:p="http://schemas.openxmlformats.org/presentationml/2006/main">
  <p:tag name="AS_UNIQUEID" val="133"/>
</p:tagLst>
</file>

<file path=ppt/tags/tag74.xml><?xml version="1.0" encoding="utf-8"?>
<p:tagLst xmlns:p="http://schemas.openxmlformats.org/presentationml/2006/main">
  <p:tag name="AS_UNIQUEID" val="134"/>
</p:tagLst>
</file>

<file path=ppt/tags/tag75.xml><?xml version="1.0" encoding="utf-8"?>
<p:tagLst xmlns:p="http://schemas.openxmlformats.org/presentationml/2006/main">
  <p:tag name="AS_UNIQUEID" val="135"/>
</p:tagLst>
</file>

<file path=ppt/tags/tag76.xml><?xml version="1.0" encoding="utf-8"?>
<p:tagLst xmlns:p="http://schemas.openxmlformats.org/presentationml/2006/main">
  <p:tag name="AS_UNIQUEID" val="136"/>
</p:tagLst>
</file>

<file path=ppt/tags/tag77.xml><?xml version="1.0" encoding="utf-8"?>
<p:tagLst xmlns:p="http://schemas.openxmlformats.org/presentationml/2006/main">
  <p:tag name="AS_UNIQUEID" val="137"/>
</p:tagLst>
</file>

<file path=ppt/tags/tag78.xml><?xml version="1.0" encoding="utf-8"?>
<p:tagLst xmlns:p="http://schemas.openxmlformats.org/presentationml/2006/main">
  <p:tag name="AS_UNIQUEID" val="138"/>
</p:tagLst>
</file>

<file path=ppt/tags/tag79.xml><?xml version="1.0" encoding="utf-8"?>
<p:tagLst xmlns:p="http://schemas.openxmlformats.org/presentationml/2006/main">
  <p:tag name="AS_UNIQUEID" val="139"/>
</p:tagLst>
</file>

<file path=ppt/tags/tag8.xml><?xml version="1.0" encoding="utf-8"?>
<p:tagLst xmlns:p="http://schemas.openxmlformats.org/presentationml/2006/main">
  <p:tag name="AS_UNIQUEID" val="68"/>
</p:tagLst>
</file>

<file path=ppt/tags/tag80.xml><?xml version="1.0" encoding="utf-8"?>
<p:tagLst xmlns:p="http://schemas.openxmlformats.org/presentationml/2006/main">
  <p:tag name="AS_UNIQUEID" val="140"/>
</p:tagLst>
</file>

<file path=ppt/tags/tag81.xml><?xml version="1.0" encoding="utf-8"?>
<p:tagLst xmlns:p="http://schemas.openxmlformats.org/presentationml/2006/main">
  <p:tag name="AS_UNIQUEID" val="141"/>
</p:tagLst>
</file>

<file path=ppt/tags/tag82.xml><?xml version="1.0" encoding="utf-8"?>
<p:tagLst xmlns:p="http://schemas.openxmlformats.org/presentationml/2006/main">
  <p:tag name="AS_UNIQUEID" val="142"/>
</p:tagLst>
</file>

<file path=ppt/tags/tag83.xml><?xml version="1.0" encoding="utf-8"?>
<p:tagLst xmlns:p="http://schemas.openxmlformats.org/presentationml/2006/main">
  <p:tag name="AS_UNIQUEID" val="143"/>
</p:tagLst>
</file>

<file path=ppt/tags/tag84.xml><?xml version="1.0" encoding="utf-8"?>
<p:tagLst xmlns:p="http://schemas.openxmlformats.org/presentationml/2006/main">
  <p:tag name="AS_UNIQUEID" val="144"/>
</p:tagLst>
</file>

<file path=ppt/tags/tag85.xml><?xml version="1.0" encoding="utf-8"?>
<p:tagLst xmlns:p="http://schemas.openxmlformats.org/presentationml/2006/main">
  <p:tag name="AS_UNIQUEID" val="145"/>
</p:tagLst>
</file>

<file path=ppt/tags/tag86.xml><?xml version="1.0" encoding="utf-8"?>
<p:tagLst xmlns:p="http://schemas.openxmlformats.org/presentationml/2006/main">
  <p:tag name="AS_UNIQUEID" val="146"/>
</p:tagLst>
</file>

<file path=ppt/tags/tag87.xml><?xml version="1.0" encoding="utf-8"?>
<p:tagLst xmlns:p="http://schemas.openxmlformats.org/presentationml/2006/main">
  <p:tag name="AS_UNIQUEID" val="147"/>
</p:tagLst>
</file>

<file path=ppt/tags/tag88.xml><?xml version="1.0" encoding="utf-8"?>
<p:tagLst xmlns:p="http://schemas.openxmlformats.org/presentationml/2006/main">
  <p:tag name="AS_UNIQUEID" val="148"/>
</p:tagLst>
</file>

<file path=ppt/tags/tag89.xml><?xml version="1.0" encoding="utf-8"?>
<p:tagLst xmlns:p="http://schemas.openxmlformats.org/presentationml/2006/main">
  <p:tag name="AS_UNIQUEID" val="149"/>
</p:tagLst>
</file>

<file path=ppt/tags/tag9.xml><?xml version="1.0" encoding="utf-8"?>
<p:tagLst xmlns:p="http://schemas.openxmlformats.org/presentationml/2006/main">
  <p:tag name="AS_UNIQUEID" val="69"/>
</p:tagLst>
</file>

<file path=ppt/tags/tag90.xml><?xml version="1.0" encoding="utf-8"?>
<p:tagLst xmlns:p="http://schemas.openxmlformats.org/presentationml/2006/main">
  <p:tag name="AS_UNIQUEID" val="150"/>
</p:tagLst>
</file>

<file path=ppt/tags/tag91.xml><?xml version="1.0" encoding="utf-8"?>
<p:tagLst xmlns:p="http://schemas.openxmlformats.org/presentationml/2006/main">
  <p:tag name="AS_UNIQUEID" val="151"/>
</p:tagLst>
</file>

<file path=ppt/tags/tag92.xml><?xml version="1.0" encoding="utf-8"?>
<p:tagLst xmlns:p="http://schemas.openxmlformats.org/presentationml/2006/main">
  <p:tag name="AS_UNIQUEID" val="152"/>
</p:tagLst>
</file>

<file path=ppt/tags/tag93.xml><?xml version="1.0" encoding="utf-8"?>
<p:tagLst xmlns:p="http://schemas.openxmlformats.org/presentationml/2006/main">
  <p:tag name="AS_UNIQUEID" val="153"/>
</p:tagLst>
</file>

<file path=ppt/tags/tag94.xml><?xml version="1.0" encoding="utf-8"?>
<p:tagLst xmlns:p="http://schemas.openxmlformats.org/presentationml/2006/main">
  <p:tag name="AS_UNIQUEID" val="154"/>
</p:tagLst>
</file>

<file path=ppt/tags/tag95.xml><?xml version="1.0" encoding="utf-8"?>
<p:tagLst xmlns:p="http://schemas.openxmlformats.org/presentationml/2006/main">
  <p:tag name="AS_UNIQUEID" val="155"/>
</p:tagLst>
</file>

<file path=ppt/tags/tag96.xml><?xml version="1.0" encoding="utf-8"?>
<p:tagLst xmlns:p="http://schemas.openxmlformats.org/presentationml/2006/main">
  <p:tag name="AS_UNIQUEID" val="156"/>
</p:tagLst>
</file>

<file path=ppt/tags/tag97.xml><?xml version="1.0" encoding="utf-8"?>
<p:tagLst xmlns:p="http://schemas.openxmlformats.org/presentationml/2006/main">
  <p:tag name="AS_UNIQUEID" val="157"/>
</p:tagLst>
</file>

<file path=ppt/tags/tag98.xml><?xml version="1.0" encoding="utf-8"?>
<p:tagLst xmlns:p="http://schemas.openxmlformats.org/presentationml/2006/main">
  <p:tag name="AS_UNIQUEID" val="158"/>
</p:tagLst>
</file>

<file path=ppt/tags/tag99.xml><?xml version="1.0" encoding="utf-8"?>
<p:tagLst xmlns:p="http://schemas.openxmlformats.org/presentationml/2006/main">
  <p:tag name="AS_UNIQUEID" val="159"/>
</p:tagLst>
</file>

<file path=ppt/theme/theme1.xml><?xml version="1.0" encoding="utf-8"?>
<a:theme xmlns:r="http://schemas.openxmlformats.org/officeDocument/2006/relationships"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50</Paragraphs>
  <Slides>15</Slides>
  <Notes>10</Notes>
  <TotalTime>0</TotalTime>
  <HiddenSlides>0</HiddenSlides>
  <MMClips>2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baseType="lpstr" size="16">
      <vt:lpstr>1_Office 主题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2020-11-13T15:57:48.008</cp:lastPrinted>
  <dcterms:created xsi:type="dcterms:W3CDTF">2020-11-13T15:57:48Z</dcterms:created>
  <dcterms:modified xsi:type="dcterms:W3CDTF">2020-11-13T07:57:49Z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