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gif" ContentType="image/gif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6"/>
  </p:notesMasterIdLst>
  <p:sldIdLst>
    <p:sldId id="586" r:id="rId7"/>
    <p:sldId id="588" r:id="rId8"/>
    <p:sldId id="614" r:id="rId9"/>
    <p:sldId id="590" r:id="rId10"/>
    <p:sldId id="615" r:id="rId11"/>
    <p:sldId id="616" r:id="rId12"/>
    <p:sldId id="617" r:id="rId13"/>
    <p:sldId id="618" r:id="rId14"/>
    <p:sldId id="619" r:id="rId15"/>
    <p:sldId id="592" r:id="rId16"/>
    <p:sldId id="593" r:id="rId17"/>
    <p:sldId id="620" r:id="rId18"/>
    <p:sldId id="594" r:id="rId19"/>
    <p:sldId id="646" r:id="rId20"/>
    <p:sldId id="666" r:id="rId21"/>
    <p:sldId id="667" r:id="rId22"/>
    <p:sldId id="648" r:id="rId23"/>
    <p:sldId id="600" r:id="rId24"/>
    <p:sldId id="668" r:id="rId25"/>
    <p:sldId id="602" r:id="rId26"/>
    <p:sldId id="603" r:id="rId27"/>
    <p:sldId id="605" r:id="rId28"/>
    <p:sldId id="649" r:id="rId29"/>
    <p:sldId id="671" r:id="rId30"/>
    <p:sldId id="672" r:id="rId31"/>
    <p:sldId id="608" r:id="rId32"/>
    <p:sldId id="609" r:id="rId33"/>
    <p:sldId id="610" r:id="rId34"/>
    <p:sldId id="611" r:id="rId35"/>
    <p:sldId id="612" r:id="rId36"/>
    <p:sldId id="673" r:id="rId37"/>
    <p:sldId id="674" r:id="rId38"/>
    <p:sldId id="675" r:id="rId39"/>
    <p:sldId id="676" r:id="rId40"/>
    <p:sldId id="677" r:id="rId41"/>
    <p:sldId id="678" r:id="rId42"/>
    <p:sldId id="679" r:id="rId43"/>
    <p:sldId id="680" r:id="rId44"/>
    <p:sldId id="681" r:id="rId45"/>
    <p:sldId id="682" r:id="rId46"/>
    <p:sldId id="683" r:id="rId47"/>
    <p:sldId id="684" r:id="rId48"/>
    <p:sldId id="685" r:id="rId49"/>
  </p:sldIdLst>
  <p:sldSz cx="12192000" cy="6858000"/>
  <p:notesSz cx="6858000" cy="9144000"/>
  <p:custDataLst>
    <p:tags r:id="rId50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rgbClr val="000000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rgbClr val="000000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rgbClr val="000000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rgbClr val="000000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rgbClr val="000000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738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slide" Target="slides/slide28.xml" /><Relationship Id="rId35" Type="http://schemas.openxmlformats.org/officeDocument/2006/relationships/slide" Target="slides/slide29.xml" /><Relationship Id="rId36" Type="http://schemas.openxmlformats.org/officeDocument/2006/relationships/slide" Target="slides/slide30.xml" /><Relationship Id="rId37" Type="http://schemas.openxmlformats.org/officeDocument/2006/relationships/slide" Target="slides/slide31.xml" /><Relationship Id="rId38" Type="http://schemas.openxmlformats.org/officeDocument/2006/relationships/slide" Target="slides/slide32.xml" /><Relationship Id="rId39" Type="http://schemas.openxmlformats.org/officeDocument/2006/relationships/slide" Target="slides/slide33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34.xml" /><Relationship Id="rId41" Type="http://schemas.openxmlformats.org/officeDocument/2006/relationships/slide" Target="slides/slide35.xml" /><Relationship Id="rId42" Type="http://schemas.openxmlformats.org/officeDocument/2006/relationships/slide" Target="slides/slide36.xml" /><Relationship Id="rId43" Type="http://schemas.openxmlformats.org/officeDocument/2006/relationships/slide" Target="slides/slide37.xml" /><Relationship Id="rId44" Type="http://schemas.openxmlformats.org/officeDocument/2006/relationships/slide" Target="slides/slide38.xml" /><Relationship Id="rId45" Type="http://schemas.openxmlformats.org/officeDocument/2006/relationships/slide" Target="slides/slide39.xml" /><Relationship Id="rId46" Type="http://schemas.openxmlformats.org/officeDocument/2006/relationships/slide" Target="slides/slide40.xml" /><Relationship Id="rId47" Type="http://schemas.openxmlformats.org/officeDocument/2006/relationships/slide" Target="slides/slide41.xml" /><Relationship Id="rId48" Type="http://schemas.openxmlformats.org/officeDocument/2006/relationships/slide" Target="slides/slide42.xml" /><Relationship Id="rId49" Type="http://schemas.openxmlformats.org/officeDocument/2006/relationships/slide" Target="slides/slide43.xml" /><Relationship Id="rId5" Type="http://schemas.openxmlformats.org/officeDocument/2006/relationships/slideMaster" Target="slideMasters/slideMaster5.xml" /><Relationship Id="rId50" Type="http://schemas.openxmlformats.org/officeDocument/2006/relationships/tags" Target="tags/tag1.xml" /><Relationship Id="rId51" Type="http://schemas.openxmlformats.org/officeDocument/2006/relationships/presProps" Target="presProps.xml" /><Relationship Id="rId52" Type="http://schemas.openxmlformats.org/officeDocument/2006/relationships/viewProps" Target="viewProps.xml" /><Relationship Id="rId53" Type="http://schemas.openxmlformats.org/officeDocument/2006/relationships/theme" Target="theme/theme1.xml" /><Relationship Id="rId54" Type="http://schemas.openxmlformats.org/officeDocument/2006/relationships/tableStyles" Target="tableStyles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Rectangle 64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39939" name="Rectangle 64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endParaRPr lang="zh-CN" altLang="en-US" sz="1200"/>
          </a:p>
        </p:txBody>
      </p:sp>
      <p:sp>
        <p:nvSpPr>
          <p:cNvPr id="39940" name="Rectangle 6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  <a:miter lim="800000"/>
          </a:ln>
        </p:spPr>
      </p:sp>
      <p:sp>
        <p:nvSpPr>
          <p:cNvPr id="39941" name="Rectangle 647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0"/>
            <a:r>
              <a:t>第二级</a:t>
            </a:r>
          </a:p>
          <a:p>
            <a:pPr lvl="0"/>
            <a:r>
              <a:t>第三级</a:t>
            </a:r>
          </a:p>
          <a:p>
            <a:pPr lvl="0"/>
            <a:r>
              <a:t>第四级</a:t>
            </a:r>
          </a:p>
          <a:p>
            <a:pPr lvl="0"/>
            <a:r>
              <a:t>第五级</a:t>
            </a:r>
          </a:p>
        </p:txBody>
      </p:sp>
      <p:sp>
        <p:nvSpPr>
          <p:cNvPr id="39942" name="Rectangle 648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b" anchorCtr="0" compatLnSpc="1"/>
          <a:lstStyle>
            <a:defPPr>
              <a:defRPr lang="zh-CN"/>
            </a:defPPr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39943" name="Rectangle 649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b" anchorCtr="0" compatLnSpc="1"/>
          <a:lstStyle>
            <a:defPPr>
              <a:defRPr lang="zh-CN"/>
            </a:defPPr>
            <a:lvl1pPr marL="0" indent="0" algn="r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99BA90A-D4AB-486A-9D01-13D7C516DE76}" type="slidenum">
              <a:rPr lang="zh-CN" altLang="en-US" sz="1200"/>
              <a:pPr marL="0" lvl="0" indent="0" algn="r" eaLnBrk="1" hangingPunct="1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840217264"/>
      </p:ext>
    </p:extLst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93958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148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Rectangle 148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Rectangle 148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B2BAE49F-8012-402B-B1A1-5F812381C60B}" type="slidenum">
              <a:rPr lang="zh-CN" altLang="en-US" sz="120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48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Rectangle 148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Rectangle 148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B2BAE49F-8012-402B-B1A1-5F812381C60B}" type="slidenum">
              <a:rPr lang="zh-CN" altLang="en-US" sz="120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48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Rectangle 148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Rectangle 148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B2BAE49F-8012-402B-B1A1-5F812381C60B}" type="slidenum">
              <a:rPr lang="zh-CN" altLang="en-US" sz="120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239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C98D1EF1-6256-49EE-8A37-648683744A49}" type="datetime1">
              <a:rPr lang="zh-CN" altLang="en-US" sz="1400"/>
              <a:pPr lvl="0" eaLnBrk="1" hangingPunct="1"/>
              <a:t>2021/4/14</a:t>
            </a:fld>
            <a:endParaRPr lang="zh-CN" altLang="en-US" sz="1400"/>
          </a:p>
        </p:txBody>
      </p:sp>
      <p:sp>
        <p:nvSpPr>
          <p:cNvPr id="5" name="Rectangle 240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en-US" sz="1400"/>
          </a:p>
        </p:txBody>
      </p:sp>
      <p:sp>
        <p:nvSpPr>
          <p:cNvPr id="6" name="Rectangle 24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3367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D0DE96D1-FC30-4513-96F5-2813FFB2AE99}" type="slidenum">
              <a:rPr lang="zh-CN" altLang="en-US" sz="1400"/>
              <a:pPr lvl="0" algn="r" eaLnBrk="1" hangingPunct="1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39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C98D1EF1-6256-49EE-8A37-648683744A49}" type="datetime1">
              <a:rPr lang="zh-CN" altLang="en-US" sz="1400"/>
              <a:pPr lvl="0" eaLnBrk="1" hangingPunct="1"/>
              <a:t>2021/4/14</a:t>
            </a:fld>
            <a:endParaRPr lang="zh-CN" altLang="en-US" sz="1400"/>
          </a:p>
        </p:txBody>
      </p:sp>
      <p:sp>
        <p:nvSpPr>
          <p:cNvPr id="5" name="Rectangle 240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en-US" sz="1400"/>
          </a:p>
        </p:txBody>
      </p:sp>
      <p:sp>
        <p:nvSpPr>
          <p:cNvPr id="6" name="Rectangle 24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3367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D0DE96D1-FC30-4513-96F5-2813FFB2AE99}" type="slidenum">
              <a:rPr lang="zh-CN" altLang="en-US" sz="1400"/>
              <a:pPr lvl="0" algn="r" eaLnBrk="1" hangingPunct="1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39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C98D1EF1-6256-49EE-8A37-648683744A49}" type="datetime1">
              <a:rPr lang="zh-CN" altLang="en-US" sz="1400"/>
              <a:pPr lvl="0" eaLnBrk="1" hangingPunct="1"/>
              <a:t>2021/4/14</a:t>
            </a:fld>
            <a:endParaRPr lang="zh-CN" altLang="en-US" sz="1400"/>
          </a:p>
        </p:txBody>
      </p:sp>
      <p:sp>
        <p:nvSpPr>
          <p:cNvPr id="5" name="Rectangle 240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en-US" sz="1400"/>
          </a:p>
        </p:txBody>
      </p:sp>
      <p:sp>
        <p:nvSpPr>
          <p:cNvPr id="6" name="Rectangle 24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3367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D0DE96D1-FC30-4513-96F5-2813FFB2AE99}" type="slidenum">
              <a:rPr lang="zh-CN" altLang="en-US" sz="1400"/>
              <a:pPr lvl="0" algn="r" eaLnBrk="1" hangingPunct="1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0"/>
            <a:ext cx="53340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0000" y="1600200"/>
            <a:ext cx="53340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39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C98D1EF1-6256-49EE-8A37-648683744A49}" type="datetime1">
              <a:rPr lang="zh-CN" altLang="en-US" sz="1400"/>
              <a:pPr lvl="0" eaLnBrk="1" hangingPunct="1"/>
              <a:t>2021/4/14</a:t>
            </a:fld>
            <a:endParaRPr lang="zh-CN" altLang="en-US" sz="1400"/>
          </a:p>
        </p:txBody>
      </p:sp>
      <p:sp>
        <p:nvSpPr>
          <p:cNvPr id="6" name="Rectangle 240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en-US" sz="1400"/>
          </a:p>
        </p:txBody>
      </p:sp>
      <p:sp>
        <p:nvSpPr>
          <p:cNvPr id="7" name="Rectangle 24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3367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D0DE96D1-FC30-4513-96F5-2813FFB2AE99}" type="slidenum">
              <a:rPr lang="zh-CN" altLang="en-US" sz="1400"/>
              <a:pPr lvl="0" algn="r" eaLnBrk="1" hangingPunct="1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39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C98D1EF1-6256-49EE-8A37-648683744A49}" type="datetime1">
              <a:rPr lang="zh-CN" altLang="en-US" sz="1400"/>
              <a:pPr lvl="0" eaLnBrk="1" hangingPunct="1"/>
              <a:t>2021/4/14</a:t>
            </a:fld>
            <a:endParaRPr lang="zh-CN" altLang="en-US" sz="1400"/>
          </a:p>
        </p:txBody>
      </p:sp>
      <p:sp>
        <p:nvSpPr>
          <p:cNvPr id="8" name="Rectangle 240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en-US" sz="1400"/>
          </a:p>
        </p:txBody>
      </p:sp>
      <p:sp>
        <p:nvSpPr>
          <p:cNvPr id="9" name="Rectangle 24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3367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D0DE96D1-FC30-4513-96F5-2813FFB2AE99}" type="slidenum">
              <a:rPr lang="zh-CN" altLang="en-US" sz="1400"/>
              <a:pPr lvl="0" algn="r" eaLnBrk="1" hangingPunct="1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39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C98D1EF1-6256-49EE-8A37-648683744A49}" type="datetime1">
              <a:rPr lang="zh-CN" altLang="en-US" sz="1400"/>
              <a:pPr lvl="0" eaLnBrk="1" hangingPunct="1"/>
              <a:t>2021/4/14</a:t>
            </a:fld>
            <a:endParaRPr lang="zh-CN" altLang="en-US" sz="1400"/>
          </a:p>
        </p:txBody>
      </p:sp>
      <p:sp>
        <p:nvSpPr>
          <p:cNvPr id="4" name="Rectangle 240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en-US" sz="1400"/>
          </a:p>
        </p:txBody>
      </p:sp>
      <p:sp>
        <p:nvSpPr>
          <p:cNvPr id="5" name="Rectangle 24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3367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D0DE96D1-FC30-4513-96F5-2813FFB2AE99}" type="slidenum">
              <a:rPr lang="zh-CN" altLang="en-US" sz="1400"/>
              <a:pPr lvl="0" algn="r" eaLnBrk="1" hangingPunct="1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39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C98D1EF1-6256-49EE-8A37-648683744A49}" type="datetime1">
              <a:rPr lang="zh-CN" altLang="en-US" sz="1400"/>
              <a:pPr lvl="0" eaLnBrk="1" hangingPunct="1"/>
              <a:t>2021/4/14</a:t>
            </a:fld>
            <a:endParaRPr lang="zh-CN" altLang="en-US" sz="1400"/>
          </a:p>
        </p:txBody>
      </p:sp>
      <p:sp>
        <p:nvSpPr>
          <p:cNvPr id="3" name="Rectangle 240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en-US" sz="1400"/>
          </a:p>
        </p:txBody>
      </p:sp>
      <p:sp>
        <p:nvSpPr>
          <p:cNvPr id="4" name="Rectangle 24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3367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D0DE96D1-FC30-4513-96F5-2813FFB2AE99}" type="slidenum">
              <a:rPr lang="zh-CN" altLang="en-US" sz="1400"/>
              <a:pPr lvl="0" algn="r" eaLnBrk="1" hangingPunct="1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9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C98D1EF1-6256-49EE-8A37-648683744A49}" type="datetime1">
              <a:rPr lang="zh-CN" altLang="en-US" sz="1400"/>
              <a:pPr lvl="0" eaLnBrk="1" hangingPunct="1"/>
              <a:t>2021/4/14</a:t>
            </a:fld>
            <a:endParaRPr lang="zh-CN" altLang="en-US" sz="1400"/>
          </a:p>
        </p:txBody>
      </p:sp>
      <p:sp>
        <p:nvSpPr>
          <p:cNvPr id="6" name="Rectangle 240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en-US" sz="1400"/>
          </a:p>
        </p:txBody>
      </p:sp>
      <p:sp>
        <p:nvSpPr>
          <p:cNvPr id="7" name="Rectangle 24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3367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D0DE96D1-FC30-4513-96F5-2813FFB2AE99}" type="slidenum">
              <a:rPr lang="zh-CN" altLang="en-US" sz="1400"/>
              <a:pPr lvl="0" algn="r" eaLnBrk="1" hangingPunct="1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48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Rectangle 148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Rectangle 148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B2BAE49F-8012-402B-B1A1-5F812381C60B}" type="slidenum">
              <a:rPr lang="zh-CN" altLang="en-US" sz="120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9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C98D1EF1-6256-49EE-8A37-648683744A49}" type="datetime1">
              <a:rPr lang="zh-CN" altLang="en-US" sz="1400"/>
              <a:pPr lvl="0" eaLnBrk="1" hangingPunct="1"/>
              <a:t>2021/4/14</a:t>
            </a:fld>
            <a:endParaRPr lang="zh-CN" altLang="en-US" sz="1400"/>
          </a:p>
        </p:txBody>
      </p:sp>
      <p:sp>
        <p:nvSpPr>
          <p:cNvPr id="6" name="Rectangle 240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en-US" sz="1400"/>
          </a:p>
        </p:txBody>
      </p:sp>
      <p:sp>
        <p:nvSpPr>
          <p:cNvPr id="7" name="Rectangle 24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3367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D0DE96D1-FC30-4513-96F5-2813FFB2AE99}" type="slidenum">
              <a:rPr lang="zh-CN" altLang="en-US" sz="1400"/>
              <a:pPr lvl="0" algn="r" eaLnBrk="1" hangingPunct="1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39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C98D1EF1-6256-49EE-8A37-648683744A49}" type="datetime1">
              <a:rPr lang="zh-CN" altLang="en-US" sz="1400"/>
              <a:pPr lvl="0" eaLnBrk="1" hangingPunct="1"/>
              <a:t>2021/4/14</a:t>
            </a:fld>
            <a:endParaRPr lang="zh-CN" altLang="en-US" sz="1400"/>
          </a:p>
        </p:txBody>
      </p:sp>
      <p:sp>
        <p:nvSpPr>
          <p:cNvPr id="5" name="Rectangle 240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en-US" sz="1400"/>
          </a:p>
        </p:txBody>
      </p:sp>
      <p:sp>
        <p:nvSpPr>
          <p:cNvPr id="6" name="Rectangle 24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3367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D0DE96D1-FC30-4513-96F5-2813FFB2AE99}" type="slidenum">
              <a:rPr lang="zh-CN" altLang="en-US" sz="1400"/>
              <a:pPr lvl="0" algn="r" eaLnBrk="1" hangingPunct="1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8684" y="228600"/>
            <a:ext cx="2846916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7933" y="228600"/>
            <a:ext cx="8337551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39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C98D1EF1-6256-49EE-8A37-648683744A49}" type="datetime1">
              <a:rPr lang="zh-CN" altLang="en-US" sz="1400"/>
              <a:pPr lvl="0" eaLnBrk="1" hangingPunct="1"/>
              <a:t>2021/4/14</a:t>
            </a:fld>
            <a:endParaRPr lang="zh-CN" altLang="en-US" sz="1400"/>
          </a:p>
        </p:txBody>
      </p:sp>
      <p:sp>
        <p:nvSpPr>
          <p:cNvPr id="5" name="Rectangle 240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en-US" sz="1400"/>
          </a:p>
        </p:txBody>
      </p:sp>
      <p:sp>
        <p:nvSpPr>
          <p:cNvPr id="6" name="Rectangle 24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3367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D0DE96D1-FC30-4513-96F5-2813FFB2AE99}" type="slidenum">
              <a:rPr lang="zh-CN" altLang="en-US" sz="1400"/>
              <a:pPr lvl="0" algn="r" eaLnBrk="1" hangingPunct="1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35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5" name="Rectangle 35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6" name="Rectangle 358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0E5E84C5-3256-4BEE-A85B-C9C332DDECD4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5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5" name="Rectangle 35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6" name="Rectangle 358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0E5E84C5-3256-4BEE-A85B-C9C332DDECD4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5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5" name="Rectangle 35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6" name="Rectangle 358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0E5E84C5-3256-4BEE-A85B-C9C332DDECD4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5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6" name="Rectangle 35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7" name="Rectangle 358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0E5E84C5-3256-4BEE-A85B-C9C332DDECD4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5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8" name="Rectangle 35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9" name="Rectangle 358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0E5E84C5-3256-4BEE-A85B-C9C332DDECD4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5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4" name="Rectangle 35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5" name="Rectangle 358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0E5E84C5-3256-4BEE-A85B-C9C332DDECD4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35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3" name="Rectangle 35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4" name="Rectangle 358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0E5E84C5-3256-4BEE-A85B-C9C332DDECD4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48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Rectangle 148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Rectangle 148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B2BAE49F-8012-402B-B1A1-5F812381C60B}" type="slidenum">
              <a:rPr lang="zh-CN" altLang="en-US" sz="120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5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6" name="Rectangle 35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7" name="Rectangle 358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0E5E84C5-3256-4BEE-A85B-C9C332DDECD4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5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6" name="Rectangle 35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7" name="Rectangle 358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0E5E84C5-3256-4BEE-A85B-C9C332DDECD4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5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5" name="Rectangle 35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6" name="Rectangle 358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0E5E84C5-3256-4BEE-A85B-C9C332DDECD4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26400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5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5" name="Rectangle 357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6" name="Rectangle 358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0E5E84C5-3256-4BEE-A85B-C9C332DDECD4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27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5" name="Rectangle 27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6" name="Rectangle 27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F9C825A-73A1-409E-A648-394B190A54D9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7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5" name="Rectangle 27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6" name="Rectangle 27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F9C825A-73A1-409E-A648-394B190A54D9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7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5" name="Rectangle 27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6" name="Rectangle 27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F9C825A-73A1-409E-A648-394B190A54D9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35163"/>
            <a:ext cx="5384800" cy="4389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7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6" name="Rectangle 27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7" name="Rectangle 27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F9C825A-73A1-409E-A648-394B190A54D9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7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8" name="Rectangle 27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9" name="Rectangle 27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F9C825A-73A1-409E-A648-394B190A54D9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7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4" name="Rectangle 27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5" name="Rectangle 27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F9C825A-73A1-409E-A648-394B190A54D9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48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Rectangle 148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Rectangle 148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B2BAE49F-8012-402B-B1A1-5F812381C60B}" type="slidenum">
              <a:rPr lang="zh-CN" altLang="en-US" sz="120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7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3" name="Rectangle 27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4" name="Rectangle 27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F9C825A-73A1-409E-A648-394B190A54D9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7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6" name="Rectangle 27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7" name="Rectangle 27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F9C825A-73A1-409E-A648-394B190A54D9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7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6" name="Rectangle 27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7" name="Rectangle 27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F9C825A-73A1-409E-A648-394B190A54D9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7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5" name="Rectangle 27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6" name="Rectangle 27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F9C825A-73A1-409E-A648-394B190A54D9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704850"/>
            <a:ext cx="2743200" cy="5619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704850"/>
            <a:ext cx="8026400" cy="5619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7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5" name="Rectangle 27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6" name="Rectangle 27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F9C825A-73A1-409E-A648-394B190A54D9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283200" y="1066800"/>
            <a:ext cx="6197600" cy="19812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5283200" y="3657600"/>
            <a:ext cx="6096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167" y="6076950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076950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076950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6400" y="1981200"/>
            <a:ext cx="5592233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1833" y="1981200"/>
            <a:ext cx="5592233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48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" name="Rectangle 148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9" name="Rectangle 148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B2BAE49F-8012-402B-B1A1-5F812381C60B}" type="slidenum">
              <a:rPr lang="zh-CN" altLang="en-US" sz="120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7151" y="685800"/>
            <a:ext cx="2846916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85800"/>
            <a:ext cx="8341784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685800"/>
            <a:ext cx="11387667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06400" y="1981200"/>
            <a:ext cx="5592233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201833" y="1981200"/>
            <a:ext cx="5592233" cy="38862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48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4" name="Rectangle 148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Rectangle 148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B2BAE49F-8012-402B-B1A1-5F812381C60B}" type="slidenum">
              <a:rPr lang="zh-CN" altLang="en-US" sz="120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48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" name="Rectangle 148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4" name="Rectangle 148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B2BAE49F-8012-402B-B1A1-5F812381C60B}" type="slidenum">
              <a:rPr lang="zh-CN" altLang="en-US" sz="120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8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Rectangle 148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Rectangle 148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B2BAE49F-8012-402B-B1A1-5F812381C60B}" type="slidenum">
              <a:rPr lang="zh-CN" altLang="en-US" sz="120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80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Rectangle 1481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Rectangle 1482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B2BAE49F-8012-402B-B1A1-5F812381C60B}" type="slidenum">
              <a:rPr lang="zh-CN" altLang="en-US" sz="120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image" Target="../media/image1.jpe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image" Target="../media/image1.jpeg" /><Relationship Id="rId13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10" Type="http://schemas.openxmlformats.org/officeDocument/2006/relationships/slideLayout" Target="../slideLayouts/slideLayout54.xml" /><Relationship Id="rId11" Type="http://schemas.openxmlformats.org/officeDocument/2006/relationships/slideLayout" Target="../slideLayouts/slideLayout55.xml" /><Relationship Id="rId12" Type="http://schemas.openxmlformats.org/officeDocument/2006/relationships/slideLayout" Target="../slideLayouts/slideLayout56.xml" /><Relationship Id="rId13" Type="http://schemas.openxmlformats.org/officeDocument/2006/relationships/image" Target="../media/image3.jpeg" /><Relationship Id="rId14" Type="http://schemas.openxmlformats.org/officeDocument/2006/relationships/theme" Target="../theme/theme5.xml" /><Relationship Id="rId2" Type="http://schemas.openxmlformats.org/officeDocument/2006/relationships/slideLayout" Target="../slideLayouts/slideLayout46.xml" /><Relationship Id="rId3" Type="http://schemas.openxmlformats.org/officeDocument/2006/relationships/slideLayout" Target="../slideLayouts/slideLayout47.xml" /><Relationship Id="rId4" Type="http://schemas.openxmlformats.org/officeDocument/2006/relationships/slideLayout" Target="../slideLayouts/slideLayout48.xml" /><Relationship Id="rId5" Type="http://schemas.openxmlformats.org/officeDocument/2006/relationships/slideLayout" Target="../slideLayouts/slideLayout49.xml" /><Relationship Id="rId6" Type="http://schemas.openxmlformats.org/officeDocument/2006/relationships/slideLayout" Target="../slideLayouts/slideLayout50.xml" /><Relationship Id="rId7" Type="http://schemas.openxmlformats.org/officeDocument/2006/relationships/slideLayout" Target="../slideLayouts/slideLayout51.xml" /><Relationship Id="rId8" Type="http://schemas.openxmlformats.org/officeDocument/2006/relationships/slideLayout" Target="../slideLayouts/slideLayout52.xml" /><Relationship Id="rId9" Type="http://schemas.openxmlformats.org/officeDocument/2006/relationships/slideLayout" Target="../slideLayouts/slideLayout5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>
            <a:alphaModFix amt="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147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1479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3200" b="0" i="0" u="none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–"/>
              <a:defRPr kumimoji="0" lang="zh-CN" altLang="en-US" sz="2800" b="0" i="0" u="none" baseline="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baseline="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–"/>
              <a:defRPr kumimoji="0" lang="zh-CN" altLang="en-US" sz="2000" b="0" i="0" u="none" baseline="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»"/>
              <a:defRPr kumimoji="0" lang="zh-CN" altLang="en-US" sz="2000" b="0" i="0" u="none" baseline="0">
                <a:solidFill>
                  <a:srgbClr val="000000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Rectangle 148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1029" name="Rectangle 148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1030" name="Rectangle 148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B2BAE49F-8012-402B-B1A1-5F812381C60B}" type="slidenum">
              <a:rPr lang="zh-CN" altLang="en-US" sz="120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rgbClr val="000000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/>
        <a:buChar char="•"/>
        <a:defRPr kumimoji="0" sz="3200" b="0" i="0" u="none" baseline="0">
          <a:solidFill>
            <a:srgbClr val="000000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/>
        <a:buChar char="–"/>
        <a:defRPr kumimoji="0" sz="2800" b="0" i="0" u="none" baseline="0">
          <a:solidFill>
            <a:srgbClr val="000000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/>
        <a:buChar char="•"/>
        <a:defRPr kumimoji="0" sz="2400" b="0" i="0" u="none" baseline="0">
          <a:solidFill>
            <a:srgbClr val="000000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/>
        <a:buChar char="–"/>
        <a:defRPr kumimoji="0" sz="2000" b="0" i="0" u="none" baseline="0">
          <a:solidFill>
            <a:srgbClr val="000000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/>
        <a:buChar char="»"/>
        <a:defRPr kumimoji="0" sz="2000" b="0" i="0" u="none" baseline="0">
          <a:solidFill>
            <a:srgbClr val="000000"/>
          </a:solidFill>
          <a:effectLst/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»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»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»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»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Group -1008"/>
          <p:cNvGrpSpPr/>
          <p:nvPr/>
        </p:nvGrpSpPr>
        <p:grpSpPr>
          <a:xfrm>
            <a:off x="755651" y="0"/>
            <a:ext cx="10521949" cy="6821488"/>
            <a:chExt cx="4971" cy="4297"/>
          </a:xfrm>
        </p:grpSpPr>
        <p:sp>
          <p:nvSpPr>
            <p:cNvPr id="2156" name="Rectangle 0"/>
            <p:cNvSpPr>
              <a:spLocks noChangeArrowheads="1"/>
            </p:cNvSpPr>
            <p:nvPr/>
          </p:nvSpPr>
          <p:spPr bwMode="auto">
            <a:xfrm>
              <a:off x="35" y="0"/>
              <a:ext cx="21" cy="10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57" name="Freeform 1"/>
            <p:cNvSpPr>
              <a:spLocks noChangeArrowheads="1"/>
            </p:cNvSpPr>
            <p:nvPr/>
          </p:nvSpPr>
          <p:spPr bwMode="auto">
            <a:xfrm>
              <a:off x="35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58" name="Freeform 2"/>
            <p:cNvSpPr>
              <a:spLocks noChangeArrowheads="1"/>
            </p:cNvSpPr>
            <p:nvPr/>
          </p:nvSpPr>
          <p:spPr bwMode="auto">
            <a:xfrm>
              <a:off x="35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59" name="Freeform 3"/>
            <p:cNvSpPr>
              <a:spLocks noChangeArrowheads="1"/>
            </p:cNvSpPr>
            <p:nvPr/>
          </p:nvSpPr>
          <p:spPr bwMode="auto">
            <a:xfrm>
              <a:off x="35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60" name="Freeform 4"/>
            <p:cNvSpPr>
              <a:spLocks noChangeArrowheads="1"/>
            </p:cNvSpPr>
            <p:nvPr/>
          </p:nvSpPr>
          <p:spPr bwMode="auto">
            <a:xfrm>
              <a:off x="35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61" name="Freeform 5"/>
            <p:cNvSpPr>
              <a:spLocks noChangeArrowheads="1"/>
            </p:cNvSpPr>
            <p:nvPr/>
          </p:nvSpPr>
          <p:spPr bwMode="auto">
            <a:xfrm>
              <a:off x="35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62" name="Freeform 6"/>
            <p:cNvSpPr>
              <a:spLocks noChangeArrowheads="1"/>
            </p:cNvSpPr>
            <p:nvPr/>
          </p:nvSpPr>
          <p:spPr bwMode="auto">
            <a:xfrm>
              <a:off x="35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63" name="Freeform 7"/>
            <p:cNvSpPr>
              <a:spLocks noChangeArrowheads="1"/>
            </p:cNvSpPr>
            <p:nvPr/>
          </p:nvSpPr>
          <p:spPr bwMode="auto">
            <a:xfrm>
              <a:off x="35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64" name="Freeform 8"/>
            <p:cNvSpPr>
              <a:spLocks noChangeArrowheads="1"/>
            </p:cNvSpPr>
            <p:nvPr/>
          </p:nvSpPr>
          <p:spPr bwMode="auto">
            <a:xfrm>
              <a:off x="35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65" name="Freeform 9"/>
            <p:cNvSpPr>
              <a:spLocks noChangeArrowheads="1"/>
            </p:cNvSpPr>
            <p:nvPr/>
          </p:nvSpPr>
          <p:spPr bwMode="auto">
            <a:xfrm>
              <a:off x="35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66" name="Freeform 10"/>
            <p:cNvSpPr>
              <a:spLocks noChangeArrowheads="1"/>
            </p:cNvSpPr>
            <p:nvPr/>
          </p:nvSpPr>
          <p:spPr bwMode="auto">
            <a:xfrm>
              <a:off x="35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67" name="Rectangle 11"/>
            <p:cNvSpPr>
              <a:spLocks noChangeArrowheads="1"/>
            </p:cNvSpPr>
            <p:nvPr/>
          </p:nvSpPr>
          <p:spPr bwMode="auto">
            <a:xfrm>
              <a:off x="35" y="4246"/>
              <a:ext cx="21" cy="5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68" name="Rectangle 12"/>
            <p:cNvSpPr>
              <a:spLocks noChangeArrowheads="1"/>
            </p:cNvSpPr>
            <p:nvPr/>
          </p:nvSpPr>
          <p:spPr bwMode="auto">
            <a:xfrm>
              <a:off x="480" y="0"/>
              <a:ext cx="21" cy="10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69" name="Freeform 13"/>
            <p:cNvSpPr>
              <a:spLocks noChangeArrowheads="1"/>
            </p:cNvSpPr>
            <p:nvPr/>
          </p:nvSpPr>
          <p:spPr bwMode="auto">
            <a:xfrm>
              <a:off x="480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70" name="Freeform 14"/>
            <p:cNvSpPr>
              <a:spLocks noChangeArrowheads="1"/>
            </p:cNvSpPr>
            <p:nvPr/>
          </p:nvSpPr>
          <p:spPr bwMode="auto">
            <a:xfrm>
              <a:off x="480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71" name="Freeform 15"/>
            <p:cNvSpPr>
              <a:spLocks noChangeArrowheads="1"/>
            </p:cNvSpPr>
            <p:nvPr/>
          </p:nvSpPr>
          <p:spPr bwMode="auto">
            <a:xfrm>
              <a:off x="480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72" name="Freeform 16"/>
            <p:cNvSpPr>
              <a:spLocks noChangeArrowheads="1"/>
            </p:cNvSpPr>
            <p:nvPr/>
          </p:nvSpPr>
          <p:spPr bwMode="auto">
            <a:xfrm>
              <a:off x="480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73" name="Freeform 17"/>
            <p:cNvSpPr>
              <a:spLocks noChangeArrowheads="1"/>
            </p:cNvSpPr>
            <p:nvPr/>
          </p:nvSpPr>
          <p:spPr bwMode="auto">
            <a:xfrm>
              <a:off x="480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74" name="Freeform 18"/>
            <p:cNvSpPr>
              <a:spLocks noChangeArrowheads="1"/>
            </p:cNvSpPr>
            <p:nvPr/>
          </p:nvSpPr>
          <p:spPr bwMode="auto">
            <a:xfrm>
              <a:off x="480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75" name="Freeform 19"/>
            <p:cNvSpPr>
              <a:spLocks noChangeArrowheads="1"/>
            </p:cNvSpPr>
            <p:nvPr/>
          </p:nvSpPr>
          <p:spPr bwMode="auto">
            <a:xfrm>
              <a:off x="480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76" name="Freeform 20"/>
            <p:cNvSpPr>
              <a:spLocks noChangeArrowheads="1"/>
            </p:cNvSpPr>
            <p:nvPr/>
          </p:nvSpPr>
          <p:spPr bwMode="auto">
            <a:xfrm>
              <a:off x="480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77" name="Freeform 21"/>
            <p:cNvSpPr>
              <a:spLocks noChangeArrowheads="1"/>
            </p:cNvSpPr>
            <p:nvPr/>
          </p:nvSpPr>
          <p:spPr bwMode="auto">
            <a:xfrm>
              <a:off x="480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78" name="Freeform 22"/>
            <p:cNvSpPr>
              <a:spLocks noChangeArrowheads="1"/>
            </p:cNvSpPr>
            <p:nvPr/>
          </p:nvSpPr>
          <p:spPr bwMode="auto">
            <a:xfrm>
              <a:off x="480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79" name="Rectangle 23"/>
            <p:cNvSpPr>
              <a:spLocks noChangeArrowheads="1"/>
            </p:cNvSpPr>
            <p:nvPr/>
          </p:nvSpPr>
          <p:spPr bwMode="auto">
            <a:xfrm>
              <a:off x="480" y="4246"/>
              <a:ext cx="21" cy="5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80" name="Rectangle 24"/>
            <p:cNvSpPr>
              <a:spLocks noChangeArrowheads="1"/>
            </p:cNvSpPr>
            <p:nvPr/>
          </p:nvSpPr>
          <p:spPr bwMode="auto">
            <a:xfrm>
              <a:off x="930" y="0"/>
              <a:ext cx="21" cy="10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81" name="Freeform 25"/>
            <p:cNvSpPr>
              <a:spLocks noChangeArrowheads="1"/>
            </p:cNvSpPr>
            <p:nvPr/>
          </p:nvSpPr>
          <p:spPr bwMode="auto">
            <a:xfrm>
              <a:off x="930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82" name="Freeform 26"/>
            <p:cNvSpPr>
              <a:spLocks noChangeArrowheads="1"/>
            </p:cNvSpPr>
            <p:nvPr/>
          </p:nvSpPr>
          <p:spPr bwMode="auto">
            <a:xfrm>
              <a:off x="930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83" name="Freeform 27"/>
            <p:cNvSpPr>
              <a:spLocks noChangeArrowheads="1"/>
            </p:cNvSpPr>
            <p:nvPr/>
          </p:nvSpPr>
          <p:spPr bwMode="auto">
            <a:xfrm>
              <a:off x="930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84" name="Freeform 28"/>
            <p:cNvSpPr>
              <a:spLocks noChangeArrowheads="1"/>
            </p:cNvSpPr>
            <p:nvPr/>
          </p:nvSpPr>
          <p:spPr bwMode="auto">
            <a:xfrm>
              <a:off x="930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85" name="Freeform 29"/>
            <p:cNvSpPr>
              <a:spLocks noChangeArrowheads="1"/>
            </p:cNvSpPr>
            <p:nvPr/>
          </p:nvSpPr>
          <p:spPr bwMode="auto">
            <a:xfrm>
              <a:off x="930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86" name="Freeform 30"/>
            <p:cNvSpPr>
              <a:spLocks noChangeArrowheads="1"/>
            </p:cNvSpPr>
            <p:nvPr/>
          </p:nvSpPr>
          <p:spPr bwMode="auto">
            <a:xfrm>
              <a:off x="930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87" name="Freeform 31"/>
            <p:cNvSpPr>
              <a:spLocks noChangeArrowheads="1"/>
            </p:cNvSpPr>
            <p:nvPr/>
          </p:nvSpPr>
          <p:spPr bwMode="auto">
            <a:xfrm>
              <a:off x="930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88" name="Freeform 32"/>
            <p:cNvSpPr>
              <a:spLocks noChangeArrowheads="1"/>
            </p:cNvSpPr>
            <p:nvPr/>
          </p:nvSpPr>
          <p:spPr bwMode="auto">
            <a:xfrm>
              <a:off x="930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89" name="Freeform 33"/>
            <p:cNvSpPr>
              <a:spLocks noChangeArrowheads="1"/>
            </p:cNvSpPr>
            <p:nvPr/>
          </p:nvSpPr>
          <p:spPr bwMode="auto">
            <a:xfrm>
              <a:off x="930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90" name="Freeform 34"/>
            <p:cNvSpPr>
              <a:spLocks noChangeArrowheads="1"/>
            </p:cNvSpPr>
            <p:nvPr/>
          </p:nvSpPr>
          <p:spPr bwMode="auto">
            <a:xfrm>
              <a:off x="930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91" name="Rectangle 35"/>
            <p:cNvSpPr>
              <a:spLocks noChangeArrowheads="1"/>
            </p:cNvSpPr>
            <p:nvPr/>
          </p:nvSpPr>
          <p:spPr bwMode="auto">
            <a:xfrm>
              <a:off x="930" y="4246"/>
              <a:ext cx="21" cy="5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92" name="Rectangle 36"/>
            <p:cNvSpPr>
              <a:spLocks noChangeArrowheads="1"/>
            </p:cNvSpPr>
            <p:nvPr/>
          </p:nvSpPr>
          <p:spPr bwMode="auto">
            <a:xfrm>
              <a:off x="1375" y="0"/>
              <a:ext cx="21" cy="10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93" name="Freeform 37"/>
            <p:cNvSpPr>
              <a:spLocks noChangeArrowheads="1"/>
            </p:cNvSpPr>
            <p:nvPr/>
          </p:nvSpPr>
          <p:spPr bwMode="auto">
            <a:xfrm>
              <a:off x="1375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94" name="Freeform 38"/>
            <p:cNvSpPr>
              <a:spLocks noChangeArrowheads="1"/>
            </p:cNvSpPr>
            <p:nvPr/>
          </p:nvSpPr>
          <p:spPr bwMode="auto">
            <a:xfrm>
              <a:off x="1375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95" name="Freeform 39"/>
            <p:cNvSpPr>
              <a:spLocks noChangeArrowheads="1"/>
            </p:cNvSpPr>
            <p:nvPr/>
          </p:nvSpPr>
          <p:spPr bwMode="auto">
            <a:xfrm>
              <a:off x="1375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96" name="Freeform 40"/>
            <p:cNvSpPr>
              <a:spLocks noChangeArrowheads="1"/>
            </p:cNvSpPr>
            <p:nvPr/>
          </p:nvSpPr>
          <p:spPr bwMode="auto">
            <a:xfrm>
              <a:off x="1375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97" name="Freeform 41"/>
            <p:cNvSpPr>
              <a:spLocks noChangeArrowheads="1"/>
            </p:cNvSpPr>
            <p:nvPr/>
          </p:nvSpPr>
          <p:spPr bwMode="auto">
            <a:xfrm>
              <a:off x="1375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98" name="Freeform 42"/>
            <p:cNvSpPr>
              <a:spLocks noChangeArrowheads="1"/>
            </p:cNvSpPr>
            <p:nvPr/>
          </p:nvSpPr>
          <p:spPr bwMode="auto">
            <a:xfrm>
              <a:off x="1375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99" name="Freeform 43"/>
            <p:cNvSpPr>
              <a:spLocks noChangeArrowheads="1"/>
            </p:cNvSpPr>
            <p:nvPr/>
          </p:nvSpPr>
          <p:spPr bwMode="auto">
            <a:xfrm>
              <a:off x="1375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00" name="Freeform 44"/>
            <p:cNvSpPr>
              <a:spLocks noChangeArrowheads="1"/>
            </p:cNvSpPr>
            <p:nvPr/>
          </p:nvSpPr>
          <p:spPr bwMode="auto">
            <a:xfrm>
              <a:off x="1375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01" name="Freeform 45"/>
            <p:cNvSpPr>
              <a:spLocks noChangeArrowheads="1"/>
            </p:cNvSpPr>
            <p:nvPr/>
          </p:nvSpPr>
          <p:spPr bwMode="auto">
            <a:xfrm>
              <a:off x="1375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02" name="Freeform 46"/>
            <p:cNvSpPr>
              <a:spLocks noChangeArrowheads="1"/>
            </p:cNvSpPr>
            <p:nvPr/>
          </p:nvSpPr>
          <p:spPr bwMode="auto">
            <a:xfrm>
              <a:off x="1375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03" name="Rectangle 47"/>
            <p:cNvSpPr>
              <a:spLocks noChangeArrowheads="1"/>
            </p:cNvSpPr>
            <p:nvPr/>
          </p:nvSpPr>
          <p:spPr bwMode="auto">
            <a:xfrm>
              <a:off x="1375" y="4246"/>
              <a:ext cx="21" cy="5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04" name="Rectangle 48"/>
            <p:cNvSpPr>
              <a:spLocks noChangeArrowheads="1"/>
            </p:cNvSpPr>
            <p:nvPr/>
          </p:nvSpPr>
          <p:spPr bwMode="auto">
            <a:xfrm>
              <a:off x="1820" y="0"/>
              <a:ext cx="21" cy="10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05" name="Freeform 49"/>
            <p:cNvSpPr>
              <a:spLocks noChangeArrowheads="1"/>
            </p:cNvSpPr>
            <p:nvPr/>
          </p:nvSpPr>
          <p:spPr bwMode="auto">
            <a:xfrm>
              <a:off x="1820" y="202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06" name="Freeform 50"/>
            <p:cNvSpPr>
              <a:spLocks noChangeArrowheads="1"/>
            </p:cNvSpPr>
            <p:nvPr/>
          </p:nvSpPr>
          <p:spPr bwMode="auto">
            <a:xfrm>
              <a:off x="1820" y="607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07" name="Freeform 51"/>
            <p:cNvSpPr>
              <a:spLocks noChangeArrowheads="1"/>
            </p:cNvSpPr>
            <p:nvPr/>
          </p:nvSpPr>
          <p:spPr bwMode="auto">
            <a:xfrm>
              <a:off x="1820" y="101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08" name="Freeform 52"/>
            <p:cNvSpPr>
              <a:spLocks noChangeArrowheads="1"/>
            </p:cNvSpPr>
            <p:nvPr/>
          </p:nvSpPr>
          <p:spPr bwMode="auto">
            <a:xfrm>
              <a:off x="1820" y="141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09" name="Freeform 53"/>
            <p:cNvSpPr>
              <a:spLocks noChangeArrowheads="1"/>
            </p:cNvSpPr>
            <p:nvPr/>
          </p:nvSpPr>
          <p:spPr bwMode="auto">
            <a:xfrm>
              <a:off x="1820" y="182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10" name="Freeform 54"/>
            <p:cNvSpPr>
              <a:spLocks noChangeArrowheads="1"/>
            </p:cNvSpPr>
            <p:nvPr/>
          </p:nvSpPr>
          <p:spPr bwMode="auto">
            <a:xfrm>
              <a:off x="1820" y="2224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11" name="Freeform 55"/>
            <p:cNvSpPr>
              <a:spLocks noChangeArrowheads="1"/>
            </p:cNvSpPr>
            <p:nvPr/>
          </p:nvSpPr>
          <p:spPr bwMode="auto">
            <a:xfrm>
              <a:off x="1820" y="2629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12" name="Freeform 56"/>
            <p:cNvSpPr>
              <a:spLocks noChangeArrowheads="1"/>
            </p:cNvSpPr>
            <p:nvPr/>
          </p:nvSpPr>
          <p:spPr bwMode="auto">
            <a:xfrm>
              <a:off x="1820" y="303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13" name="Freeform 57"/>
            <p:cNvSpPr>
              <a:spLocks noChangeArrowheads="1"/>
            </p:cNvSpPr>
            <p:nvPr/>
          </p:nvSpPr>
          <p:spPr bwMode="auto">
            <a:xfrm>
              <a:off x="1820" y="3438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14" name="Freeform 58"/>
            <p:cNvSpPr>
              <a:spLocks noChangeArrowheads="1"/>
            </p:cNvSpPr>
            <p:nvPr/>
          </p:nvSpPr>
          <p:spPr bwMode="auto">
            <a:xfrm>
              <a:off x="1820" y="384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15" name="Rectangle 59"/>
            <p:cNvSpPr>
              <a:spLocks noChangeArrowheads="1"/>
            </p:cNvSpPr>
            <p:nvPr/>
          </p:nvSpPr>
          <p:spPr bwMode="auto">
            <a:xfrm>
              <a:off x="1820" y="4246"/>
              <a:ext cx="21" cy="5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16" name="Rectangle 60"/>
            <p:cNvSpPr>
              <a:spLocks noChangeArrowheads="1"/>
            </p:cNvSpPr>
            <p:nvPr/>
          </p:nvSpPr>
          <p:spPr bwMode="auto">
            <a:xfrm>
              <a:off x="2271" y="0"/>
              <a:ext cx="20" cy="10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17" name="Freeform 61"/>
            <p:cNvSpPr>
              <a:spLocks noChangeArrowheads="1"/>
            </p:cNvSpPr>
            <p:nvPr/>
          </p:nvSpPr>
          <p:spPr bwMode="auto">
            <a:xfrm>
              <a:off x="227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18" name="Freeform 62"/>
            <p:cNvSpPr>
              <a:spLocks noChangeArrowheads="1"/>
            </p:cNvSpPr>
            <p:nvPr/>
          </p:nvSpPr>
          <p:spPr bwMode="auto">
            <a:xfrm>
              <a:off x="227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19" name="Freeform 63"/>
            <p:cNvSpPr>
              <a:spLocks noChangeArrowheads="1"/>
            </p:cNvSpPr>
            <p:nvPr/>
          </p:nvSpPr>
          <p:spPr bwMode="auto">
            <a:xfrm>
              <a:off x="227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20" name="Freeform 64"/>
            <p:cNvSpPr>
              <a:spLocks noChangeArrowheads="1"/>
            </p:cNvSpPr>
            <p:nvPr/>
          </p:nvSpPr>
          <p:spPr bwMode="auto">
            <a:xfrm>
              <a:off x="227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21" name="Freeform 65"/>
            <p:cNvSpPr>
              <a:spLocks noChangeArrowheads="1"/>
            </p:cNvSpPr>
            <p:nvPr/>
          </p:nvSpPr>
          <p:spPr bwMode="auto">
            <a:xfrm>
              <a:off x="227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22" name="Freeform 66"/>
            <p:cNvSpPr>
              <a:spLocks noChangeArrowheads="1"/>
            </p:cNvSpPr>
            <p:nvPr/>
          </p:nvSpPr>
          <p:spPr bwMode="auto">
            <a:xfrm>
              <a:off x="227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23" name="Freeform 67"/>
            <p:cNvSpPr>
              <a:spLocks noChangeArrowheads="1"/>
            </p:cNvSpPr>
            <p:nvPr/>
          </p:nvSpPr>
          <p:spPr bwMode="auto">
            <a:xfrm>
              <a:off x="227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24" name="Freeform 68"/>
            <p:cNvSpPr>
              <a:spLocks noChangeArrowheads="1"/>
            </p:cNvSpPr>
            <p:nvPr/>
          </p:nvSpPr>
          <p:spPr bwMode="auto">
            <a:xfrm>
              <a:off x="227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25" name="Freeform 69"/>
            <p:cNvSpPr>
              <a:spLocks noChangeArrowheads="1"/>
            </p:cNvSpPr>
            <p:nvPr/>
          </p:nvSpPr>
          <p:spPr bwMode="auto">
            <a:xfrm>
              <a:off x="227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26" name="Freeform 70"/>
            <p:cNvSpPr>
              <a:spLocks noChangeArrowheads="1"/>
            </p:cNvSpPr>
            <p:nvPr/>
          </p:nvSpPr>
          <p:spPr bwMode="auto">
            <a:xfrm>
              <a:off x="227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27" name="Rectangle 71"/>
            <p:cNvSpPr>
              <a:spLocks noChangeArrowheads="1"/>
            </p:cNvSpPr>
            <p:nvPr/>
          </p:nvSpPr>
          <p:spPr bwMode="auto">
            <a:xfrm>
              <a:off x="2271" y="4246"/>
              <a:ext cx="20" cy="5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28" name="Rectangle 72"/>
            <p:cNvSpPr>
              <a:spLocks noChangeArrowheads="1"/>
            </p:cNvSpPr>
            <p:nvPr/>
          </p:nvSpPr>
          <p:spPr bwMode="auto">
            <a:xfrm>
              <a:off x="2716" y="0"/>
              <a:ext cx="20" cy="10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29" name="Freeform 73"/>
            <p:cNvSpPr>
              <a:spLocks noChangeArrowheads="1"/>
            </p:cNvSpPr>
            <p:nvPr/>
          </p:nvSpPr>
          <p:spPr bwMode="auto">
            <a:xfrm>
              <a:off x="2716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30" name="Freeform 74"/>
            <p:cNvSpPr>
              <a:spLocks noChangeArrowheads="1"/>
            </p:cNvSpPr>
            <p:nvPr/>
          </p:nvSpPr>
          <p:spPr bwMode="auto">
            <a:xfrm>
              <a:off x="2716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31" name="Freeform 75"/>
            <p:cNvSpPr>
              <a:spLocks noChangeArrowheads="1"/>
            </p:cNvSpPr>
            <p:nvPr/>
          </p:nvSpPr>
          <p:spPr bwMode="auto">
            <a:xfrm>
              <a:off x="2716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32" name="Freeform 76"/>
            <p:cNvSpPr>
              <a:spLocks noChangeArrowheads="1"/>
            </p:cNvSpPr>
            <p:nvPr/>
          </p:nvSpPr>
          <p:spPr bwMode="auto">
            <a:xfrm>
              <a:off x="2716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33" name="Freeform 77"/>
            <p:cNvSpPr>
              <a:spLocks noChangeArrowheads="1"/>
            </p:cNvSpPr>
            <p:nvPr/>
          </p:nvSpPr>
          <p:spPr bwMode="auto">
            <a:xfrm>
              <a:off x="2716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34" name="Freeform 78"/>
            <p:cNvSpPr>
              <a:spLocks noChangeArrowheads="1"/>
            </p:cNvSpPr>
            <p:nvPr/>
          </p:nvSpPr>
          <p:spPr bwMode="auto">
            <a:xfrm>
              <a:off x="2716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35" name="Freeform 79"/>
            <p:cNvSpPr>
              <a:spLocks noChangeArrowheads="1"/>
            </p:cNvSpPr>
            <p:nvPr/>
          </p:nvSpPr>
          <p:spPr bwMode="auto">
            <a:xfrm>
              <a:off x="2716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36" name="Freeform 80"/>
            <p:cNvSpPr>
              <a:spLocks noChangeArrowheads="1"/>
            </p:cNvSpPr>
            <p:nvPr/>
          </p:nvSpPr>
          <p:spPr bwMode="auto">
            <a:xfrm>
              <a:off x="2716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37" name="Freeform 81"/>
            <p:cNvSpPr>
              <a:spLocks noChangeArrowheads="1"/>
            </p:cNvSpPr>
            <p:nvPr/>
          </p:nvSpPr>
          <p:spPr bwMode="auto">
            <a:xfrm>
              <a:off x="2716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38" name="Freeform 82"/>
            <p:cNvSpPr>
              <a:spLocks noChangeArrowheads="1"/>
            </p:cNvSpPr>
            <p:nvPr/>
          </p:nvSpPr>
          <p:spPr bwMode="auto">
            <a:xfrm>
              <a:off x="2716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39" name="Rectangle 83"/>
            <p:cNvSpPr>
              <a:spLocks noChangeArrowheads="1"/>
            </p:cNvSpPr>
            <p:nvPr/>
          </p:nvSpPr>
          <p:spPr bwMode="auto">
            <a:xfrm>
              <a:off x="2716" y="4246"/>
              <a:ext cx="20" cy="5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40" name="Rectangle 84"/>
            <p:cNvSpPr>
              <a:spLocks noChangeArrowheads="1"/>
            </p:cNvSpPr>
            <p:nvPr/>
          </p:nvSpPr>
          <p:spPr bwMode="auto">
            <a:xfrm>
              <a:off x="3161" y="0"/>
              <a:ext cx="20" cy="10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41" name="Freeform 85"/>
            <p:cNvSpPr>
              <a:spLocks noChangeArrowheads="1"/>
            </p:cNvSpPr>
            <p:nvPr/>
          </p:nvSpPr>
          <p:spPr bwMode="auto">
            <a:xfrm>
              <a:off x="316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42" name="Freeform 86"/>
            <p:cNvSpPr>
              <a:spLocks noChangeArrowheads="1"/>
            </p:cNvSpPr>
            <p:nvPr/>
          </p:nvSpPr>
          <p:spPr bwMode="auto">
            <a:xfrm>
              <a:off x="316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43" name="Freeform 87"/>
            <p:cNvSpPr>
              <a:spLocks noChangeArrowheads="1"/>
            </p:cNvSpPr>
            <p:nvPr/>
          </p:nvSpPr>
          <p:spPr bwMode="auto">
            <a:xfrm>
              <a:off x="316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44" name="Freeform 88"/>
            <p:cNvSpPr>
              <a:spLocks noChangeArrowheads="1"/>
            </p:cNvSpPr>
            <p:nvPr/>
          </p:nvSpPr>
          <p:spPr bwMode="auto">
            <a:xfrm>
              <a:off x="316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45" name="Freeform 89"/>
            <p:cNvSpPr>
              <a:spLocks noChangeArrowheads="1"/>
            </p:cNvSpPr>
            <p:nvPr/>
          </p:nvSpPr>
          <p:spPr bwMode="auto">
            <a:xfrm>
              <a:off x="316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46" name="Freeform 90"/>
            <p:cNvSpPr>
              <a:spLocks noChangeArrowheads="1"/>
            </p:cNvSpPr>
            <p:nvPr/>
          </p:nvSpPr>
          <p:spPr bwMode="auto">
            <a:xfrm>
              <a:off x="316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47" name="Freeform 91"/>
            <p:cNvSpPr>
              <a:spLocks noChangeArrowheads="1"/>
            </p:cNvSpPr>
            <p:nvPr/>
          </p:nvSpPr>
          <p:spPr bwMode="auto">
            <a:xfrm>
              <a:off x="316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48" name="Freeform 92"/>
            <p:cNvSpPr>
              <a:spLocks noChangeArrowheads="1"/>
            </p:cNvSpPr>
            <p:nvPr/>
          </p:nvSpPr>
          <p:spPr bwMode="auto">
            <a:xfrm>
              <a:off x="316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49" name="Freeform 93"/>
            <p:cNvSpPr>
              <a:spLocks noChangeArrowheads="1"/>
            </p:cNvSpPr>
            <p:nvPr/>
          </p:nvSpPr>
          <p:spPr bwMode="auto">
            <a:xfrm>
              <a:off x="316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50" name="Freeform 94"/>
            <p:cNvSpPr>
              <a:spLocks noChangeArrowheads="1"/>
            </p:cNvSpPr>
            <p:nvPr/>
          </p:nvSpPr>
          <p:spPr bwMode="auto">
            <a:xfrm>
              <a:off x="316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51" name="Rectangle 95"/>
            <p:cNvSpPr>
              <a:spLocks noChangeArrowheads="1"/>
            </p:cNvSpPr>
            <p:nvPr/>
          </p:nvSpPr>
          <p:spPr bwMode="auto">
            <a:xfrm>
              <a:off x="3161" y="4246"/>
              <a:ext cx="20" cy="5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52" name="Rectangle 96"/>
            <p:cNvSpPr>
              <a:spLocks noChangeArrowheads="1"/>
            </p:cNvSpPr>
            <p:nvPr/>
          </p:nvSpPr>
          <p:spPr bwMode="auto">
            <a:xfrm>
              <a:off x="3611" y="0"/>
              <a:ext cx="20" cy="10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53" name="Freeform 97"/>
            <p:cNvSpPr>
              <a:spLocks noChangeArrowheads="1"/>
            </p:cNvSpPr>
            <p:nvPr/>
          </p:nvSpPr>
          <p:spPr bwMode="auto">
            <a:xfrm>
              <a:off x="361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54" name="Freeform 98"/>
            <p:cNvSpPr>
              <a:spLocks noChangeArrowheads="1"/>
            </p:cNvSpPr>
            <p:nvPr/>
          </p:nvSpPr>
          <p:spPr bwMode="auto">
            <a:xfrm>
              <a:off x="361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55" name="Freeform 99"/>
            <p:cNvSpPr>
              <a:spLocks noChangeArrowheads="1"/>
            </p:cNvSpPr>
            <p:nvPr/>
          </p:nvSpPr>
          <p:spPr bwMode="auto">
            <a:xfrm>
              <a:off x="361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56" name="Freeform 100"/>
            <p:cNvSpPr>
              <a:spLocks noChangeArrowheads="1"/>
            </p:cNvSpPr>
            <p:nvPr/>
          </p:nvSpPr>
          <p:spPr bwMode="auto">
            <a:xfrm>
              <a:off x="361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57" name="Freeform 101"/>
            <p:cNvSpPr>
              <a:spLocks noChangeArrowheads="1"/>
            </p:cNvSpPr>
            <p:nvPr/>
          </p:nvSpPr>
          <p:spPr bwMode="auto">
            <a:xfrm>
              <a:off x="361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58" name="Freeform 102"/>
            <p:cNvSpPr>
              <a:spLocks noChangeArrowheads="1"/>
            </p:cNvSpPr>
            <p:nvPr/>
          </p:nvSpPr>
          <p:spPr bwMode="auto">
            <a:xfrm>
              <a:off x="361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59" name="Freeform 103"/>
            <p:cNvSpPr>
              <a:spLocks noChangeArrowheads="1"/>
            </p:cNvSpPr>
            <p:nvPr/>
          </p:nvSpPr>
          <p:spPr bwMode="auto">
            <a:xfrm>
              <a:off x="361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60" name="Freeform 104"/>
            <p:cNvSpPr>
              <a:spLocks noChangeArrowheads="1"/>
            </p:cNvSpPr>
            <p:nvPr/>
          </p:nvSpPr>
          <p:spPr bwMode="auto">
            <a:xfrm>
              <a:off x="361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61" name="Freeform 105"/>
            <p:cNvSpPr>
              <a:spLocks noChangeArrowheads="1"/>
            </p:cNvSpPr>
            <p:nvPr/>
          </p:nvSpPr>
          <p:spPr bwMode="auto">
            <a:xfrm>
              <a:off x="361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62" name="Freeform 106"/>
            <p:cNvSpPr>
              <a:spLocks noChangeArrowheads="1"/>
            </p:cNvSpPr>
            <p:nvPr/>
          </p:nvSpPr>
          <p:spPr bwMode="auto">
            <a:xfrm>
              <a:off x="361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63" name="Rectangle 107"/>
            <p:cNvSpPr>
              <a:spLocks noChangeArrowheads="1"/>
            </p:cNvSpPr>
            <p:nvPr/>
          </p:nvSpPr>
          <p:spPr bwMode="auto">
            <a:xfrm>
              <a:off x="3611" y="4246"/>
              <a:ext cx="20" cy="5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64" name="Rectangle 108"/>
            <p:cNvSpPr>
              <a:spLocks noChangeArrowheads="1"/>
            </p:cNvSpPr>
            <p:nvPr/>
          </p:nvSpPr>
          <p:spPr bwMode="auto">
            <a:xfrm>
              <a:off x="4056" y="0"/>
              <a:ext cx="20" cy="10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65" name="Freeform 109"/>
            <p:cNvSpPr>
              <a:spLocks noChangeArrowheads="1"/>
            </p:cNvSpPr>
            <p:nvPr/>
          </p:nvSpPr>
          <p:spPr bwMode="auto">
            <a:xfrm>
              <a:off x="4056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66" name="Freeform 110"/>
            <p:cNvSpPr>
              <a:spLocks noChangeArrowheads="1"/>
            </p:cNvSpPr>
            <p:nvPr/>
          </p:nvSpPr>
          <p:spPr bwMode="auto">
            <a:xfrm>
              <a:off x="4056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67" name="Freeform 111"/>
            <p:cNvSpPr>
              <a:spLocks noChangeArrowheads="1"/>
            </p:cNvSpPr>
            <p:nvPr/>
          </p:nvSpPr>
          <p:spPr bwMode="auto">
            <a:xfrm>
              <a:off x="4056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68" name="Freeform 112"/>
            <p:cNvSpPr>
              <a:spLocks noChangeArrowheads="1"/>
            </p:cNvSpPr>
            <p:nvPr/>
          </p:nvSpPr>
          <p:spPr bwMode="auto">
            <a:xfrm>
              <a:off x="4056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69" name="Freeform 113"/>
            <p:cNvSpPr>
              <a:spLocks noChangeArrowheads="1"/>
            </p:cNvSpPr>
            <p:nvPr/>
          </p:nvSpPr>
          <p:spPr bwMode="auto">
            <a:xfrm>
              <a:off x="4056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70" name="Freeform 114"/>
            <p:cNvSpPr>
              <a:spLocks noChangeArrowheads="1"/>
            </p:cNvSpPr>
            <p:nvPr/>
          </p:nvSpPr>
          <p:spPr bwMode="auto">
            <a:xfrm>
              <a:off x="4056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71" name="Freeform 115"/>
            <p:cNvSpPr>
              <a:spLocks noChangeArrowheads="1"/>
            </p:cNvSpPr>
            <p:nvPr/>
          </p:nvSpPr>
          <p:spPr bwMode="auto">
            <a:xfrm>
              <a:off x="4056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72" name="Freeform 116"/>
            <p:cNvSpPr>
              <a:spLocks noChangeArrowheads="1"/>
            </p:cNvSpPr>
            <p:nvPr/>
          </p:nvSpPr>
          <p:spPr bwMode="auto">
            <a:xfrm>
              <a:off x="4056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73" name="Freeform 117"/>
            <p:cNvSpPr>
              <a:spLocks noChangeArrowheads="1"/>
            </p:cNvSpPr>
            <p:nvPr/>
          </p:nvSpPr>
          <p:spPr bwMode="auto">
            <a:xfrm>
              <a:off x="4056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74" name="Freeform 118"/>
            <p:cNvSpPr>
              <a:spLocks noChangeArrowheads="1"/>
            </p:cNvSpPr>
            <p:nvPr/>
          </p:nvSpPr>
          <p:spPr bwMode="auto">
            <a:xfrm>
              <a:off x="4056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75" name="Rectangle 119"/>
            <p:cNvSpPr>
              <a:spLocks noChangeArrowheads="1"/>
            </p:cNvSpPr>
            <p:nvPr/>
          </p:nvSpPr>
          <p:spPr bwMode="auto">
            <a:xfrm>
              <a:off x="4056" y="4246"/>
              <a:ext cx="20" cy="5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76" name="Rectangle 120"/>
            <p:cNvSpPr>
              <a:spLocks noChangeArrowheads="1"/>
            </p:cNvSpPr>
            <p:nvPr/>
          </p:nvSpPr>
          <p:spPr bwMode="auto">
            <a:xfrm>
              <a:off x="4501" y="0"/>
              <a:ext cx="20" cy="10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77" name="Freeform 121"/>
            <p:cNvSpPr>
              <a:spLocks noChangeArrowheads="1"/>
            </p:cNvSpPr>
            <p:nvPr/>
          </p:nvSpPr>
          <p:spPr bwMode="auto">
            <a:xfrm>
              <a:off x="450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78" name="Freeform 122"/>
            <p:cNvSpPr>
              <a:spLocks noChangeArrowheads="1"/>
            </p:cNvSpPr>
            <p:nvPr/>
          </p:nvSpPr>
          <p:spPr bwMode="auto">
            <a:xfrm>
              <a:off x="450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79" name="Freeform 123"/>
            <p:cNvSpPr>
              <a:spLocks noChangeArrowheads="1"/>
            </p:cNvSpPr>
            <p:nvPr/>
          </p:nvSpPr>
          <p:spPr bwMode="auto">
            <a:xfrm>
              <a:off x="450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80" name="Freeform 124"/>
            <p:cNvSpPr>
              <a:spLocks noChangeArrowheads="1"/>
            </p:cNvSpPr>
            <p:nvPr/>
          </p:nvSpPr>
          <p:spPr bwMode="auto">
            <a:xfrm>
              <a:off x="450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81" name="Freeform 125"/>
            <p:cNvSpPr>
              <a:spLocks noChangeArrowheads="1"/>
            </p:cNvSpPr>
            <p:nvPr/>
          </p:nvSpPr>
          <p:spPr bwMode="auto">
            <a:xfrm>
              <a:off x="450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82" name="Freeform 126"/>
            <p:cNvSpPr>
              <a:spLocks noChangeArrowheads="1"/>
            </p:cNvSpPr>
            <p:nvPr/>
          </p:nvSpPr>
          <p:spPr bwMode="auto">
            <a:xfrm>
              <a:off x="450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83" name="Freeform 127"/>
            <p:cNvSpPr>
              <a:spLocks noChangeArrowheads="1"/>
            </p:cNvSpPr>
            <p:nvPr/>
          </p:nvSpPr>
          <p:spPr bwMode="auto">
            <a:xfrm>
              <a:off x="450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84" name="Freeform 128"/>
            <p:cNvSpPr>
              <a:spLocks noChangeArrowheads="1"/>
            </p:cNvSpPr>
            <p:nvPr/>
          </p:nvSpPr>
          <p:spPr bwMode="auto">
            <a:xfrm>
              <a:off x="450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85" name="Freeform 129"/>
            <p:cNvSpPr>
              <a:spLocks noChangeArrowheads="1"/>
            </p:cNvSpPr>
            <p:nvPr/>
          </p:nvSpPr>
          <p:spPr bwMode="auto">
            <a:xfrm>
              <a:off x="450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86" name="Freeform 130"/>
            <p:cNvSpPr>
              <a:spLocks noChangeArrowheads="1"/>
            </p:cNvSpPr>
            <p:nvPr/>
          </p:nvSpPr>
          <p:spPr bwMode="auto">
            <a:xfrm>
              <a:off x="450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87" name="Rectangle 131"/>
            <p:cNvSpPr>
              <a:spLocks noChangeArrowheads="1"/>
            </p:cNvSpPr>
            <p:nvPr/>
          </p:nvSpPr>
          <p:spPr bwMode="auto">
            <a:xfrm>
              <a:off x="4501" y="4246"/>
              <a:ext cx="20" cy="5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88" name="Rectangle 132"/>
            <p:cNvSpPr>
              <a:spLocks noChangeArrowheads="1"/>
            </p:cNvSpPr>
            <p:nvPr/>
          </p:nvSpPr>
          <p:spPr bwMode="auto">
            <a:xfrm>
              <a:off x="4951" y="0"/>
              <a:ext cx="20" cy="10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89" name="Freeform 133"/>
            <p:cNvSpPr>
              <a:spLocks noChangeArrowheads="1"/>
            </p:cNvSpPr>
            <p:nvPr/>
          </p:nvSpPr>
          <p:spPr bwMode="auto">
            <a:xfrm>
              <a:off x="4951" y="202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90" name="Freeform 134"/>
            <p:cNvSpPr>
              <a:spLocks noChangeArrowheads="1"/>
            </p:cNvSpPr>
            <p:nvPr/>
          </p:nvSpPr>
          <p:spPr bwMode="auto">
            <a:xfrm>
              <a:off x="4951" y="607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91" name="Freeform 135"/>
            <p:cNvSpPr>
              <a:spLocks noChangeArrowheads="1"/>
            </p:cNvSpPr>
            <p:nvPr/>
          </p:nvSpPr>
          <p:spPr bwMode="auto">
            <a:xfrm>
              <a:off x="4951" y="101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92" name="Freeform 136"/>
            <p:cNvSpPr>
              <a:spLocks noChangeArrowheads="1"/>
            </p:cNvSpPr>
            <p:nvPr/>
          </p:nvSpPr>
          <p:spPr bwMode="auto">
            <a:xfrm>
              <a:off x="4951" y="141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93" name="Freeform 137"/>
            <p:cNvSpPr>
              <a:spLocks noChangeArrowheads="1"/>
            </p:cNvSpPr>
            <p:nvPr/>
          </p:nvSpPr>
          <p:spPr bwMode="auto">
            <a:xfrm>
              <a:off x="4951" y="182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94" name="Freeform 138"/>
            <p:cNvSpPr>
              <a:spLocks noChangeArrowheads="1"/>
            </p:cNvSpPr>
            <p:nvPr/>
          </p:nvSpPr>
          <p:spPr bwMode="auto">
            <a:xfrm>
              <a:off x="4951" y="2224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95" name="Freeform 139"/>
            <p:cNvSpPr>
              <a:spLocks noChangeArrowheads="1"/>
            </p:cNvSpPr>
            <p:nvPr/>
          </p:nvSpPr>
          <p:spPr bwMode="auto">
            <a:xfrm>
              <a:off x="4951" y="2629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96" name="Freeform 140"/>
            <p:cNvSpPr>
              <a:spLocks noChangeArrowheads="1"/>
            </p:cNvSpPr>
            <p:nvPr/>
          </p:nvSpPr>
          <p:spPr bwMode="auto">
            <a:xfrm>
              <a:off x="4951" y="303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97" name="Freeform 141"/>
            <p:cNvSpPr>
              <a:spLocks noChangeArrowheads="1"/>
            </p:cNvSpPr>
            <p:nvPr/>
          </p:nvSpPr>
          <p:spPr bwMode="auto">
            <a:xfrm>
              <a:off x="4951" y="3438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98" name="Freeform 142"/>
            <p:cNvSpPr>
              <a:spLocks noChangeArrowheads="1"/>
            </p:cNvSpPr>
            <p:nvPr/>
          </p:nvSpPr>
          <p:spPr bwMode="auto">
            <a:xfrm>
              <a:off x="4951" y="384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299" name="Rectangle 143"/>
            <p:cNvSpPr>
              <a:spLocks noChangeArrowheads="1"/>
            </p:cNvSpPr>
            <p:nvPr/>
          </p:nvSpPr>
          <p:spPr bwMode="auto">
            <a:xfrm>
              <a:off x="4951" y="4246"/>
              <a:ext cx="20" cy="51"/>
            </a:xfrm>
            <a:prstGeom prst="rect">
              <a:avLst/>
            </a:prstGeom>
            <a:solidFill>
              <a:srgbClr val="DDDDDD">
                <a:alpha val="59999"/>
              </a:srgbClr>
            </a:solidFill>
            <a:ln w="9525"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300" name="Freeform 144"/>
            <p:cNvSpPr>
              <a:spLocks noChangeArrowheads="1"/>
            </p:cNvSpPr>
            <p:nvPr/>
          </p:nvSpPr>
          <p:spPr bwMode="auto">
            <a:xfrm>
              <a:off x="0" y="3281"/>
              <a:ext cx="20" cy="10"/>
            </a:xfrm>
            <a:custGeom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</a:path>
              </a:pathLst>
            </a:custGeom>
            <a:solidFill>
              <a:srgbClr val="DDDDDD">
                <a:alpha val="59999"/>
              </a:srgbClr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</p:grpSp>
      <p:grpSp>
        <p:nvGrpSpPr>
          <p:cNvPr id="2051" name="Group -1007"/>
          <p:cNvGrpSpPr/>
          <p:nvPr/>
        </p:nvGrpSpPr>
        <p:grpSpPr>
          <a:xfrm>
            <a:off x="1422400" y="3444875"/>
            <a:ext cx="711200" cy="492125"/>
            <a:chExt cx="1062" cy="981"/>
          </a:xfrm>
        </p:grpSpPr>
        <p:sp>
          <p:nvSpPr>
            <p:cNvPr id="2143" name="Freeform 145"/>
            <p:cNvSpPr>
              <a:spLocks noChangeArrowheads="1"/>
            </p:cNvSpPr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44" name="Freeform 146"/>
            <p:cNvSpPr>
              <a:spLocks noChangeArrowhead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45" name="Freeform 147"/>
            <p:cNvSpPr>
              <a:spLocks noChangeArrowheads="1"/>
            </p:cNvSpPr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46" name="Freeform 148"/>
            <p:cNvSpPr>
              <a:spLocks noChangeArrowheads="1"/>
            </p:cNvSpPr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47" name="Freeform 149"/>
            <p:cNvSpPr>
              <a:spLocks noChangeArrowheads="1"/>
            </p:cNvSpPr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48" name="Freeform 150"/>
            <p:cNvSpPr>
              <a:spLocks noChangeArrowheads="1"/>
            </p:cNvSpPr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49" name="Freeform 151"/>
            <p:cNvSpPr>
              <a:spLocks noChangeArrowheads="1"/>
            </p:cNvSpPr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50" name="Freeform 152"/>
            <p:cNvSpPr>
              <a:spLocks noChangeArrowheads="1"/>
            </p:cNvSpPr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51" name="Freeform 153"/>
            <p:cNvSpPr>
              <a:spLocks noChangeArrowheads="1"/>
            </p:cNvSpPr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52" name="Freeform 154"/>
            <p:cNvSpPr>
              <a:spLocks noChangeArrowheads="1"/>
            </p:cNvSpPr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53" name="Freeform 155"/>
            <p:cNvSpPr>
              <a:spLocks noChangeArrowheads="1"/>
            </p:cNvSpPr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54" name="Freeform 156"/>
            <p:cNvSpPr>
              <a:spLocks noChangeArrowheads="1"/>
            </p:cNvSpPr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55" name="Freeform 157"/>
            <p:cNvSpPr>
              <a:spLocks noChangeArrowheads="1"/>
            </p:cNvSpPr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</p:grpSp>
      <p:grpSp>
        <p:nvGrpSpPr>
          <p:cNvPr id="2052" name="Group -1006"/>
          <p:cNvGrpSpPr/>
          <p:nvPr/>
        </p:nvGrpSpPr>
        <p:grpSpPr>
          <a:xfrm>
            <a:off x="1422400" y="4552950"/>
            <a:ext cx="711200" cy="492125"/>
            <a:chExt cx="1062" cy="981"/>
          </a:xfrm>
        </p:grpSpPr>
        <p:sp>
          <p:nvSpPr>
            <p:cNvPr id="2130" name="Freeform 158"/>
            <p:cNvSpPr>
              <a:spLocks noChangeArrowheads="1"/>
            </p:cNvSpPr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31" name="Freeform 159"/>
            <p:cNvSpPr>
              <a:spLocks noChangeArrowhead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32" name="Freeform 160"/>
            <p:cNvSpPr>
              <a:spLocks noChangeArrowheads="1"/>
            </p:cNvSpPr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33" name="Freeform 161"/>
            <p:cNvSpPr>
              <a:spLocks noChangeArrowheads="1"/>
            </p:cNvSpPr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34" name="Freeform 162"/>
            <p:cNvSpPr>
              <a:spLocks noChangeArrowheads="1"/>
            </p:cNvSpPr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35" name="Freeform 163"/>
            <p:cNvSpPr>
              <a:spLocks noChangeArrowheads="1"/>
            </p:cNvSpPr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36" name="Freeform 164"/>
            <p:cNvSpPr>
              <a:spLocks noChangeArrowheads="1"/>
            </p:cNvSpPr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37" name="Freeform 165"/>
            <p:cNvSpPr>
              <a:spLocks noChangeArrowheads="1"/>
            </p:cNvSpPr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38" name="Freeform 166"/>
            <p:cNvSpPr>
              <a:spLocks noChangeArrowheads="1"/>
            </p:cNvSpPr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39" name="Freeform 167"/>
            <p:cNvSpPr>
              <a:spLocks noChangeArrowheads="1"/>
            </p:cNvSpPr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40" name="Freeform 168"/>
            <p:cNvSpPr>
              <a:spLocks noChangeArrowheads="1"/>
            </p:cNvSpPr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41" name="Freeform 169"/>
            <p:cNvSpPr>
              <a:spLocks noChangeArrowheads="1"/>
            </p:cNvSpPr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42" name="Freeform 170"/>
            <p:cNvSpPr>
              <a:spLocks noChangeArrowheads="1"/>
            </p:cNvSpPr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</p:grpSp>
      <p:grpSp>
        <p:nvGrpSpPr>
          <p:cNvPr id="2053" name="Group -1005"/>
          <p:cNvGrpSpPr/>
          <p:nvPr/>
        </p:nvGrpSpPr>
        <p:grpSpPr>
          <a:xfrm>
            <a:off x="1422400" y="5562600"/>
            <a:ext cx="711200" cy="492125"/>
            <a:chExt cx="1062" cy="981"/>
          </a:xfrm>
        </p:grpSpPr>
        <p:sp>
          <p:nvSpPr>
            <p:cNvPr id="2117" name="Freeform 171"/>
            <p:cNvSpPr>
              <a:spLocks noChangeArrowheads="1"/>
            </p:cNvSpPr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18" name="Freeform 172"/>
            <p:cNvSpPr>
              <a:spLocks noChangeArrowhead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19" name="Freeform 173"/>
            <p:cNvSpPr>
              <a:spLocks noChangeArrowheads="1"/>
            </p:cNvSpPr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20" name="Freeform 174"/>
            <p:cNvSpPr>
              <a:spLocks noChangeArrowheads="1"/>
            </p:cNvSpPr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21" name="Freeform 175"/>
            <p:cNvSpPr>
              <a:spLocks noChangeArrowheads="1"/>
            </p:cNvSpPr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22" name="Freeform 176"/>
            <p:cNvSpPr>
              <a:spLocks noChangeArrowheads="1"/>
            </p:cNvSpPr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23" name="Freeform 177"/>
            <p:cNvSpPr>
              <a:spLocks noChangeArrowheads="1"/>
            </p:cNvSpPr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24" name="Freeform 178"/>
            <p:cNvSpPr>
              <a:spLocks noChangeArrowheads="1"/>
            </p:cNvSpPr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25" name="Freeform 179"/>
            <p:cNvSpPr>
              <a:spLocks noChangeArrowheads="1"/>
            </p:cNvSpPr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26" name="Freeform 180"/>
            <p:cNvSpPr>
              <a:spLocks noChangeArrowheads="1"/>
            </p:cNvSpPr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27" name="Freeform 181"/>
            <p:cNvSpPr>
              <a:spLocks noChangeArrowheads="1"/>
            </p:cNvSpPr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28" name="Freeform 182"/>
            <p:cNvSpPr>
              <a:spLocks noChangeArrowheads="1"/>
            </p:cNvSpPr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29" name="Freeform 183"/>
            <p:cNvSpPr>
              <a:spLocks noChangeArrowheads="1"/>
            </p:cNvSpPr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</p:grpSp>
      <p:grpSp>
        <p:nvGrpSpPr>
          <p:cNvPr id="2054" name="Group -1004"/>
          <p:cNvGrpSpPr/>
          <p:nvPr/>
        </p:nvGrpSpPr>
        <p:grpSpPr>
          <a:xfrm>
            <a:off x="508000" y="3962400"/>
            <a:ext cx="711200" cy="492125"/>
            <a:chExt cx="1062" cy="981"/>
          </a:xfrm>
        </p:grpSpPr>
        <p:sp>
          <p:nvSpPr>
            <p:cNvPr id="2104" name="Freeform 184"/>
            <p:cNvSpPr>
              <a:spLocks noChangeArrowheads="1"/>
            </p:cNvSpPr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05" name="Freeform 185"/>
            <p:cNvSpPr>
              <a:spLocks noChangeArrowhead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06" name="Freeform 186"/>
            <p:cNvSpPr>
              <a:spLocks noChangeArrowheads="1"/>
            </p:cNvSpPr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07" name="Freeform 187"/>
            <p:cNvSpPr>
              <a:spLocks noChangeArrowheads="1"/>
            </p:cNvSpPr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08" name="Freeform 188"/>
            <p:cNvSpPr>
              <a:spLocks noChangeArrowheads="1"/>
            </p:cNvSpPr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09" name="Freeform 189"/>
            <p:cNvSpPr>
              <a:spLocks noChangeArrowheads="1"/>
            </p:cNvSpPr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10" name="Freeform 190"/>
            <p:cNvSpPr>
              <a:spLocks noChangeArrowheads="1"/>
            </p:cNvSpPr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11" name="Freeform 191"/>
            <p:cNvSpPr>
              <a:spLocks noChangeArrowheads="1"/>
            </p:cNvSpPr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12" name="Freeform 192"/>
            <p:cNvSpPr>
              <a:spLocks noChangeArrowheads="1"/>
            </p:cNvSpPr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13" name="Freeform 193"/>
            <p:cNvSpPr>
              <a:spLocks noChangeArrowheads="1"/>
            </p:cNvSpPr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14" name="Freeform 194"/>
            <p:cNvSpPr>
              <a:spLocks noChangeArrowheads="1"/>
            </p:cNvSpPr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15" name="Freeform 195"/>
            <p:cNvSpPr>
              <a:spLocks noChangeArrowheads="1"/>
            </p:cNvSpPr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16" name="Freeform 196"/>
            <p:cNvSpPr>
              <a:spLocks noChangeArrowheads="1"/>
            </p:cNvSpPr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</p:grpSp>
      <p:grpSp>
        <p:nvGrpSpPr>
          <p:cNvPr id="2055" name="Group -1003"/>
          <p:cNvGrpSpPr/>
          <p:nvPr/>
        </p:nvGrpSpPr>
        <p:grpSpPr>
          <a:xfrm>
            <a:off x="508000" y="5070475"/>
            <a:ext cx="711200" cy="492125"/>
            <a:chExt cx="1062" cy="981"/>
          </a:xfrm>
        </p:grpSpPr>
        <p:sp>
          <p:nvSpPr>
            <p:cNvPr id="2091" name="Freeform 197"/>
            <p:cNvSpPr>
              <a:spLocks noChangeArrowheads="1"/>
            </p:cNvSpPr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92" name="Freeform 198"/>
            <p:cNvSpPr>
              <a:spLocks noChangeArrowhead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93" name="Freeform 199"/>
            <p:cNvSpPr>
              <a:spLocks noChangeArrowheads="1"/>
            </p:cNvSpPr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94" name="Freeform 200"/>
            <p:cNvSpPr>
              <a:spLocks noChangeArrowheads="1"/>
            </p:cNvSpPr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95" name="Freeform 201"/>
            <p:cNvSpPr>
              <a:spLocks noChangeArrowheads="1"/>
            </p:cNvSpPr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96" name="Freeform 202"/>
            <p:cNvSpPr>
              <a:spLocks noChangeArrowheads="1"/>
            </p:cNvSpPr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97" name="Freeform 203"/>
            <p:cNvSpPr>
              <a:spLocks noChangeArrowheads="1"/>
            </p:cNvSpPr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98" name="Freeform 204"/>
            <p:cNvSpPr>
              <a:spLocks noChangeArrowheads="1"/>
            </p:cNvSpPr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99" name="Freeform 205"/>
            <p:cNvSpPr>
              <a:spLocks noChangeArrowheads="1"/>
            </p:cNvSpPr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00" name="Freeform 206"/>
            <p:cNvSpPr>
              <a:spLocks noChangeArrowheads="1"/>
            </p:cNvSpPr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01" name="Freeform 207"/>
            <p:cNvSpPr>
              <a:spLocks noChangeArrowheads="1"/>
            </p:cNvSpPr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02" name="Freeform 208"/>
            <p:cNvSpPr>
              <a:spLocks noChangeArrowheads="1"/>
            </p:cNvSpPr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103" name="Freeform 209"/>
            <p:cNvSpPr>
              <a:spLocks noChangeArrowheads="1"/>
            </p:cNvSpPr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</p:grpSp>
      <p:grpSp>
        <p:nvGrpSpPr>
          <p:cNvPr id="2056" name="Group -1002"/>
          <p:cNvGrpSpPr/>
          <p:nvPr/>
        </p:nvGrpSpPr>
        <p:grpSpPr>
          <a:xfrm>
            <a:off x="508000" y="6121400"/>
            <a:ext cx="711200" cy="492125"/>
            <a:chExt cx="1062" cy="981"/>
          </a:xfrm>
        </p:grpSpPr>
        <p:sp>
          <p:nvSpPr>
            <p:cNvPr id="2078" name="Freeform 210"/>
            <p:cNvSpPr>
              <a:spLocks noChangeArrowheads="1"/>
            </p:cNvSpPr>
            <p:nvPr/>
          </p:nvSpPr>
          <p:spPr bwMode="auto">
            <a:xfrm>
              <a:off x="25" y="0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79" name="Freeform 211"/>
            <p:cNvSpPr>
              <a:spLocks noChangeArrowheads="1"/>
            </p:cNvSpPr>
            <p:nvPr/>
          </p:nvSpPr>
          <p:spPr bwMode="auto">
            <a:xfrm>
              <a:off x="0" y="6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80" name="Freeform 212"/>
            <p:cNvSpPr>
              <a:spLocks noChangeArrowheads="1"/>
            </p:cNvSpPr>
            <p:nvPr/>
          </p:nvSpPr>
          <p:spPr bwMode="auto">
            <a:xfrm>
              <a:off x="253" y="472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81" name="Freeform 213"/>
            <p:cNvSpPr>
              <a:spLocks noChangeArrowheads="1"/>
            </p:cNvSpPr>
            <p:nvPr/>
          </p:nvSpPr>
          <p:spPr bwMode="auto">
            <a:xfrm>
              <a:off x="171" y="509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82" name="Freeform 214"/>
            <p:cNvSpPr>
              <a:spLocks noChangeArrowheads="1"/>
            </p:cNvSpPr>
            <p:nvPr/>
          </p:nvSpPr>
          <p:spPr bwMode="auto">
            <a:xfrm>
              <a:off x="126" y="237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83" name="Freeform 215"/>
            <p:cNvSpPr>
              <a:spLocks noChangeArrowheads="1"/>
            </p:cNvSpPr>
            <p:nvPr/>
          </p:nvSpPr>
          <p:spPr bwMode="auto">
            <a:xfrm>
              <a:off x="405" y="560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84" name="Freeform 216"/>
            <p:cNvSpPr>
              <a:spLocks noChangeArrowheads="1"/>
            </p:cNvSpPr>
            <p:nvPr/>
          </p:nvSpPr>
          <p:spPr bwMode="auto">
            <a:xfrm>
              <a:off x="809" y="373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85" name="Freeform 217"/>
            <p:cNvSpPr>
              <a:spLocks noChangeArrowheads="1"/>
            </p:cNvSpPr>
            <p:nvPr/>
          </p:nvSpPr>
          <p:spPr bwMode="auto">
            <a:xfrm>
              <a:off x="869" y="370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86" name="Freeform 218"/>
            <p:cNvSpPr>
              <a:spLocks noChangeArrowheads="1"/>
            </p:cNvSpPr>
            <p:nvPr/>
          </p:nvSpPr>
          <p:spPr bwMode="auto">
            <a:xfrm>
              <a:off x="863" y="421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87" name="Freeform 219"/>
            <p:cNvSpPr>
              <a:spLocks noChangeArrowheads="1"/>
            </p:cNvSpPr>
            <p:nvPr/>
          </p:nvSpPr>
          <p:spPr bwMode="auto">
            <a:xfrm>
              <a:off x="749" y="500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88" name="Freeform 220"/>
            <p:cNvSpPr>
              <a:spLocks noChangeArrowheads="1"/>
            </p:cNvSpPr>
            <p:nvPr/>
          </p:nvSpPr>
          <p:spPr bwMode="auto">
            <a:xfrm>
              <a:off x="774" y="557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89" name="Freeform 221"/>
            <p:cNvSpPr>
              <a:spLocks noChangeArrowheads="1"/>
            </p:cNvSpPr>
            <p:nvPr/>
          </p:nvSpPr>
          <p:spPr bwMode="auto">
            <a:xfrm>
              <a:off x="762" y="601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90" name="Freeform 222"/>
            <p:cNvSpPr>
              <a:spLocks noChangeArrowheads="1"/>
            </p:cNvSpPr>
            <p:nvPr/>
          </p:nvSpPr>
          <p:spPr bwMode="auto">
            <a:xfrm>
              <a:off x="901" y="522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</p:grpSp>
      <p:grpSp>
        <p:nvGrpSpPr>
          <p:cNvPr id="2057" name="Group -1001"/>
          <p:cNvGrpSpPr/>
          <p:nvPr/>
        </p:nvGrpSpPr>
        <p:grpSpPr>
          <a:xfrm>
            <a:off x="9245600" y="-4762"/>
            <a:ext cx="3090333" cy="2060575"/>
            <a:chExt cx="1748" cy="1556"/>
          </a:xfrm>
        </p:grpSpPr>
        <p:sp>
          <p:nvSpPr>
            <p:cNvPr id="2063" name="Freeform 223"/>
            <p:cNvSpPr>
              <a:spLocks noChangeArrowheads="1"/>
            </p:cNvSpPr>
            <p:nvPr/>
          </p:nvSpPr>
          <p:spPr bwMode="auto">
            <a:xfrm>
              <a:off x="81" y="0"/>
              <a:ext cx="1585" cy="1443"/>
            </a:xfrm>
            <a:custGeom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</a:path>
              </a:pathLst>
            </a:custGeom>
            <a:solidFill>
              <a:srgbClr val="FFE2C5"/>
            </a:solidFill>
            <a:ln w="9525">
              <a:noFill/>
              <a:round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grpSp>
          <p:nvGrpSpPr>
            <p:cNvPr id="2064" name="Group -1000"/>
            <p:cNvGrpSpPr/>
            <p:nvPr/>
          </p:nvGrpSpPr>
          <p:grpSpPr>
            <a:xfrm>
              <a:off x="0" y="5"/>
              <a:ext cx="1748" cy="1551"/>
              <a:chExt cx="2958" cy="2699"/>
            </a:xfrm>
          </p:grpSpPr>
          <p:sp>
            <p:nvSpPr>
              <p:cNvPr id="2065" name="Freeform 224"/>
              <p:cNvSpPr>
                <a:spLocks noChangeArrowheads="1"/>
              </p:cNvSpPr>
              <p:nvPr/>
            </p:nvSpPr>
            <p:spPr bwMode="auto">
              <a:xfrm>
                <a:off x="142" y="0"/>
                <a:ext cx="490" cy="187"/>
              </a:xfrm>
              <a:custGeom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/>
              </a:p>
            </p:txBody>
          </p:sp>
          <p:sp>
            <p:nvSpPr>
              <p:cNvPr id="2066" name="Freeform 2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58" cy="2699"/>
              </a:xfrm>
              <a:custGeom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/>
              </a:p>
            </p:txBody>
          </p:sp>
          <p:sp>
            <p:nvSpPr>
              <p:cNvPr id="2067" name="Freeform 226"/>
              <p:cNvSpPr>
                <a:spLocks noChangeArrowheads="1"/>
              </p:cNvSpPr>
              <p:nvPr/>
            </p:nvSpPr>
            <p:spPr bwMode="auto">
              <a:xfrm>
                <a:off x="703" y="1268"/>
                <a:ext cx="237" cy="283"/>
              </a:xfrm>
              <a:custGeom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/>
              </a:p>
            </p:txBody>
          </p:sp>
          <p:sp>
            <p:nvSpPr>
              <p:cNvPr id="2068" name="Freeform 227"/>
              <p:cNvSpPr>
                <a:spLocks noChangeArrowheads="1"/>
              </p:cNvSpPr>
              <p:nvPr/>
            </p:nvSpPr>
            <p:spPr bwMode="auto">
              <a:xfrm>
                <a:off x="484" y="1385"/>
                <a:ext cx="209" cy="379"/>
              </a:xfrm>
              <a:custGeom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/>
              </a:p>
            </p:txBody>
          </p:sp>
          <p:sp>
            <p:nvSpPr>
              <p:cNvPr id="2069" name="Freeform 228"/>
              <p:cNvSpPr>
                <a:spLocks noChangeArrowheads="1"/>
              </p:cNvSpPr>
              <p:nvPr/>
            </p:nvSpPr>
            <p:spPr bwMode="auto">
              <a:xfrm>
                <a:off x="355" y="627"/>
                <a:ext cx="683" cy="319"/>
              </a:xfrm>
              <a:custGeom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/>
              </a:p>
            </p:txBody>
          </p:sp>
          <p:sp>
            <p:nvSpPr>
              <p:cNvPr id="2070" name="Freeform 229"/>
              <p:cNvSpPr>
                <a:spLocks noChangeArrowheads="1"/>
              </p:cNvSpPr>
              <p:nvPr/>
            </p:nvSpPr>
            <p:spPr bwMode="auto">
              <a:xfrm>
                <a:off x="1128" y="1526"/>
                <a:ext cx="490" cy="517"/>
              </a:xfrm>
              <a:custGeom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/>
              </a:p>
            </p:txBody>
          </p:sp>
          <p:sp>
            <p:nvSpPr>
              <p:cNvPr id="2071" name="Freeform 230"/>
              <p:cNvSpPr>
                <a:spLocks noChangeArrowheads="1"/>
              </p:cNvSpPr>
              <p:nvPr/>
            </p:nvSpPr>
            <p:spPr bwMode="auto">
              <a:xfrm>
                <a:off x="2255" y="1006"/>
                <a:ext cx="500" cy="96"/>
              </a:xfrm>
              <a:custGeom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/>
              </a:p>
            </p:txBody>
          </p:sp>
          <p:sp>
            <p:nvSpPr>
              <p:cNvPr id="2072" name="Freeform 231"/>
              <p:cNvSpPr>
                <a:spLocks noChangeArrowheads="1"/>
              </p:cNvSpPr>
              <p:nvPr/>
            </p:nvSpPr>
            <p:spPr bwMode="auto">
              <a:xfrm>
                <a:off x="2421" y="985"/>
                <a:ext cx="385" cy="237"/>
              </a:xfrm>
              <a:custGeom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/>
              </a:p>
            </p:txBody>
          </p:sp>
          <p:sp>
            <p:nvSpPr>
              <p:cNvPr id="2073" name="Freeform 232"/>
              <p:cNvSpPr>
                <a:spLocks noChangeArrowheads="1"/>
              </p:cNvSpPr>
              <p:nvPr/>
            </p:nvSpPr>
            <p:spPr bwMode="auto">
              <a:xfrm>
                <a:off x="2407" y="1183"/>
                <a:ext cx="415" cy="187"/>
              </a:xfrm>
              <a:custGeom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/>
              </a:p>
            </p:txBody>
          </p:sp>
          <p:sp>
            <p:nvSpPr>
              <p:cNvPr id="2074" name="Freeform 233"/>
              <p:cNvSpPr>
                <a:spLocks noChangeArrowheads="1"/>
              </p:cNvSpPr>
              <p:nvPr/>
            </p:nvSpPr>
            <p:spPr bwMode="auto">
              <a:xfrm>
                <a:off x="2083" y="1360"/>
                <a:ext cx="699" cy="167"/>
              </a:xfrm>
              <a:custGeom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/>
              </a:p>
            </p:txBody>
          </p:sp>
          <p:sp>
            <p:nvSpPr>
              <p:cNvPr id="2075" name="Freeform 234"/>
              <p:cNvSpPr>
                <a:spLocks noChangeArrowheads="1"/>
              </p:cNvSpPr>
              <p:nvPr/>
            </p:nvSpPr>
            <p:spPr bwMode="auto">
              <a:xfrm>
                <a:off x="2160" y="1522"/>
                <a:ext cx="565" cy="146"/>
              </a:xfrm>
              <a:custGeom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/>
              </a:p>
            </p:txBody>
          </p:sp>
          <p:sp>
            <p:nvSpPr>
              <p:cNvPr id="2076" name="Freeform 235"/>
              <p:cNvSpPr>
                <a:spLocks noChangeArrowheads="1"/>
              </p:cNvSpPr>
              <p:nvPr/>
            </p:nvSpPr>
            <p:spPr bwMode="auto">
              <a:xfrm>
                <a:off x="2123" y="1639"/>
                <a:ext cx="581" cy="479"/>
              </a:xfrm>
              <a:custGeom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/>
              </a:p>
            </p:txBody>
          </p:sp>
          <p:sp>
            <p:nvSpPr>
              <p:cNvPr id="2077" name="Freeform 236"/>
              <p:cNvSpPr>
                <a:spLocks noChangeArrowheads="1"/>
              </p:cNvSpPr>
              <p:nvPr/>
            </p:nvSpPr>
            <p:spPr bwMode="auto">
              <a:xfrm>
                <a:off x="2502" y="1445"/>
                <a:ext cx="330" cy="854"/>
              </a:xfrm>
              <a:custGeom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/>
              </a:p>
            </p:txBody>
          </p:sp>
        </p:grpSp>
      </p:grpSp>
      <p:sp>
        <p:nvSpPr>
          <p:cNvPr id="2058" name="Rectangle 237"/>
          <p:cNvSpPr>
            <a:spLocks noGrp="1"/>
          </p:cNvSpPr>
          <p:nvPr>
            <p:ph type="title"/>
          </p:nvPr>
        </p:nvSpPr>
        <p:spPr>
          <a:xfrm>
            <a:off x="397933" y="228600"/>
            <a:ext cx="11387667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rgbClr val="E40000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9" name="Rectangle 238"/>
          <p:cNvSpPr>
            <a:spLocks noGrp="1"/>
          </p:cNvSpPr>
          <p:nvPr>
            <p:ph type="body" idx="1"/>
          </p:nvPr>
        </p:nvSpPr>
        <p:spPr>
          <a:xfrm>
            <a:off x="812800" y="1600200"/>
            <a:ext cx="10871200" cy="4498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 typeface="Wingdings" panose="05000000000000000000" pitchFamily="2" charset="2"/>
              <a:buChar char="§"/>
              <a:defRPr kumimoji="0" lang="zh-CN" altLang="en-US" sz="3200" b="0" i="0" u="none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Char char="–"/>
              <a:defRPr kumimoji="0" lang="zh-CN" altLang="en-US" sz="2800" b="0" i="0" u="none" baseline="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Char char="•"/>
              <a:defRPr kumimoji="0" lang="zh-CN" altLang="en-US" sz="2400" b="0" i="0" u="none" baseline="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Char char="–"/>
              <a:defRPr kumimoji="0" lang="zh-CN" altLang="en-US" sz="2000" b="0" i="0" u="none" baseline="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Char char="»"/>
              <a:defRPr kumimoji="0" lang="zh-CN" altLang="en-US" sz="2000" b="0" i="0" u="none" baseline="0">
                <a:solidFill>
                  <a:srgbClr val="000000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60" name="Rectangle 2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fld id="{C98D1EF1-6256-49EE-8A37-648683744A49}" type="datetime1">
              <a:rPr lang="zh-CN" altLang="en-US" sz="1400"/>
              <a:pPr lvl="0" eaLnBrk="1" hangingPunct="1"/>
              <a:t>2021/4/14</a:t>
            </a:fld>
            <a:endParaRPr lang="zh-CN" altLang="en-US" sz="1400"/>
          </a:p>
        </p:txBody>
      </p:sp>
      <p:sp>
        <p:nvSpPr>
          <p:cNvPr id="2061" name="Rectangle 2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endParaRPr lang="en-US" altLang="en-US" sz="1400"/>
          </a:p>
        </p:txBody>
      </p:sp>
      <p:sp>
        <p:nvSpPr>
          <p:cNvPr id="2062" name="Rectangle 2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3367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D0DE96D1-FC30-4513-96F5-2813FFB2AE99}" type="slidenum">
              <a:rPr lang="zh-CN" altLang="en-US" sz="1400"/>
              <a:pPr lvl="0" algn="r" eaLnBrk="1" hangingPunct="1"/>
              <a:t>‹#›</a:t>
            </a:fld>
            <a:endParaRPr lang="zh-CN" alt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rgbClr val="E40000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0066CC"/>
        </a:buClr>
        <a:buSzTx/>
        <a:buFont typeface="Wingdings" panose="05000000000000000000" pitchFamily="2" charset="2"/>
        <a:buChar char="§"/>
        <a:defRPr kumimoji="0" sz="3200" b="0" i="0" u="none" baseline="0">
          <a:solidFill>
            <a:srgbClr val="000000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0066CC"/>
        </a:buClr>
        <a:buSzTx/>
        <a:buFontTx/>
        <a:buChar char="–"/>
        <a:defRPr kumimoji="0" sz="2800" b="0" i="0" u="none" baseline="0">
          <a:solidFill>
            <a:srgbClr val="000000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0066CC"/>
        </a:buClr>
        <a:buSzTx/>
        <a:buFontTx/>
        <a:buChar char="•"/>
        <a:defRPr kumimoji="0" sz="2400" b="0" i="0" u="none" baseline="0">
          <a:solidFill>
            <a:srgbClr val="000000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0066CC"/>
        </a:buClr>
        <a:buSzTx/>
        <a:buFontTx/>
        <a:buChar char="–"/>
        <a:defRPr kumimoji="0" sz="2000" b="0" i="0" u="none" baseline="0">
          <a:solidFill>
            <a:srgbClr val="000000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0066CC"/>
        </a:buClr>
        <a:buSzTx/>
        <a:buFontTx/>
        <a:buChar char="»"/>
        <a:defRPr kumimoji="0" sz="2000" b="0" i="0" u="none" baseline="0">
          <a:solidFill>
            <a:srgbClr val="000000"/>
          </a:solidFill>
          <a:effectLst/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66CC"/>
        </a:buClr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66CC"/>
        </a:buClr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66CC"/>
        </a:buClr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66CC"/>
        </a:buClr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>
            <a:alphaModFix amt="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354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rIns="0" bIns="0" anchor="b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5000" b="0" i="0" u="none" baseline="0">
                <a:solidFill>
                  <a:srgbClr val="DBF5F9"/>
                </a:solidFill>
                <a:latin typeface="Calibri" panose="020f0502020204030204" pitchFamily="34" charset="0"/>
                <a:ea typeface="隶书" panose="02010509060101010101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Rectangle 355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273050" indent="-2730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kumimoji="0" lang="zh-CN" altLang="en-US" sz="2600" b="0" i="0" u="none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38175" indent="-24638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kumimoji="0" lang="zh-CN" altLang="en-US" sz="2400" b="0" i="0" u="none"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 marL="914400" indent="-2476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kumimoji="0" lang="zh-CN" altLang="en-US" sz="2100" b="0" i="0" u="none" baseline="0">
                <a:solidFill>
                  <a:srgbClr val="FFFFFF"/>
                </a:solidFill>
                <a:latin typeface="+mn-lt"/>
                <a:ea typeface="+mn-ea"/>
              </a:defRPr>
            </a:lvl3pPr>
            <a:lvl4pPr marL="1187450" indent="-209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kumimoji="0" lang="zh-CN" altLang="en-US" sz="2000" b="0" i="0" u="none" baseline="0">
                <a:solidFill>
                  <a:srgbClr val="FFFFFF"/>
                </a:solidFill>
                <a:latin typeface="+mn-lt"/>
                <a:ea typeface="+mn-ea"/>
              </a:defRPr>
            </a:lvl4pPr>
            <a:lvl5pPr marL="1460500" indent="-209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kumimoji="0" lang="zh-CN" altLang="en-US" sz="2000" b="0" i="0" u="none" baseline="0">
                <a:solidFill>
                  <a:srgbClr val="FFFFFF"/>
                </a:solidFill>
                <a:latin typeface="+mn-lt"/>
                <a:ea typeface="+mn-ea"/>
              </a:defRPr>
            </a:lvl5pPr>
            <a:lvl6pPr marL="19177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lang="zh-CN" altLang="en-US" sz="2000">
                <a:solidFill>
                  <a:srgbClr val="FFFFFF"/>
                </a:solidFill>
                <a:latin typeface="+mn-lt"/>
                <a:ea typeface="+mn-ea"/>
              </a:defRPr>
            </a:lvl6pPr>
            <a:lvl7pPr marL="23749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lang="zh-CN" altLang="en-US" sz="2000">
                <a:solidFill>
                  <a:srgbClr val="FFFFFF"/>
                </a:solidFill>
                <a:latin typeface="+mn-lt"/>
                <a:ea typeface="+mn-ea"/>
              </a:defRPr>
            </a:lvl7pPr>
            <a:lvl8pPr marL="28321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lang="zh-CN" altLang="en-US" sz="2000">
                <a:solidFill>
                  <a:srgbClr val="FFFFFF"/>
                </a:solidFill>
                <a:latin typeface="+mn-lt"/>
                <a:ea typeface="+mn-ea"/>
              </a:defRPr>
            </a:lvl8pPr>
            <a:lvl9pPr marL="32893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lang="zh-CN" altLang="en-US" sz="2000">
                <a:solidFill>
                  <a:srgbClr val="FFFFFF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6" name="Rectangle 35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3077" name="Rectangle 35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3078" name="Rectangle 35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0E5E84C5-3256-4BEE-A85B-C9C332DDECD4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5000" b="0" i="0" u="none" baseline="0">
          <a:solidFill>
            <a:srgbClr val="DBF5F9"/>
          </a:solidFill>
          <a:effectLst/>
          <a:latin typeface="Calibri" panose="020f0502020204030204" pitchFamily="34" charset="0"/>
          <a:ea typeface="隶书" panose="02010509060101010101" pitchFamily="49" charset="-122"/>
          <a:cs typeface="+mj-cs"/>
        </a:defRPr>
      </a:lvl1pPr>
    </p:titleStyle>
    <p:bodyStyle>
      <a:lvl1pPr marL="273050" indent="-2730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kumimoji="0" sz="2600" b="0" i="0" u="none" baseline="0">
          <a:solidFill>
            <a:srgbClr val="FFFFFF"/>
          </a:solidFill>
          <a:effectLst/>
          <a:latin typeface="+mn-lt"/>
          <a:ea typeface="+mn-ea"/>
          <a:cs typeface="+mn-cs"/>
        </a:defRPr>
      </a:lvl1pPr>
      <a:lvl2pPr marL="638175" indent="-24638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kumimoji="0" sz="2400" b="0" i="0" u="none" baseline="0">
          <a:solidFill>
            <a:srgbClr val="FFFFFF"/>
          </a:solidFill>
          <a:effectLst/>
          <a:latin typeface="+mn-lt"/>
          <a:ea typeface="+mn-ea"/>
        </a:defRPr>
      </a:lvl2pPr>
      <a:lvl3pPr marL="914400" indent="-2476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kumimoji="0" sz="2100" b="0" i="0" u="none" baseline="0">
          <a:solidFill>
            <a:srgbClr val="FFFFFF"/>
          </a:solidFill>
          <a:effectLst/>
          <a:latin typeface="+mn-lt"/>
          <a:ea typeface="+mn-ea"/>
        </a:defRPr>
      </a:lvl3pPr>
      <a:lvl4pPr marL="1187450" indent="-2095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kumimoji="0" sz="2000" b="0" i="0" u="none" baseline="0">
          <a:solidFill>
            <a:srgbClr val="FFFFFF"/>
          </a:solidFill>
          <a:effectLst/>
          <a:latin typeface="+mn-lt"/>
          <a:ea typeface="+mn-ea"/>
        </a:defRPr>
      </a:lvl4pPr>
      <a:lvl5pPr marL="1460500" indent="-2095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kumimoji="0" sz="2000" b="0" i="0" u="none" baseline="0">
          <a:solidFill>
            <a:srgbClr val="FFFFFF"/>
          </a:solidFill>
          <a:effectLst/>
          <a:latin typeface="+mn-lt"/>
          <a:ea typeface="+mn-ea"/>
        </a:defRPr>
      </a:lvl5pPr>
      <a:lvl6pPr marL="191770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000">
          <a:solidFill>
            <a:srgbClr val="FFFFFF"/>
          </a:solidFill>
          <a:latin typeface="+mn-lt"/>
          <a:ea typeface="+mn-ea"/>
        </a:defRPr>
      </a:lvl6pPr>
      <a:lvl7pPr marL="237490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000">
          <a:solidFill>
            <a:srgbClr val="FFFFFF"/>
          </a:solidFill>
          <a:latin typeface="+mn-lt"/>
          <a:ea typeface="+mn-ea"/>
        </a:defRPr>
      </a:lvl7pPr>
      <a:lvl8pPr marL="283210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000">
          <a:solidFill>
            <a:srgbClr val="FFFFFF"/>
          </a:solidFill>
          <a:latin typeface="+mn-lt"/>
          <a:ea typeface="+mn-ea"/>
        </a:defRPr>
      </a:lvl8pPr>
      <a:lvl9pPr marL="328930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000">
          <a:solidFill>
            <a:srgbClr val="FFFFFF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>
            <a:alphaModFix amt="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71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rIns="0" bIns="0" anchor="b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5000" b="0" i="0" u="none" baseline="0">
                <a:solidFill>
                  <a:srgbClr val="DBF5F9"/>
                </a:solidFill>
                <a:latin typeface="Calibri" panose="020f0502020204030204" pitchFamily="34" charset="0"/>
                <a:ea typeface="隶书" panose="02010509060101010101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5123" name="Rectangle 272"/>
          <p:cNvSpPr>
            <a:spLocks noGrp="1"/>
          </p:cNvSpPr>
          <p:nvPr>
            <p:ph type="body" idx="1"/>
          </p:nvPr>
        </p:nvSpPr>
        <p:spPr>
          <a:xfrm>
            <a:off x="609600" y="1935163"/>
            <a:ext cx="10972800" cy="438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273050" indent="-2730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kumimoji="0" lang="zh-CN" altLang="en-US" sz="2600" b="0" i="0" u="none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38175" indent="-24638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kumimoji="0" lang="zh-CN" altLang="en-US" sz="2400" b="0" i="0" u="none"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 marL="914400" indent="-2476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kumimoji="0" lang="zh-CN" altLang="en-US" sz="2100" b="0" i="0" u="none" baseline="0">
                <a:solidFill>
                  <a:srgbClr val="FFFFFF"/>
                </a:solidFill>
                <a:latin typeface="+mn-lt"/>
                <a:ea typeface="+mn-ea"/>
              </a:defRPr>
            </a:lvl3pPr>
            <a:lvl4pPr marL="1187450" indent="-209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kumimoji="0" lang="zh-CN" altLang="en-US" sz="2000" b="0" i="0" u="none" baseline="0">
                <a:solidFill>
                  <a:srgbClr val="FFFFFF"/>
                </a:solidFill>
                <a:latin typeface="+mn-lt"/>
                <a:ea typeface="+mn-ea"/>
              </a:defRPr>
            </a:lvl4pPr>
            <a:lvl5pPr marL="1460500" indent="-209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kumimoji="0" lang="zh-CN" altLang="en-US" sz="2000" b="0" i="0" u="none" baseline="0">
                <a:solidFill>
                  <a:srgbClr val="FFFFFF"/>
                </a:solidFill>
                <a:latin typeface="+mn-lt"/>
                <a:ea typeface="+mn-ea"/>
              </a:defRPr>
            </a:lvl5pPr>
            <a:lvl6pPr marL="19177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lang="zh-CN" altLang="en-US" sz="2000">
                <a:solidFill>
                  <a:srgbClr val="FFFFFF"/>
                </a:solidFill>
                <a:latin typeface="+mn-lt"/>
                <a:ea typeface="+mn-ea"/>
              </a:defRPr>
            </a:lvl6pPr>
            <a:lvl7pPr marL="23749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lang="zh-CN" altLang="en-US" sz="2000">
                <a:solidFill>
                  <a:srgbClr val="FFFFFF"/>
                </a:solidFill>
                <a:latin typeface="+mn-lt"/>
                <a:ea typeface="+mn-ea"/>
              </a:defRPr>
            </a:lvl7pPr>
            <a:lvl8pPr marL="28321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lang="zh-CN" altLang="en-US" sz="2000">
                <a:solidFill>
                  <a:srgbClr val="FFFFFF"/>
                </a:solidFill>
                <a:latin typeface="+mn-lt"/>
                <a:ea typeface="+mn-ea"/>
              </a:defRPr>
            </a:lvl8pPr>
            <a:lvl9pPr marL="32893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lang="zh-CN" altLang="en-US" sz="2000">
                <a:solidFill>
                  <a:srgbClr val="FFFFFF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124" name="Rectangle 27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5125" name="Rectangle 27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356350"/>
            <a:ext cx="4470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solidFill>
                <a:srgbClr val="D1EAEE"/>
              </a:solidFill>
            </a:endParaRPr>
          </a:p>
        </p:txBody>
      </p:sp>
      <p:sp>
        <p:nvSpPr>
          <p:cNvPr id="5126" name="Rectangle 27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566400" y="6356350"/>
            <a:ext cx="10160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rgbClr val="D1EAE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F9C825A-73A1-409E-A648-394B190A54D9}" type="slidenum">
              <a:rPr lang="zh-CN" altLang="en-US" sz="1200">
                <a:solidFill>
                  <a:srgbClr val="D1EAEE"/>
                </a:solidFill>
              </a:rPr>
              <a:pPr lvl="0" algn="r" eaLnBrk="1" hangingPunct="1"/>
              <a:t>‹#›</a:t>
            </a:fld>
            <a:endParaRPr lang="zh-CN" altLang="en-US" sz="1200">
              <a:solidFill>
                <a:srgbClr val="D1EAEE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5000" b="0" i="0" u="none" baseline="0">
          <a:solidFill>
            <a:srgbClr val="DBF5F9"/>
          </a:solidFill>
          <a:effectLst/>
          <a:latin typeface="Calibri" panose="020f0502020204030204" pitchFamily="34" charset="0"/>
          <a:ea typeface="隶书" panose="02010509060101010101" pitchFamily="49" charset="-122"/>
          <a:cs typeface="+mj-cs"/>
        </a:defRPr>
      </a:lvl1pPr>
    </p:titleStyle>
    <p:bodyStyle>
      <a:lvl1pPr marL="273050" indent="-2730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kumimoji="0" sz="2600" b="0" i="0" u="none" baseline="0">
          <a:solidFill>
            <a:srgbClr val="FFFFFF"/>
          </a:solidFill>
          <a:effectLst/>
          <a:latin typeface="+mn-lt"/>
          <a:ea typeface="+mn-ea"/>
          <a:cs typeface="+mn-cs"/>
        </a:defRPr>
      </a:lvl1pPr>
      <a:lvl2pPr marL="638175" indent="-24638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kumimoji="0" sz="2400" b="0" i="0" u="none" baseline="0">
          <a:solidFill>
            <a:srgbClr val="FFFFFF"/>
          </a:solidFill>
          <a:effectLst/>
          <a:latin typeface="+mn-lt"/>
          <a:ea typeface="+mn-ea"/>
        </a:defRPr>
      </a:lvl2pPr>
      <a:lvl3pPr marL="914400" indent="-2476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kumimoji="0" sz="2100" b="0" i="0" u="none" baseline="0">
          <a:solidFill>
            <a:srgbClr val="FFFFFF"/>
          </a:solidFill>
          <a:effectLst/>
          <a:latin typeface="+mn-lt"/>
          <a:ea typeface="+mn-ea"/>
        </a:defRPr>
      </a:lvl3pPr>
      <a:lvl4pPr marL="1187450" indent="-2095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kumimoji="0" sz="2000" b="0" i="0" u="none" baseline="0">
          <a:solidFill>
            <a:srgbClr val="FFFFFF"/>
          </a:solidFill>
          <a:effectLst/>
          <a:latin typeface="+mn-lt"/>
          <a:ea typeface="+mn-ea"/>
        </a:defRPr>
      </a:lvl4pPr>
      <a:lvl5pPr marL="1460500" indent="-2095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kumimoji="0" sz="2000" b="0" i="0" u="none" baseline="0">
          <a:solidFill>
            <a:srgbClr val="FFFFFF"/>
          </a:solidFill>
          <a:effectLst/>
          <a:latin typeface="+mn-lt"/>
          <a:ea typeface="+mn-ea"/>
        </a:defRPr>
      </a:lvl5pPr>
      <a:lvl6pPr marL="191770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000">
          <a:solidFill>
            <a:srgbClr val="FFFFFF"/>
          </a:solidFill>
          <a:latin typeface="+mn-lt"/>
          <a:ea typeface="+mn-ea"/>
        </a:defRPr>
      </a:lvl6pPr>
      <a:lvl7pPr marL="237490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000">
          <a:solidFill>
            <a:srgbClr val="FFFFFF"/>
          </a:solidFill>
          <a:latin typeface="+mn-lt"/>
          <a:ea typeface="+mn-ea"/>
        </a:defRPr>
      </a:lvl7pPr>
      <a:lvl8pPr marL="283210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000">
          <a:solidFill>
            <a:srgbClr val="FFFFFF"/>
          </a:solidFill>
          <a:latin typeface="+mn-lt"/>
          <a:ea typeface="+mn-ea"/>
        </a:defRPr>
      </a:lvl8pPr>
      <a:lvl9pPr marL="328930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2" charset="2"/>
        <a:buChar char=""/>
        <a:defRPr sz="2000">
          <a:solidFill>
            <a:srgbClr val="FFFFFF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402167" y="6858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/>
          </p:cNvSpPr>
          <p:nvPr>
            <p:ph type="body" idx="5"/>
          </p:nvPr>
        </p:nvSpPr>
        <p:spPr>
          <a:xfrm>
            <a:off x="406400" y="1981200"/>
            <a:ext cx="11387667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167" y="6019800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019800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019800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8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9.png" /><Relationship Id="rId3" Type="http://schemas.openxmlformats.org/officeDocument/2006/relationships/image" Target="../media/image10.gif" /><Relationship Id="rId4" Type="http://schemas.openxmlformats.org/officeDocument/2006/relationships/image" Target="../media/image11.gif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2.jpeg" /><Relationship Id="rId3" Type="http://schemas.openxmlformats.org/officeDocument/2006/relationships/image" Target="../media/image1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5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Relationship Id="rId2" Type="http://schemas.openxmlformats.org/officeDocument/2006/relationships/notesSlide" Target="../notesSlides/notesSlide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14.wmf" /><Relationship Id="rId4" Type="http://schemas.openxmlformats.org/officeDocument/2006/relationships/vmlDrawing" Target="../drawings/vmlDrawing1.v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Relationship Id="rId2" Type="http://schemas.openxmlformats.org/officeDocument/2006/relationships/image" Target="../media/image15.png" /><Relationship Id="rId3" Type="http://schemas.openxmlformats.org/officeDocument/2006/relationships/image" Target="../media/image16.gif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Relationship Id="rId2" Type="http://schemas.openxmlformats.org/officeDocument/2006/relationships/image" Target="../media/image17.png" /><Relationship Id="rId3" Type="http://schemas.openxmlformats.org/officeDocument/2006/relationships/image" Target="../media/image16.gif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6.jpeg" /><Relationship Id="rId3" Type="http://schemas.openxmlformats.org/officeDocument/2006/relationships/image" Target="../media/image1.jpeg" /><Relationship Id="rId4" Type="http://schemas.openxmlformats.org/officeDocument/2006/relationships/image" Target="../media/image7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Rectangle 1"/>
          <p:cNvSpPr/>
          <p:nvPr/>
        </p:nvSpPr>
        <p:spPr>
          <a:xfrm>
            <a:off x="2238375" y="857250"/>
            <a:ext cx="7962900" cy="706755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2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鹞</a:t>
            </a:r>
            <a:r>
              <a:rPr lang="en-US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[yào]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死怀中</a:t>
            </a:r>
            <a:r>
              <a:rPr lang="zh-CN" altLang="en-US" sz="4000" b="1" i="1">
                <a:solidFill>
                  <a:srgbClr val="80008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——</a:t>
            </a:r>
            <a:r>
              <a:rPr lang="zh-CN" altLang="en-US" sz="4000" b="1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唐太宗的故事</a:t>
            </a:r>
            <a:endParaRPr lang="zh-CN" altLang="zh-CN"/>
          </a:p>
        </p:txBody>
      </p:sp>
      <p:sp>
        <p:nvSpPr>
          <p:cNvPr id="6147" name="Rectangle 3"/>
          <p:cNvSpPr/>
          <p:nvPr/>
        </p:nvSpPr>
        <p:spPr>
          <a:xfrm>
            <a:off x="2208213" y="1557338"/>
            <a:ext cx="8083550" cy="3879215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20000"/>
              </a:spcBef>
            </a:pPr>
            <a:r>
              <a:rPr lang="zh-CN" altLang="en-US" sz="3200" b="1">
                <a:latin typeface="幼圆" panose="02010509060101010101" pitchFamily="49" charset="-122"/>
                <a:ea typeface="幼圆" panose="020105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天，唐太宗得到一只雄健俊逸的鹞子，他让鹞子在自己的手臂上跳来跳去，赏玩得高兴时，魏征进来了。太宗怕魏征提意见，回避不及，赶紧把鹞子藏到怀里。这一切早被魏征看到，他禀报公事时故意喋喋不休，拖延时间。太宗不敢拿出鹞子，结果鹞子被憋死在怀里。</a:t>
            </a:r>
            <a:endParaRPr lang="zh-CN" altLang="zh-CN"/>
          </a:p>
        </p:txBody>
      </p:sp>
      <p:sp>
        <p:nvSpPr>
          <p:cNvPr id="6148" name="Rectangle 5"/>
          <p:cNvSpPr/>
          <p:nvPr/>
        </p:nvSpPr>
        <p:spPr>
          <a:xfrm>
            <a:off x="1704975" y="5500688"/>
            <a:ext cx="9432925" cy="829945"/>
          </a:xfrm>
          <a:prstGeom prst="rect">
            <a:avLst/>
          </a:prstGeom>
          <a:noFill/>
          <a:ln>
            <a:solidFill>
              <a:srgbClr val="996633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2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华文行楷" panose="02010800040101010101" pitchFamily="2" charset="-122"/>
              </a:rPr>
              <a:t>思考</a:t>
            </a:r>
            <a:r>
              <a:rPr lang="zh-CN" altLang="en-US" sz="4800">
                <a:latin typeface="Times New Roman" panose="02020603050405020304" pitchFamily="18" charset="0"/>
                <a:ea typeface="华文行楷" panose="02010800040101010101" pitchFamily="2" charset="-122"/>
              </a:rPr>
              <a:t>：</a:t>
            </a:r>
            <a:r>
              <a:rPr lang="zh-CN" altLang="en-US" sz="4800" b="1">
                <a:latin typeface="Times New Roman" panose="02020603050405020304" pitchFamily="18" charset="0"/>
                <a:ea typeface="华文行楷" panose="02010800040101010101" pitchFamily="2" charset="-122"/>
              </a:rPr>
              <a:t>唐太宗与魏征的关系如何？</a:t>
            </a:r>
            <a:endParaRPr lang="zh-CN" altLang="zh-CN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7" name="Rectangle 25"/>
          <p:cNvSpPr/>
          <p:nvPr/>
        </p:nvSpPr>
        <p:spPr>
          <a:xfrm>
            <a:off x="1703705" y="980123"/>
            <a:ext cx="284353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谏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劝谏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/>
          </a:p>
        </p:txBody>
      </p:sp>
      <p:sp>
        <p:nvSpPr>
          <p:cNvPr id="16388" name="Rectangle 27"/>
          <p:cNvSpPr/>
          <p:nvPr/>
        </p:nvSpPr>
        <p:spPr>
          <a:xfrm>
            <a:off x="1703705" y="1772285"/>
            <a:ext cx="9676765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太宗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李世民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，唐朝第二个皇帝，是我国历史上最有成就的开明君主之一，在他统治时期，出现了安定富强的政治局面贞观之治”； </a:t>
            </a:r>
            <a:endParaRPr lang="zh-CN" altLang="zh-CN"/>
          </a:p>
        </p:txBody>
      </p:sp>
      <p:sp>
        <p:nvSpPr>
          <p:cNvPr id="16389" name="Rectangle 29"/>
          <p:cNvSpPr/>
          <p:nvPr/>
        </p:nvSpPr>
        <p:spPr>
          <a:xfrm>
            <a:off x="1703705" y="3644900"/>
            <a:ext cx="8153400" cy="583565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本文内容，即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十条值得深思的情况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/>
          </a:p>
        </p:txBody>
      </p:sp>
      <p:sp>
        <p:nvSpPr>
          <p:cNvPr id="16390" name="Rectangle 31"/>
          <p:cNvSpPr/>
          <p:nvPr/>
        </p:nvSpPr>
        <p:spPr>
          <a:xfrm>
            <a:off x="1487805" y="4652645"/>
            <a:ext cx="9872980" cy="1076325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疏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疏通事理，分条陈述。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作为一种文体，属</a:t>
            </a:r>
            <a:r>
              <a:rPr lang="zh-CN" altLang="en-US" sz="32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古文体的奏议类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，专指臣下向国君陈述意见的奏疏。</a:t>
            </a:r>
            <a:endParaRPr lang="zh-CN" altLang="zh-CN"/>
          </a:p>
        </p:txBody>
      </p:sp>
      <p:sp>
        <p:nvSpPr>
          <p:cNvPr id="16395" name="Rectangle 33"/>
          <p:cNvSpPr/>
          <p:nvPr/>
        </p:nvSpPr>
        <p:spPr>
          <a:xfrm>
            <a:off x="1703388" y="188913"/>
            <a:ext cx="1944687" cy="583565"/>
          </a:xfrm>
          <a:prstGeom prst="rect">
            <a:avLst/>
          </a:prstGeom>
          <a:solidFill>
            <a:srgbClr val="D5FE84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【解题】</a:t>
            </a:r>
            <a:endParaRPr lang="zh-CN" altLang="zh-CN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35"/>
          <p:cNvSpPr>
            <a:spLocks noChangeArrowheads="1"/>
          </p:cNvSpPr>
          <p:nvPr/>
        </p:nvSpPr>
        <p:spPr bwMode="auto">
          <a:xfrm>
            <a:off x="1992313" y="1412875"/>
            <a:ext cx="8458200" cy="4490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求木之</a:t>
            </a:r>
            <a:r>
              <a:rPr lang="zh-CN" altLang="en-US" sz="4000" b="1" u="sng" spc="0">
                <a:solidFill>
                  <a:srgbClr val="2310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  <a:r>
              <a:rPr lang="zh-CN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（ 　）  </a:t>
            </a:r>
            <a:r>
              <a:rPr lang="en-US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b="1" u="sng" spc="0">
                <a:solidFill>
                  <a:srgbClr val="2310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浚</a:t>
            </a:r>
            <a:r>
              <a:rPr lang="zh-CN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/>
          </a:p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4000" b="1" u="sng" spc="0">
                <a:solidFill>
                  <a:srgbClr val="2310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殷</a:t>
            </a:r>
            <a:r>
              <a:rPr lang="zh-CN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（　）忧       </a:t>
            </a:r>
            <a:r>
              <a:rPr lang="en-US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b="1" u="sng" spc="0">
                <a:solidFill>
                  <a:srgbClr val="2310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谗</a:t>
            </a:r>
            <a:r>
              <a:rPr lang="zh-CN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（　</a:t>
            </a:r>
            <a:r>
              <a:rPr lang="en-US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）邪</a:t>
            </a:r>
            <a:endParaRPr lang="zh-CN" altLang="zh-CN"/>
          </a:p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4000" b="1" u="sng" spc="0">
                <a:solidFill>
                  <a:srgbClr val="2310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黜</a:t>
            </a:r>
            <a:r>
              <a:rPr lang="zh-CN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（　）恶　   </a:t>
            </a:r>
            <a:r>
              <a:rPr lang="en-US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 u="sng" spc="0">
                <a:solidFill>
                  <a:srgbClr val="2310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谬</a:t>
            </a:r>
            <a:r>
              <a:rPr lang="zh-CN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（　）赏</a:t>
            </a:r>
            <a:endParaRPr lang="zh-CN" altLang="zh-CN"/>
          </a:p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垂</a:t>
            </a:r>
            <a:r>
              <a:rPr lang="zh-CN" altLang="en-US" sz="4000" b="1" u="sng" spc="0">
                <a:solidFill>
                  <a:srgbClr val="2310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拱</a:t>
            </a:r>
            <a:r>
              <a:rPr lang="zh-CN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（ 　）　  </a:t>
            </a:r>
            <a:r>
              <a:rPr lang="en-US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 spc="0">
                <a:solidFill>
                  <a:srgbClr val="2310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壅</a:t>
            </a:r>
            <a:r>
              <a:rPr lang="zh-CN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（　</a:t>
            </a:r>
            <a:r>
              <a:rPr lang="en-US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）蔽</a:t>
            </a:r>
            <a:endParaRPr lang="zh-CN" altLang="zh-CN"/>
          </a:p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4000" b="1" spc="0">
                <a:solidFill>
                  <a:srgbClr val="2310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塞</a:t>
            </a:r>
            <a:r>
              <a:rPr lang="zh-CN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（   ）源    </a:t>
            </a:r>
            <a:r>
              <a:rPr lang="en-US" altLang="en-US" sz="4000" b="1" spc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b="1" spc="0">
                <a:solidFill>
                  <a:srgbClr val="2310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载</a:t>
            </a:r>
            <a:r>
              <a:rPr lang="zh-CN" altLang="en-US" sz="4400" b="1" spc="0"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r>
              <a:rPr lang="zh-CN" altLang="en-US" sz="4400" b="1" spc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舟</a:t>
            </a:r>
            <a:r>
              <a:rPr lang="en-US" altLang="en-US" sz="4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</a:rPr>
              <a:t> </a:t>
            </a:r>
            <a:r>
              <a:rPr lang="en-US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　　</a:t>
            </a:r>
            <a:endParaRPr lang="zh-CN" altLang="zh-CN"/>
          </a:p>
        </p:txBody>
      </p:sp>
      <p:sp>
        <p:nvSpPr>
          <p:cNvPr id="17411" name="Rectangle 37"/>
          <p:cNvSpPr/>
          <p:nvPr/>
        </p:nvSpPr>
        <p:spPr>
          <a:xfrm>
            <a:off x="8048625" y="1500188"/>
            <a:ext cx="7620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jùn</a:t>
            </a:r>
            <a:endParaRPr lang="zh-CN" altLang="zh-CN"/>
          </a:p>
        </p:txBody>
      </p:sp>
      <p:sp>
        <p:nvSpPr>
          <p:cNvPr id="17412" name="Rectangle 39"/>
          <p:cNvSpPr/>
          <p:nvPr/>
        </p:nvSpPr>
        <p:spPr>
          <a:xfrm>
            <a:off x="2997200" y="2428875"/>
            <a:ext cx="741363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yīn</a:t>
            </a:r>
            <a:endParaRPr lang="zh-CN" altLang="zh-CN"/>
          </a:p>
        </p:txBody>
      </p:sp>
      <p:sp>
        <p:nvSpPr>
          <p:cNvPr id="17413" name="Rectangle 41"/>
          <p:cNvSpPr/>
          <p:nvPr/>
        </p:nvSpPr>
        <p:spPr>
          <a:xfrm>
            <a:off x="7881938" y="2428875"/>
            <a:ext cx="9906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chán</a:t>
            </a:r>
            <a:endParaRPr lang="zh-CN" altLang="zh-CN"/>
          </a:p>
        </p:txBody>
      </p:sp>
      <p:sp>
        <p:nvSpPr>
          <p:cNvPr id="17414" name="Rectangle 43"/>
          <p:cNvSpPr/>
          <p:nvPr/>
        </p:nvSpPr>
        <p:spPr>
          <a:xfrm>
            <a:off x="2976563" y="3357563"/>
            <a:ext cx="7620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chù</a:t>
            </a:r>
            <a:endParaRPr lang="zh-CN" altLang="zh-CN"/>
          </a:p>
        </p:txBody>
      </p:sp>
      <p:sp>
        <p:nvSpPr>
          <p:cNvPr id="17415" name="Rectangle 45"/>
          <p:cNvSpPr/>
          <p:nvPr/>
        </p:nvSpPr>
        <p:spPr>
          <a:xfrm>
            <a:off x="7818438" y="3357563"/>
            <a:ext cx="77533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miù</a:t>
            </a:r>
            <a:endParaRPr lang="zh-CN" altLang="zh-CN"/>
          </a:p>
        </p:txBody>
      </p:sp>
      <p:sp>
        <p:nvSpPr>
          <p:cNvPr id="17416" name="Rectangle 47"/>
          <p:cNvSpPr/>
          <p:nvPr/>
        </p:nvSpPr>
        <p:spPr>
          <a:xfrm>
            <a:off x="3524250" y="4214813"/>
            <a:ext cx="12192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gǒng</a:t>
            </a:r>
            <a:endParaRPr lang="zh-CN" altLang="zh-CN"/>
          </a:p>
        </p:txBody>
      </p:sp>
      <p:sp>
        <p:nvSpPr>
          <p:cNvPr id="17417" name="Rectangle 49"/>
          <p:cNvSpPr/>
          <p:nvPr/>
        </p:nvSpPr>
        <p:spPr>
          <a:xfrm>
            <a:off x="7881938" y="4214813"/>
            <a:ext cx="10668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yōng</a:t>
            </a: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zh-CN"/>
          </a:p>
        </p:txBody>
      </p:sp>
      <p:sp>
        <p:nvSpPr>
          <p:cNvPr id="17418" name="Rectangle 51"/>
          <p:cNvSpPr/>
          <p:nvPr/>
        </p:nvSpPr>
        <p:spPr>
          <a:xfrm>
            <a:off x="1905000" y="381000"/>
            <a:ext cx="3548063" cy="768350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0066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【正音】</a:t>
            </a:r>
            <a:r>
              <a:rPr lang="zh-CN" altLang="en-US" sz="2400">
                <a:solidFill>
                  <a:srgbClr val="0066CC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zh-CN"/>
          </a:p>
        </p:txBody>
      </p:sp>
      <p:sp>
        <p:nvSpPr>
          <p:cNvPr id="17419" name="Rectangle 53"/>
          <p:cNvSpPr/>
          <p:nvPr/>
        </p:nvSpPr>
        <p:spPr>
          <a:xfrm>
            <a:off x="4453255" y="1481455"/>
            <a:ext cx="137604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800">
                <a:solidFill>
                  <a:srgbClr val="FF0000"/>
                </a:solidFill>
              </a:rPr>
              <a:t>zhǎng</a:t>
            </a:r>
          </a:p>
        </p:txBody>
      </p:sp>
      <p:sp>
        <p:nvSpPr>
          <p:cNvPr id="17420" name="Rectangle 55"/>
          <p:cNvSpPr/>
          <p:nvPr/>
        </p:nvSpPr>
        <p:spPr>
          <a:xfrm>
            <a:off x="3024188" y="5195888"/>
            <a:ext cx="1008062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sè</a:t>
            </a:r>
            <a:endParaRPr lang="zh-CN" altLang="zh-CN"/>
          </a:p>
        </p:txBody>
      </p:sp>
      <p:sp>
        <p:nvSpPr>
          <p:cNvPr id="17421" name="Rectangle 57"/>
          <p:cNvSpPr/>
          <p:nvPr/>
        </p:nvSpPr>
        <p:spPr>
          <a:xfrm>
            <a:off x="7953375" y="5214938"/>
            <a:ext cx="115252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zài</a:t>
            </a:r>
            <a:endParaRPr lang="zh-CN" altLang="zh-CN"/>
          </a:p>
        </p:txBody>
      </p:sp>
      <p:pic>
        <p:nvPicPr>
          <p:cNvPr id="1742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3449300" y="101854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 fill="hold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6" dur="2000" fill="hold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灯片编号占位符 3"/>
          <p:cNvSpPr>
            <a:spLocks noGrp="1"/>
          </p:cNvSpPr>
          <p:nvPr>
            <p:ph type="sldNum" idx="12"/>
          </p:nvPr>
        </p:nvSpPr>
        <p:spPr>
          <a:xfrm>
            <a:off x="8074025" y="6245225"/>
            <a:ext cx="228917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16D56CB-B6F2-47C4-B29F-E4B0D6110574}" type="slidenum">
              <a:rPr lang="en-US" altLang="zh-CN" sz="1400"/>
              <a:pPr marL="0" lvl="0" indent="0" algn="r" eaLnBrk="1" hangingPunct="1"/>
              <a:t>12</a:t>
            </a:fld>
            <a:endParaRPr lang="en-US" altLang="zh-CN" sz="1400"/>
          </a:p>
        </p:txBody>
      </p:sp>
      <p:sp>
        <p:nvSpPr>
          <p:cNvPr id="18435" name="Rectangle 5"/>
          <p:cNvSpPr/>
          <p:nvPr/>
        </p:nvSpPr>
        <p:spPr>
          <a:xfrm>
            <a:off x="2438400" y="2514600"/>
            <a:ext cx="1447800" cy="13220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8000" b="1">
                <a:solidFill>
                  <a:srgbClr val="FF0000"/>
                </a:solidFill>
                <a:latin typeface="Broadway BT"/>
                <a:ea typeface="方正舒体" panose="02010601030101010101" pitchFamily="2" charset="-122"/>
              </a:rPr>
              <a:t>思</a:t>
            </a:r>
          </a:p>
        </p:txBody>
      </p:sp>
      <p:sp>
        <p:nvSpPr>
          <p:cNvPr id="18436" name="Rectangle 15"/>
          <p:cNvSpPr/>
          <p:nvPr/>
        </p:nvSpPr>
        <p:spPr>
          <a:xfrm>
            <a:off x="2133600" y="1143000"/>
            <a:ext cx="798385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>
                <a:latin typeface="Times New Roman" panose="02020603050405020304" pitchFamily="18" charset="0"/>
              </a:rPr>
              <a:t>通篇只重一“思”字</a:t>
            </a:r>
            <a:r>
              <a:rPr lang="en-US" altLang="zh-CN" sz="3600" b="1">
                <a:latin typeface="Times New Roman" panose="02020603050405020304" pitchFamily="18" charset="0"/>
              </a:rPr>
              <a:t>——《</a:t>
            </a:r>
            <a:r>
              <a:rPr lang="zh-CN" altLang="en-US" sz="3600" b="1">
                <a:latin typeface="Times New Roman" panose="02020603050405020304" pitchFamily="18" charset="0"/>
              </a:rPr>
              <a:t>古文观止</a:t>
            </a:r>
            <a:r>
              <a:rPr lang="en-US" altLang="zh-CN" sz="3600" b="1">
                <a:latin typeface="Times New Roman" panose="02020603050405020304" pitchFamily="18" charset="0"/>
              </a:rPr>
              <a:t>》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8437" name="Rectangle 5"/>
          <p:cNvSpPr/>
          <p:nvPr/>
        </p:nvSpPr>
        <p:spPr>
          <a:xfrm>
            <a:off x="4267200" y="1981200"/>
            <a:ext cx="2400300" cy="23056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3399"/>
                </a:solidFill>
                <a:ea typeface="黑体" panose="02010609060101010101" pitchFamily="49" charset="-122"/>
              </a:rPr>
              <a:t>提出问题   </a:t>
            </a:r>
            <a:endParaRPr lang="en-US" altLang="zh-CN" sz="3600" b="1">
              <a:solidFill>
                <a:srgbClr val="FF3399"/>
              </a:solidFill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3399"/>
                </a:solidFill>
                <a:ea typeface="黑体" panose="02010609060101010101" pitchFamily="49" charset="-122"/>
              </a:rPr>
              <a:t>分析问题</a:t>
            </a:r>
            <a:endParaRPr lang="en-US" altLang="zh-CN" sz="3600" b="1">
              <a:solidFill>
                <a:srgbClr val="FF3399"/>
              </a:solidFill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3399"/>
                </a:solidFill>
                <a:ea typeface="黑体" panose="02010609060101010101" pitchFamily="49" charset="-122"/>
              </a:rPr>
              <a:t>解决问题</a:t>
            </a:r>
            <a:endParaRPr lang="en-US" altLang="zh-CN" sz="3600" b="1">
              <a:solidFill>
                <a:srgbClr val="FF3399"/>
              </a:solidFill>
              <a:ea typeface="黑体" panose="02010609060101010101" pitchFamily="49" charset="-122"/>
            </a:endParaRPr>
          </a:p>
        </p:txBody>
      </p:sp>
      <p:sp>
        <p:nvSpPr>
          <p:cNvPr id="18438" name="TextBox 14"/>
          <p:cNvSpPr/>
          <p:nvPr/>
        </p:nvSpPr>
        <p:spPr>
          <a:xfrm>
            <a:off x="7010400" y="1981200"/>
            <a:ext cx="201930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/>
              <a:t>思什么？</a:t>
            </a:r>
          </a:p>
        </p:txBody>
      </p:sp>
      <p:sp>
        <p:nvSpPr>
          <p:cNvPr id="18439" name="TextBox 15"/>
          <p:cNvSpPr/>
          <p:nvPr/>
        </p:nvSpPr>
        <p:spPr>
          <a:xfrm>
            <a:off x="6934200" y="2819400"/>
            <a:ext cx="247840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/>
              <a:t>为什么思？</a:t>
            </a:r>
          </a:p>
        </p:txBody>
      </p:sp>
      <p:sp>
        <p:nvSpPr>
          <p:cNvPr id="18440" name="TextBox 16"/>
          <p:cNvSpPr/>
          <p:nvPr/>
        </p:nvSpPr>
        <p:spPr>
          <a:xfrm>
            <a:off x="6313488" y="3657600"/>
            <a:ext cx="431482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/>
              <a:t>怎么思？结果如何？</a:t>
            </a:r>
          </a:p>
        </p:txBody>
      </p:sp>
      <p:sp>
        <p:nvSpPr>
          <p:cNvPr id="18441" name="标题 3"/>
          <p:cNvSpPr txBox="1"/>
          <p:nvPr/>
        </p:nvSpPr>
        <p:spPr>
          <a:xfrm>
            <a:off x="4885056" y="187325"/>
            <a:ext cx="2428240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/>
            <a:r>
              <a:rPr lang="zh-CN" altLang="en-US" sz="4400" b="1" spc="0">
                <a:solidFill>
                  <a:srgbClr val="FF0000"/>
                </a:solidFill>
              </a:rPr>
              <a:t>整体感知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  <p:bldP spid="18439" grpId="0"/>
      <p:bldP spid="184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9" name="Rectangle 61"/>
          <p:cNvSpPr/>
          <p:nvPr/>
        </p:nvSpPr>
        <p:spPr>
          <a:xfrm>
            <a:off x="191135" y="116840"/>
            <a:ext cx="11890375" cy="37376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latinLnBrk="0" hangingPunct="1">
              <a:lnSpc>
                <a:spcPct val="250000"/>
              </a:lnSpc>
              <a:spcBef>
                <a:spcPct val="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臣闻求木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者，必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固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根本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；欲流之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远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者，必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浚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其泉源；思国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安者，必积其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德义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。源不深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望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流之远，根不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固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而求木之长，德不厚而思国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臣虽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下愚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，知其不可，而况于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明哲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乎？</a:t>
            </a:r>
            <a:endParaRPr lang="zh-CN" altLang="zh-CN"/>
          </a:p>
          <a:p>
            <a:pPr marL="0" lvl="0" indent="0"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19461" name="Rectangle 65"/>
          <p:cNvSpPr/>
          <p:nvPr/>
        </p:nvSpPr>
        <p:spPr>
          <a:xfrm>
            <a:off x="2639378" y="188595"/>
            <a:ext cx="193421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使……稳固</a:t>
            </a:r>
          </a:p>
        </p:txBody>
      </p:sp>
      <p:sp>
        <p:nvSpPr>
          <p:cNvPr id="19462" name="Rectangle 67"/>
          <p:cNvSpPr/>
          <p:nvPr/>
        </p:nvSpPr>
        <p:spPr>
          <a:xfrm>
            <a:off x="8112125" y="1124585"/>
            <a:ext cx="196088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疏通、深挖</a:t>
            </a:r>
          </a:p>
        </p:txBody>
      </p:sp>
      <p:sp>
        <p:nvSpPr>
          <p:cNvPr id="19463" name="Rectangle 69"/>
          <p:cNvSpPr/>
          <p:nvPr/>
        </p:nvSpPr>
        <p:spPr>
          <a:xfrm>
            <a:off x="4943158" y="188595"/>
            <a:ext cx="124968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树的根</a:t>
            </a:r>
          </a:p>
        </p:txBody>
      </p:sp>
      <p:sp>
        <p:nvSpPr>
          <p:cNvPr id="19464" name="Rectangle 71"/>
          <p:cNvSpPr/>
          <p:nvPr/>
        </p:nvSpPr>
        <p:spPr>
          <a:xfrm>
            <a:off x="1703070" y="2204403"/>
            <a:ext cx="196088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德政与信义</a:t>
            </a:r>
            <a:endParaRPr lang="zh-CN" altLang="zh-CN"/>
          </a:p>
        </p:txBody>
      </p:sp>
      <p:sp>
        <p:nvSpPr>
          <p:cNvPr id="19465" name="Rectangle 73"/>
          <p:cNvSpPr/>
          <p:nvPr/>
        </p:nvSpPr>
        <p:spPr>
          <a:xfrm>
            <a:off x="7319645" y="3332480"/>
            <a:ext cx="160528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明智的人</a:t>
            </a:r>
          </a:p>
        </p:txBody>
      </p:sp>
      <p:sp>
        <p:nvSpPr>
          <p:cNvPr id="19466" name="Rectangle 75"/>
          <p:cNvSpPr/>
          <p:nvPr/>
        </p:nvSpPr>
        <p:spPr>
          <a:xfrm>
            <a:off x="2611120" y="3332480"/>
            <a:ext cx="269240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最愚昧无知的人</a:t>
            </a:r>
          </a:p>
        </p:txBody>
      </p:sp>
      <p:sp>
        <p:nvSpPr>
          <p:cNvPr id="19470" name="Rectangle 83"/>
          <p:cNvSpPr/>
          <p:nvPr/>
        </p:nvSpPr>
        <p:spPr>
          <a:xfrm>
            <a:off x="1199515" y="116840"/>
            <a:ext cx="97218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取独</a:t>
            </a:r>
          </a:p>
        </p:txBody>
      </p:sp>
      <p:sp>
        <p:nvSpPr>
          <p:cNvPr id="19471" name="Rectangle 85"/>
          <p:cNvSpPr/>
          <p:nvPr/>
        </p:nvSpPr>
        <p:spPr>
          <a:xfrm>
            <a:off x="4739640" y="2204720"/>
            <a:ext cx="93599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希望</a:t>
            </a:r>
          </a:p>
        </p:txBody>
      </p:sp>
      <p:sp>
        <p:nvSpPr>
          <p:cNvPr id="2" name="Rectangle 239"/>
          <p:cNvSpPr/>
          <p:nvPr/>
        </p:nvSpPr>
        <p:spPr>
          <a:xfrm>
            <a:off x="1415415" y="1124585"/>
            <a:ext cx="426021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生长，这里指长得好</a:t>
            </a:r>
          </a:p>
        </p:txBody>
      </p:sp>
      <p:sp>
        <p:nvSpPr>
          <p:cNvPr id="4" name="Rectangle 239"/>
          <p:cNvSpPr/>
          <p:nvPr/>
        </p:nvSpPr>
        <p:spPr>
          <a:xfrm>
            <a:off x="6600190" y="116840"/>
            <a:ext cx="275780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形作动，流得远</a:t>
            </a:r>
          </a:p>
        </p:txBody>
      </p:sp>
      <p:sp>
        <p:nvSpPr>
          <p:cNvPr id="7" name="Rectangle 239"/>
          <p:cNvSpPr/>
          <p:nvPr/>
        </p:nvSpPr>
        <p:spPr>
          <a:xfrm>
            <a:off x="10920730" y="116840"/>
            <a:ext cx="97409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取独</a:t>
            </a:r>
          </a:p>
        </p:txBody>
      </p:sp>
      <p:sp>
        <p:nvSpPr>
          <p:cNvPr id="8" name="Rectangle 239"/>
          <p:cNvSpPr/>
          <p:nvPr/>
        </p:nvSpPr>
        <p:spPr>
          <a:xfrm>
            <a:off x="4007485" y="2204720"/>
            <a:ext cx="62674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却</a:t>
            </a:r>
          </a:p>
        </p:txBody>
      </p:sp>
      <p:sp>
        <p:nvSpPr>
          <p:cNvPr id="10" name="Rectangle 239"/>
          <p:cNvSpPr/>
          <p:nvPr/>
        </p:nvSpPr>
        <p:spPr>
          <a:xfrm>
            <a:off x="6887845" y="1268730"/>
            <a:ext cx="97409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牢固</a:t>
            </a:r>
          </a:p>
        </p:txBody>
      </p:sp>
      <p:sp>
        <p:nvSpPr>
          <p:cNvPr id="11" name="Rectangle 239"/>
          <p:cNvSpPr/>
          <p:nvPr/>
        </p:nvSpPr>
        <p:spPr>
          <a:xfrm>
            <a:off x="-24765" y="2276475"/>
            <a:ext cx="97409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取独</a:t>
            </a:r>
            <a:endParaRPr lang="zh-CN"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0" name="Rectangle 239"/>
          <p:cNvSpPr/>
          <p:nvPr/>
        </p:nvSpPr>
        <p:spPr>
          <a:xfrm>
            <a:off x="244475" y="3332480"/>
            <a:ext cx="169291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治理的好</a:t>
            </a:r>
            <a:endParaRPr lang="zh-CN"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9698" name="Rectangle 253"/>
          <p:cNvSpPr/>
          <p:nvPr/>
        </p:nvSpPr>
        <p:spPr>
          <a:xfrm>
            <a:off x="335280" y="4221480"/>
            <a:ext cx="11377295" cy="224536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翻译：</a:t>
            </a:r>
            <a:r>
              <a:rPr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我听说：想要树木生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长得高</a:t>
            </a:r>
            <a:r>
              <a:rPr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，一定要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稳固</a:t>
            </a:r>
            <a:r>
              <a:rPr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它的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根</a:t>
            </a:r>
            <a:r>
              <a:rPr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；想要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泉水流得长远</a:t>
            </a:r>
            <a:r>
              <a:rPr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，一定要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疏通</a:t>
            </a:r>
            <a:r>
              <a:rPr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它的源泉；想要国家安定，一定要厚积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他们的道德仁义</a:t>
            </a:r>
            <a:r>
              <a:rPr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sz="28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源泉不深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却</a:t>
            </a:r>
            <a:r>
              <a:rPr sz="28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希望泉水流得远，根系不稳固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却</a:t>
            </a:r>
            <a:r>
              <a:rPr sz="28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要树木长得高，道德不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深厚却</a:t>
            </a:r>
            <a:r>
              <a:rPr sz="28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想要国家安定，我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虽然</a:t>
            </a:r>
            <a:r>
              <a:rPr sz="28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最愚昧无知，（也）知道这是不可能的，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更</a:t>
            </a:r>
            <a:r>
              <a:rPr sz="28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何况（你这）明智的人呢！</a:t>
            </a:r>
            <a:endParaRPr lang="zh-CN" altLang="zh-CN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 fill="hold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 fill="hold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 fill="hold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 fill="hold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 fill="hold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 fill="hold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 fill="hold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9" name="Rectangle 61"/>
          <p:cNvSpPr/>
          <p:nvPr/>
        </p:nvSpPr>
        <p:spPr>
          <a:xfrm>
            <a:off x="191135" y="260350"/>
            <a:ext cx="11890375" cy="33229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latinLnBrk="0" hangingPunct="1">
              <a:lnSpc>
                <a:spcPct val="250000"/>
              </a:lnSpc>
              <a:spcBef>
                <a:spcPct val="0"/>
              </a:spcBef>
            </a:pP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人君</a:t>
            </a:r>
            <a:r>
              <a:rPr lang="zh-CN" altLang="en-US" sz="2800" b="1" u="sng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神器之</a:t>
            </a:r>
            <a:r>
              <a:rPr lang="en-US" altLang="zh-CN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，居域中之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崇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极天之峻，永保无疆之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休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，不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念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居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危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，戒奢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</a:t>
            </a:r>
            <a:r>
              <a:rPr lang="zh-CN" altLang="en-US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r>
              <a:rPr lang="en-US" altLang="zh-CN" sz="28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俭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德不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处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厚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，情不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胜</a:t>
            </a:r>
            <a:r>
              <a:rPr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欲，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斯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亦伐根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求木茂，塞</a:t>
            </a:r>
            <a:r>
              <a:rPr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源而欲流长者也。 </a:t>
            </a:r>
            <a:endParaRPr lang="zh-CN" altLang="zh-CN"/>
          </a:p>
        </p:txBody>
      </p:sp>
      <p:sp>
        <p:nvSpPr>
          <p:cNvPr id="19467" name="Rectangle 77"/>
          <p:cNvSpPr/>
          <p:nvPr/>
        </p:nvSpPr>
        <p:spPr>
          <a:xfrm>
            <a:off x="5160010" y="2276475"/>
            <a:ext cx="2074545" cy="77978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lnSpc>
                <a:spcPct val="80000"/>
              </a:lnSpc>
            </a:pPr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形容词作动词，行节俭</a:t>
            </a:r>
          </a:p>
        </p:txBody>
      </p:sp>
      <p:sp>
        <p:nvSpPr>
          <p:cNvPr id="19468" name="Rectangle 79"/>
          <p:cNvSpPr/>
          <p:nvPr/>
        </p:nvSpPr>
        <p:spPr>
          <a:xfrm>
            <a:off x="119380" y="1412875"/>
            <a:ext cx="303974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形作名，安逸环境</a:t>
            </a:r>
          </a:p>
        </p:txBody>
      </p:sp>
      <p:sp>
        <p:nvSpPr>
          <p:cNvPr id="19469" name="Rectangle 81"/>
          <p:cNvSpPr/>
          <p:nvPr/>
        </p:nvSpPr>
        <p:spPr>
          <a:xfrm>
            <a:off x="8904605" y="332105"/>
            <a:ext cx="197104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喜庆、福禄</a:t>
            </a:r>
          </a:p>
        </p:txBody>
      </p:sp>
      <p:sp>
        <p:nvSpPr>
          <p:cNvPr id="15" name="Rectangle 239"/>
          <p:cNvSpPr/>
          <p:nvPr/>
        </p:nvSpPr>
        <p:spPr>
          <a:xfrm>
            <a:off x="2279650" y="59690"/>
            <a:ext cx="2043430" cy="77978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lnSpc>
                <a:spcPct val="80000"/>
              </a:lnSpc>
            </a:pPr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形作名，重大职权</a:t>
            </a:r>
          </a:p>
        </p:txBody>
      </p:sp>
      <p:sp>
        <p:nvSpPr>
          <p:cNvPr id="16" name="Rectangle 239"/>
          <p:cNvSpPr/>
          <p:nvPr/>
        </p:nvSpPr>
        <p:spPr>
          <a:xfrm>
            <a:off x="11208385" y="317500"/>
            <a:ext cx="46990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想</a:t>
            </a:r>
          </a:p>
        </p:txBody>
      </p:sp>
      <p:sp>
        <p:nvSpPr>
          <p:cNvPr id="17" name="Rectangle 239"/>
          <p:cNvSpPr/>
          <p:nvPr/>
        </p:nvSpPr>
        <p:spPr>
          <a:xfrm>
            <a:off x="11581130" y="2405380"/>
            <a:ext cx="50038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这</a:t>
            </a:r>
          </a:p>
        </p:txBody>
      </p:sp>
      <p:sp>
        <p:nvSpPr>
          <p:cNvPr id="18" name="Rectangle 239"/>
          <p:cNvSpPr/>
          <p:nvPr/>
        </p:nvSpPr>
        <p:spPr>
          <a:xfrm>
            <a:off x="982980" y="3500755"/>
            <a:ext cx="165036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转折、却</a:t>
            </a:r>
          </a:p>
        </p:txBody>
      </p:sp>
      <p:sp>
        <p:nvSpPr>
          <p:cNvPr id="3" name="Rectangle 239"/>
          <p:cNvSpPr/>
          <p:nvPr/>
        </p:nvSpPr>
        <p:spPr>
          <a:xfrm>
            <a:off x="0" y="317500"/>
            <a:ext cx="214630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主持、掌握</a:t>
            </a:r>
          </a:p>
        </p:txBody>
      </p:sp>
      <p:sp>
        <p:nvSpPr>
          <p:cNvPr id="5" name="Rectangle 239"/>
          <p:cNvSpPr/>
          <p:nvPr/>
        </p:nvSpPr>
        <p:spPr>
          <a:xfrm>
            <a:off x="4295775" y="59690"/>
            <a:ext cx="1724025" cy="77978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lnSpc>
                <a:spcPct val="80000"/>
              </a:lnSpc>
            </a:pPr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形作名，重要地位</a:t>
            </a:r>
          </a:p>
        </p:txBody>
      </p:sp>
      <p:sp>
        <p:nvSpPr>
          <p:cNvPr id="6" name="Rectangle 81"/>
          <p:cNvSpPr/>
          <p:nvPr/>
        </p:nvSpPr>
        <p:spPr>
          <a:xfrm>
            <a:off x="6102350" y="317500"/>
            <a:ext cx="92964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推崇</a:t>
            </a:r>
          </a:p>
        </p:txBody>
      </p:sp>
      <p:sp>
        <p:nvSpPr>
          <p:cNvPr id="9" name="Rectangle 79"/>
          <p:cNvSpPr/>
          <p:nvPr/>
        </p:nvSpPr>
        <p:spPr>
          <a:xfrm>
            <a:off x="623570" y="2348865"/>
            <a:ext cx="236220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形作名，危难</a:t>
            </a:r>
          </a:p>
        </p:txBody>
      </p:sp>
      <p:sp>
        <p:nvSpPr>
          <p:cNvPr id="12" name="Rectangle 79"/>
          <p:cNvSpPr/>
          <p:nvPr/>
        </p:nvSpPr>
        <p:spPr>
          <a:xfrm>
            <a:off x="3359785" y="1412240"/>
            <a:ext cx="288480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“而”，表并列</a:t>
            </a:r>
          </a:p>
        </p:txBody>
      </p:sp>
      <p:sp>
        <p:nvSpPr>
          <p:cNvPr id="13" name="Rectangle 79"/>
          <p:cNvSpPr/>
          <p:nvPr/>
        </p:nvSpPr>
        <p:spPr>
          <a:xfrm>
            <a:off x="7031673" y="1412240"/>
            <a:ext cx="89408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保持</a:t>
            </a:r>
          </a:p>
        </p:txBody>
      </p:sp>
      <p:sp>
        <p:nvSpPr>
          <p:cNvPr id="14" name="Rectangle 79"/>
          <p:cNvSpPr/>
          <p:nvPr/>
        </p:nvSpPr>
        <p:spPr>
          <a:xfrm>
            <a:off x="8400415" y="2348865"/>
            <a:ext cx="91122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敦厚</a:t>
            </a:r>
          </a:p>
        </p:txBody>
      </p:sp>
      <p:sp>
        <p:nvSpPr>
          <p:cNvPr id="19" name="Rectangle 79"/>
          <p:cNvSpPr/>
          <p:nvPr/>
        </p:nvSpPr>
        <p:spPr>
          <a:xfrm>
            <a:off x="9551988" y="1412240"/>
            <a:ext cx="196088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克服、克制</a:t>
            </a:r>
          </a:p>
        </p:txBody>
      </p:sp>
      <p:sp>
        <p:nvSpPr>
          <p:cNvPr id="29698" name="Rectangle 253"/>
          <p:cNvSpPr/>
          <p:nvPr/>
        </p:nvSpPr>
        <p:spPr>
          <a:xfrm>
            <a:off x="335280" y="4509135"/>
            <a:ext cx="11377295" cy="181483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sz="28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国君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掌握帝王的重权</a:t>
            </a:r>
            <a:r>
              <a:rPr sz="28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，据有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天地间重大的地位</a:t>
            </a:r>
            <a:r>
              <a:rPr sz="28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，应该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推崇皇权的高峻</a:t>
            </a:r>
            <a:r>
              <a:rPr sz="28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，永远保持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无止境的美善</a:t>
            </a:r>
            <a:r>
              <a:rPr sz="28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。不考虑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在安逸的环境中想着危难</a:t>
            </a:r>
            <a:r>
              <a:rPr sz="28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戒奢侈，行节俭</a:t>
            </a:r>
            <a:r>
              <a:rPr sz="28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道德不能保持敦厚，性情不能克服欲望</a:t>
            </a:r>
            <a:r>
              <a:rPr sz="28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，这也就（如同）是砍断树根却想求得树木茂盛，堵住源泉却想要泉水流远啊。</a:t>
            </a:r>
            <a:endParaRPr lang="zh-CN" altLang="zh-CN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 fill="hold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 fill="hold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 fill="hold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Text Box 2"/>
          <p:cNvSpPr txBox="1"/>
          <p:nvPr/>
        </p:nvSpPr>
        <p:spPr>
          <a:xfrm>
            <a:off x="2640013" y="620713"/>
            <a:ext cx="5867400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求木之长者，必固其根本；欲流之远者，必浚其泉源；思国之安者，必积其德义。</a:t>
            </a:r>
          </a:p>
        </p:txBody>
      </p:sp>
      <p:sp>
        <p:nvSpPr>
          <p:cNvPr id="36867" name="Text Box 3"/>
          <p:cNvSpPr txBox="1"/>
          <p:nvPr/>
        </p:nvSpPr>
        <p:spPr>
          <a:xfrm>
            <a:off x="1752600" y="3048000"/>
            <a:ext cx="815975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000808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中心论点；</a:t>
            </a:r>
            <a:r>
              <a:rPr lang="zh-CN" altLang="en-US" sz="4000" b="1">
                <a:solidFill>
                  <a:srgbClr val="000808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居安思危，戒奢以俭</a:t>
            </a:r>
          </a:p>
        </p:txBody>
      </p:sp>
      <p:sp>
        <p:nvSpPr>
          <p:cNvPr id="36868" name="Text Box 4"/>
          <p:cNvSpPr txBox="1"/>
          <p:nvPr/>
        </p:nvSpPr>
        <p:spPr>
          <a:xfrm>
            <a:off x="3124200" y="4343400"/>
            <a:ext cx="4343400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德不厚而思国之安，源不深而望流之远，根不固而求木之长，</a:t>
            </a:r>
          </a:p>
        </p:txBody>
      </p:sp>
      <p:sp>
        <p:nvSpPr>
          <p:cNvPr id="16389" name="WordArt 5"/>
          <p:cNvSpPr>
            <a:spLocks noTextEdit="1"/>
          </p:cNvSpPr>
          <p:nvPr/>
        </p:nvSpPr>
        <p:spPr>
          <a:xfrm>
            <a:off x="8915400" y="4953000"/>
            <a:ext cx="1066800" cy="1600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60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反</a:t>
            </a:r>
          </a:p>
        </p:txBody>
      </p:sp>
      <p:sp>
        <p:nvSpPr>
          <p:cNvPr id="16390" name="WordArt 6"/>
          <p:cNvSpPr>
            <a:spLocks noTextEdit="1"/>
          </p:cNvSpPr>
          <p:nvPr/>
        </p:nvSpPr>
        <p:spPr>
          <a:xfrm>
            <a:off x="8839200" y="457200"/>
            <a:ext cx="13716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80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正</a:t>
            </a:r>
          </a:p>
        </p:txBody>
      </p:sp>
      <p:sp>
        <p:nvSpPr>
          <p:cNvPr id="36871" name="Text Box 7"/>
          <p:cNvSpPr txBox="1"/>
          <p:nvPr/>
        </p:nvSpPr>
        <p:spPr>
          <a:xfrm>
            <a:off x="1748155" y="685800"/>
            <a:ext cx="798195" cy="1981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排比句</a:t>
            </a:r>
          </a:p>
        </p:txBody>
      </p:sp>
      <p:sp>
        <p:nvSpPr>
          <p:cNvPr id="36872" name="Text Box 8"/>
          <p:cNvSpPr txBox="1"/>
          <p:nvPr/>
        </p:nvSpPr>
        <p:spPr>
          <a:xfrm>
            <a:off x="2052955" y="4419600"/>
            <a:ext cx="798195" cy="1676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排比句</a:t>
            </a:r>
          </a:p>
        </p:txBody>
      </p:sp>
      <p:sp>
        <p:nvSpPr>
          <p:cNvPr id="21512" name="Text Box 9"/>
          <p:cNvSpPr txBox="1"/>
          <p:nvPr/>
        </p:nvSpPr>
        <p:spPr>
          <a:xfrm>
            <a:off x="8776335" y="2971800"/>
            <a:ext cx="459740" cy="218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endParaRPr lang="zh-CN" altLang="en-US">
              <a:solidFill>
                <a:srgbClr val="66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4" name="AutoShape 10"/>
          <p:cNvSpPr/>
          <p:nvPr/>
        </p:nvSpPr>
        <p:spPr>
          <a:xfrm>
            <a:off x="5232400" y="2636838"/>
            <a:ext cx="381000" cy="609600"/>
          </a:xfrm>
          <a:prstGeom prst="downArrow">
            <a:avLst>
              <a:gd name="adj1" fmla="val 50000"/>
              <a:gd name="adj2" fmla="val 40000"/>
            </a:avLst>
          </a:prstGeom>
          <a:solidFill>
            <a:srgbClr val="FF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5" name="AutoShape 11"/>
          <p:cNvSpPr/>
          <p:nvPr/>
        </p:nvSpPr>
        <p:spPr>
          <a:xfrm flipV="1">
            <a:off x="5232400" y="3789363"/>
            <a:ext cx="381000" cy="685800"/>
          </a:xfrm>
          <a:prstGeom prst="downArrow">
            <a:avLst>
              <a:gd name="adj1" fmla="val 50000"/>
              <a:gd name="adj2" fmla="val 45000"/>
            </a:avLst>
          </a:prstGeom>
          <a:solidFill>
            <a:srgbClr val="FF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5" name="AutoShape 12"/>
          <p:cNvSpPr/>
          <p:nvPr/>
        </p:nvSpPr>
        <p:spPr>
          <a:xfrm>
            <a:off x="8305800" y="1143000"/>
            <a:ext cx="533400" cy="457200"/>
          </a:xfrm>
          <a:prstGeom prst="rightArrow">
            <a:avLst>
              <a:gd name="adj1" fmla="val 50000"/>
              <a:gd name="adj2" fmla="val 29118"/>
            </a:avLst>
          </a:prstGeom>
          <a:solidFill>
            <a:srgbClr val="FF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6" name="AutoShape 13"/>
          <p:cNvSpPr/>
          <p:nvPr/>
        </p:nvSpPr>
        <p:spPr>
          <a:xfrm>
            <a:off x="7924800" y="5715000"/>
            <a:ext cx="533400" cy="457200"/>
          </a:xfrm>
          <a:prstGeom prst="rightArrow">
            <a:avLst>
              <a:gd name="adj1" fmla="val 50000"/>
              <a:gd name="adj2" fmla="val 29118"/>
            </a:avLst>
          </a:prstGeom>
          <a:solidFill>
            <a:srgbClr val="FF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/>
      <p:bldP spid="36871" grpId="0"/>
      <p:bldP spid="36872" grpId="0"/>
      <p:bldP spid="36874" grpId="0"/>
      <p:bldP spid="368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Rectangle 2"/>
          <p:cNvSpPr/>
          <p:nvPr/>
        </p:nvSpPr>
        <p:spPr>
          <a:xfrm>
            <a:off x="1905000" y="0"/>
            <a:ext cx="7315200" cy="40284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Char char="•"/>
            </a:pPr>
            <a:r>
              <a:rPr lang="zh-CN" altLang="en-US" sz="4000" b="1">
                <a:solidFill>
                  <a:srgbClr val="000808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思考题：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80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3600" b="1">
                <a:solidFill>
                  <a:srgbClr val="00080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、本段开头用了什么论证方法？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80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</a:p>
          <a:p>
            <a:pPr>
              <a:spcBef>
                <a:spcPct val="50000"/>
              </a:spcBef>
              <a:buChar char="•"/>
            </a:pPr>
            <a:endParaRPr lang="zh-CN" altLang="en-US" sz="3600" b="1">
              <a:solidFill>
                <a:srgbClr val="000808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>
              <a:solidFill>
                <a:srgbClr val="FFFF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8915" name="Text Box 3"/>
          <p:cNvSpPr txBox="1"/>
          <p:nvPr/>
        </p:nvSpPr>
        <p:spPr>
          <a:xfrm>
            <a:off x="1905000" y="2362200"/>
            <a:ext cx="8610600" cy="24441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答：比喻论证    求木之长者，必固其根本；欲流之远者，必浚其泉源；</a:t>
            </a:r>
          </a:p>
          <a:p>
            <a:pPr>
              <a:spcBef>
                <a:spcPct val="50000"/>
              </a:spcBef>
            </a:pPr>
            <a:endParaRPr lang="zh-CN" altLang="en-US" sz="36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Text Box 4"/>
          <p:cNvSpPr txBox="1"/>
          <p:nvPr/>
        </p:nvSpPr>
        <p:spPr>
          <a:xfrm>
            <a:off x="1905000" y="5119688"/>
            <a:ext cx="876300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答：“人君当神器之重，居域中之大，” “居安思危，戒奢以俭”</a:t>
            </a:r>
          </a:p>
        </p:txBody>
      </p:sp>
      <p:sp>
        <p:nvSpPr>
          <p:cNvPr id="38917" name="Rectangle 5"/>
          <p:cNvSpPr/>
          <p:nvPr/>
        </p:nvSpPr>
        <p:spPr>
          <a:xfrm>
            <a:off x="1489075" y="4267200"/>
            <a:ext cx="82791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80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 </a:t>
            </a:r>
            <a:r>
              <a:rPr lang="zh-CN" altLang="en-US" sz="3600" b="1">
                <a:solidFill>
                  <a:srgbClr val="00080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、作者认为人君怎样才能治理好国家？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/>
      <p:bldP spid="38916" grpId="0"/>
      <p:bldP spid="389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Rectangle 149"/>
          <p:cNvSpPr/>
          <p:nvPr/>
        </p:nvSpPr>
        <p:spPr>
          <a:xfrm>
            <a:off x="78105" y="44450"/>
            <a:ext cx="12035155" cy="30460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latinLnBrk="0" hangingPunct="1">
              <a:lnSpc>
                <a:spcPct val="20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凡百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元首，承天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景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命，莫不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殷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忧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而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道著，功成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而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德衰，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有善始者实繁，能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克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终者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盖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寡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岂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取之易而守之难</a:t>
            </a:r>
            <a:r>
              <a:rPr lang="zh-CN" altLang="en-US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乎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？昔取之而有余，今守之而不足，何也？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603" name="Rectangle 151"/>
          <p:cNvSpPr/>
          <p:nvPr/>
        </p:nvSpPr>
        <p:spPr>
          <a:xfrm flipH="1">
            <a:off x="115888" y="-317"/>
            <a:ext cx="137477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所有的</a:t>
            </a:r>
          </a:p>
        </p:txBody>
      </p:sp>
      <p:sp>
        <p:nvSpPr>
          <p:cNvPr id="25604" name="Rectangle 153"/>
          <p:cNvSpPr/>
          <p:nvPr/>
        </p:nvSpPr>
        <p:spPr>
          <a:xfrm flipH="1">
            <a:off x="2963545" y="44450"/>
            <a:ext cx="56451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大</a:t>
            </a:r>
          </a:p>
        </p:txBody>
      </p:sp>
      <p:sp>
        <p:nvSpPr>
          <p:cNvPr id="25605" name="Rectangle 155"/>
          <p:cNvSpPr/>
          <p:nvPr/>
        </p:nvSpPr>
        <p:spPr>
          <a:xfrm>
            <a:off x="263525" y="1917065"/>
            <a:ext cx="627062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能克：同义复词，能够；克：能够</a:t>
            </a:r>
          </a:p>
        </p:txBody>
      </p:sp>
      <p:sp>
        <p:nvSpPr>
          <p:cNvPr id="25607" name="Rectangle 159"/>
          <p:cNvSpPr/>
          <p:nvPr/>
        </p:nvSpPr>
        <p:spPr>
          <a:xfrm>
            <a:off x="1631315" y="2910840"/>
            <a:ext cx="129286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b="1">
              <a:solidFill>
                <a:srgbClr val="008000"/>
              </a:solidFill>
            </a:endParaRPr>
          </a:p>
        </p:txBody>
      </p:sp>
      <p:sp>
        <p:nvSpPr>
          <p:cNvPr id="25614" name="Rectangle 173"/>
          <p:cNvSpPr/>
          <p:nvPr/>
        </p:nvSpPr>
        <p:spPr>
          <a:xfrm>
            <a:off x="4944110" y="44450"/>
            <a:ext cx="57340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深</a:t>
            </a:r>
          </a:p>
        </p:txBody>
      </p:sp>
      <p:sp>
        <p:nvSpPr>
          <p:cNvPr id="25615" name="Rectangle 175"/>
          <p:cNvSpPr/>
          <p:nvPr/>
        </p:nvSpPr>
        <p:spPr>
          <a:xfrm>
            <a:off x="5808345" y="39053"/>
            <a:ext cx="1239838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递进</a:t>
            </a:r>
          </a:p>
        </p:txBody>
      </p:sp>
      <p:sp>
        <p:nvSpPr>
          <p:cNvPr id="25616" name="Rectangle 177"/>
          <p:cNvSpPr/>
          <p:nvPr/>
        </p:nvSpPr>
        <p:spPr>
          <a:xfrm>
            <a:off x="8040370" y="39370"/>
            <a:ext cx="89471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转折</a:t>
            </a:r>
          </a:p>
        </p:txBody>
      </p:sp>
      <p:sp>
        <p:nvSpPr>
          <p:cNvPr id="2" name="Rectangle 157"/>
          <p:cNvSpPr/>
          <p:nvPr/>
        </p:nvSpPr>
        <p:spPr>
          <a:xfrm>
            <a:off x="4799330" y="980440"/>
            <a:ext cx="200025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难道……吗 </a:t>
            </a:r>
          </a:p>
        </p:txBody>
      </p:sp>
      <p:sp>
        <p:nvSpPr>
          <p:cNvPr id="3" name="Rectangle 157"/>
          <p:cNvSpPr/>
          <p:nvPr/>
        </p:nvSpPr>
        <p:spPr>
          <a:xfrm>
            <a:off x="1465580" y="981075"/>
            <a:ext cx="254190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语气副词,大概 </a:t>
            </a:r>
          </a:p>
        </p:txBody>
      </p:sp>
      <p:sp>
        <p:nvSpPr>
          <p:cNvPr id="29698" name="Rectangle 253"/>
          <p:cNvSpPr/>
          <p:nvPr/>
        </p:nvSpPr>
        <p:spPr>
          <a:xfrm>
            <a:off x="551180" y="3644900"/>
            <a:ext cx="11377295" cy="181483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所有</a:t>
            </a:r>
            <a:r>
              <a: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帝王，承担上天（赋予的）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重大</a:t>
            </a:r>
            <a:r>
              <a: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使命，无不是在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深深的忧虑</a:t>
            </a:r>
            <a:r>
              <a: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中就治道显著，功业建成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却</a:t>
            </a:r>
            <a:r>
              <a: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德性</a:t>
            </a:r>
            <a:r>
              <a: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衰减，开头做得好的实在很多，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能够</a:t>
            </a:r>
            <a:r>
              <a: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保持到底的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大概</a:t>
            </a:r>
            <a:r>
              <a: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很少。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难道</a:t>
            </a:r>
            <a:r>
              <a: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夺取天下容易守住天下就难了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吗</a:t>
            </a:r>
            <a:r>
              <a: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？当初取得天下时力量有余，现在守天下却力量不足，为什么呢？ </a:t>
            </a:r>
            <a:endParaRPr lang="zh-CN" altLang="zh-CN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 fill="hold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4" grpId="0"/>
      <p:bldP spid="25615" grpId="0"/>
      <p:bldP spid="256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Rectangle 149"/>
          <p:cNvSpPr/>
          <p:nvPr/>
        </p:nvSpPr>
        <p:spPr>
          <a:xfrm>
            <a:off x="118745" y="0"/>
            <a:ext cx="12035155" cy="47078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latinLnBrk="0" hangingPunct="1">
              <a:lnSpc>
                <a:spcPct val="250000"/>
              </a:lnSpc>
            </a:pPr>
            <a:r>
              <a:rPr lang="zh-CN" altLang="en-US" sz="3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夫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3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殷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忧，必竭诚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以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待下；</a:t>
            </a:r>
            <a:r>
              <a:rPr lang="zh-CN" altLang="en-US" sz="3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既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得志，则纵情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以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傲</a:t>
            </a:r>
            <a:r>
              <a:rPr lang="en-US" altLang="zh-CN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物</a:t>
            </a:r>
            <a:r>
              <a:rPr lang="zh-CN" altLang="en-US" sz="3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。竭诚则胡越为一体；傲物则骨肉为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行路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3000" b="1" u="sng">
                <a:latin typeface="微软雅黑" panose="020b0503020204020204" charset="-122"/>
                <a:ea typeface="微软雅黑" panose="020b0503020204020204" charset="-122"/>
              </a:rPr>
              <a:t>虽</a:t>
            </a:r>
            <a:r>
              <a:rPr lang="zh-CN" altLang="en-US" sz="3000" b="1" u="sng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董</a:t>
            </a:r>
            <a:r>
              <a:rPr lang="zh-CN" altLang="en-US" sz="3000" b="1" u="sng">
                <a:latin typeface="微软雅黑" panose="020b0503020204020204" charset="-122"/>
                <a:ea typeface="微软雅黑" panose="020b0503020204020204" charset="-122"/>
              </a:rPr>
              <a:t>之</a:t>
            </a:r>
            <a:r>
              <a:rPr lang="zh-CN" altLang="en-US" sz="3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以</a:t>
            </a:r>
            <a:r>
              <a:rPr lang="zh-CN" altLang="en-US" sz="3000" b="1" u="sng">
                <a:latin typeface="微软雅黑" panose="020b0503020204020204" charset="-122"/>
                <a:ea typeface="微软雅黑" panose="020b0503020204020204" charset="-122"/>
              </a:rPr>
              <a:t>严刑，</a:t>
            </a:r>
            <a:r>
              <a:rPr lang="zh-CN" altLang="en-US" sz="3000" b="1" u="sng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振</a:t>
            </a:r>
            <a:r>
              <a:rPr lang="zh-CN" altLang="en-US" sz="3000" b="1" u="sng">
                <a:latin typeface="微软雅黑" panose="020b0503020204020204" charset="-122"/>
                <a:ea typeface="微软雅黑" panose="020b0503020204020204" charset="-122"/>
              </a:rPr>
              <a:t>之以威怒，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终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苟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免而不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怀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仁，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貌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恭而不心服。</a:t>
            </a:r>
            <a:r>
              <a:rPr lang="zh-CN" altLang="en-US" sz="3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怨不在大，可畏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惟</a:t>
            </a:r>
            <a:r>
              <a:rPr lang="zh-CN" altLang="en-US" sz="3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人，载舟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覆</a:t>
            </a:r>
            <a:r>
              <a:rPr lang="zh-CN" altLang="en-US" sz="3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舟，</a:t>
            </a:r>
            <a:r>
              <a:rPr lang="zh-CN" altLang="en-US" sz="3000" b="1" u="sng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所</a:t>
            </a:r>
            <a:r>
              <a:rPr lang="zh-CN" altLang="en-US" sz="3000" b="1" u="sng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宜</a:t>
            </a:r>
            <a:r>
              <a:rPr lang="zh-CN" altLang="en-US" sz="3000" b="1" u="sng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深</a:t>
            </a:r>
            <a:r>
              <a:rPr lang="zh-CN" altLang="en-US" sz="3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慎；</a:t>
            </a:r>
            <a:r>
              <a:rPr sz="3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奔车朽索，</a:t>
            </a:r>
            <a:r>
              <a:rPr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</a:t>
            </a:r>
            <a:r>
              <a:rPr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可忽乎？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606" name="Rectangle 157"/>
          <p:cNvSpPr/>
          <p:nvPr/>
        </p:nvSpPr>
        <p:spPr>
          <a:xfrm>
            <a:off x="262890" y="44450"/>
            <a:ext cx="141287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发语词</a:t>
            </a:r>
          </a:p>
        </p:txBody>
      </p:sp>
      <p:sp>
        <p:nvSpPr>
          <p:cNvPr id="25607" name="Rectangle 159"/>
          <p:cNvSpPr/>
          <p:nvPr/>
        </p:nvSpPr>
        <p:spPr>
          <a:xfrm>
            <a:off x="1631315" y="2910840"/>
            <a:ext cx="129286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b="1">
              <a:solidFill>
                <a:srgbClr val="008000"/>
              </a:solidFill>
            </a:endParaRPr>
          </a:p>
        </p:txBody>
      </p:sp>
      <p:sp>
        <p:nvSpPr>
          <p:cNvPr id="25608" name="Rectangle 161"/>
          <p:cNvSpPr/>
          <p:nvPr/>
        </p:nvSpPr>
        <p:spPr>
          <a:xfrm>
            <a:off x="7536180" y="1124585"/>
            <a:ext cx="101155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轻视</a:t>
            </a:r>
          </a:p>
        </p:txBody>
      </p:sp>
      <p:sp>
        <p:nvSpPr>
          <p:cNvPr id="25610" name="Rectangle 165"/>
          <p:cNvSpPr/>
          <p:nvPr/>
        </p:nvSpPr>
        <p:spPr>
          <a:xfrm>
            <a:off x="6383655" y="2276475"/>
            <a:ext cx="269113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“震”，威吓</a:t>
            </a:r>
          </a:p>
        </p:txBody>
      </p:sp>
      <p:sp>
        <p:nvSpPr>
          <p:cNvPr id="25611" name="Rectangle 167"/>
          <p:cNvSpPr/>
          <p:nvPr/>
        </p:nvSpPr>
        <p:spPr>
          <a:xfrm>
            <a:off x="9479915" y="1196340"/>
            <a:ext cx="94996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苟且</a:t>
            </a:r>
          </a:p>
        </p:txBody>
      </p:sp>
      <p:sp>
        <p:nvSpPr>
          <p:cNvPr id="25613" name="Rectangle 171"/>
          <p:cNvSpPr/>
          <p:nvPr/>
        </p:nvSpPr>
        <p:spPr>
          <a:xfrm>
            <a:off x="8903970" y="3429000"/>
            <a:ext cx="97155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应当</a:t>
            </a:r>
          </a:p>
        </p:txBody>
      </p:sp>
      <p:sp>
        <p:nvSpPr>
          <p:cNvPr id="25617" name="Rectangle 179"/>
          <p:cNvSpPr/>
          <p:nvPr/>
        </p:nvSpPr>
        <p:spPr>
          <a:xfrm>
            <a:off x="9321165" y="2348865"/>
            <a:ext cx="201549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警惕、警戒</a:t>
            </a:r>
          </a:p>
        </p:txBody>
      </p:sp>
      <p:sp>
        <p:nvSpPr>
          <p:cNvPr id="25618" name="Rectangle 181"/>
          <p:cNvSpPr/>
          <p:nvPr/>
        </p:nvSpPr>
        <p:spPr>
          <a:xfrm>
            <a:off x="11135995" y="1268730"/>
            <a:ext cx="91059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感念</a:t>
            </a:r>
          </a:p>
        </p:txBody>
      </p:sp>
      <p:sp>
        <p:nvSpPr>
          <p:cNvPr id="25619" name="Rectangle 183"/>
          <p:cNvSpPr/>
          <p:nvPr/>
        </p:nvSpPr>
        <p:spPr>
          <a:xfrm>
            <a:off x="118745" y="2348865"/>
            <a:ext cx="350837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名词作状语，表面上</a:t>
            </a:r>
          </a:p>
        </p:txBody>
      </p:sp>
      <p:sp>
        <p:nvSpPr>
          <p:cNvPr id="4" name="Rectangle 157"/>
          <p:cNvSpPr/>
          <p:nvPr/>
        </p:nvSpPr>
        <p:spPr>
          <a:xfrm>
            <a:off x="4655820" y="116205"/>
            <a:ext cx="104330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已经</a:t>
            </a:r>
          </a:p>
        </p:txBody>
      </p:sp>
      <p:sp>
        <p:nvSpPr>
          <p:cNvPr id="5" name="Rectangle 161"/>
          <p:cNvSpPr/>
          <p:nvPr/>
        </p:nvSpPr>
        <p:spPr>
          <a:xfrm>
            <a:off x="6445250" y="44450"/>
            <a:ext cx="181165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连，并列</a:t>
            </a:r>
          </a:p>
        </p:txBody>
      </p:sp>
      <p:sp>
        <p:nvSpPr>
          <p:cNvPr id="6" name="Rectangle 161"/>
          <p:cNvSpPr/>
          <p:nvPr/>
        </p:nvSpPr>
        <p:spPr>
          <a:xfrm>
            <a:off x="2783205" y="116205"/>
            <a:ext cx="165544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连，修饰</a:t>
            </a:r>
          </a:p>
        </p:txBody>
      </p:sp>
      <p:sp>
        <p:nvSpPr>
          <p:cNvPr id="7" name="Rectangle 161"/>
          <p:cNvSpPr/>
          <p:nvPr/>
        </p:nvSpPr>
        <p:spPr>
          <a:xfrm>
            <a:off x="2207260" y="1196340"/>
            <a:ext cx="201803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陌生的路人</a:t>
            </a:r>
          </a:p>
        </p:txBody>
      </p:sp>
      <p:sp>
        <p:nvSpPr>
          <p:cNvPr id="8" name="Rectangle 161"/>
          <p:cNvSpPr/>
          <p:nvPr/>
        </p:nvSpPr>
        <p:spPr>
          <a:xfrm>
            <a:off x="4511675" y="1196340"/>
            <a:ext cx="93726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督察</a:t>
            </a:r>
          </a:p>
        </p:txBody>
      </p:sp>
      <p:sp>
        <p:nvSpPr>
          <p:cNvPr id="9" name="Rectangle 161"/>
          <p:cNvSpPr/>
          <p:nvPr/>
        </p:nvSpPr>
        <p:spPr>
          <a:xfrm>
            <a:off x="8616315" y="116205"/>
            <a:ext cx="70485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人</a:t>
            </a:r>
          </a:p>
        </p:txBody>
      </p:sp>
      <p:sp>
        <p:nvSpPr>
          <p:cNvPr id="10" name="Rectangle 161"/>
          <p:cNvSpPr/>
          <p:nvPr/>
        </p:nvSpPr>
        <p:spPr>
          <a:xfrm>
            <a:off x="5519420" y="1196340"/>
            <a:ext cx="126111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介，用</a:t>
            </a:r>
          </a:p>
        </p:txBody>
      </p:sp>
      <p:sp>
        <p:nvSpPr>
          <p:cNvPr id="11" name="Rectangle 179"/>
          <p:cNvSpPr/>
          <p:nvPr/>
        </p:nvSpPr>
        <p:spPr>
          <a:xfrm>
            <a:off x="5231765" y="2388870"/>
            <a:ext cx="101600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宋体" panose="02010600030101010101" pitchFamily="2" charset="-122"/>
              </a:rPr>
              <a:t>只是</a:t>
            </a:r>
          </a:p>
        </p:txBody>
      </p:sp>
      <p:sp>
        <p:nvSpPr>
          <p:cNvPr id="12" name="Rectangle 179"/>
          <p:cNvSpPr/>
          <p:nvPr/>
        </p:nvSpPr>
        <p:spPr>
          <a:xfrm>
            <a:off x="6527800" y="3361690"/>
            <a:ext cx="177228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宋体" panose="02010600030101010101" pitchFamily="2" charset="-122"/>
              </a:rPr>
              <a:t>使.....颠覆</a:t>
            </a:r>
          </a:p>
        </p:txBody>
      </p:sp>
      <p:sp>
        <p:nvSpPr>
          <p:cNvPr id="28689" name="Rectangle 239"/>
          <p:cNvSpPr/>
          <p:nvPr/>
        </p:nvSpPr>
        <p:spPr>
          <a:xfrm>
            <a:off x="479425" y="3500755"/>
            <a:ext cx="165481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句首反问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0325" y="4004945"/>
            <a:ext cx="11916410" cy="2393950"/>
            <a:chOff x="95" y="6307"/>
            <a:chExt cx="18766" cy="3770"/>
          </a:xfrm>
        </p:grpSpPr>
        <p:sp>
          <p:nvSpPr>
            <p:cNvPr id="29698" name="Rectangle 253"/>
            <p:cNvSpPr/>
            <p:nvPr/>
          </p:nvSpPr>
          <p:spPr>
            <a:xfrm>
              <a:off x="95" y="7101"/>
              <a:ext cx="18766" cy="2976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just" eaLnBrk="1" latinLnBrk="0" hangingPunct="1">
                <a:lnSpc>
                  <a:spcPct val="90000"/>
                </a:lnSpc>
                <a:spcBef>
                  <a:spcPct val="0"/>
                </a:spcBef>
              </a:pPr>
              <a:r>
                <a:rPr sz="2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纵情感</a:t>
              </a:r>
              <a:r>
                <a:rPr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，傲视他人</a:t>
              </a:r>
              <a:r>
                <a:rPr sz="2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；竭尽诚意就能使吴、越结成一个整体。傲视他人，就会使亲人成为</a:t>
              </a:r>
              <a:r>
                <a:rPr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陌路人</a:t>
              </a:r>
              <a:r>
                <a:rPr sz="2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。即使</a:t>
              </a:r>
              <a:r>
                <a:rPr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用</a:t>
              </a:r>
              <a:r>
                <a:rPr sz="2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严酷的刑罚</a:t>
              </a:r>
              <a:r>
                <a:rPr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监督</a:t>
              </a:r>
              <a:r>
                <a:rPr sz="2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人们，用威风怒气</a:t>
              </a:r>
              <a:r>
                <a:rPr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威吓</a:t>
              </a:r>
              <a:r>
                <a:rPr sz="2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人们，人们最终</a:t>
              </a:r>
              <a:r>
                <a:rPr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苟且</a:t>
              </a:r>
              <a:r>
                <a:rPr sz="2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以求免除刑罚，却不会</a:t>
              </a:r>
              <a:r>
                <a:rPr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感念</a:t>
              </a:r>
              <a:r>
                <a:rPr sz="2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（皇上的）仁德，</a:t>
              </a:r>
              <a:r>
                <a:rPr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表面上</a:t>
              </a:r>
              <a:r>
                <a:rPr sz="2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恭顺内心却不服气。怨恨不在于大小，可怕的</a:t>
              </a:r>
              <a:r>
                <a:rPr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只是</a:t>
              </a:r>
              <a:r>
                <a:rPr sz="2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民众；（老百姓就像水一样）既能承载船只，也能</a:t>
              </a:r>
              <a:r>
                <a:rPr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倾覆</a:t>
              </a:r>
              <a:r>
                <a:rPr sz="2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船只，这是</a:t>
              </a:r>
              <a:r>
                <a:rPr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应该</a:t>
              </a:r>
              <a:r>
                <a:rPr sz="2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深切</a:t>
              </a:r>
              <a:r>
                <a:rPr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警惕</a:t>
              </a:r>
              <a:r>
                <a:rPr sz="2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的。</a:t>
              </a:r>
              <a:r>
                <a:rPr sz="2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疾驰的马车却用腐烂的绳索，</a:t>
              </a:r>
              <a:r>
                <a:rPr sz="26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怎么</a:t>
              </a:r>
              <a:r>
                <a:rPr sz="2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可以忽视呢？</a:t>
              </a:r>
              <a:endParaRPr lang="zh-CN" altLang="zh-CN" sz="2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Rectangle 253"/>
            <p:cNvSpPr/>
            <p:nvPr/>
          </p:nvSpPr>
          <p:spPr>
            <a:xfrm>
              <a:off x="4237" y="6307"/>
              <a:ext cx="14625" cy="774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just" eaLnBrk="1" latinLnBrk="0" hangingPunct="1">
                <a:spcBef>
                  <a:spcPct val="0"/>
                </a:spcBef>
              </a:pPr>
              <a:r>
                <a:rPr sz="2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处在深重忧患当中，一定能竭尽诚意对待臣民，得志以后就放</a:t>
              </a:r>
              <a:endParaRPr lang="zh-CN" altLang="zh-CN" sz="2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 fill="hold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 fill="hold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 fill="hold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 fill="hold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 fill="hold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7" grpId="0"/>
      <p:bldP spid="25618" grpId="0"/>
      <p:bldP spid="25619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Rectangle 2"/>
          <p:cNvSpPr/>
          <p:nvPr/>
        </p:nvSpPr>
        <p:spPr>
          <a:xfrm>
            <a:off x="2590800" y="381000"/>
            <a:ext cx="8077200" cy="56286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</a:t>
            </a:r>
            <a:r>
              <a:rPr lang="zh-CN" altLang="en-US" sz="3600" b="1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、概括历代君主的普遍规律：      </a:t>
            </a:r>
            <a:endParaRPr lang="en-US" altLang="zh-CN" sz="3600" b="1">
              <a:solidFill>
                <a:srgbClr val="80008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                    ）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b="1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、以 </a:t>
            </a:r>
            <a:r>
              <a:rPr lang="zh-CN" altLang="en-US" sz="3600" b="1" u="sng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600" b="1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引出分析论证，用“殷忧”和“得志”的不同心态说明？</a:t>
            </a:r>
          </a:p>
          <a:p>
            <a:pPr>
              <a:spcBef>
                <a:spcPct val="50000"/>
              </a:spcBef>
            </a:pPr>
            <a:r>
              <a:rPr lang="zh-CN" altLang="en-US" sz="3600" b="1" u="sng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600" b="1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           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b="1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、用古人的论述以 </a:t>
            </a:r>
            <a:r>
              <a:rPr lang="zh-CN" altLang="en-US" sz="3600" b="1" u="sng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600" b="1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的关系  比</a:t>
            </a:r>
            <a:r>
              <a:rPr lang="zh-CN" altLang="en-US" sz="3600" b="1" u="sng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600" b="1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的关系，切中要害，令人警觉。</a:t>
            </a:r>
          </a:p>
        </p:txBody>
      </p:sp>
      <p:sp>
        <p:nvSpPr>
          <p:cNvPr id="52227" name="Rectangle 3"/>
          <p:cNvSpPr/>
          <p:nvPr/>
        </p:nvSpPr>
        <p:spPr>
          <a:xfrm>
            <a:off x="3598863" y="1173163"/>
            <a:ext cx="592264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有善始者实繁</a:t>
            </a:r>
            <a:r>
              <a:rPr lang="en-US" altLang="zh-CN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能克终者盖寡</a:t>
            </a:r>
          </a:p>
        </p:txBody>
      </p:sp>
      <p:sp>
        <p:nvSpPr>
          <p:cNvPr id="52228" name="Rectangle 4"/>
          <p:cNvSpPr/>
          <p:nvPr/>
        </p:nvSpPr>
        <p:spPr>
          <a:xfrm>
            <a:off x="3167063" y="3333750"/>
            <a:ext cx="71278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能否恭俭下人是事业成败的关键</a:t>
            </a:r>
          </a:p>
        </p:txBody>
      </p:sp>
      <p:sp>
        <p:nvSpPr>
          <p:cNvPr id="52229" name="Rectangle 5"/>
          <p:cNvSpPr/>
          <p:nvPr/>
        </p:nvSpPr>
        <p:spPr>
          <a:xfrm>
            <a:off x="4967288" y="189230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设问</a:t>
            </a:r>
          </a:p>
        </p:txBody>
      </p:sp>
      <p:sp>
        <p:nvSpPr>
          <p:cNvPr id="52230" name="Rectangle 6"/>
          <p:cNvSpPr/>
          <p:nvPr/>
        </p:nvSpPr>
        <p:spPr>
          <a:xfrm>
            <a:off x="7343775" y="4197350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水和舟</a:t>
            </a:r>
          </a:p>
        </p:txBody>
      </p:sp>
      <p:sp>
        <p:nvSpPr>
          <p:cNvPr id="52231" name="Rectangle 7"/>
          <p:cNvSpPr/>
          <p:nvPr/>
        </p:nvSpPr>
        <p:spPr>
          <a:xfrm>
            <a:off x="4175125" y="4773613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民和君</a:t>
            </a:r>
          </a:p>
        </p:txBody>
      </p:sp>
      <p:sp>
        <p:nvSpPr>
          <p:cNvPr id="27655" name="AutoShape 10"/>
          <p:cNvSpPr/>
          <p:nvPr/>
        </p:nvSpPr>
        <p:spPr>
          <a:xfrm>
            <a:off x="2519363" y="309563"/>
            <a:ext cx="304800" cy="5715000"/>
          </a:xfrm>
          <a:prstGeom prst="leftBrace">
            <a:avLst>
              <a:gd name="adj1" fmla="val 15625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6" name="Text Box 11"/>
          <p:cNvSpPr txBox="1"/>
          <p:nvPr/>
        </p:nvSpPr>
        <p:spPr>
          <a:xfrm>
            <a:off x="1526540" y="1828800"/>
            <a:ext cx="921385" cy="4267200"/>
          </a:xfrm>
          <a:prstGeom prst="rect">
            <a:avLst/>
          </a:prstGeom>
          <a:solidFill>
            <a:srgbClr val="D5FE84"/>
          </a:solidFill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</a:rPr>
              <a:t>第   二   段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68550" y="5940425"/>
            <a:ext cx="8070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总结</a:t>
            </a:r>
            <a:r>
              <a:rPr lang="en-US" altLang="zh-CN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</a:t>
            </a:r>
            <a:r>
              <a:rPr lang="zh-CN" altLang="en-US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从历史教训入手</a:t>
            </a:r>
            <a:r>
              <a:rPr lang="en-US" altLang="zh-CN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,</a:t>
            </a:r>
            <a:r>
              <a:rPr lang="zh-CN" altLang="en-US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进一步说明君王厚积德义的重要性</a:t>
            </a:r>
            <a:r>
              <a:rPr lang="en-US" altLang="zh-CN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lang="en-US" altLang="zh-CN" sz="2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8" grpId="0"/>
      <p:bldP spid="52229" grpId="0"/>
      <p:bldP spid="52230" grpId="0"/>
      <p:bldP spid="522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Picture 474" descr="J:\gu\u=899686115,760158185&amp;fm=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58288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195" name="WordArt 7"/>
          <p:cNvSpPr>
            <a:spLocks noTextEdit="1"/>
          </p:cNvSpPr>
          <p:nvPr/>
        </p:nvSpPr>
        <p:spPr>
          <a:xfrm>
            <a:off x="2595563" y="2286000"/>
            <a:ext cx="7000875" cy="1714500"/>
          </a:xfrm>
          <a:solidFill>
            <a:srgbClr val="FF0000"/>
          </a:solidFill>
          <a:ln>
            <a:solidFill>
              <a:srgbClr val="990099"/>
            </a:solidFill>
            <a:miter lim="800000"/>
          </a:ln>
          <a:effectLst>
            <a:outerShdw dist="45790" dir="3378658" algn="ctr">
              <a:srgbClr val="4D4D4D">
                <a:alpha val="75000"/>
              </a:srgbClr>
            </a:outerShdw>
          </a:effec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sz="3600" b="1" kern="10" err="1">
                <a:ln>
                  <a:solidFill>
                    <a:srgbClr val="990099"/>
                  </a:solidFill>
                </a:ln>
                <a:solidFill>
                  <a:srgbClr val="FF0000"/>
                </a:solidFill>
                <a:effectLst>
                  <a:outerShdw dist="45790" dir="3378658" algn="ctr">
                    <a:srgbClr val="4D4D4D">
                      <a:alpha val="75000"/>
                    </a:srgbClr>
                  </a:outerShdw>
                </a:effectLst>
                <a:latin typeface="宋体" panose="02010600030101010101" pitchFamily="2" charset="-122"/>
              </a:rPr>
              <a:t>谏太宗十思疏</a:t>
            </a:r>
            <a:endParaRPr sz="3600" b="1" kern="10">
              <a:ln>
                <a:solidFill>
                  <a:srgbClr val="990099"/>
                </a:solidFill>
              </a:ln>
              <a:solidFill>
                <a:srgbClr val="FF0000"/>
              </a:solidFill>
              <a:effectLst>
                <a:outerShdw dist="45790" dir="3378658" algn="ctr">
                  <a:srgbClr val="4D4D4D">
                    <a:alpha val="75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6381752" y="4500570"/>
            <a:ext cx="3276600" cy="922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>
              <a:spcBef>
                <a:spcPct val="50000"/>
              </a:spcBef>
            </a:pPr>
            <a:r>
              <a:rPr lang="zh-CN" altLang="en-US" sz="54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anose="02010509060101010101" pitchFamily="49" charset="-122"/>
              </a:rPr>
              <a:t>魏征</a:t>
            </a:r>
            <a:endParaRPr lang="zh-CN" altLang="en-US" sz="5400" b="1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Rectangle 201"/>
          <p:cNvSpPr>
            <a:spLocks noGrp="1"/>
          </p:cNvSpPr>
          <p:nvPr>
            <p:ph idx="1"/>
          </p:nvPr>
        </p:nvSpPr>
        <p:spPr>
          <a:xfrm>
            <a:off x="1774825" y="1341438"/>
            <a:ext cx="8540750" cy="574675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273050" indent="-2730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kumimoji="0" lang="zh-CN" altLang="en-US" sz="2600" b="0" i="0" u="none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638175" indent="-24638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kumimoji="0" lang="zh-CN" altLang="en-US" sz="2400" b="0" i="0" u="none"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 marL="914400" indent="-2476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kumimoji="0" lang="zh-CN" altLang="en-US" sz="2100" b="0" i="0" u="none" baseline="0">
                <a:solidFill>
                  <a:srgbClr val="FFFFFF"/>
                </a:solidFill>
                <a:latin typeface="+mn-lt"/>
                <a:ea typeface="+mn-ea"/>
              </a:defRPr>
            </a:lvl3pPr>
            <a:lvl4pPr marL="1187450" indent="-209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kumimoji="0" lang="zh-CN" altLang="en-US" sz="2000" b="0" i="0" u="none" baseline="0">
                <a:solidFill>
                  <a:srgbClr val="FFFFFF"/>
                </a:solidFill>
                <a:latin typeface="+mn-lt"/>
                <a:ea typeface="+mn-ea"/>
              </a:defRPr>
            </a:lvl4pPr>
            <a:lvl5pPr marL="1460500" indent="-209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kumimoji="0" lang="zh-CN" altLang="en-US" sz="2000" b="0" i="0" u="none" baseline="0">
                <a:solidFill>
                  <a:srgbClr val="FFFFFF"/>
                </a:solidFill>
                <a:latin typeface="+mn-lt"/>
                <a:ea typeface="+mn-ea"/>
              </a:defRPr>
            </a:lvl5pPr>
            <a:lvl6pPr marL="19177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lang="zh-CN" altLang="en-US" sz="2000">
                <a:solidFill>
                  <a:srgbClr val="FFFFFF"/>
                </a:solidFill>
                <a:latin typeface="+mn-lt"/>
                <a:ea typeface="+mn-ea"/>
              </a:defRPr>
            </a:lvl6pPr>
            <a:lvl7pPr marL="23749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lang="zh-CN" altLang="en-US" sz="2000">
                <a:solidFill>
                  <a:srgbClr val="FFFFFF"/>
                </a:solidFill>
                <a:latin typeface="+mn-lt"/>
                <a:ea typeface="+mn-ea"/>
              </a:defRPr>
            </a:lvl7pPr>
            <a:lvl8pPr marL="28321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lang="zh-CN" altLang="en-US" sz="2000">
                <a:solidFill>
                  <a:srgbClr val="FFFFFF"/>
                </a:solidFill>
                <a:latin typeface="+mn-lt"/>
                <a:ea typeface="+mn-ea"/>
              </a:defRPr>
            </a:lvl8pPr>
            <a:lvl9pPr marL="32893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2" charset="2"/>
              <a:buChar char=""/>
              <a:defRPr lang="zh-CN" altLang="en-US" sz="2000">
                <a:solidFill>
                  <a:srgbClr val="FFFFFF"/>
                </a:solidFill>
                <a:latin typeface="+mn-lt"/>
                <a:ea typeface="+mn-ea"/>
              </a:defRPr>
            </a:lvl9pPr>
          </a:lstStyle>
          <a:p>
            <a:pPr marL="273050" lvl="0" indent="-273050" eaLnBrk="1" hangingPunct="1">
              <a:lnSpc>
                <a:spcPct val="90000"/>
              </a:lnSpc>
              <a:buFontTx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1、作者认为得天下之君王为何易失人心？</a:t>
            </a:r>
            <a:endParaRPr lang="zh-CN" altLang="zh-CN"/>
          </a:p>
        </p:txBody>
      </p:sp>
      <p:sp>
        <p:nvSpPr>
          <p:cNvPr id="27651" name="Rectangle 203"/>
          <p:cNvSpPr/>
          <p:nvPr/>
        </p:nvSpPr>
        <p:spPr>
          <a:xfrm>
            <a:off x="1881188" y="3857625"/>
            <a:ext cx="8540750" cy="720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E2D700"/>
              </a:buClr>
              <a:buSzPct val="70000"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2、作者如何肯定了人民的力量？</a:t>
            </a:r>
            <a:endParaRPr lang="zh-CN" altLang="zh-CN"/>
          </a:p>
          <a:p>
            <a:pPr marL="342900" lvl="0" indent="-342900" eaLnBrk="1" hangingPunct="1">
              <a:spcBef>
                <a:spcPct val="50000"/>
              </a:spcBef>
            </a:pP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2" name="Rectangle 205"/>
          <p:cNvSpPr/>
          <p:nvPr/>
        </p:nvSpPr>
        <p:spPr>
          <a:xfrm>
            <a:off x="1992313" y="4572000"/>
            <a:ext cx="8208962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怨不在大，可畏惟人；载舟覆舟，所宜深慎。</a:t>
            </a:r>
            <a:endParaRPr lang="zh-CN" altLang="zh-CN"/>
          </a:p>
        </p:txBody>
      </p:sp>
      <p:sp>
        <p:nvSpPr>
          <p:cNvPr id="27653" name="Rectangle 207"/>
          <p:cNvSpPr/>
          <p:nvPr/>
        </p:nvSpPr>
        <p:spPr>
          <a:xfrm>
            <a:off x="1881188" y="1857375"/>
            <a:ext cx="7786687" cy="20916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/>
              <a:t>【明确】盖在殷忧必竭诚以待下，既得志则纵情以傲物；竭诚则吴越为一体，傲物则骨肉为行路。虽董之以严刑，振之以威怒，终苟免而不怀仁，貌恭而不心服。</a:t>
            </a:r>
            <a:endParaRPr lang="zh-CN" altLang="zh-CN"/>
          </a:p>
          <a:p>
            <a:pPr marL="0" lvl="0" indent="0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 fill="hold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Rectangle 209"/>
          <p:cNvSpPr/>
          <p:nvPr/>
        </p:nvSpPr>
        <p:spPr>
          <a:xfrm>
            <a:off x="240030" y="45085"/>
            <a:ext cx="11952605" cy="3553460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latinLnBrk="0" hangingPunct="1">
              <a:lnSpc>
                <a:spcPct val="250000"/>
              </a:lnSpc>
            </a:pP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人者，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诚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能见可欲则思知足以自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戒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；将有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则思知止以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人，念高危则思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谦冲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而自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牧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，惧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满溢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则思江海</a:t>
            </a:r>
            <a:r>
              <a:rPr lang="zh-CN" altLang="en-US" sz="3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百川，</a:t>
            </a:r>
            <a:r>
              <a:rPr lang="zh-CN" altLang="en-US" sz="3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乐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盘游则思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三驱</a:t>
            </a:r>
            <a:r>
              <a:rPr lang="zh-CN" altLang="en-US" sz="30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以为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度，忧懈怠则思慎始而</a:t>
            </a:r>
            <a:r>
              <a:rPr lang="zh-CN" altLang="en-US" sz="3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敬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终，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zh-CN" altLang="en-US" sz="3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675" name="Rectangle 211"/>
          <p:cNvSpPr/>
          <p:nvPr/>
        </p:nvSpPr>
        <p:spPr>
          <a:xfrm>
            <a:off x="7823835" y="112395"/>
            <a:ext cx="201612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建造，兴建</a:t>
            </a:r>
          </a:p>
        </p:txBody>
      </p:sp>
      <p:sp>
        <p:nvSpPr>
          <p:cNvPr id="28676" name="Rectangle 213"/>
          <p:cNvSpPr/>
          <p:nvPr/>
        </p:nvSpPr>
        <p:spPr>
          <a:xfrm>
            <a:off x="4007485" y="2348865"/>
            <a:ext cx="62230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慎</a:t>
            </a:r>
          </a:p>
        </p:txBody>
      </p:sp>
      <p:sp>
        <p:nvSpPr>
          <p:cNvPr id="28679" name="Rectangle 219"/>
          <p:cNvSpPr/>
          <p:nvPr/>
        </p:nvSpPr>
        <p:spPr>
          <a:xfrm>
            <a:off x="9989820" y="116840"/>
            <a:ext cx="209359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使……安宁</a:t>
            </a:r>
          </a:p>
        </p:txBody>
      </p:sp>
      <p:sp>
        <p:nvSpPr>
          <p:cNvPr id="28680" name="Rectangle 221"/>
          <p:cNvSpPr/>
          <p:nvPr/>
        </p:nvSpPr>
        <p:spPr>
          <a:xfrm>
            <a:off x="1775460" y="1268730"/>
            <a:ext cx="100584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谦虚</a:t>
            </a:r>
          </a:p>
        </p:txBody>
      </p:sp>
      <p:sp>
        <p:nvSpPr>
          <p:cNvPr id="28681" name="Rectangle 223"/>
          <p:cNvSpPr/>
          <p:nvPr/>
        </p:nvSpPr>
        <p:spPr>
          <a:xfrm>
            <a:off x="7176135" y="1052195"/>
            <a:ext cx="2328545" cy="77978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lnSpc>
                <a:spcPct val="80000"/>
              </a:lnSpc>
            </a:pPr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名词作动词，居于……之下</a:t>
            </a:r>
          </a:p>
        </p:txBody>
      </p:sp>
      <p:sp>
        <p:nvSpPr>
          <p:cNvPr id="28682" name="Rectangle 225"/>
          <p:cNvSpPr/>
          <p:nvPr/>
        </p:nvSpPr>
        <p:spPr>
          <a:xfrm>
            <a:off x="9912350" y="1052195"/>
            <a:ext cx="2000885" cy="77978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lnSpc>
                <a:spcPct val="80000"/>
              </a:lnSpc>
            </a:pPr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网三面，留一面</a:t>
            </a:r>
          </a:p>
        </p:txBody>
      </p:sp>
      <p:sp>
        <p:nvSpPr>
          <p:cNvPr id="28686" name="Rectangle 233"/>
          <p:cNvSpPr/>
          <p:nvPr/>
        </p:nvSpPr>
        <p:spPr>
          <a:xfrm>
            <a:off x="10128250" y="2348865"/>
            <a:ext cx="196469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以（之）为</a:t>
            </a:r>
          </a:p>
        </p:txBody>
      </p:sp>
      <p:sp>
        <p:nvSpPr>
          <p:cNvPr id="28690" name="Rectangle 241"/>
          <p:cNvSpPr/>
          <p:nvPr/>
        </p:nvSpPr>
        <p:spPr>
          <a:xfrm>
            <a:off x="6456045" y="112395"/>
            <a:ext cx="94678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告诫</a:t>
            </a:r>
          </a:p>
        </p:txBody>
      </p:sp>
      <p:sp>
        <p:nvSpPr>
          <p:cNvPr id="28691" name="Rectangle 243"/>
          <p:cNvSpPr/>
          <p:nvPr/>
        </p:nvSpPr>
        <p:spPr>
          <a:xfrm>
            <a:off x="46990" y="116840"/>
            <a:ext cx="231965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名作动，统治</a:t>
            </a:r>
          </a:p>
        </p:txBody>
      </p:sp>
      <p:sp>
        <p:nvSpPr>
          <p:cNvPr id="28693" name="Rectangle 247"/>
          <p:cNvSpPr/>
          <p:nvPr/>
        </p:nvSpPr>
        <p:spPr>
          <a:xfrm>
            <a:off x="2855595" y="1268730"/>
            <a:ext cx="198628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约束，修养</a:t>
            </a:r>
          </a:p>
        </p:txBody>
      </p:sp>
      <p:sp>
        <p:nvSpPr>
          <p:cNvPr id="28694" name="Rectangle 249"/>
          <p:cNvSpPr/>
          <p:nvPr/>
        </p:nvSpPr>
        <p:spPr>
          <a:xfrm>
            <a:off x="4925695" y="1268730"/>
            <a:ext cx="217805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骄傲，自满</a:t>
            </a:r>
          </a:p>
        </p:txBody>
      </p:sp>
      <p:sp>
        <p:nvSpPr>
          <p:cNvPr id="28695" name="Rectangle 251"/>
          <p:cNvSpPr/>
          <p:nvPr/>
        </p:nvSpPr>
        <p:spPr>
          <a:xfrm>
            <a:off x="8039735" y="2219960"/>
            <a:ext cx="1949450" cy="77978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lnSpc>
                <a:spcPct val="80000"/>
              </a:lnSpc>
            </a:pPr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意动，以...为乐</a:t>
            </a:r>
          </a:p>
        </p:txBody>
      </p:sp>
      <p:sp>
        <p:nvSpPr>
          <p:cNvPr id="2" name="Rectangle 243"/>
          <p:cNvSpPr/>
          <p:nvPr/>
        </p:nvSpPr>
        <p:spPr>
          <a:xfrm>
            <a:off x="2495550" y="116840"/>
            <a:ext cx="99250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如果</a:t>
            </a:r>
          </a:p>
        </p:txBody>
      </p:sp>
      <p:sp>
        <p:nvSpPr>
          <p:cNvPr id="4" name="Rectangle 253"/>
          <p:cNvSpPr/>
          <p:nvPr/>
        </p:nvSpPr>
        <p:spPr>
          <a:xfrm>
            <a:off x="240030" y="3860800"/>
            <a:ext cx="11770995" cy="2158365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做国君的人，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如果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看见贪图的东西就想到知足来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告诫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自己；将要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兴建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什么就想到适可而止来使百姓安宁；想到帝位高险，就要谦虚并且加强自身道德修养；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害怕会骄傲自满就想到江河处于百川之下却能容纳百川；喜欢狩猎就要想到网开一面，捕杀有度；担懈怠就想到做事要慎始慎终；</a:t>
            </a:r>
            <a:endParaRPr lang="zh-CN" altLang="zh-CN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6" grpId="0"/>
      <p:bldP spid="2869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Rectangle 255"/>
          <p:cNvSpPr/>
          <p:nvPr/>
        </p:nvSpPr>
        <p:spPr>
          <a:xfrm>
            <a:off x="95885" y="116205"/>
            <a:ext cx="12000230" cy="3553460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latinLnBrk="0" hangingPunct="1">
              <a:lnSpc>
                <a:spcPct val="250000"/>
              </a:lnSpc>
            </a:pPr>
            <a:r>
              <a:rPr sz="3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虑壅蔽</a:t>
            </a:r>
            <a:r>
              <a:rPr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则思</a:t>
            </a:r>
            <a:r>
              <a:rPr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虚</a:t>
            </a:r>
            <a:r>
              <a:rPr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心以纳下，想谗邪则思</a:t>
            </a:r>
            <a:r>
              <a:rPr sz="3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</a:t>
            </a:r>
            <a:r>
              <a:rPr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身以</a:t>
            </a:r>
            <a:r>
              <a:rPr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黜</a:t>
            </a:r>
            <a:r>
              <a:rPr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恶</a:t>
            </a:r>
            <a:r>
              <a:rPr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恩所加则思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无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因喜以谬赏，罚所及则思无因怒而滥刑。总此十思，</a:t>
            </a:r>
            <a:r>
              <a:rPr lang="zh-CN" altLang="en-US" sz="3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宏</a:t>
            </a:r>
            <a:r>
              <a:rPr lang="en-US" altLang="zh-CN" sz="3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兹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九德。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简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能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而任之，择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善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而从之，则智者</a:t>
            </a:r>
            <a:r>
              <a:rPr lang="zh-CN" altLang="en-US" sz="3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尽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其谋，勇者竭其力，仁者播其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惠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信者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效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其忠。</a:t>
            </a:r>
            <a:endParaRPr lang="zh-CN" altLang="zh-CN"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3" name="Rectangle 257"/>
          <p:cNvSpPr/>
          <p:nvPr/>
        </p:nvSpPr>
        <p:spPr>
          <a:xfrm>
            <a:off x="2057400" y="1143000"/>
            <a:ext cx="30988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0725" name="Rectangle 261"/>
          <p:cNvSpPr/>
          <p:nvPr/>
        </p:nvSpPr>
        <p:spPr>
          <a:xfrm>
            <a:off x="5808345" y="2348865"/>
            <a:ext cx="240347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使动，使广大</a:t>
            </a:r>
          </a:p>
        </p:txBody>
      </p:sp>
      <p:sp>
        <p:nvSpPr>
          <p:cNvPr id="30726" name="Rectangle 263"/>
          <p:cNvSpPr/>
          <p:nvPr/>
        </p:nvSpPr>
        <p:spPr>
          <a:xfrm>
            <a:off x="8687753" y="3500438"/>
            <a:ext cx="1008062" cy="460375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恩惠</a:t>
            </a:r>
          </a:p>
        </p:txBody>
      </p:sp>
      <p:sp>
        <p:nvSpPr>
          <p:cNvPr id="30729" name="Rectangle 269"/>
          <p:cNvSpPr/>
          <p:nvPr/>
        </p:nvSpPr>
        <p:spPr>
          <a:xfrm>
            <a:off x="9408160" y="1340485"/>
            <a:ext cx="94170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选拔</a:t>
            </a:r>
          </a:p>
        </p:txBody>
      </p:sp>
      <p:sp>
        <p:nvSpPr>
          <p:cNvPr id="30730" name="Rectangle 271"/>
          <p:cNvSpPr/>
          <p:nvPr/>
        </p:nvSpPr>
        <p:spPr>
          <a:xfrm>
            <a:off x="9480550" y="2492375"/>
            <a:ext cx="166751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诚信的人</a:t>
            </a:r>
          </a:p>
        </p:txBody>
      </p:sp>
      <p:sp>
        <p:nvSpPr>
          <p:cNvPr id="30732" name="Rectangle 275"/>
          <p:cNvSpPr/>
          <p:nvPr/>
        </p:nvSpPr>
        <p:spPr>
          <a:xfrm>
            <a:off x="8544560" y="188595"/>
            <a:ext cx="360489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无：同“毋”，不要</a:t>
            </a:r>
          </a:p>
        </p:txBody>
      </p:sp>
      <p:sp>
        <p:nvSpPr>
          <p:cNvPr id="30733" name="Rectangle 277"/>
          <p:cNvSpPr/>
          <p:nvPr/>
        </p:nvSpPr>
        <p:spPr>
          <a:xfrm>
            <a:off x="3046095" y="3500755"/>
            <a:ext cx="238950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形作动，用尽</a:t>
            </a:r>
          </a:p>
        </p:txBody>
      </p:sp>
      <p:sp>
        <p:nvSpPr>
          <p:cNvPr id="30734" name="Rectangle 279"/>
          <p:cNvSpPr/>
          <p:nvPr/>
        </p:nvSpPr>
        <p:spPr>
          <a:xfrm>
            <a:off x="95885" y="2491740"/>
            <a:ext cx="318516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形作词，好的意见</a:t>
            </a:r>
          </a:p>
        </p:txBody>
      </p:sp>
      <p:sp>
        <p:nvSpPr>
          <p:cNvPr id="30740" name="Rectangle 291"/>
          <p:cNvSpPr/>
          <p:nvPr/>
        </p:nvSpPr>
        <p:spPr>
          <a:xfrm>
            <a:off x="8328025" y="2348865"/>
            <a:ext cx="53784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这</a:t>
            </a:r>
          </a:p>
        </p:txBody>
      </p:sp>
      <p:sp>
        <p:nvSpPr>
          <p:cNvPr id="2" name="Rectangle 279"/>
          <p:cNvSpPr/>
          <p:nvPr/>
        </p:nvSpPr>
        <p:spPr>
          <a:xfrm>
            <a:off x="10488295" y="1196340"/>
            <a:ext cx="1660525" cy="77978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lnSpc>
                <a:spcPct val="80000"/>
              </a:lnSpc>
            </a:pPr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形作词，贤能的人</a:t>
            </a:r>
          </a:p>
        </p:txBody>
      </p:sp>
      <p:sp>
        <p:nvSpPr>
          <p:cNvPr id="3" name="Rectangle 281"/>
          <p:cNvSpPr/>
          <p:nvPr/>
        </p:nvSpPr>
        <p:spPr>
          <a:xfrm>
            <a:off x="10416223" y="3428683"/>
            <a:ext cx="928687" cy="460375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献出</a:t>
            </a:r>
          </a:p>
        </p:txBody>
      </p:sp>
      <p:sp>
        <p:nvSpPr>
          <p:cNvPr id="28677" name="Rectangle 215"/>
          <p:cNvSpPr/>
          <p:nvPr/>
        </p:nvSpPr>
        <p:spPr>
          <a:xfrm>
            <a:off x="7176135" y="188595"/>
            <a:ext cx="90170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排斥</a:t>
            </a:r>
          </a:p>
        </p:txBody>
      </p:sp>
      <p:sp>
        <p:nvSpPr>
          <p:cNvPr id="28678" name="Rectangle 217"/>
          <p:cNvSpPr/>
          <p:nvPr/>
        </p:nvSpPr>
        <p:spPr>
          <a:xfrm>
            <a:off x="6175375" y="1196340"/>
            <a:ext cx="315341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形作名，奸恶小人</a:t>
            </a:r>
          </a:p>
        </p:txBody>
      </p:sp>
      <p:sp>
        <p:nvSpPr>
          <p:cNvPr id="28684" name="Rectangle 229"/>
          <p:cNvSpPr/>
          <p:nvPr/>
        </p:nvSpPr>
        <p:spPr>
          <a:xfrm>
            <a:off x="3863975" y="188595"/>
            <a:ext cx="315277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使动，使……端正</a:t>
            </a:r>
          </a:p>
        </p:txBody>
      </p:sp>
      <p:sp>
        <p:nvSpPr>
          <p:cNvPr id="28683" name="Rectangle 227"/>
          <p:cNvSpPr/>
          <p:nvPr/>
        </p:nvSpPr>
        <p:spPr>
          <a:xfrm>
            <a:off x="95885" y="44450"/>
            <a:ext cx="2459355" cy="730885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lnSpc>
                <a:spcPct val="80000"/>
              </a:lnSpc>
            </a:pPr>
            <a:r>
              <a:rPr sz="26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担心（耳目被）堵塞、蒙蔽</a:t>
            </a:r>
          </a:p>
        </p:txBody>
      </p:sp>
      <p:sp>
        <p:nvSpPr>
          <p:cNvPr id="4" name="Rectangle 229"/>
          <p:cNvSpPr/>
          <p:nvPr/>
        </p:nvSpPr>
        <p:spPr>
          <a:xfrm>
            <a:off x="1703705" y="1142683"/>
            <a:ext cx="2019300" cy="77978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lnSpc>
                <a:spcPct val="80000"/>
              </a:lnSpc>
            </a:pPr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使动，使……谦虚</a:t>
            </a:r>
          </a:p>
        </p:txBody>
      </p:sp>
      <p:sp>
        <p:nvSpPr>
          <p:cNvPr id="5" name="Rectangle 253"/>
          <p:cNvSpPr/>
          <p:nvPr/>
        </p:nvSpPr>
        <p:spPr>
          <a:xfrm>
            <a:off x="95885" y="4076700"/>
            <a:ext cx="12000230" cy="2676525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担心耳目被蒙蔽就想到虚心采纳臣下的意见；考虑到可能出现谗佞之人就想 到端正自身，贬斥奸邪;施加恩泽，就要考虑到不要因为一时高兴而奖赏不当；动用刑罚，就要想到不要因为一时发怒而滥施刑罚。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全面做到这十件应该深思的事，发扬这九种美德，选拔有才能的人而加以任用，挑选好的意见而加以采纳，那么有智慧的人就能充分贡献他的谋略，勇敢的人就能完全使出他的力量，仁德的人就能广布他的仁爱，诚信的人就能献出他的忠诚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 fill="hold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 fill="hold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 fill="hold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 fill="hold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 fill="hold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 fill="hold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 fill="hold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 fill="hold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 fill="hold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7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77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6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8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Rectangle 255"/>
          <p:cNvSpPr/>
          <p:nvPr/>
        </p:nvSpPr>
        <p:spPr>
          <a:xfrm>
            <a:off x="95885" y="116205"/>
            <a:ext cx="12000230" cy="2399665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latinLnBrk="0" hangingPunct="1">
              <a:lnSpc>
                <a:spcPct val="250000"/>
              </a:lnSpc>
            </a:pP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文武争驰，君臣无事，可以尽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豫游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之乐，可以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养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松乔之寿，鸣琴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垂拱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，不言而化，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何必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劳神苦思，代下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司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职，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役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聪明之耳目，</a:t>
            </a:r>
            <a:r>
              <a:rPr lang="zh-CN" altLang="en-US" sz="3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亏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</a:rPr>
              <a:t>无为之大道哉！</a:t>
            </a:r>
            <a:endParaRPr lang="zh-CN" altLang="zh-CN"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3" name="Rectangle 257"/>
          <p:cNvSpPr/>
          <p:nvPr/>
        </p:nvSpPr>
        <p:spPr>
          <a:xfrm>
            <a:off x="2057400" y="1143000"/>
            <a:ext cx="30988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0724" name="Rectangle 259"/>
          <p:cNvSpPr/>
          <p:nvPr/>
        </p:nvSpPr>
        <p:spPr>
          <a:xfrm>
            <a:off x="4511675" y="198755"/>
            <a:ext cx="202057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出游、游乐</a:t>
            </a:r>
          </a:p>
        </p:txBody>
      </p:sp>
      <p:sp>
        <p:nvSpPr>
          <p:cNvPr id="30727" name="Rectangle 265"/>
          <p:cNvSpPr/>
          <p:nvPr/>
        </p:nvSpPr>
        <p:spPr>
          <a:xfrm>
            <a:off x="7896860" y="1196340"/>
            <a:ext cx="429514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垂衣拱手，形容轻而易举  </a:t>
            </a:r>
          </a:p>
        </p:txBody>
      </p:sp>
      <p:sp>
        <p:nvSpPr>
          <p:cNvPr id="30731" name="Rectangle 273"/>
          <p:cNvSpPr/>
          <p:nvPr/>
        </p:nvSpPr>
        <p:spPr>
          <a:xfrm>
            <a:off x="5087620" y="2276475"/>
            <a:ext cx="987425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管理</a:t>
            </a:r>
          </a:p>
        </p:txBody>
      </p:sp>
      <p:sp>
        <p:nvSpPr>
          <p:cNvPr id="30736" name="Rectangle 283"/>
          <p:cNvSpPr/>
          <p:nvPr/>
        </p:nvSpPr>
        <p:spPr>
          <a:xfrm>
            <a:off x="7536180" y="260033"/>
            <a:ext cx="1000125" cy="460375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颐养</a:t>
            </a:r>
          </a:p>
        </p:txBody>
      </p:sp>
      <p:sp>
        <p:nvSpPr>
          <p:cNvPr id="30737" name="Rectangle 285"/>
          <p:cNvSpPr/>
          <p:nvPr/>
        </p:nvSpPr>
        <p:spPr>
          <a:xfrm>
            <a:off x="1702753" y="1412240"/>
            <a:ext cx="2143125" cy="460375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为什么一定</a:t>
            </a:r>
          </a:p>
        </p:txBody>
      </p:sp>
      <p:sp>
        <p:nvSpPr>
          <p:cNvPr id="30738" name="Rectangle 287"/>
          <p:cNvSpPr/>
          <p:nvPr/>
        </p:nvSpPr>
        <p:spPr>
          <a:xfrm>
            <a:off x="9048115" y="2348865"/>
            <a:ext cx="209423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毁坏，减损</a:t>
            </a:r>
          </a:p>
        </p:txBody>
      </p:sp>
      <p:sp>
        <p:nvSpPr>
          <p:cNvPr id="30741" name="Rectangle 293"/>
          <p:cNvSpPr/>
          <p:nvPr/>
        </p:nvSpPr>
        <p:spPr>
          <a:xfrm>
            <a:off x="6167755" y="2348865"/>
            <a:ext cx="2018030" cy="521970"/>
          </a:xfrm>
          <a:prstGeom prst="rect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 eaLnBrk="1" hangingPunct="1"/>
            <a:r>
              <a:rPr sz="28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役使，劳损</a:t>
            </a:r>
          </a:p>
        </p:txBody>
      </p:sp>
      <p:sp>
        <p:nvSpPr>
          <p:cNvPr id="31746" name="Rectangle 295"/>
          <p:cNvSpPr/>
          <p:nvPr/>
        </p:nvSpPr>
        <p:spPr>
          <a:xfrm>
            <a:off x="349250" y="3429000"/>
            <a:ext cx="11492865" cy="224536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文臣武将争逐(效力)，对君主来说便没有大事烦扰，可以尽情享受出游的快乐，可以颐养赤松子与王子乔那样(长)的年寿，弹着琴、垂衣拱手就能治理好天下，不用说什么百姓就会被教化。何必自己耗费精神、苦苦思索，代替臣下管理职事，役使自己灵敏的耳、明亮的眼，亏损顺其自然就能治理好天下的大道呢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 fill="hold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 fill="hold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 fill="hold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Rectangle 2"/>
          <p:cNvSpPr>
            <a:spLocks noGrp="1" noRot="1"/>
          </p:cNvSpPr>
          <p:nvPr>
            <p:ph type="title"/>
          </p:nvPr>
        </p:nvSpPr>
        <p:spPr>
          <a:xfrm>
            <a:off x="3071813" y="0"/>
            <a:ext cx="5562600" cy="769938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7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问题思考</a:t>
            </a:r>
          </a:p>
        </p:txBody>
      </p:sp>
      <p:sp>
        <p:nvSpPr>
          <p:cNvPr id="49155" name="Rectangle 3"/>
          <p:cNvSpPr>
            <a:spLocks noGrp="1" noRot="1"/>
          </p:cNvSpPr>
          <p:nvPr>
            <p:ph idx="1"/>
          </p:nvPr>
        </p:nvSpPr>
        <p:spPr>
          <a:xfrm>
            <a:off x="1828800" y="2209800"/>
            <a:ext cx="8534400" cy="18288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en-US" altLang="zh-CN" sz="60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6000" b="1">
                <a:latin typeface="黑体" panose="02010609060101010101" pitchFamily="49" charset="-122"/>
                <a:ea typeface="黑体" panose="02010609060101010101" pitchFamily="49" charset="-122"/>
              </a:rPr>
              <a:t>、十思的主要内容是什么？可以归纳为几戒？</a:t>
            </a:r>
            <a:endParaRPr lang="en-US" altLang="zh-CN" sz="6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Text Box 2"/>
          <p:cNvSpPr txBox="1"/>
          <p:nvPr/>
        </p:nvSpPr>
        <p:spPr>
          <a:xfrm>
            <a:off x="2063750" y="1628140"/>
            <a:ext cx="30241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3.</a:t>
            </a: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念高危</a:t>
            </a:r>
          </a:p>
        </p:txBody>
      </p:sp>
      <p:sp>
        <p:nvSpPr>
          <p:cNvPr id="53251" name="Text Box 3"/>
          <p:cNvSpPr txBox="1"/>
          <p:nvPr/>
        </p:nvSpPr>
        <p:spPr>
          <a:xfrm>
            <a:off x="2063750" y="2132965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4.</a:t>
            </a: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惧满溢</a:t>
            </a:r>
          </a:p>
        </p:txBody>
      </p:sp>
      <p:sp>
        <p:nvSpPr>
          <p:cNvPr id="53252" name="Text Box 4"/>
          <p:cNvSpPr txBox="1"/>
          <p:nvPr/>
        </p:nvSpPr>
        <p:spPr>
          <a:xfrm>
            <a:off x="2063750" y="2636203"/>
            <a:ext cx="3124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5.</a:t>
            </a: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乐盘游</a:t>
            </a:r>
            <a:r>
              <a:rPr lang="en-US" altLang="zh-CN" sz="20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(</a:t>
            </a:r>
            <a:r>
              <a:rPr lang="zh-CN" altLang="en-US" sz="20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狩猎</a:t>
            </a:r>
            <a:r>
              <a:rPr lang="en-US" altLang="zh-CN" sz="20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)</a:t>
            </a:r>
          </a:p>
        </p:txBody>
      </p:sp>
      <p:sp>
        <p:nvSpPr>
          <p:cNvPr id="53253" name="Text Box 5"/>
          <p:cNvSpPr txBox="1"/>
          <p:nvPr/>
        </p:nvSpPr>
        <p:spPr>
          <a:xfrm>
            <a:off x="2063750" y="3356928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6.</a:t>
            </a: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忧懈怠</a:t>
            </a:r>
          </a:p>
        </p:txBody>
      </p:sp>
      <p:sp>
        <p:nvSpPr>
          <p:cNvPr id="53254" name="Text Box 6"/>
          <p:cNvSpPr txBox="1"/>
          <p:nvPr/>
        </p:nvSpPr>
        <p:spPr>
          <a:xfrm>
            <a:off x="1990725" y="4004628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7.</a:t>
            </a: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虑雍蔽</a:t>
            </a:r>
          </a:p>
        </p:txBody>
      </p:sp>
      <p:sp>
        <p:nvSpPr>
          <p:cNvPr id="53255" name="Text Box 7"/>
          <p:cNvSpPr txBox="1"/>
          <p:nvPr/>
        </p:nvSpPr>
        <p:spPr>
          <a:xfrm>
            <a:off x="1990725" y="4580890"/>
            <a:ext cx="1752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8.</a:t>
            </a: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想谗邪</a:t>
            </a:r>
          </a:p>
        </p:txBody>
      </p:sp>
      <p:sp>
        <p:nvSpPr>
          <p:cNvPr id="53256" name="Text Box 8"/>
          <p:cNvSpPr txBox="1"/>
          <p:nvPr/>
        </p:nvSpPr>
        <p:spPr>
          <a:xfrm>
            <a:off x="2063750" y="5300028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9.</a:t>
            </a: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恩所加</a:t>
            </a:r>
          </a:p>
        </p:txBody>
      </p:sp>
      <p:sp>
        <p:nvSpPr>
          <p:cNvPr id="53257" name="Text Box 9"/>
          <p:cNvSpPr txBox="1"/>
          <p:nvPr/>
        </p:nvSpPr>
        <p:spPr>
          <a:xfrm>
            <a:off x="1990725" y="5949315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10.</a:t>
            </a: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罚所及</a:t>
            </a:r>
            <a:r>
              <a:rPr lang="zh-CN" altLang="en-US" sz="2800" b="1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</a:p>
        </p:txBody>
      </p:sp>
      <p:sp>
        <p:nvSpPr>
          <p:cNvPr id="53258" name="Text Box 10"/>
          <p:cNvSpPr txBox="1"/>
          <p:nvPr/>
        </p:nvSpPr>
        <p:spPr>
          <a:xfrm>
            <a:off x="2063750" y="548640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1.</a:t>
            </a: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见可欲</a:t>
            </a:r>
          </a:p>
        </p:txBody>
      </p:sp>
      <p:sp>
        <p:nvSpPr>
          <p:cNvPr id="53259" name="Text Box 11"/>
          <p:cNvSpPr txBox="1"/>
          <p:nvPr/>
        </p:nvSpPr>
        <p:spPr>
          <a:xfrm>
            <a:off x="2063750" y="1051878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2.</a:t>
            </a: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将有作</a:t>
            </a:r>
          </a:p>
        </p:txBody>
      </p:sp>
      <p:sp>
        <p:nvSpPr>
          <p:cNvPr id="53260" name="Line 12"/>
          <p:cNvSpPr/>
          <p:nvPr/>
        </p:nvSpPr>
        <p:spPr>
          <a:xfrm>
            <a:off x="3863975" y="835978"/>
            <a:ext cx="914400" cy="0"/>
          </a:xfrm>
          <a:prstGeom prst="line">
            <a:avLst/>
          </a:prstGeom>
          <a:ln w="38100" cap="flat" cmpd="sng">
            <a:solidFill>
              <a:srgbClr val="24DEF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3261" name="Text Box 13"/>
          <p:cNvSpPr txBox="1"/>
          <p:nvPr/>
        </p:nvSpPr>
        <p:spPr>
          <a:xfrm>
            <a:off x="4930775" y="548640"/>
            <a:ext cx="4419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思知足以自戒</a:t>
            </a:r>
          </a:p>
        </p:txBody>
      </p:sp>
      <p:sp>
        <p:nvSpPr>
          <p:cNvPr id="53262" name="Line 14"/>
          <p:cNvSpPr/>
          <p:nvPr/>
        </p:nvSpPr>
        <p:spPr>
          <a:xfrm flipV="1">
            <a:off x="3863975" y="1340803"/>
            <a:ext cx="838200" cy="0"/>
          </a:xfrm>
          <a:prstGeom prst="line">
            <a:avLst/>
          </a:prstGeom>
          <a:ln w="38100" cap="flat" cmpd="sng">
            <a:solidFill>
              <a:srgbClr val="24DEF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3263" name="Text Box 15"/>
          <p:cNvSpPr txBox="1"/>
          <p:nvPr/>
        </p:nvSpPr>
        <p:spPr>
          <a:xfrm>
            <a:off x="4872038" y="1124903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思知止以安人</a:t>
            </a:r>
          </a:p>
        </p:txBody>
      </p:sp>
      <p:sp>
        <p:nvSpPr>
          <p:cNvPr id="53264" name="Line 16"/>
          <p:cNvSpPr/>
          <p:nvPr/>
        </p:nvSpPr>
        <p:spPr>
          <a:xfrm>
            <a:off x="4079875" y="1915478"/>
            <a:ext cx="838200" cy="0"/>
          </a:xfrm>
          <a:prstGeom prst="line">
            <a:avLst/>
          </a:prstGeom>
          <a:ln w="38100" cap="flat" cmpd="sng">
            <a:solidFill>
              <a:srgbClr val="24DEF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3265" name="Text Box 17"/>
          <p:cNvSpPr txBox="1"/>
          <p:nvPr/>
        </p:nvSpPr>
        <p:spPr>
          <a:xfrm>
            <a:off x="4943475" y="1699578"/>
            <a:ext cx="304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思谦冲以自牧</a:t>
            </a:r>
          </a:p>
        </p:txBody>
      </p:sp>
      <p:sp>
        <p:nvSpPr>
          <p:cNvPr id="53266" name="Line 18"/>
          <p:cNvSpPr/>
          <p:nvPr/>
        </p:nvSpPr>
        <p:spPr>
          <a:xfrm>
            <a:off x="4079875" y="2491740"/>
            <a:ext cx="914400" cy="0"/>
          </a:xfrm>
          <a:prstGeom prst="line">
            <a:avLst/>
          </a:prstGeom>
          <a:ln w="38100" cap="flat" cmpd="sng">
            <a:solidFill>
              <a:srgbClr val="24DEF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3267" name="Text Box 19"/>
          <p:cNvSpPr txBox="1"/>
          <p:nvPr/>
        </p:nvSpPr>
        <p:spPr>
          <a:xfrm>
            <a:off x="5014913" y="2204403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思江海下百川</a:t>
            </a:r>
          </a:p>
        </p:txBody>
      </p:sp>
      <p:sp>
        <p:nvSpPr>
          <p:cNvPr id="53268" name="Text Box 20"/>
          <p:cNvSpPr txBox="1"/>
          <p:nvPr/>
        </p:nvSpPr>
        <p:spPr>
          <a:xfrm>
            <a:off x="5230813" y="2707640"/>
            <a:ext cx="3505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思三驱以为度</a:t>
            </a:r>
          </a:p>
        </p:txBody>
      </p:sp>
      <p:sp>
        <p:nvSpPr>
          <p:cNvPr id="53269" name="Line 21"/>
          <p:cNvSpPr/>
          <p:nvPr/>
        </p:nvSpPr>
        <p:spPr>
          <a:xfrm>
            <a:off x="4367213" y="2923540"/>
            <a:ext cx="762000" cy="0"/>
          </a:xfrm>
          <a:prstGeom prst="line">
            <a:avLst/>
          </a:prstGeom>
          <a:ln w="38100" cap="flat" cmpd="sng">
            <a:solidFill>
              <a:srgbClr val="24DEF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3270" name="Text Box 22"/>
          <p:cNvSpPr txBox="1"/>
          <p:nvPr/>
        </p:nvSpPr>
        <p:spPr>
          <a:xfrm>
            <a:off x="4654550" y="3356928"/>
            <a:ext cx="2514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思慎始而敬终</a:t>
            </a:r>
          </a:p>
        </p:txBody>
      </p:sp>
      <p:sp>
        <p:nvSpPr>
          <p:cNvPr id="53271" name="Line 23"/>
          <p:cNvSpPr/>
          <p:nvPr/>
        </p:nvSpPr>
        <p:spPr>
          <a:xfrm>
            <a:off x="3646488" y="4291965"/>
            <a:ext cx="838200" cy="0"/>
          </a:xfrm>
          <a:prstGeom prst="line">
            <a:avLst/>
          </a:prstGeom>
          <a:ln w="38100" cap="flat" cmpd="sng">
            <a:solidFill>
              <a:srgbClr val="24DEF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3272" name="Text Box 24"/>
          <p:cNvSpPr txBox="1"/>
          <p:nvPr/>
        </p:nvSpPr>
        <p:spPr>
          <a:xfrm>
            <a:off x="4799013" y="3933190"/>
            <a:ext cx="2514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思虚心以纳下</a:t>
            </a:r>
          </a:p>
        </p:txBody>
      </p:sp>
      <p:sp>
        <p:nvSpPr>
          <p:cNvPr id="53273" name="Line 25"/>
          <p:cNvSpPr/>
          <p:nvPr/>
        </p:nvSpPr>
        <p:spPr>
          <a:xfrm>
            <a:off x="3719513" y="4941253"/>
            <a:ext cx="914400" cy="0"/>
          </a:xfrm>
          <a:prstGeom prst="line">
            <a:avLst/>
          </a:prstGeom>
          <a:ln w="38100" cap="flat" cmpd="sng">
            <a:solidFill>
              <a:srgbClr val="24DEF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3274" name="Text Box 26"/>
          <p:cNvSpPr txBox="1"/>
          <p:nvPr/>
        </p:nvSpPr>
        <p:spPr>
          <a:xfrm>
            <a:off x="4799013" y="4652328"/>
            <a:ext cx="2590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思正身以黜恶</a:t>
            </a:r>
          </a:p>
        </p:txBody>
      </p:sp>
      <p:sp>
        <p:nvSpPr>
          <p:cNvPr id="53275" name="Line 27"/>
          <p:cNvSpPr/>
          <p:nvPr/>
        </p:nvSpPr>
        <p:spPr>
          <a:xfrm>
            <a:off x="3863975" y="5588953"/>
            <a:ext cx="914400" cy="0"/>
          </a:xfrm>
          <a:prstGeom prst="line">
            <a:avLst/>
          </a:prstGeom>
          <a:ln w="38100" cap="flat" cmpd="sng">
            <a:solidFill>
              <a:srgbClr val="24DEF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3276" name="Text Box 28"/>
          <p:cNvSpPr txBox="1"/>
          <p:nvPr/>
        </p:nvSpPr>
        <p:spPr>
          <a:xfrm>
            <a:off x="4799013" y="5228590"/>
            <a:ext cx="3429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思无因喜以谬赏</a:t>
            </a:r>
          </a:p>
        </p:txBody>
      </p:sp>
      <p:sp>
        <p:nvSpPr>
          <p:cNvPr id="53277" name="Line 29"/>
          <p:cNvSpPr/>
          <p:nvPr/>
        </p:nvSpPr>
        <p:spPr>
          <a:xfrm>
            <a:off x="3935413" y="6236653"/>
            <a:ext cx="838200" cy="0"/>
          </a:xfrm>
          <a:prstGeom prst="line">
            <a:avLst/>
          </a:prstGeom>
          <a:ln w="38100" cap="flat" cmpd="sng">
            <a:solidFill>
              <a:srgbClr val="24DEF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3278" name="Text Box 30"/>
          <p:cNvSpPr txBox="1"/>
          <p:nvPr/>
        </p:nvSpPr>
        <p:spPr>
          <a:xfrm>
            <a:off x="4943475" y="5949315"/>
            <a:ext cx="3276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思无因怒而滥刑</a:t>
            </a:r>
          </a:p>
        </p:txBody>
      </p:sp>
      <p:sp>
        <p:nvSpPr>
          <p:cNvPr id="53280" name="Text Box 32"/>
          <p:cNvSpPr txBox="1"/>
          <p:nvPr/>
        </p:nvSpPr>
        <p:spPr>
          <a:xfrm>
            <a:off x="835025" y="1124903"/>
            <a:ext cx="736600" cy="5199062"/>
          </a:xfrm>
          <a:prstGeom prst="rect">
            <a:avLst/>
          </a:prstGeom>
          <a:solidFill>
            <a:srgbClr val="D5FE84"/>
          </a:solidFill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十思</a:t>
            </a:r>
            <a:r>
              <a:rPr lang="en-US" altLang="zh-CN" sz="3600" b="1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3600" b="1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由什么→想到什么</a:t>
            </a:r>
            <a:r>
              <a:rPr lang="en-US" altLang="zh-CN" sz="3600" b="1">
                <a:solidFill>
                  <a:srgbClr val="80008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53281" name="Line 33"/>
          <p:cNvSpPr/>
          <p:nvPr/>
        </p:nvSpPr>
        <p:spPr>
          <a:xfrm>
            <a:off x="3646488" y="3715703"/>
            <a:ext cx="762000" cy="0"/>
          </a:xfrm>
          <a:prstGeom prst="line">
            <a:avLst/>
          </a:prstGeom>
          <a:ln w="38100" cap="flat" cmpd="sng">
            <a:solidFill>
              <a:srgbClr val="24DEF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3282" name="AutoShape 34"/>
          <p:cNvSpPr/>
          <p:nvPr/>
        </p:nvSpPr>
        <p:spPr>
          <a:xfrm>
            <a:off x="1774825" y="1051878"/>
            <a:ext cx="304800" cy="5181600"/>
          </a:xfrm>
          <a:prstGeom prst="leftBracket">
            <a:avLst>
              <a:gd name="adj" fmla="val 141666"/>
            </a:avLst>
          </a:prstGeom>
          <a:noFill/>
          <a:ln w="57150" cap="flat" cmpd="sng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86" name="Rectangle 38"/>
          <p:cNvSpPr/>
          <p:nvPr/>
        </p:nvSpPr>
        <p:spPr>
          <a:xfrm>
            <a:off x="7521575" y="761365"/>
            <a:ext cx="2209800" cy="798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戒奢侈扰民</a:t>
            </a:r>
          </a:p>
          <a:p>
            <a:r>
              <a:rPr lang="zh-CN" altLang="en-US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</p:txBody>
      </p:sp>
      <p:sp>
        <p:nvSpPr>
          <p:cNvPr id="53287" name="Rectangle 39"/>
          <p:cNvSpPr/>
          <p:nvPr/>
        </p:nvSpPr>
        <p:spPr>
          <a:xfrm>
            <a:off x="7445375" y="198056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戒骄傲自满</a:t>
            </a:r>
          </a:p>
        </p:txBody>
      </p:sp>
      <p:sp>
        <p:nvSpPr>
          <p:cNvPr id="53288" name="Rectangle 40"/>
          <p:cNvSpPr/>
          <p:nvPr/>
        </p:nvSpPr>
        <p:spPr>
          <a:xfrm>
            <a:off x="7673975" y="304736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戒纵欲过度</a:t>
            </a:r>
          </a:p>
        </p:txBody>
      </p:sp>
      <p:sp>
        <p:nvSpPr>
          <p:cNvPr id="53289" name="Rectangle 41"/>
          <p:cNvSpPr/>
          <p:nvPr/>
        </p:nvSpPr>
        <p:spPr>
          <a:xfrm>
            <a:off x="7445375" y="434276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戒轻信人言</a:t>
            </a:r>
          </a:p>
        </p:txBody>
      </p:sp>
      <p:sp>
        <p:nvSpPr>
          <p:cNvPr id="53290" name="Rectangle 42"/>
          <p:cNvSpPr/>
          <p:nvPr/>
        </p:nvSpPr>
        <p:spPr>
          <a:xfrm>
            <a:off x="7761288" y="556196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戒赏罚不公</a:t>
            </a:r>
          </a:p>
        </p:txBody>
      </p:sp>
      <p:sp>
        <p:nvSpPr>
          <p:cNvPr id="53291" name="AutoShape 43"/>
          <p:cNvSpPr/>
          <p:nvPr/>
        </p:nvSpPr>
        <p:spPr>
          <a:xfrm>
            <a:off x="7292975" y="837565"/>
            <a:ext cx="152400" cy="685800"/>
          </a:xfrm>
          <a:prstGeom prst="rightBrace">
            <a:avLst>
              <a:gd name="adj1" fmla="val 37500"/>
              <a:gd name="adj2" fmla="val 50000"/>
            </a:avLst>
          </a:prstGeom>
          <a:noFill/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92" name="AutoShape 44"/>
          <p:cNvSpPr/>
          <p:nvPr/>
        </p:nvSpPr>
        <p:spPr>
          <a:xfrm>
            <a:off x="7521575" y="2971165"/>
            <a:ext cx="152400" cy="762000"/>
          </a:xfrm>
          <a:prstGeom prst="rightBrace">
            <a:avLst>
              <a:gd name="adj1" fmla="val 41458"/>
              <a:gd name="adj2" fmla="val 50000"/>
            </a:avLst>
          </a:prstGeom>
          <a:noFill/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93" name="AutoShape 45"/>
          <p:cNvSpPr/>
          <p:nvPr/>
        </p:nvSpPr>
        <p:spPr>
          <a:xfrm>
            <a:off x="7292975" y="1904365"/>
            <a:ext cx="152400" cy="685800"/>
          </a:xfrm>
          <a:prstGeom prst="rightBrace">
            <a:avLst>
              <a:gd name="adj1" fmla="val 37500"/>
              <a:gd name="adj2" fmla="val 50000"/>
            </a:avLst>
          </a:prstGeom>
          <a:noFill/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94" name="AutoShape 46"/>
          <p:cNvSpPr/>
          <p:nvPr/>
        </p:nvSpPr>
        <p:spPr>
          <a:xfrm>
            <a:off x="7216775" y="4190365"/>
            <a:ext cx="152400" cy="838200"/>
          </a:xfrm>
          <a:prstGeom prst="rightBrace">
            <a:avLst>
              <a:gd name="adj1" fmla="val 45604"/>
              <a:gd name="adj2" fmla="val 50000"/>
            </a:avLst>
          </a:prstGeom>
          <a:noFill/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95" name="AutoShape 47"/>
          <p:cNvSpPr/>
          <p:nvPr/>
        </p:nvSpPr>
        <p:spPr>
          <a:xfrm>
            <a:off x="7597775" y="5485765"/>
            <a:ext cx="152400" cy="762000"/>
          </a:xfrm>
          <a:prstGeom prst="rightBrace">
            <a:avLst>
              <a:gd name="adj1" fmla="val 41458"/>
              <a:gd name="adj2" fmla="val 50000"/>
            </a:avLst>
          </a:prstGeom>
          <a:noFill/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02" name="Rectangle 361"/>
          <p:cNvSpPr/>
          <p:nvPr/>
        </p:nvSpPr>
        <p:spPr>
          <a:xfrm>
            <a:off x="10128250" y="1052830"/>
            <a:ext cx="1508760" cy="5077460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>
                <a:solidFill>
                  <a:srgbClr val="7030A0"/>
                </a:solidFill>
                <a:ea typeface="华文新魏" panose="02010800040101010101" pitchFamily="2" charset="-122"/>
              </a:rPr>
              <a:t>正己</a:t>
            </a:r>
            <a:endParaRPr lang="zh-CN" altLang="zh-CN"/>
          </a:p>
          <a:p>
            <a:pPr marL="0" lvl="0" indent="0" eaLnBrk="1" hangingPunct="1"/>
            <a:r>
              <a:rPr lang="zh-CN" altLang="en-US" sz="3600" b="1">
                <a:solidFill>
                  <a:srgbClr val="7030A0"/>
                </a:solidFill>
                <a:ea typeface="华文新魏" panose="02010800040101010101" pitchFamily="2" charset="-122"/>
              </a:rPr>
              <a:t>安人</a:t>
            </a:r>
            <a:endParaRPr lang="zh-CN" altLang="zh-CN"/>
          </a:p>
          <a:p>
            <a:pPr marL="0" lvl="0" indent="0" eaLnBrk="1" hangingPunct="1"/>
            <a:endParaRPr lang="zh-CN" altLang="en-US" sz="3600" b="1">
              <a:ea typeface="华文新魏" panose="02010800040101010101" pitchFamily="2" charset="-122"/>
            </a:endParaRPr>
          </a:p>
          <a:p>
            <a:pPr marL="0" lvl="0" indent="0" eaLnBrk="1" hangingPunct="1"/>
            <a:r>
              <a:rPr lang="zh-CN" altLang="en-US" sz="3600" b="1">
                <a:solidFill>
                  <a:srgbClr val="002060"/>
                </a:solidFill>
                <a:ea typeface="华文新魏" panose="02010800040101010101" pitchFamily="2" charset="-122"/>
              </a:rPr>
              <a:t>正心</a:t>
            </a:r>
            <a:endParaRPr lang="zh-CN" altLang="zh-CN"/>
          </a:p>
          <a:p>
            <a:pPr marL="0" lvl="0" indent="0" eaLnBrk="1" hangingPunct="1"/>
            <a:r>
              <a:rPr lang="zh-CN" altLang="en-US" sz="3600" b="1">
                <a:solidFill>
                  <a:srgbClr val="002060"/>
                </a:solidFill>
                <a:ea typeface="华文新魏" panose="02010800040101010101" pitchFamily="2" charset="-122"/>
              </a:rPr>
              <a:t>修身</a:t>
            </a:r>
            <a:endParaRPr lang="zh-CN" altLang="zh-CN"/>
          </a:p>
          <a:p>
            <a:pPr marL="0" lvl="0" indent="0" eaLnBrk="1" hangingPunct="1"/>
            <a:endParaRPr lang="zh-CN" altLang="en-US" sz="3600" b="1">
              <a:ea typeface="华文新魏" panose="02010800040101010101" pitchFamily="2" charset="-122"/>
            </a:endParaRPr>
          </a:p>
          <a:p>
            <a:pPr marL="0" lvl="0" indent="0" eaLnBrk="1" hangingPunct="1"/>
            <a:r>
              <a:rPr lang="zh-CN" altLang="en-US" sz="3600" b="1">
                <a:solidFill>
                  <a:srgbClr val="A50021"/>
                </a:solidFill>
                <a:ea typeface="华文新魏" panose="02010800040101010101" pitchFamily="2" charset="-122"/>
              </a:rPr>
              <a:t>治国</a:t>
            </a:r>
            <a:endParaRPr lang="zh-CN" altLang="zh-CN"/>
          </a:p>
          <a:p>
            <a:pPr marL="0" lvl="0" indent="0" eaLnBrk="1" hangingPunct="1"/>
            <a:r>
              <a:rPr lang="zh-CN" altLang="en-US" sz="3600" b="1">
                <a:solidFill>
                  <a:srgbClr val="A50021"/>
                </a:solidFill>
                <a:ea typeface="华文新魏" panose="02010800040101010101" pitchFamily="2" charset="-122"/>
              </a:rPr>
              <a:t>平天下</a:t>
            </a:r>
            <a:endParaRPr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3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3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3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3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3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3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3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3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3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3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3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3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3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3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53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53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3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53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3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 nodeType="clickPar">
                      <p:stCondLst>
                        <p:cond delay="indefinite"/>
                      </p:stCondLst>
                      <p:childTnLst>
                        <p:par>
                          <p:cTn id="1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53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53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 nodeType="clickPar">
                      <p:stCondLst>
                        <p:cond delay="indefinite"/>
                      </p:stCondLst>
                      <p:childTnLst>
                        <p:par>
                          <p:cTn id="1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" fill="hold"/>
                                        <p:tgtEl>
                                          <p:spTgt spid="532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0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" fill="hold"/>
                                        <p:tgtEl>
                                          <p:spTgt spid="532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 nodeType="clickPar">
                      <p:stCondLst>
                        <p:cond delay="indefinite"/>
                      </p:stCondLst>
                      <p:childTnLst>
                        <p:par>
                          <p:cTn id="2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" fill="hold"/>
                                        <p:tgtEl>
                                          <p:spTgt spid="532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0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" fill="hold"/>
                                        <p:tgtEl>
                                          <p:spTgt spid="532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" fill="hold"/>
                                        <p:tgtEl>
                                          <p:spTgt spid="532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1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" fill="hold"/>
                                        <p:tgtEl>
                                          <p:spTgt spid="532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 nodeType="clickPar">
                      <p:stCondLst>
                        <p:cond delay="indefinite"/>
                      </p:stCondLst>
                      <p:childTnLst>
                        <p:par>
                          <p:cTn id="2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" fill="hold"/>
                                        <p:tgtEl>
                                          <p:spTgt spid="532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2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" fill="hold"/>
                                        <p:tgtEl>
                                          <p:spTgt spid="532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 nodeType="clickPar">
                      <p:stCondLst>
                        <p:cond delay="indefinite"/>
                      </p:stCondLst>
                      <p:childTnLst>
                        <p:par>
                          <p:cTn id="2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" fill="hold"/>
                                        <p:tgtEl>
                                          <p:spTgt spid="532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3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" fill="hold"/>
                                        <p:tgtEl>
                                          <p:spTgt spid="532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 nodeType="clickPar">
                      <p:stCondLst>
                        <p:cond delay="indefinite"/>
                      </p:stCondLst>
                      <p:childTnLst>
                        <p:par>
                          <p:cTn id="2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32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32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  <p:bldP spid="53252" grpId="0"/>
      <p:bldP spid="53253" grpId="0"/>
      <p:bldP spid="53254" grpId="0"/>
      <p:bldP spid="53255" grpId="0"/>
      <p:bldP spid="53256" grpId="0"/>
      <p:bldP spid="53257" grpId="0"/>
      <p:bldP spid="53258" grpId="0"/>
      <p:bldP spid="53259" grpId="0"/>
      <p:bldP spid="53261" grpId="0"/>
      <p:bldP spid="53263" grpId="0"/>
      <p:bldP spid="53265" grpId="0"/>
      <p:bldP spid="53267" grpId="0"/>
      <p:bldP spid="53268" grpId="0"/>
      <p:bldP spid="53270" grpId="0"/>
      <p:bldP spid="53272" grpId="0"/>
      <p:bldP spid="53274" grpId="0"/>
      <p:bldP spid="53276" grpId="0"/>
      <p:bldP spid="53278" grpId="0"/>
      <p:bldP spid="53280" grpId="0"/>
      <p:bldP spid="53282" grpId="0"/>
      <p:bldP spid="53286" grpId="0"/>
      <p:bldP spid="53287" grpId="0"/>
      <p:bldP spid="53288" grpId="0"/>
      <p:bldP spid="53289" grpId="0"/>
      <p:bldP spid="53290" grpId="0"/>
      <p:bldP spid="53291" grpId="0"/>
      <p:bldP spid="53292" grpId="0"/>
      <p:bldP spid="53293" grpId="0"/>
      <p:bldP spid="53294" grpId="0"/>
      <p:bldP spid="532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Rectangle 381"/>
          <p:cNvSpPr/>
          <p:nvPr/>
        </p:nvSpPr>
        <p:spPr>
          <a:xfrm>
            <a:off x="2209800" y="381000"/>
            <a:ext cx="4894263" cy="768350"/>
          </a:xfrm>
          <a:prstGeom prst="rect">
            <a:avLst/>
          </a:prstGeom>
          <a:solidFill>
            <a:srgbClr val="D5FE84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除十思外, 还要:</a:t>
            </a:r>
            <a:endParaRPr lang="zh-CN" altLang="zh-CN"/>
          </a:p>
        </p:txBody>
      </p:sp>
      <p:sp>
        <p:nvSpPr>
          <p:cNvPr id="33795" name="Rectangle 383"/>
          <p:cNvSpPr/>
          <p:nvPr/>
        </p:nvSpPr>
        <p:spPr>
          <a:xfrm>
            <a:off x="2514600" y="1825625"/>
            <a:ext cx="3200400" cy="23056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宏九德</a:t>
            </a:r>
            <a:endParaRPr lang="zh-CN" altLang="zh-CN"/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选拔任用人才</a:t>
            </a:r>
            <a:endParaRPr lang="zh-CN" altLang="zh-CN"/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听从善言</a:t>
            </a:r>
            <a:endParaRPr lang="zh-CN" altLang="zh-CN"/>
          </a:p>
        </p:txBody>
      </p:sp>
      <p:sp>
        <p:nvSpPr>
          <p:cNvPr id="33796" name="Rectangle 385"/>
          <p:cNvSpPr/>
          <p:nvPr/>
        </p:nvSpPr>
        <p:spPr>
          <a:xfrm>
            <a:off x="6858000" y="1676400"/>
            <a:ext cx="3124200" cy="27978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72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智者尽其谋</a:t>
            </a:r>
            <a:endParaRPr lang="zh-CN" altLang="zh-CN"/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72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勇者竭其力</a:t>
            </a:r>
            <a:endParaRPr lang="zh-CN" altLang="zh-CN"/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72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仁者播其惠</a:t>
            </a:r>
            <a:endParaRPr lang="zh-CN" altLang="zh-CN"/>
          </a:p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72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信者效其忠</a:t>
            </a:r>
            <a:endParaRPr lang="zh-CN" altLang="zh-CN"/>
          </a:p>
        </p:txBody>
      </p:sp>
      <p:sp>
        <p:nvSpPr>
          <p:cNvPr id="33797" name="Rectangle 387"/>
          <p:cNvSpPr/>
          <p:nvPr/>
        </p:nvSpPr>
        <p:spPr>
          <a:xfrm>
            <a:off x="3143250" y="5013325"/>
            <a:ext cx="6400800" cy="829945"/>
          </a:xfrm>
          <a:prstGeom prst="rect">
            <a:avLst/>
          </a:prstGeom>
          <a:solidFill>
            <a:srgbClr val="FFFFFF"/>
          </a:solidFill>
          <a:ln w="38100">
            <a:solidFill>
              <a:srgbClr val="FFFFFF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80008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文武并用      垂拱而治</a:t>
            </a:r>
            <a:endParaRPr lang="zh-CN" altLang="zh-CN"/>
          </a:p>
        </p:txBody>
      </p:sp>
      <p:sp>
        <p:nvSpPr>
          <p:cNvPr id="33798" name="AutoShape 389"/>
          <p:cNvSpPr/>
          <p:nvPr/>
        </p:nvSpPr>
        <p:spPr>
          <a:xfrm>
            <a:off x="5562600" y="2590800"/>
            <a:ext cx="1143000" cy="838200"/>
          </a:xfrm>
          <a:prstGeom prst="notchedRightArrow">
            <a:avLst>
              <a:gd name="adj1" fmla="val 50000"/>
              <a:gd name="adj2" fmla="val 34085"/>
            </a:avLst>
          </a:prstGeom>
          <a:solidFill>
            <a:srgbClr val="E1F4FF"/>
          </a:solidFill>
          <a:ln>
            <a:solidFill>
              <a:prstClr val="black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Rectangle 391"/>
          <p:cNvSpPr>
            <a:spLocks noGrp="1"/>
          </p:cNvSpPr>
          <p:nvPr>
            <p:ph idx="1"/>
          </p:nvPr>
        </p:nvSpPr>
        <p:spPr>
          <a:xfrm>
            <a:off x="4381500" y="1571625"/>
            <a:ext cx="2295525" cy="588963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3200" b="0" i="0" u="none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–"/>
              <a:defRPr kumimoji="0" lang="zh-CN" altLang="en-US" sz="2800" b="0" i="0" u="none" baseline="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baseline="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–"/>
              <a:defRPr kumimoji="0" lang="zh-CN" altLang="en-US" sz="2000" b="0" i="0" u="none" baseline="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»"/>
              <a:defRPr kumimoji="0" lang="zh-CN" altLang="en-US" sz="2000" b="0" i="0" u="none" baseline="0">
                <a:solidFill>
                  <a:srgbClr val="000000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/>
              <a:buChar char="»"/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buNone/>
            </a:pPr>
            <a:r>
              <a:rPr lang="zh-CN" altLang="zh-CN" b="1">
                <a:solidFill>
                  <a:srgbClr val="1F497D"/>
                </a:solidFill>
              </a:rPr>
              <a:t>人君当思</a:t>
            </a:r>
            <a:endParaRPr lang="zh-CN" altLang="zh-CN"/>
          </a:p>
        </p:txBody>
      </p:sp>
      <p:sp>
        <p:nvSpPr>
          <p:cNvPr id="34819" name="Rectangle 393"/>
          <p:cNvSpPr/>
          <p:nvPr/>
        </p:nvSpPr>
        <p:spPr>
          <a:xfrm>
            <a:off x="6096000" y="1447800"/>
            <a:ext cx="4343400" cy="685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居安思危  戒奢以俭</a:t>
            </a:r>
            <a:endParaRPr lang="zh-CN" altLang="zh-CN"/>
          </a:p>
        </p:txBody>
      </p:sp>
      <p:sp>
        <p:nvSpPr>
          <p:cNvPr id="34820" name="Rectangle 395"/>
          <p:cNvSpPr/>
          <p:nvPr/>
        </p:nvSpPr>
        <p:spPr>
          <a:xfrm>
            <a:off x="4267200" y="2819400"/>
            <a:ext cx="1905000" cy="685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rgbClr val="1F497D"/>
                </a:solidFill>
                <a:latin typeface="Times New Roman" panose="02020603050405020304" pitchFamily="18" charset="0"/>
              </a:rPr>
              <a:t>为什么思</a:t>
            </a:r>
            <a:endParaRPr lang="zh-CN" altLang="zh-CN"/>
          </a:p>
        </p:txBody>
      </p:sp>
      <p:sp>
        <p:nvSpPr>
          <p:cNvPr id="34821" name="Rectangle 397"/>
          <p:cNvSpPr/>
          <p:nvPr/>
        </p:nvSpPr>
        <p:spPr>
          <a:xfrm>
            <a:off x="4343400" y="4314825"/>
            <a:ext cx="2436813" cy="71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rgbClr val="1F497D"/>
                </a:solidFill>
                <a:latin typeface="Times New Roman" panose="02020603050405020304" pitchFamily="18" charset="0"/>
              </a:rPr>
              <a:t>思些什么</a:t>
            </a:r>
            <a:endParaRPr lang="zh-CN" altLang="zh-CN"/>
          </a:p>
        </p:txBody>
      </p:sp>
      <p:sp>
        <p:nvSpPr>
          <p:cNvPr id="34822" name="Rectangle 399"/>
          <p:cNvSpPr/>
          <p:nvPr/>
        </p:nvSpPr>
        <p:spPr>
          <a:xfrm>
            <a:off x="1738313" y="1643063"/>
            <a:ext cx="2728912" cy="685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1.提出问题</a:t>
            </a:r>
            <a:endParaRPr lang="zh-CN" altLang="zh-CN"/>
          </a:p>
        </p:txBody>
      </p:sp>
      <p:sp>
        <p:nvSpPr>
          <p:cNvPr id="34823" name="Rectangle 401"/>
          <p:cNvSpPr/>
          <p:nvPr/>
        </p:nvSpPr>
        <p:spPr>
          <a:xfrm>
            <a:off x="6172200" y="2819400"/>
            <a:ext cx="4343400" cy="685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载舟覆舟  所宜深慎</a:t>
            </a:r>
            <a:endParaRPr lang="zh-CN" altLang="zh-CN"/>
          </a:p>
        </p:txBody>
      </p:sp>
      <p:sp>
        <p:nvSpPr>
          <p:cNvPr id="34824" name="Rectangle 403"/>
          <p:cNvSpPr/>
          <p:nvPr/>
        </p:nvSpPr>
        <p:spPr>
          <a:xfrm>
            <a:off x="6248400" y="4343400"/>
            <a:ext cx="4419600" cy="685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诚能十思  垂拱而治</a:t>
            </a:r>
            <a:endParaRPr lang="zh-CN" altLang="zh-CN"/>
          </a:p>
        </p:txBody>
      </p:sp>
      <p:sp>
        <p:nvSpPr>
          <p:cNvPr id="34825" name="Rectangle 405"/>
          <p:cNvSpPr/>
          <p:nvPr/>
        </p:nvSpPr>
        <p:spPr>
          <a:xfrm>
            <a:off x="1809750" y="2819400"/>
            <a:ext cx="2667000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2.分析问题</a:t>
            </a:r>
            <a:endParaRPr lang="zh-CN" altLang="zh-CN"/>
          </a:p>
        </p:txBody>
      </p:sp>
      <p:sp>
        <p:nvSpPr>
          <p:cNvPr id="34826" name="Rectangle 407"/>
          <p:cNvSpPr/>
          <p:nvPr/>
        </p:nvSpPr>
        <p:spPr>
          <a:xfrm>
            <a:off x="1947863" y="4343400"/>
            <a:ext cx="2362200" cy="685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3.解决问题</a:t>
            </a:r>
            <a:endParaRPr lang="zh-CN" altLang="zh-CN"/>
          </a:p>
        </p:txBody>
      </p:sp>
      <p:sp>
        <p:nvSpPr>
          <p:cNvPr id="34827" name="Rectangle 409"/>
          <p:cNvSpPr/>
          <p:nvPr/>
        </p:nvSpPr>
        <p:spPr>
          <a:xfrm>
            <a:off x="1560513" y="117475"/>
            <a:ext cx="9288462" cy="829945"/>
          </a:xfrm>
          <a:prstGeom prst="rect">
            <a:avLst/>
          </a:prstGeom>
          <a:solidFill>
            <a:srgbClr val="D5FE84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4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合作释疑【细读全文，理清思路】</a:t>
            </a:r>
            <a:endParaRPr lang="zh-CN" altLang="zh-CN"/>
          </a:p>
        </p:txBody>
      </p:sp>
      <p:sp>
        <p:nvSpPr>
          <p:cNvPr id="34828" name="Rectangle 411"/>
          <p:cNvSpPr/>
          <p:nvPr/>
        </p:nvSpPr>
        <p:spPr>
          <a:xfrm>
            <a:off x="6672263" y="2214563"/>
            <a:ext cx="3567112" cy="460375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990099"/>
                </a:solidFill>
                <a:ea typeface="幼圆" panose="02010509060101010101" pitchFamily="49" charset="-122"/>
              </a:rPr>
              <a:t>（以“固本思源”为喻）</a:t>
            </a:r>
            <a:endParaRPr lang="zh-CN" altLang="zh-CN"/>
          </a:p>
        </p:txBody>
      </p:sp>
      <p:sp>
        <p:nvSpPr>
          <p:cNvPr id="34829" name="Rectangle 413"/>
          <p:cNvSpPr/>
          <p:nvPr/>
        </p:nvSpPr>
        <p:spPr>
          <a:xfrm>
            <a:off x="7024688" y="3643313"/>
            <a:ext cx="2571750" cy="460375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990099"/>
                </a:solidFill>
                <a:ea typeface="幼圆" panose="02010509060101010101" pitchFamily="49" charset="-122"/>
              </a:rPr>
              <a:t>（总结历史教训）</a:t>
            </a:r>
            <a:endParaRPr lang="zh-CN" altLang="zh-CN"/>
          </a:p>
        </p:txBody>
      </p:sp>
      <p:sp>
        <p:nvSpPr>
          <p:cNvPr id="34830" name="Rectangle 415"/>
          <p:cNvSpPr/>
          <p:nvPr/>
        </p:nvSpPr>
        <p:spPr>
          <a:xfrm>
            <a:off x="6810375" y="5143500"/>
            <a:ext cx="2857500" cy="460375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990099"/>
                </a:solidFill>
                <a:ea typeface="幼圆" panose="02010509060101010101" pitchFamily="49" charset="-122"/>
              </a:rPr>
              <a:t>（提出具体做法）</a:t>
            </a:r>
            <a:endParaRPr lang="zh-CN" altLang="zh-CN"/>
          </a:p>
        </p:txBody>
      </p:sp>
      <p:cxnSp>
        <p:nvCxnSpPr>
          <p:cNvPr id="34831" name="Line 417"/>
          <p:cNvCxnSpPr/>
          <p:nvPr/>
        </p:nvCxnSpPr>
        <p:spPr>
          <a:xfrm>
            <a:off x="3962400" y="1828800"/>
            <a:ext cx="457200" cy="0"/>
          </a:xfrm>
          <a:prstGeom prst="line">
            <a:avLst/>
          </a:prstGeom>
          <a:noFill/>
          <a:ln w="38100">
            <a:solidFill>
              <a:srgbClr val="24DEF2"/>
            </a:solidFill>
            <a:miter lim="800000"/>
            <a:tailEnd type="triangle"/>
          </a:ln>
        </p:spPr>
      </p:cxnSp>
      <p:cxnSp>
        <p:nvCxnSpPr>
          <p:cNvPr id="34832" name="Line 419"/>
          <p:cNvCxnSpPr/>
          <p:nvPr/>
        </p:nvCxnSpPr>
        <p:spPr>
          <a:xfrm>
            <a:off x="3962400" y="3124200"/>
            <a:ext cx="457200" cy="0"/>
          </a:xfrm>
          <a:prstGeom prst="line">
            <a:avLst/>
          </a:prstGeom>
          <a:noFill/>
          <a:ln w="38100">
            <a:solidFill>
              <a:srgbClr val="24DEF2"/>
            </a:solidFill>
            <a:miter lim="800000"/>
            <a:tailEnd type="triangle"/>
          </a:ln>
        </p:spPr>
      </p:cxnSp>
      <p:cxnSp>
        <p:nvCxnSpPr>
          <p:cNvPr id="34833" name="Line 421"/>
          <p:cNvCxnSpPr/>
          <p:nvPr/>
        </p:nvCxnSpPr>
        <p:spPr>
          <a:xfrm>
            <a:off x="4038600" y="4648200"/>
            <a:ext cx="381000" cy="0"/>
          </a:xfrm>
          <a:prstGeom prst="line">
            <a:avLst/>
          </a:prstGeom>
          <a:noFill/>
          <a:ln w="38100">
            <a:solidFill>
              <a:srgbClr val="24DEF2"/>
            </a:solidFill>
            <a:miter lim="800000"/>
            <a:tailEnd type="triangle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 fill="hold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 fill="hold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 fill="hold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2" name="Picture 5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00330"/>
            <a:ext cx="5229860" cy="89027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5843" name="Rectangle 423"/>
          <p:cNvSpPr/>
          <p:nvPr/>
        </p:nvSpPr>
        <p:spPr>
          <a:xfrm>
            <a:off x="1727835" y="990600"/>
            <a:ext cx="30988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5844" name="Rectangle 425"/>
          <p:cNvSpPr/>
          <p:nvPr/>
        </p:nvSpPr>
        <p:spPr>
          <a:xfrm>
            <a:off x="1511935" y="2098675"/>
            <a:ext cx="736600" cy="2962275"/>
          </a:xfrm>
          <a:prstGeom prst="rect">
            <a:avLst/>
          </a:prstGeom>
          <a:solidFill>
            <a:srgbClr val="24DEF2"/>
          </a:solidFill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>
                <a:solidFill>
                  <a:srgbClr val="FF3300"/>
                </a:solidFill>
              </a:rPr>
              <a:t>谏太宗十思疏</a:t>
            </a:r>
            <a:endParaRPr lang="zh-CN" altLang="zh-CN"/>
          </a:p>
        </p:txBody>
      </p:sp>
      <p:sp>
        <p:nvSpPr>
          <p:cNvPr id="35845" name="Rectangle 427"/>
          <p:cNvSpPr/>
          <p:nvPr/>
        </p:nvSpPr>
        <p:spPr>
          <a:xfrm>
            <a:off x="3586798" y="1349375"/>
            <a:ext cx="1781175" cy="521970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</a:rPr>
              <a:t>固本思源</a:t>
            </a:r>
            <a:endParaRPr lang="zh-CN" altLang="zh-CN"/>
          </a:p>
        </p:txBody>
      </p:sp>
      <p:sp>
        <p:nvSpPr>
          <p:cNvPr id="35846" name="Rectangle 429"/>
          <p:cNvSpPr/>
          <p:nvPr/>
        </p:nvSpPr>
        <p:spPr>
          <a:xfrm>
            <a:off x="2734310" y="3863975"/>
            <a:ext cx="639445" cy="521970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990099"/>
                </a:solidFill>
              </a:rPr>
              <a:t>二.</a:t>
            </a:r>
            <a:endParaRPr lang="zh-CN" altLang="zh-CN"/>
          </a:p>
        </p:txBody>
      </p:sp>
      <p:sp>
        <p:nvSpPr>
          <p:cNvPr id="35847" name="Rectangle 431"/>
          <p:cNvSpPr/>
          <p:nvPr/>
        </p:nvSpPr>
        <p:spPr>
          <a:xfrm>
            <a:off x="3586798" y="3025775"/>
            <a:ext cx="1781175" cy="521970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</a:rPr>
              <a:t>总结历史</a:t>
            </a:r>
            <a:endParaRPr lang="zh-CN" altLang="zh-CN"/>
          </a:p>
        </p:txBody>
      </p:sp>
      <p:sp>
        <p:nvSpPr>
          <p:cNvPr id="35848" name="Rectangle 433"/>
          <p:cNvSpPr/>
          <p:nvPr/>
        </p:nvSpPr>
        <p:spPr>
          <a:xfrm>
            <a:off x="6158548" y="1349375"/>
            <a:ext cx="1716087" cy="521970"/>
          </a:xfrm>
          <a:prstGeom prst="rect">
            <a:avLst/>
          </a:prstGeom>
          <a:solidFill>
            <a:srgbClr val="D5FE84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</a:rPr>
              <a:t>比喻论证</a:t>
            </a:r>
            <a:endParaRPr lang="zh-CN" altLang="zh-CN"/>
          </a:p>
        </p:txBody>
      </p:sp>
      <p:sp>
        <p:nvSpPr>
          <p:cNvPr id="35849" name="Rectangle 435"/>
          <p:cNvSpPr/>
          <p:nvPr/>
        </p:nvSpPr>
        <p:spPr>
          <a:xfrm>
            <a:off x="6158548" y="3025775"/>
            <a:ext cx="1612900" cy="521970"/>
          </a:xfrm>
          <a:prstGeom prst="rect">
            <a:avLst/>
          </a:prstGeom>
          <a:solidFill>
            <a:srgbClr val="D5FE84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</a:rPr>
              <a:t>对比论证</a:t>
            </a:r>
            <a:endParaRPr lang="zh-CN" altLang="zh-CN"/>
          </a:p>
        </p:txBody>
      </p:sp>
      <p:sp>
        <p:nvSpPr>
          <p:cNvPr id="35850" name="Rectangle 437"/>
          <p:cNvSpPr/>
          <p:nvPr/>
        </p:nvSpPr>
        <p:spPr>
          <a:xfrm>
            <a:off x="3515360" y="4702175"/>
            <a:ext cx="1709738" cy="521970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</a:rPr>
              <a:t>引出警告</a:t>
            </a:r>
            <a:endParaRPr lang="zh-CN" altLang="zh-CN"/>
          </a:p>
        </p:txBody>
      </p:sp>
      <p:sp>
        <p:nvSpPr>
          <p:cNvPr id="35851" name="Rectangle 439"/>
          <p:cNvSpPr/>
          <p:nvPr/>
        </p:nvSpPr>
        <p:spPr>
          <a:xfrm>
            <a:off x="3801110" y="5692775"/>
            <a:ext cx="1709738" cy="521970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</a:rPr>
              <a:t>提出十思</a:t>
            </a:r>
            <a:endParaRPr lang="zh-CN" altLang="zh-CN"/>
          </a:p>
        </p:txBody>
      </p:sp>
      <p:sp>
        <p:nvSpPr>
          <p:cNvPr id="35852" name="Rectangle 441"/>
          <p:cNvSpPr/>
          <p:nvPr/>
        </p:nvSpPr>
        <p:spPr>
          <a:xfrm>
            <a:off x="8873173" y="1730375"/>
            <a:ext cx="1692275" cy="521970"/>
          </a:xfrm>
          <a:prstGeom prst="rect">
            <a:avLst/>
          </a:prstGeom>
          <a:solidFill>
            <a:srgbClr val="FFCCFF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990099"/>
                </a:solidFill>
              </a:rPr>
              <a:t>戒奢以俭</a:t>
            </a:r>
            <a:endParaRPr lang="zh-CN" altLang="zh-CN"/>
          </a:p>
        </p:txBody>
      </p:sp>
      <p:sp>
        <p:nvSpPr>
          <p:cNvPr id="35853" name="Rectangle 443"/>
          <p:cNvSpPr/>
          <p:nvPr/>
        </p:nvSpPr>
        <p:spPr>
          <a:xfrm>
            <a:off x="6015673" y="4678363"/>
            <a:ext cx="3124200" cy="521970"/>
          </a:xfrm>
          <a:prstGeom prst="rect">
            <a:avLst/>
          </a:prstGeom>
          <a:solidFill>
            <a:srgbClr val="FFE2C5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/>
              <a:t>载舟覆舟所宜深慎</a:t>
            </a:r>
            <a:endParaRPr lang="zh-CN" altLang="zh-CN"/>
          </a:p>
        </p:txBody>
      </p:sp>
      <p:sp>
        <p:nvSpPr>
          <p:cNvPr id="35854" name="Rectangle 445"/>
          <p:cNvSpPr/>
          <p:nvPr/>
        </p:nvSpPr>
        <p:spPr>
          <a:xfrm>
            <a:off x="6239510" y="5661025"/>
            <a:ext cx="3160713" cy="521970"/>
          </a:xfrm>
          <a:prstGeom prst="rect">
            <a:avLst/>
          </a:prstGeom>
          <a:solidFill>
            <a:srgbClr val="FFE2C5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/>
              <a:t>诚能十思垂拱而治</a:t>
            </a:r>
            <a:endParaRPr lang="zh-CN" altLang="zh-CN"/>
          </a:p>
        </p:txBody>
      </p:sp>
      <p:sp>
        <p:nvSpPr>
          <p:cNvPr id="35855" name="Rectangle 447"/>
          <p:cNvSpPr/>
          <p:nvPr/>
        </p:nvSpPr>
        <p:spPr>
          <a:xfrm>
            <a:off x="8873173" y="2492375"/>
            <a:ext cx="1865312" cy="521970"/>
          </a:xfrm>
          <a:prstGeom prst="rect">
            <a:avLst/>
          </a:prstGeom>
          <a:solidFill>
            <a:srgbClr val="FFCCFF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990099"/>
                </a:solidFill>
              </a:rPr>
              <a:t>善始实繁</a:t>
            </a:r>
            <a:endParaRPr lang="zh-CN" altLang="zh-CN"/>
          </a:p>
        </p:txBody>
      </p:sp>
      <p:sp>
        <p:nvSpPr>
          <p:cNvPr id="35856" name="Rectangle 449"/>
          <p:cNvSpPr/>
          <p:nvPr/>
        </p:nvSpPr>
        <p:spPr>
          <a:xfrm>
            <a:off x="8801735" y="3482975"/>
            <a:ext cx="1793875" cy="521970"/>
          </a:xfrm>
          <a:prstGeom prst="rect">
            <a:avLst/>
          </a:prstGeom>
          <a:solidFill>
            <a:srgbClr val="FFCCFF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990099"/>
                </a:solidFill>
              </a:rPr>
              <a:t>克终盖寡</a:t>
            </a:r>
            <a:endParaRPr lang="zh-CN" altLang="zh-CN"/>
          </a:p>
        </p:txBody>
      </p:sp>
      <p:sp>
        <p:nvSpPr>
          <p:cNvPr id="35857" name="Rectangle 451"/>
          <p:cNvSpPr/>
          <p:nvPr/>
        </p:nvSpPr>
        <p:spPr>
          <a:xfrm>
            <a:off x="2810510" y="5692775"/>
            <a:ext cx="639445" cy="521970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990099"/>
                </a:solidFill>
              </a:rPr>
              <a:t>三.</a:t>
            </a:r>
            <a:endParaRPr lang="zh-CN" altLang="zh-CN"/>
          </a:p>
        </p:txBody>
      </p:sp>
      <p:sp>
        <p:nvSpPr>
          <p:cNvPr id="35858" name="AutoShape 453"/>
          <p:cNvSpPr/>
          <p:nvPr/>
        </p:nvSpPr>
        <p:spPr>
          <a:xfrm>
            <a:off x="2353310" y="1806575"/>
            <a:ext cx="152400" cy="4114800"/>
          </a:xfrm>
          <a:prstGeom prst="leftBrace">
            <a:avLst>
              <a:gd name="adj1" fmla="val 225000"/>
              <a:gd name="adj2" fmla="val 50000"/>
            </a:avLst>
          </a:prstGeom>
          <a:noFill/>
          <a:ln w="50800" cap="sq">
            <a:solidFill>
              <a:srgbClr val="FF00FF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5859" name="AutoShape 455"/>
          <p:cNvSpPr/>
          <p:nvPr/>
        </p:nvSpPr>
        <p:spPr>
          <a:xfrm>
            <a:off x="3443923" y="3406775"/>
            <a:ext cx="76200" cy="1676400"/>
          </a:xfrm>
          <a:prstGeom prst="leftBrace">
            <a:avLst>
              <a:gd name="adj1" fmla="val 183231"/>
              <a:gd name="adj2" fmla="val 50000"/>
            </a:avLst>
          </a:prstGeom>
          <a:noFill/>
          <a:ln w="50800" cap="sq">
            <a:solidFill>
              <a:srgbClr val="FF00FF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5860" name="AutoShape 457"/>
          <p:cNvSpPr/>
          <p:nvPr/>
        </p:nvSpPr>
        <p:spPr>
          <a:xfrm>
            <a:off x="8515985" y="968375"/>
            <a:ext cx="228600" cy="1143000"/>
          </a:xfrm>
          <a:prstGeom prst="leftBrace">
            <a:avLst>
              <a:gd name="adj1" fmla="val 41644"/>
              <a:gd name="adj2" fmla="val 50000"/>
            </a:avLst>
          </a:prstGeom>
          <a:noFill/>
          <a:ln w="50800" cap="sq">
            <a:solidFill>
              <a:srgbClr val="FF00FF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5861" name="AutoShape 459"/>
          <p:cNvSpPr/>
          <p:nvPr/>
        </p:nvSpPr>
        <p:spPr>
          <a:xfrm>
            <a:off x="8587423" y="2644775"/>
            <a:ext cx="152400" cy="1143000"/>
          </a:xfrm>
          <a:prstGeom prst="leftBrace">
            <a:avLst>
              <a:gd name="adj1" fmla="val 62465"/>
              <a:gd name="adj2" fmla="val 50000"/>
            </a:avLst>
          </a:prstGeom>
          <a:noFill/>
          <a:ln w="50800" cap="sq">
            <a:solidFill>
              <a:srgbClr val="FF00FF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pic>
        <p:nvPicPr>
          <p:cNvPr id="35862" name="Picture 592" descr="BR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1298" y="4549775"/>
            <a:ext cx="581025" cy="7143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5863" name="Picture 594" descr="BR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710" y="5616575"/>
            <a:ext cx="581025" cy="7143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5864" name="Rectangle 461"/>
          <p:cNvSpPr/>
          <p:nvPr/>
        </p:nvSpPr>
        <p:spPr>
          <a:xfrm>
            <a:off x="9439910" y="4625975"/>
            <a:ext cx="1039813" cy="521970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反面</a:t>
            </a:r>
            <a:endParaRPr lang="zh-CN" altLang="zh-CN"/>
          </a:p>
        </p:txBody>
      </p:sp>
      <p:sp>
        <p:nvSpPr>
          <p:cNvPr id="35865" name="Rectangle 463"/>
          <p:cNvSpPr/>
          <p:nvPr/>
        </p:nvSpPr>
        <p:spPr>
          <a:xfrm>
            <a:off x="9424035" y="5508625"/>
            <a:ext cx="1055688" cy="521970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正面</a:t>
            </a:r>
            <a:endParaRPr lang="zh-CN" altLang="zh-CN"/>
          </a:p>
        </p:txBody>
      </p:sp>
      <p:pic>
        <p:nvPicPr>
          <p:cNvPr id="35866" name="Picture 596" descr="BR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3048" y="2949575"/>
            <a:ext cx="581025" cy="7143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5867" name="Rectangle 465"/>
          <p:cNvSpPr/>
          <p:nvPr/>
        </p:nvSpPr>
        <p:spPr>
          <a:xfrm>
            <a:off x="8810625" y="990600"/>
            <a:ext cx="1936750" cy="521970"/>
          </a:xfrm>
          <a:prstGeom prst="rect">
            <a:avLst/>
          </a:prstGeom>
          <a:solidFill>
            <a:srgbClr val="FFCCFF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990099"/>
                </a:solidFill>
              </a:rPr>
              <a:t>居安思危</a:t>
            </a:r>
            <a:endParaRPr lang="zh-CN" altLang="zh-CN"/>
          </a:p>
        </p:txBody>
      </p:sp>
      <p:pic>
        <p:nvPicPr>
          <p:cNvPr id="35868" name="Picture 598" descr="BR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4485" y="1196975"/>
            <a:ext cx="581025" cy="7143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5869" name="Rectangle 467"/>
          <p:cNvSpPr/>
          <p:nvPr/>
        </p:nvSpPr>
        <p:spPr>
          <a:xfrm>
            <a:off x="2734310" y="1425575"/>
            <a:ext cx="639445" cy="521970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990099"/>
                </a:solidFill>
              </a:rPr>
              <a:t>一.</a:t>
            </a:r>
            <a:endParaRPr lang="zh-CN" altLang="zh-CN"/>
          </a:p>
        </p:txBody>
      </p:sp>
      <p:pic>
        <p:nvPicPr>
          <p:cNvPr id="35870" name="Picture 600" descr="BRATT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2735" y="2949575"/>
            <a:ext cx="581025" cy="7143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5871" name="Picture 602" descr="BRATT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4173" y="1273175"/>
            <a:ext cx="581025" cy="7143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34172" name="Text Box 28"/>
          <p:cNvSpPr txBox="1"/>
          <p:nvPr/>
        </p:nvSpPr>
        <p:spPr>
          <a:xfrm>
            <a:off x="3373755" y="2025650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提出问题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134173" name="Text Box 29"/>
          <p:cNvSpPr txBox="1"/>
          <p:nvPr/>
        </p:nvSpPr>
        <p:spPr>
          <a:xfrm>
            <a:off x="3638550" y="3825875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分析问题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134174" name="Text Box 30"/>
          <p:cNvSpPr txBox="1"/>
          <p:nvPr/>
        </p:nvSpPr>
        <p:spPr>
          <a:xfrm>
            <a:off x="2063115" y="6165215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解决问题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 fill="hold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 fill="hold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 fill="hold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 fill="hold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 fill="hold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 fill="hold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 fill="hold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 fill="hold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 fill="hold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 fill="hold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 fill="hold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 fill="hold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 fill="hold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 fill="hold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0" dur="2000" fill="hold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5" dur="2000" fill="hold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 fill="hold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 fill="hold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2" dur="2000" fill="hold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3" dur="2000" fill="hold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8" dur="2000" fill="hold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3" dur="2000" fill="hold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" fill="hold"/>
                                        <p:tgtEl>
                                          <p:spTgt spid="1341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" fill="hold"/>
                                        <p:tgtEl>
                                          <p:spTgt spid="1341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" fill="hold"/>
                                        <p:tgtEl>
                                          <p:spTgt spid="1341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72" grpId="0"/>
      <p:bldP spid="134173" grpId="0"/>
      <p:bldP spid="13417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Rectangle 469"/>
          <p:cNvSpPr/>
          <p:nvPr/>
        </p:nvSpPr>
        <p:spPr>
          <a:xfrm>
            <a:off x="1919288" y="1268413"/>
            <a:ext cx="252095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latin typeface="Tahoma" panose="020b0604030504040204" pitchFamily="34" charset="0"/>
              </a:rPr>
              <a:t>语言特点： </a:t>
            </a:r>
            <a:endParaRPr lang="zh-CN" altLang="zh-CN"/>
          </a:p>
        </p:txBody>
      </p:sp>
      <p:sp>
        <p:nvSpPr>
          <p:cNvPr id="36867" name="Rectangle 471"/>
          <p:cNvSpPr/>
          <p:nvPr/>
        </p:nvSpPr>
        <p:spPr>
          <a:xfrm>
            <a:off x="1992313" y="2205038"/>
            <a:ext cx="828040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tabLst>
                <a:tab pos="5832475"/>
              </a:tabLst>
            </a:pPr>
            <a:r>
              <a:rPr lang="zh-CN" altLang="en-US" sz="3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骈散结合，华美流畅</a:t>
            </a:r>
            <a:br>
              <a:rPr lang="zh-CN" altLang="zh-CN" sz="3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3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比喻排比，生动有力 </a:t>
            </a:r>
            <a:endParaRPr lang="zh-CN" altLang="zh-CN"/>
          </a:p>
        </p:txBody>
      </p:sp>
      <p:sp>
        <p:nvSpPr>
          <p:cNvPr id="36868" name="Rectangle 473"/>
          <p:cNvSpPr/>
          <p:nvPr/>
        </p:nvSpPr>
        <p:spPr>
          <a:xfrm>
            <a:off x="1992313" y="3735388"/>
            <a:ext cx="255905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latin typeface="Tahoma" panose="020b0604030504040204" pitchFamily="34" charset="0"/>
              </a:rPr>
              <a:t>论证方法： </a:t>
            </a:r>
            <a:endParaRPr lang="zh-CN" altLang="zh-CN"/>
          </a:p>
        </p:txBody>
      </p:sp>
      <p:sp>
        <p:nvSpPr>
          <p:cNvPr id="36869" name="Rectangle 475"/>
          <p:cNvSpPr/>
          <p:nvPr/>
        </p:nvSpPr>
        <p:spPr>
          <a:xfrm>
            <a:off x="2333625" y="4743450"/>
            <a:ext cx="3887788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1）正反对比论证</a:t>
            </a:r>
            <a:r>
              <a:rPr lang="zh-CN" altLang="en-US" sz="36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endParaRPr lang="zh-CN" altLang="zh-CN"/>
          </a:p>
        </p:txBody>
      </p:sp>
      <p:sp>
        <p:nvSpPr>
          <p:cNvPr id="36870" name="Rectangle 477"/>
          <p:cNvSpPr/>
          <p:nvPr/>
        </p:nvSpPr>
        <p:spPr>
          <a:xfrm>
            <a:off x="2279650" y="5595938"/>
            <a:ext cx="422910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2）比喻论证 </a:t>
            </a:r>
            <a:endParaRPr lang="zh-CN" altLang="zh-CN"/>
          </a:p>
        </p:txBody>
      </p:sp>
      <p:sp>
        <p:nvSpPr>
          <p:cNvPr id="36871" name="Rectangle 479"/>
          <p:cNvSpPr/>
          <p:nvPr/>
        </p:nvSpPr>
        <p:spPr>
          <a:xfrm>
            <a:off x="1774825" y="188913"/>
            <a:ext cx="7607300" cy="768350"/>
          </a:xfrm>
          <a:prstGeom prst="rect">
            <a:avLst/>
          </a:prstGeom>
          <a:solidFill>
            <a:srgbClr val="D5FE84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4400">
                <a:solidFill>
                  <a:srgbClr val="FF99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【写作特色】</a:t>
            </a:r>
            <a:endParaRPr lang="zh-CN" altLang="zh-CN"/>
          </a:p>
        </p:txBody>
      </p:sp>
      <p:pic>
        <p:nvPicPr>
          <p:cNvPr id="36872" name="Picture 604" descr="太宗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200" y="1981200"/>
            <a:ext cx="2343150" cy="43656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687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582400" y="117983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 fill="hold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文本框 7175"/>
          <p:cNvSpPr/>
          <p:nvPr/>
        </p:nvSpPr>
        <p:spPr>
          <a:xfrm>
            <a:off x="4648200" y="1524000"/>
            <a:ext cx="8305800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ea typeface="新宋体" panose="02010609030101010101" pitchFamily="49" charset="-122"/>
              </a:rPr>
              <a:t>以铜为镜，可以正衣冠；</a:t>
            </a:r>
            <a:endParaRPr lang="en-US" altLang="zh-CN" sz="4000" b="1">
              <a:solidFill>
                <a:srgbClr val="FF0000"/>
              </a:solidFill>
              <a:ea typeface="新宋体" panose="0201060903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ea typeface="新宋体" panose="02010609030101010101" pitchFamily="49" charset="-122"/>
              </a:rPr>
              <a:t>以古为镜，可以见兴替；</a:t>
            </a:r>
            <a:endParaRPr lang="en-US" altLang="zh-CN" sz="4000" b="1">
              <a:solidFill>
                <a:srgbClr val="FF0000"/>
              </a:solidFill>
              <a:ea typeface="新宋体" panose="0201060903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ea typeface="新宋体" panose="02010609030101010101" pitchFamily="49" charset="-122"/>
              </a:rPr>
              <a:t>以人为镜，可以知得失。</a:t>
            </a:r>
            <a:endParaRPr lang="en-US" altLang="zh-CN" sz="4000" b="1">
              <a:solidFill>
                <a:srgbClr val="FF0000"/>
              </a:solidFill>
              <a:ea typeface="新宋体" panose="0201060903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</a:pPr>
            <a:r>
              <a:rPr lang="en-US" altLang="zh-CN" sz="4000" b="1">
                <a:solidFill>
                  <a:srgbClr val="FF0000"/>
                </a:solidFill>
                <a:ea typeface="新宋体" panose="02010609030101010101" pitchFamily="49" charset="-122"/>
              </a:rPr>
              <a:t>                    </a:t>
            </a:r>
            <a:r>
              <a:rPr lang="en-US" altLang="zh-CN" sz="3600" b="1">
                <a:solidFill>
                  <a:srgbClr val="FF0000"/>
                </a:solidFill>
                <a:ea typeface="新宋体" panose="02010609030101010101" pitchFamily="49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ea typeface="新宋体" panose="02010609030101010101" pitchFamily="49" charset="-122"/>
              </a:rPr>
              <a:t>唐太宗</a:t>
            </a:r>
            <a:endParaRPr lang="en-US" altLang="zh-CN" sz="4000" b="1">
              <a:solidFill>
                <a:srgbClr val="FF0000"/>
              </a:solidFill>
              <a:ea typeface="新宋体" panose="02010609030101010101" pitchFamily="49" charset="-122"/>
            </a:endParaRPr>
          </a:p>
        </p:txBody>
      </p:sp>
      <p:pic>
        <p:nvPicPr>
          <p:cNvPr id="921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3024188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WordArt 481"/>
          <p:cNvSpPr>
            <a:spLocks noTextEdit="1"/>
          </p:cNvSpPr>
          <p:nvPr/>
        </p:nvSpPr>
        <p:spPr>
          <a:xfrm>
            <a:off x="1809750" y="1285875"/>
            <a:ext cx="1785938" cy="477838"/>
          </a:xfrm>
          <a:solidFill>
            <a:srgbClr val="FF0000"/>
          </a:solidFill>
          <a:ln>
            <a:solidFill>
              <a:srgbClr val="CCFFCC"/>
            </a:solidFill>
            <a:miter lim="800000"/>
          </a:ln>
        </p:spPr>
        <p:txBody>
          <a:bodyPr wrap="none" fromWordArt="1">
            <a:prstTxWarp prst="textPlain">
              <a:avLst/>
            </a:prstTxWarp>
          </a:bodyPr>
          <a:lstStyle/>
          <a:p>
            <a:pPr lvl="0" algn="ctr"/>
            <a:r>
              <a:rPr sz="3600" b="1" kern="10">
                <a:ln>
                  <a:solidFill>
                    <a:srgbClr val="CCFFCC"/>
                  </a:solidFill>
                </a:ln>
                <a:solidFill>
                  <a:srgbClr val="FF0000"/>
                </a:solidFill>
                <a:latin typeface="黑体" panose="02010609060101010101" pitchFamily="49" charset="-122"/>
              </a:rPr>
              <a:t>卑以自牧</a:t>
            </a:r>
          </a:p>
        </p:txBody>
      </p:sp>
      <p:sp>
        <p:nvSpPr>
          <p:cNvPr id="37891" name="Rectangle 483"/>
          <p:cNvSpPr/>
          <p:nvPr/>
        </p:nvSpPr>
        <p:spPr>
          <a:xfrm>
            <a:off x="3667125" y="1357313"/>
            <a:ext cx="66103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008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牧（养）保持谦虚的态度以提高自己的修养功夫</a:t>
            </a:r>
            <a:endParaRPr lang="zh-CN" altLang="zh-CN"/>
          </a:p>
        </p:txBody>
      </p:sp>
      <p:sp>
        <p:nvSpPr>
          <p:cNvPr id="37892" name="WordArt 485"/>
          <p:cNvSpPr>
            <a:spLocks noTextEdit="1"/>
          </p:cNvSpPr>
          <p:nvPr/>
        </p:nvSpPr>
        <p:spPr>
          <a:xfrm>
            <a:off x="1738313" y="2071688"/>
            <a:ext cx="1643062" cy="433387"/>
          </a:xfrm>
          <a:solidFill>
            <a:srgbClr val="FF0000"/>
          </a:solidFill>
          <a:ln>
            <a:solidFill>
              <a:srgbClr val="CCFFCC"/>
            </a:solidFill>
            <a:miter lim="800000"/>
          </a:ln>
        </p:spPr>
        <p:txBody>
          <a:bodyPr wrap="none" fromWordArt="1">
            <a:prstTxWarp prst="textPlain">
              <a:avLst/>
            </a:prstTxWarp>
          </a:bodyPr>
          <a:lstStyle/>
          <a:p>
            <a:pPr lvl="0" algn="ctr"/>
            <a:r>
              <a:rPr sz="3600" b="1" kern="10">
                <a:ln>
                  <a:solidFill>
                    <a:srgbClr val="CCFFCC"/>
                  </a:solidFill>
                </a:ln>
                <a:solidFill>
                  <a:srgbClr val="FF0000"/>
                </a:solidFill>
                <a:latin typeface="黑体" panose="02010609060101010101" pitchFamily="49" charset="-122"/>
              </a:rPr>
              <a:t>垂拱而治</a:t>
            </a:r>
          </a:p>
        </p:txBody>
      </p:sp>
      <p:sp>
        <p:nvSpPr>
          <p:cNvPr id="37893" name="Rectangle 487"/>
          <p:cNvSpPr/>
          <p:nvPr/>
        </p:nvSpPr>
        <p:spPr>
          <a:xfrm>
            <a:off x="3881438" y="2071688"/>
            <a:ext cx="518477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8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君王不做什么,而使天下太平</a:t>
            </a:r>
            <a:endParaRPr lang="zh-CN" altLang="zh-CN"/>
          </a:p>
        </p:txBody>
      </p:sp>
      <p:sp>
        <p:nvSpPr>
          <p:cNvPr id="37894" name="WordArt 489"/>
          <p:cNvSpPr>
            <a:spLocks noTextEdit="1"/>
          </p:cNvSpPr>
          <p:nvPr/>
        </p:nvSpPr>
        <p:spPr>
          <a:xfrm>
            <a:off x="1738313" y="2857500"/>
            <a:ext cx="1785937" cy="433388"/>
          </a:xfrm>
          <a:solidFill>
            <a:srgbClr val="FF0000"/>
          </a:solidFill>
          <a:ln>
            <a:solidFill>
              <a:srgbClr val="CCFFCC"/>
            </a:solidFill>
            <a:miter lim="800000"/>
          </a:ln>
        </p:spPr>
        <p:txBody>
          <a:bodyPr wrap="none" fromWordArt="1">
            <a:prstTxWarp prst="textPlain">
              <a:avLst/>
            </a:prstTxWarp>
          </a:bodyPr>
          <a:lstStyle/>
          <a:p>
            <a:pPr lvl="0" algn="ctr"/>
            <a:r>
              <a:rPr sz="3600" b="1" kern="10">
                <a:ln>
                  <a:solidFill>
                    <a:srgbClr val="CCFFCC"/>
                  </a:solidFill>
                </a:ln>
                <a:solidFill>
                  <a:srgbClr val="FF0000"/>
                </a:solidFill>
                <a:latin typeface="黑体" panose="02010609060101010101" pitchFamily="49" charset="-122"/>
              </a:rPr>
              <a:t>载舟覆舟</a:t>
            </a:r>
          </a:p>
        </p:txBody>
      </p:sp>
      <p:sp>
        <p:nvSpPr>
          <p:cNvPr id="37895" name="Rectangle 491"/>
          <p:cNvSpPr/>
          <p:nvPr/>
        </p:nvSpPr>
        <p:spPr>
          <a:xfrm>
            <a:off x="3810000" y="2928938"/>
            <a:ext cx="584581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008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老百姓可以拥戴统治者,也可以推翻统治者</a:t>
            </a:r>
            <a:endParaRPr lang="zh-CN" altLang="zh-CN"/>
          </a:p>
        </p:txBody>
      </p:sp>
      <p:sp>
        <p:nvSpPr>
          <p:cNvPr id="37896" name="WordArt 493"/>
          <p:cNvSpPr>
            <a:spLocks noTextEdit="1"/>
          </p:cNvSpPr>
          <p:nvPr/>
        </p:nvSpPr>
        <p:spPr>
          <a:xfrm>
            <a:off x="1738313" y="3643313"/>
            <a:ext cx="1917700" cy="433387"/>
          </a:xfrm>
          <a:solidFill>
            <a:srgbClr val="FF0000"/>
          </a:solidFill>
          <a:ln>
            <a:solidFill>
              <a:srgbClr val="CCFFCC"/>
            </a:solidFill>
            <a:miter lim="800000"/>
          </a:ln>
        </p:spPr>
        <p:txBody>
          <a:bodyPr wrap="none" fromWordArt="1">
            <a:prstTxWarp prst="textPlain">
              <a:avLst/>
            </a:prstTxWarp>
          </a:bodyPr>
          <a:lstStyle/>
          <a:p>
            <a:pPr lvl="0" algn="ctr"/>
            <a:r>
              <a:rPr sz="3600" b="1" kern="10">
                <a:ln>
                  <a:solidFill>
                    <a:srgbClr val="CCFFCC"/>
                  </a:solidFill>
                </a:ln>
                <a:solidFill>
                  <a:srgbClr val="FF0000"/>
                </a:solidFill>
                <a:latin typeface="黑体" panose="02010609060101010101" pitchFamily="49" charset="-122"/>
              </a:rPr>
              <a:t>择善而从</a:t>
            </a:r>
          </a:p>
        </p:txBody>
      </p:sp>
      <p:sp>
        <p:nvSpPr>
          <p:cNvPr id="37897" name="Rectangle 495"/>
          <p:cNvSpPr/>
          <p:nvPr/>
        </p:nvSpPr>
        <p:spPr>
          <a:xfrm>
            <a:off x="3952875" y="3643313"/>
            <a:ext cx="483235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8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挑选其中的好的采纳(或采用)</a:t>
            </a:r>
            <a:endParaRPr lang="zh-CN" altLang="zh-CN"/>
          </a:p>
        </p:txBody>
      </p:sp>
      <p:sp>
        <p:nvSpPr>
          <p:cNvPr id="37898" name="WordArt 497"/>
          <p:cNvSpPr>
            <a:spLocks noTextEdit="1"/>
          </p:cNvSpPr>
          <p:nvPr/>
        </p:nvSpPr>
        <p:spPr>
          <a:xfrm>
            <a:off x="1738313" y="4429125"/>
            <a:ext cx="1895475" cy="433388"/>
          </a:xfrm>
          <a:solidFill>
            <a:srgbClr val="FF0000"/>
          </a:solidFill>
          <a:ln>
            <a:solidFill>
              <a:srgbClr val="CCFFCC"/>
            </a:solidFill>
            <a:miter lim="800000"/>
          </a:ln>
        </p:spPr>
        <p:txBody>
          <a:bodyPr wrap="none" fromWordArt="1">
            <a:prstTxWarp prst="textPlain">
              <a:avLst/>
            </a:prstTxWarp>
          </a:bodyPr>
          <a:lstStyle/>
          <a:p>
            <a:pPr lvl="0" algn="ctr"/>
            <a:r>
              <a:rPr sz="3600" b="1" kern="10">
                <a:ln>
                  <a:solidFill>
                    <a:srgbClr val="CCFFCC"/>
                  </a:solidFill>
                </a:ln>
                <a:solidFill>
                  <a:srgbClr val="FF0000"/>
                </a:solidFill>
                <a:latin typeface="黑体" panose="02010609060101010101" pitchFamily="49" charset="-122"/>
              </a:rPr>
              <a:t>善始善终</a:t>
            </a:r>
          </a:p>
        </p:txBody>
      </p:sp>
      <p:sp>
        <p:nvSpPr>
          <p:cNvPr id="37899" name="Rectangle 499"/>
          <p:cNvSpPr/>
          <p:nvPr/>
        </p:nvSpPr>
        <p:spPr>
          <a:xfrm>
            <a:off x="3810000" y="4500563"/>
            <a:ext cx="429514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800" b="1">
                <a:solidFill>
                  <a:srgbClr val="008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有好的开头,也有好的结尾</a:t>
            </a:r>
            <a:endParaRPr lang="zh-CN" altLang="zh-CN"/>
          </a:p>
        </p:txBody>
      </p:sp>
      <p:sp>
        <p:nvSpPr>
          <p:cNvPr id="37900" name="Rectangle 501"/>
          <p:cNvSpPr/>
          <p:nvPr/>
        </p:nvSpPr>
        <p:spPr>
          <a:xfrm>
            <a:off x="3952875" y="5214938"/>
            <a:ext cx="601980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8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处在安逸的环境里，要考虑可能出现的危险和困难。《左传</a:t>
            </a:r>
            <a:r>
              <a:rPr lang="zh-CN" altLang="en-US" sz="2400" b="1">
                <a:solidFill>
                  <a:srgbClr val="008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·</a:t>
            </a:r>
            <a:r>
              <a:rPr lang="zh-CN" altLang="en-US" sz="2400" b="1">
                <a:solidFill>
                  <a:srgbClr val="008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襄公十一年》：</a:t>
            </a:r>
            <a:r>
              <a:rPr lang="zh-CN" altLang="en-US" sz="2400" b="1">
                <a:solidFill>
                  <a:srgbClr val="008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“</a:t>
            </a:r>
            <a:r>
              <a:rPr lang="zh-CN" altLang="en-US" sz="2400" b="1">
                <a:solidFill>
                  <a:srgbClr val="008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书曰：</a:t>
            </a:r>
            <a:r>
              <a:rPr lang="zh-CN" altLang="en-US" sz="2400" b="1">
                <a:solidFill>
                  <a:srgbClr val="008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‘</a:t>
            </a:r>
            <a:r>
              <a:rPr lang="zh-CN" altLang="en-US" sz="2400" b="1">
                <a:solidFill>
                  <a:srgbClr val="008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居安思危。</a:t>
            </a:r>
            <a:r>
              <a:rPr lang="zh-CN" altLang="en-US" sz="2400" b="1">
                <a:solidFill>
                  <a:srgbClr val="008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’</a:t>
            </a:r>
            <a:r>
              <a:rPr lang="zh-CN" altLang="en-US" sz="2400" b="1">
                <a:solidFill>
                  <a:srgbClr val="008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思则有备，有备无患。</a:t>
            </a:r>
            <a:r>
              <a:rPr lang="zh-CN" altLang="en-US" sz="2400" b="1">
                <a:solidFill>
                  <a:srgbClr val="008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”</a:t>
            </a:r>
            <a:r>
              <a:rPr lang="zh-CN" altLang="en-US" sz="2400" b="1">
                <a:solidFill>
                  <a:srgbClr val="008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　</a:t>
            </a:r>
            <a:endParaRPr lang="zh-CN" altLang="zh-CN"/>
          </a:p>
        </p:txBody>
      </p:sp>
      <p:sp>
        <p:nvSpPr>
          <p:cNvPr id="37901" name="Rectangle 503"/>
          <p:cNvSpPr/>
          <p:nvPr/>
        </p:nvSpPr>
        <p:spPr>
          <a:xfrm>
            <a:off x="1344613" y="5084763"/>
            <a:ext cx="2522537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E40000"/>
                </a:solidFill>
                <a:ea typeface="黑体" panose="02010609060101010101" pitchFamily="49" charset="-122"/>
              </a:rPr>
              <a:t>居安思危</a:t>
            </a:r>
            <a:endParaRPr lang="zh-CN" altLang="zh-CN"/>
          </a:p>
        </p:txBody>
      </p:sp>
      <p:sp>
        <p:nvSpPr>
          <p:cNvPr id="37902" name="Rectangle 505"/>
          <p:cNvSpPr/>
          <p:nvPr/>
        </p:nvSpPr>
        <p:spPr>
          <a:xfrm>
            <a:off x="2166938" y="214313"/>
            <a:ext cx="7715250" cy="768350"/>
          </a:xfrm>
          <a:prstGeom prst="rect">
            <a:avLst/>
          </a:prstGeom>
          <a:solidFill>
            <a:srgbClr val="990099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24DEF2"/>
                </a:solidFill>
                <a:ea typeface="隶书" panose="02010509060101010101" pitchFamily="49" charset="-122"/>
              </a:rPr>
              <a:t>点拨拓展【成语积累】</a:t>
            </a:r>
            <a:endParaRPr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049463" y="666750"/>
            <a:ext cx="8313738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探究延伸：</a:t>
            </a:r>
            <a:endParaRPr lang="zh-CN" altLang="en-US" sz="48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48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谈谈</a:t>
            </a:r>
            <a:r>
              <a:rPr lang="en-US" altLang="zh-CN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十思</a:t>
            </a:r>
            <a:r>
              <a:rPr lang="en-US" altLang="zh-CN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的现实教育意义。</a:t>
            </a:r>
            <a:endParaRPr lang="zh-CN" altLang="en-US" sz="36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93900" y="3136900"/>
            <a:ext cx="836930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如：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魏征劝唐太宗对天下黎民要竭诚以待，赏罚分明。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我们今天强调 健全法制，倡导社会主义核心价值观，实际上也是为了使天下变成一个公平合理的社会，让老百姓安居乐业。这与魏征的观点是一致的。</a:t>
            </a: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如：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见可欲，则思知足以自戒，惧满溢，则思江海下百川。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这些句子，对我们的修身养性极有启发性，具有丰富的人文价值。</a:t>
            </a:r>
          </a:p>
          <a:p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........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00910" y="499110"/>
            <a:ext cx="8030210" cy="45847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影响中国历史的九篇政治美文</a:t>
            </a:r>
            <a:endParaRPr lang="zh-CN" altLang="en-US" sz="40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贾谊《过秦论》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司马迁《报任安书》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zh-CN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诸葛亮《出师表》</a:t>
            </a:r>
            <a:endParaRPr lang="zh-CN" altLang="zh-CN" sz="28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魏征《谏太宗十思疏》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范仲淹《岳阳楼记》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文天祥《正气歌》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梁启超《少年中国说》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林觉民《与妻书》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毛泽东《为人民服务》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Rectangle 2"/>
          <p:cNvSpPr>
            <a:spLocks noGrp="1" noRot="1"/>
          </p:cNvSpPr>
          <p:nvPr>
            <p:ph type="title"/>
          </p:nvPr>
        </p:nvSpPr>
        <p:spPr>
          <a:xfrm>
            <a:off x="1524000" y="1981200"/>
            <a:ext cx="8540750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检查与巩固</a:t>
            </a:r>
          </a:p>
        </p:txBody>
      </p:sp>
      <p:graphicFrame>
        <p:nvGraphicFramePr>
          <p:cNvPr id="41986" name="Object 4"/>
          <p:cNvGraphicFramePr>
            <a:graphicFrameLocks noGrp="1"/>
          </p:cNvGraphicFramePr>
          <p:nvPr>
            <p:ph type="clipArt" sz="half" idx="2"/>
          </p:nvPr>
        </p:nvGraphicFramePr>
        <p:xfrm>
          <a:off x="6184900" y="3636963"/>
          <a:ext cx="4013200" cy="20097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5715000" imgH="3192463" progId="">
                  <p:embed/>
                </p:oleObj>
              </mc:Choice>
              <mc:Fallback>
                <p:oleObj r:id="rId2" imgW="5715000" imgH="3192463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184900" y="3636963"/>
                        <a:ext cx="4013200" cy="200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9394" name="图片 59393" descr="shui"/>
          <p:cNvPicPr>
            <a:picLocks noChangeAspect="1"/>
          </p:cNvPicPr>
          <p:nvPr/>
        </p:nvPicPr>
        <p:blipFill>
          <a:blip r:embed="rId2">
            <a:lum bright="-23996" contrast="-24002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5" name="文本框 59394"/>
          <p:cNvSpPr txBox="1"/>
          <p:nvPr/>
        </p:nvSpPr>
        <p:spPr>
          <a:xfrm>
            <a:off x="2057400" y="838200"/>
            <a:ext cx="80772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词类活用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6" name="文本框 59395"/>
          <p:cNvSpPr txBox="1"/>
          <p:nvPr/>
        </p:nvSpPr>
        <p:spPr>
          <a:xfrm>
            <a:off x="2057400" y="1447800"/>
            <a:ext cx="32004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必固其根本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7" name="文本框 59396"/>
          <p:cNvSpPr txBox="1"/>
          <p:nvPr/>
        </p:nvSpPr>
        <p:spPr>
          <a:xfrm>
            <a:off x="5029200" y="1295400"/>
            <a:ext cx="3733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固，使动用法</a:t>
            </a: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8" name="文本框 59397"/>
          <p:cNvSpPr txBox="1"/>
          <p:nvPr/>
        </p:nvSpPr>
        <p:spPr>
          <a:xfrm>
            <a:off x="1981200" y="1905000"/>
            <a:ext cx="39624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2.</a:t>
            </a:r>
            <a:r>
              <a:rPr lang="zh-CN" altLang="en-US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载舟覆舟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399" name="文本框 59398"/>
          <p:cNvSpPr txBox="1"/>
          <p:nvPr/>
        </p:nvSpPr>
        <p:spPr>
          <a:xfrm>
            <a:off x="5105400" y="1828800"/>
            <a:ext cx="41910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覆，使动用法</a:t>
            </a: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400" name="文本框 59399"/>
          <p:cNvSpPr txBox="1"/>
          <p:nvPr/>
        </p:nvSpPr>
        <p:spPr>
          <a:xfrm>
            <a:off x="2057400" y="2362200"/>
            <a:ext cx="34290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则思知止以安人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401" name="文本框 59400"/>
          <p:cNvSpPr txBox="1"/>
          <p:nvPr/>
        </p:nvSpPr>
        <p:spPr>
          <a:xfrm>
            <a:off x="5105400" y="2286000"/>
            <a:ext cx="34290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安，使动用法</a:t>
            </a: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402" name="文本框 59401"/>
          <p:cNvSpPr txBox="1"/>
          <p:nvPr/>
        </p:nvSpPr>
        <p:spPr>
          <a:xfrm>
            <a:off x="1981200" y="2819400"/>
            <a:ext cx="39624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4.</a:t>
            </a:r>
            <a:r>
              <a:rPr lang="zh-CN" altLang="en-US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则思</a:t>
            </a:r>
            <a:r>
              <a:rPr lang="zh-CN" altLang="en-US" b="1" u="sng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</a:t>
            </a:r>
            <a:r>
              <a:rPr lang="zh-CN" altLang="en-US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身以黜恶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403" name="文本框 59402"/>
          <p:cNvSpPr txBox="1"/>
          <p:nvPr/>
        </p:nvSpPr>
        <p:spPr>
          <a:xfrm>
            <a:off x="5105400" y="2819400"/>
            <a:ext cx="3276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正，使动用法</a:t>
            </a: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404" name="文本框 59403"/>
          <p:cNvSpPr txBox="1"/>
          <p:nvPr/>
        </p:nvSpPr>
        <p:spPr>
          <a:xfrm>
            <a:off x="5105400" y="3352800"/>
            <a:ext cx="41910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宏，使动用法</a:t>
            </a: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405" name="文本框 59404"/>
          <p:cNvSpPr txBox="1"/>
          <p:nvPr/>
        </p:nvSpPr>
        <p:spPr>
          <a:xfrm>
            <a:off x="1981200" y="3962400"/>
            <a:ext cx="38100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6.</a:t>
            </a:r>
            <a:r>
              <a:rPr lang="zh-CN" altLang="en-US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何必劳神苦思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406" name="文本框 59405"/>
          <p:cNvSpPr txBox="1"/>
          <p:nvPr/>
        </p:nvSpPr>
        <p:spPr>
          <a:xfrm>
            <a:off x="5105400" y="3886200"/>
            <a:ext cx="39624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劳、苦，使动用法</a:t>
            </a: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407" name="文本框 59406"/>
          <p:cNvSpPr txBox="1"/>
          <p:nvPr/>
        </p:nvSpPr>
        <p:spPr>
          <a:xfrm>
            <a:off x="1524000" y="4419600"/>
            <a:ext cx="4495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7.</a:t>
            </a:r>
            <a:r>
              <a:rPr lang="zh-CN" altLang="en-US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则思虚心以纳下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408" name="文本框 59407"/>
          <p:cNvSpPr txBox="1"/>
          <p:nvPr/>
        </p:nvSpPr>
        <p:spPr>
          <a:xfrm>
            <a:off x="5105400" y="4419600"/>
            <a:ext cx="41148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虚，使动用法</a:t>
            </a: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409" name="文本框 59408"/>
          <p:cNvSpPr txBox="1"/>
          <p:nvPr/>
        </p:nvSpPr>
        <p:spPr>
          <a:xfrm>
            <a:off x="2057400" y="3352800"/>
            <a:ext cx="32004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en-US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弘兹九德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410" name="矩形 59409"/>
          <p:cNvSpPr/>
          <p:nvPr/>
        </p:nvSpPr>
        <p:spPr>
          <a:xfrm>
            <a:off x="4038600" y="228600"/>
            <a:ext cx="4114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spc="720"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总结巩固古汉语知识</a:t>
            </a:r>
          </a:p>
        </p:txBody>
      </p:sp>
      <p:pic>
        <p:nvPicPr>
          <p:cNvPr id="59411" name="图片 59410" descr="BP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219200"/>
            <a:ext cx="457200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412" name="图片 59411" descr="BP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752600"/>
            <a:ext cx="457200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413" name="图片 59412" descr="BP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2209800"/>
            <a:ext cx="457200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414" name="图片 59413" descr="BP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2743200"/>
            <a:ext cx="457200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415" name="图片 59414" descr="BP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276600"/>
            <a:ext cx="457200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416" name="图片 59415" descr="BP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810000"/>
            <a:ext cx="457200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417" name="图片 59416" descr="BP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4343400"/>
            <a:ext cx="457200" cy="56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18" name="矩形 59417"/>
          <p:cNvSpPr/>
          <p:nvPr/>
        </p:nvSpPr>
        <p:spPr>
          <a:xfrm>
            <a:off x="1981200" y="4953000"/>
            <a:ext cx="198247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8.</a:t>
            </a:r>
            <a:r>
              <a:rPr lang="zh-CN" altLang="en-US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则思正身以黜</a:t>
            </a:r>
            <a:r>
              <a:rPr lang="zh-CN" altLang="en-US" b="1" u="sng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恶</a:t>
            </a:r>
          </a:p>
        </p:txBody>
      </p:sp>
      <p:pic>
        <p:nvPicPr>
          <p:cNvPr id="59419" name="图片 59418" descr="BP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4800600"/>
            <a:ext cx="457200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420" name="图片 59419" descr="BP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5334000"/>
            <a:ext cx="457200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421" name="图片 59420" descr="BP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5867400"/>
            <a:ext cx="457200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422" name="图片 59421" descr="BP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6296025"/>
            <a:ext cx="457200" cy="56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23" name="矩形 59422"/>
          <p:cNvSpPr/>
          <p:nvPr/>
        </p:nvSpPr>
        <p:spPr>
          <a:xfrm>
            <a:off x="5105400" y="4875213"/>
            <a:ext cx="24815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恶，形容词活用作名词</a:t>
            </a:r>
          </a:p>
        </p:txBody>
      </p:sp>
      <p:sp>
        <p:nvSpPr>
          <p:cNvPr id="59424" name="文本框 59423"/>
          <p:cNvSpPr txBox="1"/>
          <p:nvPr/>
        </p:nvSpPr>
        <p:spPr>
          <a:xfrm>
            <a:off x="1524000" y="5410200"/>
            <a:ext cx="189071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9.</a:t>
            </a:r>
            <a:r>
              <a:rPr lang="zh-CN" altLang="en-US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想谗邪</a:t>
            </a:r>
          </a:p>
          <a:p>
            <a:endParaRPr lang="zh-CN" altLang="en-US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25" name="文本框 59424"/>
          <p:cNvSpPr txBox="1"/>
          <p:nvPr/>
        </p:nvSpPr>
        <p:spPr>
          <a:xfrm>
            <a:off x="5165725" y="5354638"/>
            <a:ext cx="24815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邪，形容词活用作名词</a:t>
            </a:r>
          </a:p>
        </p:txBody>
      </p:sp>
      <p:sp>
        <p:nvSpPr>
          <p:cNvPr id="43041" name="文本框 59425"/>
          <p:cNvSpPr txBox="1"/>
          <p:nvPr/>
        </p:nvSpPr>
        <p:spPr>
          <a:xfrm>
            <a:off x="1965325" y="58896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27" name="文本框 59426"/>
          <p:cNvSpPr txBox="1"/>
          <p:nvPr/>
        </p:nvSpPr>
        <p:spPr>
          <a:xfrm>
            <a:off x="1524000" y="5791200"/>
            <a:ext cx="25971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10.</a:t>
            </a:r>
            <a:r>
              <a:rPr lang="zh-CN" altLang="en-US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当神器之重</a:t>
            </a:r>
          </a:p>
          <a:p>
            <a:r>
              <a:rPr lang="zh-CN" altLang="en-US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9428" name="文本框 59427"/>
          <p:cNvSpPr txBox="1"/>
          <p:nvPr/>
        </p:nvSpPr>
        <p:spPr>
          <a:xfrm>
            <a:off x="1524000" y="6211888"/>
            <a:ext cx="25812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11.</a:t>
            </a:r>
            <a:r>
              <a:rPr lang="zh-CN" altLang="en-US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居域中之大</a:t>
            </a:r>
          </a:p>
          <a:p>
            <a:endParaRPr lang="zh-CN" altLang="en-US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29" name="文本框 59428"/>
          <p:cNvSpPr txBox="1"/>
          <p:nvPr/>
        </p:nvSpPr>
        <p:spPr>
          <a:xfrm>
            <a:off x="5165725" y="5811838"/>
            <a:ext cx="24815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重，形容词活用作名词</a:t>
            </a: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30" name="文本框 59429"/>
          <p:cNvSpPr txBox="1"/>
          <p:nvPr/>
        </p:nvSpPr>
        <p:spPr>
          <a:xfrm>
            <a:off x="5105400" y="6248400"/>
            <a:ext cx="34004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大，形容词活用作名词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9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9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9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9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20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9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20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5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3" dur="20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8" dur="500"/>
                                        <p:tgtEl>
                                          <p:spTgt spid="5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3" dur="2000"/>
                                        <p:tgtEl>
                                          <p:spTgt spid="5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8" dur="2000"/>
                                        <p:tgtEl>
                                          <p:spTgt spid="59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3" dur="2000"/>
                                        <p:tgtEl>
                                          <p:spTgt spid="59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8" dur="500"/>
                                        <p:tgtEl>
                                          <p:spTgt spid="59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3" dur="2000"/>
                                        <p:tgtEl>
                                          <p:spTgt spid="59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8" dur="500"/>
                                        <p:tgtEl>
                                          <p:spTgt spid="59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3" dur="500"/>
                                        <p:tgtEl>
                                          <p:spTgt spid="59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8" dur="2000"/>
                                        <p:tgtEl>
                                          <p:spTgt spid="59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9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9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9" dur="2000"/>
                                        <p:tgtEl>
                                          <p:spTgt spid="59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4" dur="2000"/>
                                        <p:tgtEl>
                                          <p:spTgt spid="59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9396" grpId="0"/>
      <p:bldP spid="59397" grpId="0"/>
      <p:bldP spid="59398" grpId="0"/>
      <p:bldP spid="59399" grpId="0"/>
      <p:bldP spid="59400" grpId="0"/>
      <p:bldP spid="59401" grpId="0"/>
      <p:bldP spid="59402" grpId="0"/>
      <p:bldP spid="59403" grpId="0"/>
      <p:bldP spid="59404" grpId="0"/>
      <p:bldP spid="59405" grpId="0"/>
      <p:bldP spid="59406" grpId="0"/>
      <p:bldP spid="59407" grpId="0"/>
      <p:bldP spid="59408" grpId="0"/>
      <p:bldP spid="59409" grpId="0"/>
      <p:bldP spid="59418" grpId="0"/>
      <p:bldP spid="59423" grpId="0"/>
      <p:bldP spid="59424" grpId="0"/>
      <p:bldP spid="59425" grpId="0"/>
      <p:bldP spid="59427" grpId="0"/>
      <p:bldP spid="59428" grpId="0"/>
      <p:bldP spid="59429" grpId="0"/>
      <p:bldP spid="5943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0418" name="图片 60417" descr="无标题"/>
          <p:cNvPicPr>
            <a:picLocks noChangeAspect="1"/>
          </p:cNvPicPr>
          <p:nvPr/>
        </p:nvPicPr>
        <p:blipFill>
          <a:blip r:embed="rId2">
            <a:lum bright="-17996" contrast="-14001"/>
          </a:blip>
          <a:stretch>
            <a:fillRect/>
          </a:stretch>
        </p:blipFill>
        <p:spPr>
          <a:xfrm>
            <a:off x="407368" y="0"/>
            <a:ext cx="1144927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文本框 60418"/>
          <p:cNvSpPr txBox="1"/>
          <p:nvPr/>
        </p:nvSpPr>
        <p:spPr>
          <a:xfrm>
            <a:off x="1524000" y="0"/>
            <a:ext cx="16497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12.</a:t>
            </a:r>
            <a:r>
              <a:rPr lang="zh-CN" altLang="en-US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择善而从之</a:t>
            </a: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0420" name="图片 60419" descr="BP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1600200"/>
            <a:ext cx="457200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60420" descr="BP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1066800"/>
            <a:ext cx="457200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2" name="图片 60421" descr="BP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533400"/>
            <a:ext cx="457200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3" name="图片 60422" descr="BPNEX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0"/>
            <a:ext cx="457200" cy="56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4" name="文本框 60423"/>
          <p:cNvSpPr txBox="1"/>
          <p:nvPr/>
        </p:nvSpPr>
        <p:spPr>
          <a:xfrm>
            <a:off x="1524000" y="533400"/>
            <a:ext cx="18796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13.</a:t>
            </a:r>
            <a:r>
              <a:rPr lang="zh-CN" altLang="en-US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貌恭而不心服</a:t>
            </a:r>
          </a:p>
        </p:txBody>
      </p:sp>
      <p:sp>
        <p:nvSpPr>
          <p:cNvPr id="60425" name="文本框 60424"/>
          <p:cNvSpPr txBox="1"/>
          <p:nvPr/>
        </p:nvSpPr>
        <p:spPr>
          <a:xfrm>
            <a:off x="1219200" y="1066800"/>
            <a:ext cx="30575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14.</a:t>
            </a:r>
            <a:r>
              <a:rPr lang="zh-CN" altLang="en-US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则思江海下百川</a:t>
            </a:r>
          </a:p>
        </p:txBody>
      </p:sp>
      <p:sp>
        <p:nvSpPr>
          <p:cNvPr id="60426" name="文本框 60425"/>
          <p:cNvSpPr txBox="1"/>
          <p:nvPr/>
        </p:nvSpPr>
        <p:spPr>
          <a:xfrm>
            <a:off x="1524000" y="1676400"/>
            <a:ext cx="11899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15.</a:t>
            </a:r>
            <a:r>
              <a:rPr lang="zh-CN" altLang="en-US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乐盘游</a:t>
            </a:r>
          </a:p>
          <a:p>
            <a:endParaRPr lang="zh-CN" altLang="en-US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7" name="文本框 60426"/>
          <p:cNvSpPr txBox="1"/>
          <p:nvPr/>
        </p:nvSpPr>
        <p:spPr>
          <a:xfrm>
            <a:off x="4495800" y="0"/>
            <a:ext cx="32480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善，形容词活用作名词</a:t>
            </a:r>
          </a:p>
        </p:txBody>
      </p:sp>
      <p:sp>
        <p:nvSpPr>
          <p:cNvPr id="60428" name="文本框 60427"/>
          <p:cNvSpPr txBox="1"/>
          <p:nvPr/>
        </p:nvSpPr>
        <p:spPr>
          <a:xfrm>
            <a:off x="4572000" y="609600"/>
            <a:ext cx="179197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貌，名词做状语</a:t>
            </a:r>
          </a:p>
        </p:txBody>
      </p:sp>
      <p:sp>
        <p:nvSpPr>
          <p:cNvPr id="60429" name="文本框 60428"/>
          <p:cNvSpPr txBox="1"/>
          <p:nvPr/>
        </p:nvSpPr>
        <p:spPr>
          <a:xfrm>
            <a:off x="4572000" y="1143000"/>
            <a:ext cx="225171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下，名词活用做动词</a:t>
            </a:r>
          </a:p>
        </p:txBody>
      </p:sp>
      <p:sp>
        <p:nvSpPr>
          <p:cNvPr id="60430" name="文本框 60429"/>
          <p:cNvSpPr txBox="1"/>
          <p:nvPr/>
        </p:nvSpPr>
        <p:spPr>
          <a:xfrm>
            <a:off x="4648200" y="1676400"/>
            <a:ext cx="15621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乐，意动用法</a:t>
            </a:r>
          </a:p>
        </p:txBody>
      </p:sp>
      <p:sp>
        <p:nvSpPr>
          <p:cNvPr id="60431" name="文本框 60430"/>
          <p:cNvSpPr txBox="1"/>
          <p:nvPr/>
        </p:nvSpPr>
        <p:spPr>
          <a:xfrm>
            <a:off x="1828800" y="243840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通假字</a:t>
            </a:r>
          </a:p>
        </p:txBody>
      </p:sp>
      <p:sp>
        <p:nvSpPr>
          <p:cNvPr id="60432" name="文本框 60431"/>
          <p:cNvSpPr txBox="1"/>
          <p:nvPr/>
        </p:nvSpPr>
        <p:spPr>
          <a:xfrm>
            <a:off x="1812925" y="3068638"/>
            <a:ext cx="13322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振之以威怒</a:t>
            </a:r>
          </a:p>
          <a:p>
            <a:endParaRPr lang="zh-CN" altLang="en-US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3" name="文本框 60432"/>
          <p:cNvSpPr txBox="1"/>
          <p:nvPr/>
        </p:nvSpPr>
        <p:spPr>
          <a:xfrm>
            <a:off x="1812925" y="3525838"/>
            <a:ext cx="202184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则思无因喜以谬赏</a:t>
            </a: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4" name="文本框 60433"/>
          <p:cNvSpPr txBox="1"/>
          <p:nvPr/>
        </p:nvSpPr>
        <p:spPr>
          <a:xfrm>
            <a:off x="5470525" y="2992438"/>
            <a:ext cx="8724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振通震</a:t>
            </a:r>
          </a:p>
          <a:p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5" name="文本框 60434"/>
          <p:cNvSpPr txBox="1"/>
          <p:nvPr/>
        </p:nvSpPr>
        <p:spPr>
          <a:xfrm>
            <a:off x="5546725" y="3525838"/>
            <a:ext cx="8724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无通毋</a:t>
            </a: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6" name="文本框 60435"/>
          <p:cNvSpPr txBox="1"/>
          <p:nvPr/>
        </p:nvSpPr>
        <p:spPr>
          <a:xfrm>
            <a:off x="1889125" y="4030663"/>
            <a:ext cx="181610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古今异义</a:t>
            </a:r>
          </a:p>
          <a:p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37" name="文本框 60436"/>
          <p:cNvSpPr txBox="1"/>
          <p:nvPr/>
        </p:nvSpPr>
        <p:spPr>
          <a:xfrm>
            <a:off x="1812925" y="4668838"/>
            <a:ext cx="64262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根本</a:t>
            </a:r>
          </a:p>
        </p:txBody>
      </p:sp>
      <p:sp>
        <p:nvSpPr>
          <p:cNvPr id="60438" name="文本框 60437"/>
          <p:cNvSpPr txBox="1"/>
          <p:nvPr/>
        </p:nvSpPr>
        <p:spPr>
          <a:xfrm>
            <a:off x="2879725" y="4592638"/>
            <a:ext cx="64262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树根</a:t>
            </a:r>
          </a:p>
        </p:txBody>
      </p:sp>
      <p:sp>
        <p:nvSpPr>
          <p:cNvPr id="60439" name="文本框 60438"/>
          <p:cNvSpPr txBox="1"/>
          <p:nvPr/>
        </p:nvSpPr>
        <p:spPr>
          <a:xfrm>
            <a:off x="4556125" y="4516438"/>
            <a:ext cx="340106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今，事物的根源或最重要的部分</a:t>
            </a:r>
          </a:p>
          <a:p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40" name="文本框 60439"/>
          <p:cNvSpPr txBox="1"/>
          <p:nvPr/>
        </p:nvSpPr>
        <p:spPr>
          <a:xfrm>
            <a:off x="1828800" y="5257800"/>
            <a:ext cx="64262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纵情</a:t>
            </a:r>
          </a:p>
        </p:txBody>
      </p:sp>
      <p:sp>
        <p:nvSpPr>
          <p:cNvPr id="60441" name="文本框 60440"/>
          <p:cNvSpPr txBox="1"/>
          <p:nvPr/>
        </p:nvSpPr>
        <p:spPr>
          <a:xfrm>
            <a:off x="2879725" y="5221288"/>
            <a:ext cx="208534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放纵情感，即骄傲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</a:p>
        </p:txBody>
      </p:sp>
      <p:sp>
        <p:nvSpPr>
          <p:cNvPr id="60442" name="文本框 60441"/>
          <p:cNvSpPr txBox="1"/>
          <p:nvPr/>
        </p:nvSpPr>
        <p:spPr>
          <a:xfrm>
            <a:off x="6156325" y="5202238"/>
            <a:ext cx="110236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今，尽情</a:t>
            </a:r>
          </a:p>
          <a:p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43" name="文本框 60442"/>
          <p:cNvSpPr txBox="1"/>
          <p:nvPr/>
        </p:nvSpPr>
        <p:spPr>
          <a:xfrm>
            <a:off x="1828800" y="5791200"/>
            <a:ext cx="64262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虚心</a:t>
            </a:r>
          </a:p>
        </p:txBody>
      </p:sp>
      <p:sp>
        <p:nvSpPr>
          <p:cNvPr id="60444" name="文本框 60443"/>
          <p:cNvSpPr txBox="1"/>
          <p:nvPr/>
        </p:nvSpPr>
        <p:spPr>
          <a:xfrm>
            <a:off x="2879725" y="5830888"/>
            <a:ext cx="9359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使心虚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</a:p>
          <a:p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45" name="文本框 60444"/>
          <p:cNvSpPr txBox="1"/>
          <p:nvPr/>
        </p:nvSpPr>
        <p:spPr>
          <a:xfrm>
            <a:off x="4479925" y="5735638"/>
            <a:ext cx="179197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今，谦虚的美德</a:t>
            </a:r>
          </a:p>
        </p:txBody>
      </p:sp>
      <p:sp>
        <p:nvSpPr>
          <p:cNvPr id="60446" name="文本框 60445"/>
          <p:cNvSpPr txBox="1"/>
          <p:nvPr/>
        </p:nvSpPr>
        <p:spPr>
          <a:xfrm>
            <a:off x="1828800" y="6400800"/>
            <a:ext cx="7969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以为</a:t>
            </a:r>
          </a:p>
        </p:txBody>
      </p:sp>
      <p:sp>
        <p:nvSpPr>
          <p:cNvPr id="60447" name="文本框 60446"/>
          <p:cNvSpPr txBox="1"/>
          <p:nvPr/>
        </p:nvSpPr>
        <p:spPr>
          <a:xfrm>
            <a:off x="2819400" y="6400800"/>
            <a:ext cx="11874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以之为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</a:p>
          <a:p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48" name="文本框 60447"/>
          <p:cNvSpPr txBox="1"/>
          <p:nvPr/>
        </p:nvSpPr>
        <p:spPr>
          <a:xfrm>
            <a:off x="4479925" y="6400800"/>
            <a:ext cx="14097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今，认为</a:t>
            </a:r>
          </a:p>
          <a:p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1" dur="20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2" dur="20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60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4" dur="2000"/>
                                        <p:tgtEl>
                                          <p:spTgt spid="60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60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4" dur="2000"/>
                                        <p:tgtEl>
                                          <p:spTgt spid="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60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4" dur="2000"/>
                                        <p:tgtEl>
                                          <p:spTgt spid="60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9" dur="2000"/>
                                        <p:tgtEl>
                                          <p:spTgt spid="60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4" dur="500"/>
                                        <p:tgtEl>
                                          <p:spTgt spid="60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9" dur="2000"/>
                                        <p:tgtEl>
                                          <p:spTgt spid="60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4" dur="2000"/>
                                        <p:tgtEl>
                                          <p:spTgt spid="60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9" dur="500"/>
                                        <p:tgtEl>
                                          <p:spTgt spid="60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4" grpId="0"/>
      <p:bldP spid="60425" grpId="0"/>
      <p:bldP spid="60426" grpId="0"/>
      <p:bldP spid="60427" grpId="0"/>
      <p:bldP spid="60428" grpId="0"/>
      <p:bldP spid="60429" grpId="0"/>
      <p:bldP spid="60430" grpId="0"/>
      <p:bldP spid="60431" grpId="0"/>
      <p:bldP spid="60432" grpId="0"/>
      <p:bldP spid="60433" grpId="0"/>
      <p:bldP spid="60434" grpId="0"/>
      <p:bldP spid="60435" grpId="0"/>
      <p:bldP spid="60436" grpId="0"/>
      <p:bldP spid="60437" grpId="0"/>
      <p:bldP spid="60438" grpId="0"/>
      <p:bldP spid="60439" grpId="0"/>
      <p:bldP spid="60440" grpId="0"/>
      <p:bldP spid="60441" grpId="0"/>
      <p:bldP spid="60442" grpId="0"/>
      <p:bldP spid="60443" grpId="0"/>
      <p:bldP spid="60444" grpId="0"/>
      <p:bldP spid="60445" grpId="0"/>
      <p:bldP spid="60446" grpId="0"/>
      <p:bldP spid="60447" grpId="0"/>
      <p:bldP spid="6044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标题 1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828800" y="565150"/>
            <a:ext cx="8540750" cy="5302250"/>
          </a:xfrm>
        </p:spPr>
        <p:txBody>
          <a:bodyPr/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0" lang="zh-CN" altLang="en-US" sz="18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　</a:t>
            </a:r>
            <a:r>
              <a:rPr kumimoji="0" lang="zh-CN" altLang="en-US" sz="2800" b="1" i="0" u="none" strike="noStrike" kern="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掌握下列重点词语</a:t>
            </a: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0" lang="zh-CN" altLang="en-US" sz="18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　　</a:t>
            </a:r>
            <a:r>
              <a:rPr kumimoji="0" lang="zh-CN" altLang="en-US" sz="20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1、浚：必浚其泉源（疏通，深挖）</a:t>
            </a: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0" lang="zh-CN" altLang="en-US" sz="20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2、当：当神器之重（主持，掌握）</a:t>
            </a: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0" lang="zh-CN" altLang="en-US" sz="20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3、景：承天景命（大）</a:t>
            </a: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0" lang="zh-CN" altLang="en-US" sz="20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4、董：虽董之以严刑（监督）</a:t>
            </a: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0" lang="zh-CN" altLang="en-US" sz="20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5、克：克终者盖寡（能够）</a:t>
            </a: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0" lang="zh-CN" altLang="en-US" sz="20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6、作：将有作（建造，兴建）</a:t>
            </a: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0" lang="zh-CN" altLang="en-US" sz="20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7、牧：则思谦而自牧（养）</a:t>
            </a: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0" lang="zh-CN" altLang="en-US" sz="20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8、敬：则思慎始而敬终（慎）</a:t>
            </a: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0" lang="zh-CN" altLang="en-US" sz="20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9、黜：则思正身以黜恶（排斥）</a:t>
            </a: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0" lang="zh-CN" altLang="en-US" sz="20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10、简：简能而任之（选拔）</a:t>
            </a: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kumimoji="0" lang="zh-CN" altLang="en-US" sz="20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</a:t>
            </a:r>
          </a:p>
        </p:txBody>
      </p:sp>
      <p:sp>
        <p:nvSpPr>
          <p:cNvPr id="45059" name="联机映像占位符 3"/>
          <p:cNvSpPr>
            <a:spLocks noGrp="1" noRot="1"/>
          </p:cNvSpPr>
          <p:nvPr>
            <p:ph type="clipArt" sz="half" idx="2"/>
          </p:nvPr>
        </p:nvSpPr>
        <p:spPr/>
        <p:txBody>
          <a:bodyPr/>
          <a:lstStyle/>
          <a:p/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1" name="标题 1"/>
          <p:cNvSpPr>
            <a:spLocks noGrp="1" noRot="1"/>
          </p:cNvSpPr>
          <p:nvPr>
            <p:ph type="title"/>
          </p:nvPr>
        </p:nvSpPr>
        <p:spPr>
          <a:xfrm>
            <a:off x="1828800" y="-384175"/>
            <a:ext cx="8540750" cy="1143000"/>
          </a:xfrm>
        </p:spPr>
        <p:txBody>
          <a:bodyPr anchor="ctr" anchorCtr="0"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216150" y="344488"/>
            <a:ext cx="7759700" cy="3565525"/>
          </a:xfrm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句式</a:t>
            </a:r>
            <a:endParaRPr kumimoji="0" lang="zh-CN" altLang="en-US" sz="2400" b="1" i="0" u="none" strike="noStrike" kern="0" cap="none" spc="0" normalizeH="0" baseline="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1、斯亦伐根以求木茂，塞源而欲流长也（判断句）</a:t>
            </a:r>
            <a:endParaRPr kumimoji="0" lang="zh-CN" altLang="en-US" sz="2400" b="1" i="0" u="none" strike="noStrike" kern="0" cap="none" spc="0" normalizeH="0" baseline="0" noProof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2、虽董之以严刑，振之以威怒（介宾短语后置）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一词多义</a:t>
            </a:r>
            <a:r>
              <a:rPr kumimoji="0" lang="zh-CN" altLang="en-US" sz="24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    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1、安：</a:t>
            </a:r>
            <a:endParaRPr kumimoji="0" lang="zh-CN" altLang="en-US" sz="2400" b="1" i="0" u="none" strike="noStrike" kern="0" cap="none" spc="0" normalizeH="0" baseline="0" noProof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①思国之安者，必积其德义（形容词，安定）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②燕雀安知鸿鹄之志哉（疑问副词，怎么）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③项王曰："沛公安在？"（疑问代词，哪里）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④衣食所安，弗敢专也（动词，养生）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</a:t>
            </a:r>
            <a:r>
              <a:rPr kumimoji="0" lang="zh-CN" altLang="en-US" sz="2400" b="1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2、信：</a:t>
            </a:r>
            <a:endParaRPr kumimoji="0" lang="zh-CN" altLang="en-US" sz="2400" b="1" i="0" u="none" strike="noStrike" kern="0" cap="none" spc="0" normalizeH="0" baseline="0" noProof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①信者效其忠（形容词，诚实）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②愿陛下亲之信之（动词，信任）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③小信未孚，神弗福也（名词，信用）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zh-CN" altLang="en-US" sz="2400" b="1" i="0" u="none" strike="noStrike" kern="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　　④忌不自信（动词，相信）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0" lang="zh-CN" altLang="en-US" sz="2400" b="1" i="0" u="none" strike="noStrike" kern="0" cap="none" spc="0" normalizeH="0" baseline="0" noProof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6083" name="联机映像占位符 3"/>
          <p:cNvSpPr>
            <a:spLocks noGrp="1" noRot="1"/>
          </p:cNvSpPr>
          <p:nvPr>
            <p:ph type="clipArt" sz="half" idx="2"/>
          </p:nvPr>
        </p:nvSpPr>
        <p:spPr/>
        <p:txBody>
          <a:bodyPr/>
          <a:lstStyle/>
          <a:p/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标题 1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lstStyle/>
          <a:p>
            <a:endParaRPr lang="zh-CN" altLang="en-US"/>
          </a:p>
        </p:txBody>
      </p:sp>
      <p:sp>
        <p:nvSpPr>
          <p:cNvPr id="47106" name="文本占位符 2"/>
          <p:cNvSpPr>
            <a:spLocks noGrp="1" noRot="1"/>
          </p:cNvSpPr>
          <p:nvPr>
            <p:ph type="body" sz="half" idx="1"/>
          </p:nvPr>
        </p:nvSpPr>
        <p:spPr>
          <a:xfrm>
            <a:off x="1828800" y="550863"/>
            <a:ext cx="8232775" cy="5316537"/>
          </a:xfrm>
        </p:spPr>
        <p:txBody>
          <a:bodyPr anchor="t" anchorCtr="0"/>
          <a:lstStyle/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endParaRPr lang="zh-CN" altLang="en-US" sz="2400">
              <a:solidFill>
                <a:srgbClr val="FF0000"/>
              </a:solidFill>
            </a:endParaRP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>
                <a:solidFill>
                  <a:srgbClr val="FF0000"/>
                </a:solidFill>
              </a:rPr>
              <a:t>    </a:t>
            </a:r>
            <a:r>
              <a:rPr lang="zh-CN" altLang="en-US" sz="2000" b="1"/>
              <a:t> </a:t>
            </a:r>
            <a:r>
              <a:rPr lang="en-US" altLang="zh-CN" sz="2000" b="1"/>
              <a:t>3</a:t>
            </a:r>
            <a:r>
              <a:rPr lang="zh-CN" altLang="en-US" sz="2000" b="1"/>
              <a:t>、当：</a:t>
            </a:r>
            <a:endParaRPr lang="zh-CN" altLang="en-US" sz="2000" b="1">
              <a:solidFill>
                <a:srgbClr val="FF0000"/>
              </a:solidFill>
            </a:endParaRP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>
                <a:solidFill>
                  <a:srgbClr val="FF0000"/>
                </a:solidFill>
              </a:rPr>
              <a:t>　　A、dāng  ①盛夏之时，当风而立（动词，对着，面对）</a:t>
            </a: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>
                <a:solidFill>
                  <a:srgbClr val="FF0000"/>
                </a:solidFill>
              </a:rPr>
              <a:t>　　②当场（处在某个地方或某个时候）</a:t>
            </a: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>
                <a:solidFill>
                  <a:srgbClr val="FF0000"/>
                </a:solidFill>
              </a:rPr>
              <a:t>　　③人君当神器之重（动词，掌握，主持）</a:t>
            </a: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>
                <a:solidFill>
                  <a:srgbClr val="FF0000"/>
                </a:solidFill>
              </a:rPr>
              <a:t>　　④各当时而立法（动词，顺应，）</a:t>
            </a: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>
                <a:solidFill>
                  <a:srgbClr val="FF0000"/>
                </a:solidFill>
              </a:rPr>
              <a:t>　　⑤当高罪死（动词，判断）</a:t>
            </a: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>
                <a:solidFill>
                  <a:srgbClr val="FF0000"/>
                </a:solidFill>
              </a:rPr>
              <a:t>　　⑥苍天已死，黄天当立（动词，应当）</a:t>
            </a: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>
                <a:solidFill>
                  <a:srgbClr val="FF0000"/>
                </a:solidFill>
              </a:rPr>
              <a:t>　　B、dàng  ①安步以当车（动词，当做）</a:t>
            </a: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>
                <a:solidFill>
                  <a:srgbClr val="FF0000"/>
                </a:solidFill>
              </a:rPr>
              <a:t>　　②岂非用赏罪当邪（形容词，适合，得当）</a:t>
            </a: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>
                <a:solidFill>
                  <a:srgbClr val="FF0000"/>
                </a:solidFill>
              </a:rPr>
              <a:t>　　</a:t>
            </a:r>
            <a:r>
              <a:rPr lang="en-US" altLang="zh-CN" sz="2000" b="1"/>
              <a:t>4</a:t>
            </a:r>
            <a:r>
              <a:rPr lang="zh-CN" altLang="en-US" sz="2000" b="1"/>
              <a:t>、以：</a:t>
            </a:r>
            <a:endParaRPr lang="zh-CN" altLang="en-US" sz="2000" b="1">
              <a:solidFill>
                <a:srgbClr val="FF0000"/>
              </a:solidFill>
            </a:endParaRP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>
                <a:solidFill>
                  <a:srgbClr val="FF0000"/>
                </a:solidFill>
              </a:rPr>
              <a:t>　　①夫在殷忧，必竭诚以待下（连词，表修饰）</a:t>
            </a: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>
                <a:solidFill>
                  <a:srgbClr val="FF0000"/>
                </a:solidFill>
              </a:rPr>
              <a:t>　　②虽董之以严刑（介词，用）</a:t>
            </a: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>
                <a:solidFill>
                  <a:srgbClr val="FF0000"/>
                </a:solidFill>
              </a:rPr>
              <a:t>　　③将有作，则思知止以安人（连词，表目的，来）</a:t>
            </a: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>
                <a:solidFill>
                  <a:srgbClr val="FF0000"/>
                </a:solidFill>
              </a:rPr>
              <a:t>　　④故临崩寄臣以大事也（介词，把）</a:t>
            </a:r>
          </a:p>
        </p:txBody>
      </p:sp>
      <p:sp>
        <p:nvSpPr>
          <p:cNvPr id="47107" name="联机映像占位符 3"/>
          <p:cNvSpPr>
            <a:spLocks noGrp="1" noRot="1"/>
          </p:cNvSpPr>
          <p:nvPr>
            <p:ph type="clipArt" sz="half" idx="2"/>
          </p:nvPr>
        </p:nvSpPr>
        <p:spPr/>
        <p:txBody>
          <a:bodyPr/>
          <a:lstStyle/>
          <a:p/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标题 1"/>
          <p:cNvSpPr>
            <a:spLocks noGrp="1" noRot="1"/>
          </p:cNvSpPr>
          <p:nvPr>
            <p:ph type="title"/>
          </p:nvPr>
        </p:nvSpPr>
        <p:spPr/>
        <p:txBody>
          <a:bodyPr anchor="ctr" anchorCtr="0"/>
          <a:lstStyle/>
          <a:p>
            <a:endParaRPr lang="zh-CN" altLang="en-US"/>
          </a:p>
        </p:txBody>
      </p:sp>
      <p:sp>
        <p:nvSpPr>
          <p:cNvPr id="48130" name="文本占位符 2"/>
          <p:cNvSpPr>
            <a:spLocks noGrp="1" noRot="1"/>
          </p:cNvSpPr>
          <p:nvPr>
            <p:ph type="body" sz="half" idx="1"/>
          </p:nvPr>
        </p:nvSpPr>
        <p:spPr>
          <a:xfrm>
            <a:off x="1909763" y="1485900"/>
            <a:ext cx="8372475" cy="3886200"/>
          </a:xfrm>
        </p:spPr>
        <p:txBody>
          <a:bodyPr anchor="t" anchorCtr="0"/>
          <a:lstStyle/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800" b="1"/>
              <a:t>5</a:t>
            </a:r>
            <a:r>
              <a:rPr lang="zh-CN" altLang="en-US" sz="2800" b="1"/>
              <a:t>、所</a:t>
            </a:r>
            <a:r>
              <a:rPr lang="zh-CN" altLang="en-US" sz="2400" b="1">
                <a:solidFill>
                  <a:srgbClr val="FF0000"/>
                </a:solidFill>
              </a:rPr>
              <a:t>：</a:t>
            </a: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400" b="1">
                <a:solidFill>
                  <a:srgbClr val="FF0000"/>
                </a:solidFill>
              </a:rPr>
              <a:t>　　</a:t>
            </a:r>
            <a:r>
              <a:rPr lang="zh-CN" altLang="en-US" sz="2000" b="1">
                <a:solidFill>
                  <a:srgbClr val="FF0000"/>
                </a:solidFill>
              </a:rPr>
              <a:t>①恩所加，则思无因喜以谬赏（代词，用在动词前，组成名词性短语，……的人）</a:t>
            </a:r>
          </a:p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000" b="1">
                <a:solidFill>
                  <a:srgbClr val="FF0000"/>
                </a:solidFill>
              </a:rPr>
              <a:t>　　②山峦为晴雪所洗（介词，"为……所……"，表被动）</a:t>
            </a:r>
          </a:p>
        </p:txBody>
      </p:sp>
      <p:sp>
        <p:nvSpPr>
          <p:cNvPr id="48131" name="联机映像占位符 3"/>
          <p:cNvSpPr>
            <a:spLocks noGrp="1" noRot="1"/>
          </p:cNvSpPr>
          <p:nvPr>
            <p:ph type="clipArt" sz="half" idx="2"/>
          </p:nvPr>
        </p:nvSpPr>
        <p:spPr/>
        <p:txBody>
          <a:bodyPr/>
          <a:lstStyle/>
          <a:p/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Picture 524" descr="0117"/>
          <p:cNvPicPr>
            <a:picLocks noChangeAspect="1"/>
          </p:cNvPicPr>
          <p:nvPr/>
        </p:nvPicPr>
        <p:blipFill>
          <a:blip r:embed="rId2">
            <a:lum bright="-10000" contrast="-8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243" name="AutoShape 15" descr="纸莎草纸"/>
          <p:cNvSpPr/>
          <p:nvPr/>
        </p:nvSpPr>
        <p:spPr>
          <a:xfrm>
            <a:off x="1524000" y="188913"/>
            <a:ext cx="3505200" cy="6669087"/>
          </a:xfrm>
          <a:prstGeom prst="verticalScroll">
            <a:avLst>
              <a:gd name="adj" fmla="val 12500"/>
            </a:avLst>
          </a:prstGeom>
          <a:blipFill rotWithShape="0">
            <a:blip r:embed="rId3"/>
            <a:tile tx="0" ty="0" sx="100000" sy="100000" flip="none" algn="tl"/>
          </a:blipFill>
          <a:ln>
            <a:solidFill>
              <a:prstClr val="black"/>
            </a:solidFill>
            <a:miter lim="800000"/>
          </a:ln>
        </p:spPr>
        <p:txBody>
          <a:bodyPr vert="eaVert"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/>
          </a:p>
        </p:txBody>
      </p:sp>
      <p:pic>
        <p:nvPicPr>
          <p:cNvPr id="10244" name="Picture 526" descr="weizhe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8313" y="836613"/>
            <a:ext cx="2681287" cy="571658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245" name="Rectangle 17"/>
          <p:cNvSpPr/>
          <p:nvPr/>
        </p:nvSpPr>
        <p:spPr>
          <a:xfrm>
            <a:off x="4381500" y="87313"/>
            <a:ext cx="6119813" cy="6339205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900" b="1">
                <a:solidFill>
                  <a:srgbClr val="FFFF00"/>
                </a:solidFill>
              </a:rPr>
              <a:t>          </a:t>
            </a:r>
            <a:r>
              <a:rPr lang="zh-CN" altLang="en-US" sz="2900" b="1">
                <a:solidFill>
                  <a:srgbClr val="990099"/>
                </a:solidFill>
              </a:rPr>
              <a:t>魏征</a:t>
            </a:r>
            <a:r>
              <a:rPr lang="zh-CN" altLang="en-US" sz="2900" b="1">
                <a:latin typeface="黑体" panose="02010609060101010101" pitchFamily="49" charset="-122"/>
                <a:ea typeface="黑体" panose="02010609060101010101" pitchFamily="49" charset="-122"/>
              </a:rPr>
              <a:t>（繁写体为“徵”），(580—643)，</a:t>
            </a:r>
            <a:r>
              <a:rPr lang="zh-CN" altLang="en-US" sz="29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字玄成</a:t>
            </a:r>
            <a:r>
              <a:rPr lang="zh-CN" altLang="en-US" sz="2900" b="1">
                <a:latin typeface="黑体" panose="02010609060101010101" pitchFamily="49" charset="-122"/>
                <a:ea typeface="黑体" panose="02010609060101010101" pitchFamily="49" charset="-122"/>
              </a:rPr>
              <a:t>，早年因避乱而出家做道士，后参加李密反隋的起义军，李密失败后降唐，太宗时拜谏议大夫，左光禄大夫，封郑国公，世人称</a:t>
            </a:r>
            <a:r>
              <a:rPr lang="zh-CN" altLang="en-US" sz="29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魏郑公</a:t>
            </a:r>
            <a:r>
              <a:rPr lang="zh-CN" altLang="en-US" sz="2900" b="1">
                <a:latin typeface="黑体" panose="02010609060101010101" pitchFamily="49" charset="-122"/>
                <a:ea typeface="黑体" panose="02010609060101010101" pitchFamily="49" charset="-122"/>
              </a:rPr>
              <a:t>。死后赠司空，</a:t>
            </a:r>
            <a:r>
              <a:rPr lang="zh-CN" altLang="en-US" sz="29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谥文贞</a:t>
            </a:r>
            <a:r>
              <a:rPr lang="zh-CN" altLang="en-US" sz="29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br>
              <a:rPr lang="en-US" altLang="en-US" sz="2900"/>
            </a:br>
            <a:r>
              <a:rPr lang="zh-CN" altLang="en-US" sz="2900" b="1">
                <a:latin typeface="黑体" panose="02010609060101010101" pitchFamily="49" charset="-122"/>
                <a:ea typeface="黑体" panose="02010609060101010101" pitchFamily="49" charset="-122"/>
              </a:rPr>
              <a:t>    魏征从政十六七年，上书言事二百多次，达十万言，起奏疏收在《魏郑公谏录》《贞观政要》中。</a:t>
            </a:r>
            <a:r>
              <a:rPr lang="zh-CN" altLang="en-US" sz="2900" b="1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辅佐唐太宗17年，以“犯颜直谏”而闻名。</a:t>
            </a:r>
            <a:r>
              <a:rPr lang="zh-CN" altLang="en-US" sz="2900" b="1">
                <a:latin typeface="黑体" panose="02010609060101010101" pitchFamily="49" charset="-122"/>
                <a:ea typeface="黑体" panose="02010609060101010101" pitchFamily="49" charset="-122"/>
              </a:rPr>
              <a:t>他那种“</a:t>
            </a:r>
            <a:r>
              <a:rPr lang="zh-CN" altLang="en-US" sz="2900" b="1">
                <a:solidFill>
                  <a:srgbClr val="2310B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上不负时主，下不阿权贵，中不侈亲戚，外不为朋党，不以逢时改节，不以图位卖忠” </a:t>
            </a:r>
            <a:r>
              <a:rPr lang="zh-CN" altLang="en-US" sz="2900" b="1">
                <a:latin typeface="黑体" panose="02010609060101010101" pitchFamily="49" charset="-122"/>
                <a:ea typeface="黑体" panose="02010609060101010101" pitchFamily="49" charset="-122"/>
              </a:rPr>
              <a:t>的精神，千百年来，一直被传为佳话。 </a:t>
            </a:r>
            <a:endParaRPr lang="zh-CN" altLang="en-US" sz="2900"/>
          </a:p>
        </p:txBody>
      </p:sp>
      <p:sp>
        <p:nvSpPr>
          <p:cNvPr id="10246" name="Rectangle 19"/>
          <p:cNvSpPr/>
          <p:nvPr/>
        </p:nvSpPr>
        <p:spPr>
          <a:xfrm>
            <a:off x="1881188" y="188913"/>
            <a:ext cx="2714625" cy="583565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【作者简介】</a:t>
            </a:r>
            <a:endParaRPr lang="zh-CN" altLang="zh-CN"/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3" name="Rectangle 2"/>
          <p:cNvSpPr/>
          <p:nvPr/>
        </p:nvSpPr>
        <p:spPr>
          <a:xfrm>
            <a:off x="1703388" y="188913"/>
            <a:ext cx="8785225" cy="6480175"/>
          </a:xfrm>
          <a:prstGeom prst="rect">
            <a:avLst/>
          </a:prstGeom>
          <a:solidFill>
            <a:schemeClr val="bg1"/>
          </a:solidFill>
          <a:ln w="146050" cap="rnd" cmpd="thickThin">
            <a:solidFill>
              <a:schemeClr val="tx2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1847850" y="333375"/>
            <a:ext cx="8382000" cy="1506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6000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疏：</a:t>
            </a:r>
            <a:r>
              <a:rPr kumimoji="0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疏通事理，分条陈述。作为一种文体，属古文体</a:t>
            </a:r>
            <a:r>
              <a:rPr kumimoji="0" lang="zh-CN" altLang="en-US" sz="32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的</a:t>
            </a:r>
            <a:r>
              <a:rPr kumimoji="0" lang="zh-CN" altLang="en-US" sz="3200" b="1" u="sng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类</a:t>
            </a:r>
            <a:r>
              <a:rPr kumimoji="0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，专</a:t>
            </a:r>
            <a:r>
              <a:rPr kumimoji="0" lang="zh-CN" altLang="en-US" sz="32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指</a:t>
            </a:r>
            <a:r>
              <a:rPr kumimoji="0" lang="zh-CN" altLang="en-US" sz="3200" b="1" u="sng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</a:t>
            </a:r>
            <a:r>
              <a:rPr kumimoji="0" lang="zh-CN" altLang="en-US" sz="32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的</a:t>
            </a:r>
            <a:r>
              <a:rPr kumimoji="0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奏疏。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1905000" y="2276475"/>
            <a:ext cx="876300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36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讽、谏、谤、讥、说</a:t>
            </a: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”区别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1703388" y="2852738"/>
            <a:ext cx="8893175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讽</a:t>
            </a:r>
            <a:r>
              <a:rPr kumimoji="0" lang="en-US" altLang="zh-CN" sz="32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——</a:t>
            </a:r>
            <a:endParaRPr kumimoji="0" lang="zh-CN" altLang="en-US" sz="3200" b="1" kern="1200" cap="none" spc="0" normalizeH="0" baseline="0" noProof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谏</a:t>
            </a:r>
            <a:r>
              <a:rPr kumimoji="0" lang="en-US" altLang="zh-CN" sz="32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——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谤</a:t>
            </a:r>
            <a:r>
              <a:rPr kumimoji="0" lang="en-US" altLang="zh-CN" sz="32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——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讥</a:t>
            </a:r>
            <a:r>
              <a:rPr kumimoji="0" lang="en-US" altLang="zh-CN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——</a:t>
            </a:r>
            <a:r>
              <a:rPr kumimoji="0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指责别人的过</a:t>
            </a:r>
            <a:r>
              <a:rPr kumimoji="0" lang="zh-CN" altLang="en-US" sz="32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失</a:t>
            </a:r>
            <a:endParaRPr kumimoji="0" lang="zh-CN" altLang="en-US" sz="3200" b="1" kern="1200" cap="none" spc="0" normalizeH="0" baseline="0" noProof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华文新魏" panose="0201080004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说</a:t>
            </a:r>
            <a:r>
              <a:rPr kumimoji="0" lang="en-US" altLang="zh-CN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——</a:t>
            </a:r>
            <a:r>
              <a:rPr kumimoji="0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用话语劝说别人，使之听从自己的意见。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93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9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93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93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9396" grpId="0"/>
      <p:bldP spid="59397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6978" name="Rectangle 2"/>
          <p:cNvSpPr>
            <a:spLocks noGrp="1" noRot="1"/>
          </p:cNvSpPr>
          <p:nvPr>
            <p:ph idx="1"/>
          </p:nvPr>
        </p:nvSpPr>
        <p:spPr>
          <a:xfrm>
            <a:off x="1524000" y="836613"/>
            <a:ext cx="9144000" cy="544512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en-US" altLang="zh-CN" sz="3600" b="1"/>
              <a:t>★</a:t>
            </a:r>
            <a:r>
              <a:rPr lang="zh-CN" altLang="en-US" sz="3600" b="1"/>
              <a:t>默写，将下列各句补充完整。（</a:t>
            </a:r>
            <a:r>
              <a:rPr lang="en-US" altLang="zh-CN" sz="3600" b="1"/>
              <a:t>3</a:t>
            </a:r>
            <a:r>
              <a:rPr lang="zh-CN" altLang="en-US" sz="3600" b="1"/>
              <a:t>分）</a:t>
            </a:r>
            <a:br>
              <a:rPr lang="zh-CN" altLang="en-US" sz="3600" b="1"/>
            </a:br>
            <a:r>
              <a:rPr lang="zh-CN" altLang="en-US" sz="3600" b="1"/>
              <a:t>（</a:t>
            </a:r>
            <a:r>
              <a:rPr lang="en-US" altLang="zh-CN" sz="3600" b="1"/>
              <a:t>1</a:t>
            </a:r>
            <a:r>
              <a:rPr lang="zh-CN" altLang="en-US" sz="3600" b="1"/>
              <a:t>）人君当神器之重</a:t>
            </a:r>
            <a:r>
              <a:rPr lang="en-US" altLang="zh-CN" sz="3600" b="1"/>
              <a:t>(                               )</a:t>
            </a:r>
          </a:p>
          <a:p>
            <a:pPr eaLnBrk="1" hangingPunct="1">
              <a:buNone/>
            </a:pPr>
            <a:r>
              <a:rPr lang="zh-CN" altLang="en-US" sz="3600" b="1"/>
              <a:t>斯亦伐根以求木茂。</a:t>
            </a:r>
            <a:br>
              <a:rPr lang="zh-CN" altLang="en-US" sz="3600" b="1"/>
            </a:br>
            <a:r>
              <a:rPr lang="zh-CN" altLang="en-US" sz="3600" b="1"/>
              <a:t>（</a:t>
            </a:r>
            <a:r>
              <a:rPr lang="en-US" altLang="zh-CN" sz="3600" b="1"/>
              <a:t>2</a:t>
            </a:r>
            <a:r>
              <a:rPr lang="zh-CN" altLang="en-US" sz="3600" b="1"/>
              <a:t>）怨不在大，可畏惟人，</a:t>
            </a:r>
            <a:r>
              <a:rPr lang="en-US" altLang="zh-CN" sz="3600" b="1"/>
              <a:t>____________________</a:t>
            </a:r>
            <a:r>
              <a:rPr lang="zh-CN" altLang="en-US" sz="3600" b="1"/>
              <a:t>，所宜深慎。</a:t>
            </a:r>
            <a:br>
              <a:rPr lang="zh-CN" altLang="en-US" sz="3600" b="1"/>
            </a:br>
            <a:r>
              <a:rPr lang="zh-CN" altLang="en-US" sz="3600" b="1"/>
              <a:t>（</a:t>
            </a:r>
            <a:r>
              <a:rPr lang="en-US" altLang="zh-CN" sz="3600" b="1"/>
              <a:t>3</a:t>
            </a:r>
            <a:r>
              <a:rPr lang="zh-CN" altLang="en-US" sz="3600" b="1"/>
              <a:t>）智者尽其谋，</a:t>
            </a:r>
            <a:r>
              <a:rPr lang="en-US" altLang="zh-CN" sz="3600" b="1"/>
              <a:t>__________________</a:t>
            </a:r>
            <a:r>
              <a:rPr lang="zh-CN" altLang="en-US" sz="3600" b="1"/>
              <a:t>，</a:t>
            </a:r>
            <a:r>
              <a:rPr lang="en-US" altLang="zh-CN" sz="3600" b="1"/>
              <a:t>__________________</a:t>
            </a:r>
            <a:r>
              <a:rPr lang="zh-CN" altLang="en-US" sz="3600" b="1"/>
              <a:t>，</a:t>
            </a:r>
            <a:r>
              <a:rPr lang="en-US" altLang="zh-CN" sz="3600" b="1"/>
              <a:t>____________________</a:t>
            </a:r>
            <a:r>
              <a:rPr lang="zh-CN" altLang="en-US" sz="3600" b="1"/>
              <a:t>；文武并用，</a:t>
            </a:r>
            <a:r>
              <a:rPr lang="en-US" altLang="zh-CN" sz="3600" b="1"/>
              <a:t>____________________________</a:t>
            </a:r>
            <a:r>
              <a:rPr lang="zh-CN" altLang="en-US" sz="3600" b="1"/>
              <a:t>。</a:t>
            </a:r>
          </a:p>
        </p:txBody>
      </p:sp>
      <p:sp>
        <p:nvSpPr>
          <p:cNvPr id="126979" name="Text Box 3"/>
          <p:cNvSpPr txBox="1"/>
          <p:nvPr/>
        </p:nvSpPr>
        <p:spPr>
          <a:xfrm>
            <a:off x="6527800" y="1412875"/>
            <a:ext cx="3673475" cy="953135"/>
          </a:xfrm>
          <a:prstGeom prst="rect">
            <a:avLst/>
          </a:prstGeom>
          <a:noFill/>
          <a:ln w="19050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居域中之大　不念居安思危　戒奢以俭 </a:t>
            </a:r>
          </a:p>
        </p:txBody>
      </p:sp>
      <p:sp>
        <p:nvSpPr>
          <p:cNvPr id="126980" name="Text Box 4"/>
          <p:cNvSpPr txBox="1"/>
          <p:nvPr/>
        </p:nvSpPr>
        <p:spPr>
          <a:xfrm>
            <a:off x="2757488" y="3211513"/>
            <a:ext cx="1676400" cy="521970"/>
          </a:xfrm>
          <a:prstGeom prst="rect">
            <a:avLst/>
          </a:prstGeom>
          <a:noFill/>
          <a:ln w="19050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载舟覆舟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26981" name="Text Box 5"/>
          <p:cNvSpPr txBox="1"/>
          <p:nvPr/>
        </p:nvSpPr>
        <p:spPr>
          <a:xfrm>
            <a:off x="6835617" y="3789363"/>
            <a:ext cx="2033905" cy="521970"/>
          </a:xfrm>
          <a:prstGeom prst="rect">
            <a:avLst/>
          </a:prstGeom>
          <a:noFill/>
          <a:ln w="19050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勇者竭其力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26982" name="Text Box 6"/>
          <p:cNvSpPr txBox="1"/>
          <p:nvPr/>
        </p:nvSpPr>
        <p:spPr>
          <a:xfrm>
            <a:off x="2785904" y="4365625"/>
            <a:ext cx="2033905" cy="521970"/>
          </a:xfrm>
          <a:prstGeom prst="rect">
            <a:avLst/>
          </a:prstGeom>
          <a:noFill/>
          <a:ln w="19050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仁者播其惠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26983" name="Text Box 7"/>
          <p:cNvSpPr txBox="1"/>
          <p:nvPr/>
        </p:nvSpPr>
        <p:spPr>
          <a:xfrm>
            <a:off x="2785904" y="4868863"/>
            <a:ext cx="2033905" cy="521970"/>
          </a:xfrm>
          <a:prstGeom prst="rect">
            <a:avLst/>
          </a:prstGeom>
          <a:noFill/>
          <a:ln w="19050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信者效其忠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26984" name="Text Box 8"/>
          <p:cNvSpPr txBox="1"/>
          <p:nvPr/>
        </p:nvSpPr>
        <p:spPr>
          <a:xfrm>
            <a:off x="2786063" y="5373688"/>
            <a:ext cx="1676400" cy="521970"/>
          </a:xfrm>
          <a:prstGeom prst="rect">
            <a:avLst/>
          </a:prstGeom>
          <a:noFill/>
          <a:ln w="19050">
            <a:noFill/>
          </a:ln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垂拱而治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6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269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126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126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126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126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70" decel="100000"/>
                                        <p:tgtEl>
                                          <p:spTgt spid="126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770" decel="100000"/>
                                        <p:tgtEl>
                                          <p:spTgt spid="126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126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126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6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6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126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126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126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126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6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6" name="Text Box 2"/>
          <p:cNvSpPr txBox="1"/>
          <p:nvPr/>
        </p:nvSpPr>
        <p:spPr>
          <a:xfrm>
            <a:off x="1774825" y="620713"/>
            <a:ext cx="8718550" cy="5877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高考再现</a:t>
            </a:r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]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</a:p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默写名句：</a:t>
            </a:r>
          </a:p>
          <a:p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、在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谏太宗十思疏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中，魏征期望达到的理想政治境界是什么？           </a:t>
            </a:r>
          </a:p>
          <a:p>
            <a:r>
              <a:rPr lang="zh-CN" altLang="en-US" sz="4800" b="1" u="sng"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 ，</a:t>
            </a:r>
            <a:r>
              <a:rPr lang="zh-CN" altLang="en-US" sz="4800" b="1" u="sng"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 。 </a:t>
            </a:r>
            <a:r>
              <a:rPr lang="zh-CN" altLang="en-US" sz="40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0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05</a:t>
            </a:r>
            <a:r>
              <a:rPr lang="zh-CN" altLang="en-US" sz="40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福建卷）</a:t>
            </a:r>
            <a:endParaRPr lang="zh-CN" altLang="en-US" sz="4800" b="1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000" b="1">
                <a:latin typeface="Arial" panose="020b0604020202020204" pitchFamily="34" charset="0"/>
                <a:ea typeface="黑体" panose="02010609060101010101" pitchFamily="49" charset="-122"/>
              </a:rPr>
              <a:t>怨不在大，可畏惟人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r>
              <a:rPr lang="zh-CN" altLang="en-US" sz="4000" b="1" u="sng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4000" b="1">
                <a:latin typeface="Arial" panose="020b0604020202020204" pitchFamily="34" charset="0"/>
                <a:ea typeface="黑体" panose="02010609060101010101" pitchFamily="49" charset="-122"/>
              </a:rPr>
              <a:t>所宜深慎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40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05</a:t>
            </a:r>
            <a:r>
              <a:rPr lang="zh-CN" altLang="en-US" sz="4000" b="1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山东卷）</a:t>
            </a:r>
          </a:p>
        </p:txBody>
      </p:sp>
      <p:sp>
        <p:nvSpPr>
          <p:cNvPr id="67587" name="Text Box 3"/>
          <p:cNvSpPr txBox="1"/>
          <p:nvPr/>
        </p:nvSpPr>
        <p:spPr>
          <a:xfrm>
            <a:off x="1992313" y="3860800"/>
            <a:ext cx="497205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鸣琴垂拱     不言而化</a:t>
            </a:r>
          </a:p>
        </p:txBody>
      </p:sp>
      <p:sp>
        <p:nvSpPr>
          <p:cNvPr id="67588" name="Text Box 4"/>
          <p:cNvSpPr txBox="1"/>
          <p:nvPr/>
        </p:nvSpPr>
        <p:spPr>
          <a:xfrm>
            <a:off x="3048000" y="571500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载舟覆舟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7" grpId="0"/>
      <p:bldP spid="6758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10" name="Text Box 2"/>
          <p:cNvSpPr txBox="1"/>
          <p:nvPr/>
        </p:nvSpPr>
        <p:spPr>
          <a:xfrm>
            <a:off x="1981200" y="228600"/>
            <a:ext cx="9144000" cy="6739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高考延伸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</a:p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① </a:t>
            </a:r>
            <a:r>
              <a:rPr lang="zh-CN" altLang="en-US" sz="3600" b="1">
                <a:latin typeface="宋体" panose="02010600030101010101" pitchFamily="2" charset="-122"/>
                <a:ea typeface="黑体" panose="02010609060101010101" pitchFamily="49" charset="-122"/>
              </a:rPr>
              <a:t>斯亦伐根以求木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茂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___________________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②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怨不在大，可畏惟人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___________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。</a:t>
            </a: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③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忧懈怠，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______________________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虑壅蔽，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____</a:t>
            </a:r>
            <a:r>
              <a:rPr lang="en-US" altLang="zh-CN" sz="3600" b="1" u="sng">
                <a:latin typeface="黑体" panose="02010609060101010101" pitchFamily="49" charset="-122"/>
                <a:ea typeface="黑体" panose="02010609060101010101" pitchFamily="49" charset="-122"/>
              </a:rPr>
              <a:t>_        __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； </a:t>
            </a: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④ 总此十思，宏兹九                         德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en-US" altLang="zh-CN" sz="3600" b="1" u="sng">
                <a:latin typeface="黑体" panose="02010609060101010101" pitchFamily="49" charset="-122"/>
                <a:ea typeface="黑体" panose="02010609060101010101" pitchFamily="49" charset="-122"/>
              </a:rPr>
              <a:t>            ,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 u="sng">
                <a:latin typeface="黑体" panose="02010609060101010101" pitchFamily="49" charset="-122"/>
                <a:ea typeface="黑体" panose="02010609060101010101" pitchFamily="49" charset="-122"/>
              </a:rPr>
              <a:t>             ,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 u="sng"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_______________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u="sng"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,  ________</a:t>
            </a:r>
            <a:r>
              <a:rPr lang="en-US" altLang="zh-CN" sz="3600" b="1" u="sng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u="sng"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；文武并用，垂拱而治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</p:txBody>
      </p:sp>
      <p:sp>
        <p:nvSpPr>
          <p:cNvPr id="68611" name="Text Box 3"/>
          <p:cNvSpPr txBox="1"/>
          <p:nvPr/>
        </p:nvSpPr>
        <p:spPr>
          <a:xfrm>
            <a:off x="2879725" y="1316038"/>
            <a:ext cx="42957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塞源而欲流长者也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            </a:t>
            </a:r>
          </a:p>
        </p:txBody>
      </p:sp>
      <p:sp>
        <p:nvSpPr>
          <p:cNvPr id="68612" name="Text Box 4"/>
          <p:cNvSpPr txBox="1"/>
          <p:nvPr/>
        </p:nvSpPr>
        <p:spPr>
          <a:xfrm>
            <a:off x="2193925" y="2330450"/>
            <a:ext cx="541782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载舟覆舟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所宜深慎</a:t>
            </a: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8613" name="Text Box 5"/>
          <p:cNvSpPr txBox="1"/>
          <p:nvPr/>
        </p:nvSpPr>
        <p:spPr>
          <a:xfrm>
            <a:off x="5181600" y="2898775"/>
            <a:ext cx="358711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则思慎始而敬终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8614" name="Text Box 6"/>
          <p:cNvSpPr txBox="1"/>
          <p:nvPr/>
        </p:nvSpPr>
        <p:spPr>
          <a:xfrm>
            <a:off x="3810000" y="3429000"/>
            <a:ext cx="346011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则思虚心以纳下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8615" name="Text Box 7"/>
          <p:cNvSpPr txBox="1"/>
          <p:nvPr/>
        </p:nvSpPr>
        <p:spPr>
          <a:xfrm>
            <a:off x="1905000" y="4648200"/>
            <a:ext cx="8686800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简能而任之            择善而从之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则智者尽其谋            勇者竭其力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仁者播其惠         信者效其忠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/>
      <p:bldP spid="68612" grpId="0"/>
      <p:bldP spid="68613" grpId="0"/>
      <p:bldP spid="68614" grpId="0"/>
      <p:bldP spid="686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/>
          <p:nvPr/>
        </p:nvSpPr>
        <p:spPr>
          <a:xfrm>
            <a:off x="1524000" y="671513"/>
            <a:ext cx="9144000" cy="61855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en-US" altLang="zh-CN" sz="44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唐朝初年，唐太宗常以隋朝的暴政为戒，不敢过分使用民力，能够节私欲明赏罚，广开言路，积极纳谏。到了贞观中期，生产有了较大发展，人民生活逐渐富裕，加以对外战争年年胜利，边防巩固，国威远扬，于是在一片文治武功的武欢呼声中，唐太宗渐渐骄奢，渐渐忘本，开始对百姓作威作福起来。尽管</a:t>
            </a:r>
            <a:r>
              <a:rPr lang="zh-CN" altLang="en-US" sz="3200" b="1"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百姓颇有怨嗟之言</a:t>
            </a:r>
            <a:r>
              <a:rPr lang="zh-CN" altLang="en-US" sz="3200" b="1"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，可是这声音早被朝野上下歌功颂德的欢呼声淹没了。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正直的魏征对此深感担忧，贞观十一年（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637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）从三月到七月，五个月内他一连给唐太宗上了四疏，劝太宗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鉴彼之所亡，念我之所以保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，励精政道，巩固统治。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5334000" y="159"/>
            <a:ext cx="1403350" cy="82994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4800" b="1" spc="0">
                <a:solidFill>
                  <a:srgbClr val="FF3399"/>
                </a:solidFill>
                <a:ea typeface="华文琥珀" panose="02010800040101010101" pitchFamily="2" charset="-122"/>
              </a:rPr>
              <a:t>背景</a:t>
            </a:r>
            <a:endParaRPr lang="zh-CN" altLang="en-US" sz="4800" b="1">
              <a:solidFill>
                <a:srgbClr val="FF3399"/>
              </a:solidFill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ransition spd="slow">
    <p:pull dir="ru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Rectangle 2"/>
          <p:cNvSpPr>
            <a:spLocks noGrp="1" noRot="1"/>
          </p:cNvSpPr>
          <p:nvPr>
            <p:ph type="title"/>
          </p:nvPr>
        </p:nvSpPr>
        <p:spPr>
          <a:xfrm>
            <a:off x="1828800" y="381000"/>
            <a:ext cx="854075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rgbClr val="E40000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文体常识</a:t>
            </a:r>
          </a:p>
        </p:txBody>
      </p:sp>
      <p:sp>
        <p:nvSpPr>
          <p:cNvPr id="12291" name="Rectangle 3"/>
          <p:cNvSpPr>
            <a:spLocks noGrp="1" noRot="1"/>
          </p:cNvSpPr>
          <p:nvPr>
            <p:ph type="body" idx="1"/>
          </p:nvPr>
        </p:nvSpPr>
        <p:spPr>
          <a:xfrm>
            <a:off x="1752600" y="1524000"/>
            <a:ext cx="8540750" cy="388620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 typeface="Wingdings" panose="05000000000000000000" pitchFamily="2" charset="2"/>
              <a:buChar char="§"/>
              <a:defRPr kumimoji="0" lang="zh-CN" altLang="en-US" sz="3200" b="0" i="0" u="none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Char char="–"/>
              <a:defRPr kumimoji="0" lang="zh-CN" altLang="en-US" sz="2800" b="0" i="0" u="none" baseline="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Char char="•"/>
              <a:defRPr kumimoji="0" lang="zh-CN" altLang="en-US" sz="2400" b="0" i="0" u="none" baseline="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Char char="–"/>
              <a:defRPr kumimoji="0" lang="zh-CN" altLang="en-US" sz="2000" b="0" i="0" u="none" baseline="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Char char="»"/>
              <a:defRPr kumimoji="0" lang="zh-CN" altLang="en-US" sz="2000" b="0" i="0" u="none" baseline="0">
                <a:solidFill>
                  <a:srgbClr val="000000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buNone/>
            </a:pPr>
            <a:r>
              <a:rPr lang="zh-CN" altLang="en-US" b="1"/>
              <a:t>          奏议是古代臣属进呈帝王的奏章的统称。用以给皇帝提建议、献对策、报告情况、说明问题等。它包括</a:t>
            </a:r>
            <a:r>
              <a:rPr lang="zh-CN" altLang="en-US" b="1">
                <a:solidFill>
                  <a:srgbClr val="FF0000"/>
                </a:solidFill>
              </a:rPr>
              <a:t>奏、议、疏、表、对策</a:t>
            </a:r>
            <a:r>
              <a:rPr lang="zh-CN" altLang="en-US" b="1"/>
              <a:t>等。其特点是文辞精炼、简明扼要、逻辑性强。</a:t>
            </a:r>
            <a:r>
              <a:rPr lang="en-US" altLang="zh-CN" b="1">
                <a:solidFill>
                  <a:srgbClr val="FF0000"/>
                </a:solidFill>
              </a:rPr>
              <a:t>《</a:t>
            </a:r>
            <a:r>
              <a:rPr lang="zh-CN" altLang="en-US" b="1">
                <a:solidFill>
                  <a:srgbClr val="FF0000"/>
                </a:solidFill>
              </a:rPr>
              <a:t>文章有体序说</a:t>
            </a:r>
            <a:r>
              <a:rPr lang="en-US" altLang="zh-CN" b="1">
                <a:solidFill>
                  <a:srgbClr val="FF0000"/>
                </a:solidFill>
              </a:rPr>
              <a:t>》</a:t>
            </a:r>
            <a:r>
              <a:rPr lang="zh-CN" altLang="en-US" b="1">
                <a:solidFill>
                  <a:srgbClr val="FF0000"/>
                </a:solidFill>
              </a:rPr>
              <a:t>：“七国以前，皆称上，秦初改书曰奏。汉定礼议，是有四品：一曰章，以谢恩；二曰奏，以按劾；三曰表，以陈情；四曰议，以执议。”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/>
          <p:nvPr/>
        </p:nvSpPr>
        <p:spPr>
          <a:xfrm>
            <a:off x="1703388" y="188913"/>
            <a:ext cx="8785225" cy="6480175"/>
          </a:xfrm>
          <a:prstGeom prst="rect">
            <a:avLst/>
          </a:prstGeom>
          <a:solidFill>
            <a:schemeClr val="bg1"/>
          </a:solidFill>
          <a:ln w="146050" cap="rnd" cmpd="thickThin">
            <a:noFill/>
            <a:prstDash val="sysDot"/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828800" y="685800"/>
            <a:ext cx="9036685" cy="2122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4000" b="1" spc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疏</a:t>
            </a:r>
            <a:r>
              <a:rPr lang="zh-CN" altLang="en-US" sz="6000" spc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600" b="1" spc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疏通事理，分条陈述。作为一种文体，属古文体的奏议类，专指臣下向国君陈述意见的奏疏。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725930" y="2868295"/>
            <a:ext cx="876300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en-US" altLang="zh-CN" sz="3600" b="1" spc="0">
                <a:effectLst>
                  <a:outerShdw blurRad="38100" dist="38100" dir="2700000" algn="tl">
                    <a:srgbClr val="FFFFFF"/>
                  </a:outerShdw>
                </a:effectLst>
                <a:ea typeface="黑体" panose="02010609060101010101" pitchFamily="49" charset="-122"/>
              </a:rPr>
              <a:t>“</a:t>
            </a:r>
            <a:r>
              <a:rPr lang="zh-CN" altLang="en-US" sz="36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讽、谏、谤、讥、说</a:t>
            </a:r>
            <a:r>
              <a:rPr lang="zh-CN" altLang="en-US" sz="3600" b="1" spc="0">
                <a:effectLst>
                  <a:outerShdw blurRad="38100" dist="38100" dir="2700000" algn="tl">
                    <a:srgbClr val="FFFFFF"/>
                  </a:outerShdw>
                </a:effectLst>
                <a:ea typeface="黑体" panose="02010609060101010101" pitchFamily="49" charset="-122"/>
              </a:rPr>
              <a:t>”区别</a:t>
            </a:r>
            <a:endParaRPr lang="zh-CN" altLang="en-US" sz="3600" b="1">
              <a:effectLst>
                <a:outerShdw blurRad="38100" dist="38100" dir="2700000" algn="tl">
                  <a:srgbClr val="FFFFFF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3317" name="Rectangle 2"/>
          <p:cNvSpPr txBox="1">
            <a:spLocks noRot="1" noChangeArrowheads="1"/>
          </p:cNvSpPr>
          <p:nvPr/>
        </p:nvSpPr>
        <p:spPr>
          <a:xfrm>
            <a:off x="1752600" y="0"/>
            <a:ext cx="8540750" cy="114300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zh-CN" altLang="en-US" sz="6000" b="1" spc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文体常识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8" name="Text Box 5"/>
          <p:cNvSpPr txBox="1">
            <a:spLocks noChangeArrowheads="1"/>
          </p:cNvSpPr>
          <p:nvPr/>
        </p:nvSpPr>
        <p:spPr bwMode="auto">
          <a:xfrm>
            <a:off x="1703705" y="3573145"/>
            <a:ext cx="9541510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9pPr>
          </a:lstStyle>
          <a:p>
            <a:pPr marL="0" marR="0" lvl="0" indent="0" eaLnBrk="1" hangingPunct="1"/>
            <a:r>
              <a:rPr lang="zh-CN" altLang="en-US" sz="3600" b="1" spc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讽</a:t>
            </a:r>
            <a:r>
              <a:rPr lang="en-US" altLang="zh-CN" sz="3600" b="1" spc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</a:rPr>
              <a:t>——</a:t>
            </a:r>
            <a:r>
              <a:rPr lang="zh-CN" altLang="en-US" sz="3600" b="1" spc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</a:rPr>
              <a:t>用委婉的言语暗示或劝告。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新魏" panose="02010800040101010101" pitchFamily="2" charset="-122"/>
            </a:endParaRPr>
          </a:p>
          <a:p>
            <a:pPr marL="0" marR="0" lvl="0" indent="0" eaLnBrk="1" hangingPunct="1"/>
            <a:r>
              <a:rPr lang="zh-CN" altLang="en-US" sz="3600" b="1" spc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谏</a:t>
            </a:r>
            <a:r>
              <a:rPr lang="en-US" altLang="zh-CN" sz="3600" b="1" spc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</a:rPr>
              <a:t>——</a:t>
            </a:r>
            <a:r>
              <a:rPr lang="zh-CN" altLang="en-US" sz="3600" b="1" spc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</a:rPr>
              <a:t>直言规劝，使改正错误。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新魏" panose="02010800040101010101" pitchFamily="2" charset="-122"/>
            </a:endParaRPr>
          </a:p>
          <a:p>
            <a:pPr marL="0" marR="0" lvl="0" indent="0" eaLnBrk="1" hangingPunct="1"/>
            <a:r>
              <a:rPr lang="zh-CN" altLang="en-US" sz="3600" b="1" spc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谤</a:t>
            </a:r>
            <a:r>
              <a:rPr lang="en-US" altLang="zh-CN" sz="3600" b="1" spc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</a:rPr>
              <a:t>——</a:t>
            </a:r>
            <a:r>
              <a:rPr lang="zh-CN" altLang="en-US" sz="3600" b="1" spc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</a:rPr>
              <a:t>公开指责别人的过失。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新魏" panose="02010800040101010101" pitchFamily="2" charset="-122"/>
            </a:endParaRPr>
          </a:p>
          <a:p>
            <a:pPr marL="0" marR="0" lvl="0" indent="0" eaLnBrk="1" hangingPunct="1"/>
            <a:r>
              <a:rPr lang="zh-CN" altLang="en-US" sz="3600" b="1" spc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讥</a:t>
            </a:r>
            <a:r>
              <a:rPr lang="en-US" altLang="zh-CN" sz="3600" b="1" spc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</a:rPr>
              <a:t>——</a:t>
            </a:r>
            <a:r>
              <a:rPr lang="zh-CN" altLang="en-US" sz="3600" b="1" spc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</a:rPr>
              <a:t>微言讽刺，指责别人的过失</a:t>
            </a:r>
            <a:endParaRPr lang="zh-CN" altLang="en-US" sz="36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新魏" panose="02010800040101010101" pitchFamily="2" charset="-122"/>
            </a:endParaRPr>
          </a:p>
          <a:p>
            <a:pPr marL="0" marR="0" lvl="0" indent="0" eaLnBrk="1" hangingPunct="1"/>
            <a:r>
              <a:rPr lang="zh-CN" altLang="en-US" sz="3600" b="1" spc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说</a:t>
            </a:r>
            <a:r>
              <a:rPr lang="en-US" altLang="zh-CN" sz="3600" b="1" spc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</a:rPr>
              <a:t>——</a:t>
            </a:r>
            <a:r>
              <a:rPr lang="zh-CN" altLang="en-US" sz="3600" b="1" spc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anose="02010800040101010101" pitchFamily="2" charset="-122"/>
              </a:rPr>
              <a:t>用话语劝说别人，使之听从自己的意见。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Grp="1" noRot="1"/>
          </p:cNvSpPr>
          <p:nvPr>
            <p:ph type="title"/>
          </p:nvPr>
        </p:nvSpPr>
        <p:spPr>
          <a:xfrm>
            <a:off x="1828800" y="0"/>
            <a:ext cx="854075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rgbClr val="E40000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rPr lang="zh-CN" altLang="en-US" b="1"/>
              <a:t>回忆我们学过的古代文体</a:t>
            </a:r>
          </a:p>
        </p:txBody>
      </p:sp>
      <p:sp>
        <p:nvSpPr>
          <p:cNvPr id="14339" name="Rectangle 3"/>
          <p:cNvSpPr>
            <a:spLocks noGrp="1" noRot="1"/>
          </p:cNvSpPr>
          <p:nvPr>
            <p:ph type="body" idx="1"/>
          </p:nvPr>
        </p:nvSpPr>
        <p:spPr>
          <a:xfrm>
            <a:off x="454025" y="990600"/>
            <a:ext cx="11155045" cy="5426075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 typeface="Wingdings" panose="05000000000000000000" pitchFamily="2" charset="2"/>
              <a:buChar char="§"/>
              <a:defRPr kumimoji="0" lang="zh-CN" altLang="en-US" sz="3200" b="0" i="0" u="none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Char char="–"/>
              <a:defRPr kumimoji="0" lang="zh-CN" altLang="en-US" sz="2800" b="0" i="0" u="none" baseline="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Char char="•"/>
              <a:defRPr kumimoji="0" lang="zh-CN" altLang="en-US" sz="2400" b="0" i="0" u="none" baseline="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Char char="–"/>
              <a:defRPr kumimoji="0" lang="zh-CN" altLang="en-US" sz="2000" b="0" i="0" u="none" baseline="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Char char="»"/>
              <a:defRPr kumimoji="0" lang="zh-CN" altLang="en-US" sz="2000" b="0" i="0" u="none" baseline="0">
                <a:solidFill>
                  <a:srgbClr val="000000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lvl="0" algn="just"/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30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，古代向帝王上书言事的一种文体。“表”的基本特征是“动之以情”（议论文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《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出师表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》《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陈情表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</a:p>
          <a:p>
            <a:pPr lvl="0" algn="just"/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30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，是一种议论性的古代文体，大多是就一事、一物或一种现象抒发作者的感想，写法上不拘一格，行文崇尚自由活泼，有波澜起伏，篇幅一般不长，跟现代杂文颇为相似。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马说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</a:p>
          <a:p>
            <a:pPr lvl="0" algn="just"/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30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，包括： 山川、景物、人事杂记。（记叙文）</a:t>
            </a:r>
          </a:p>
          <a:p>
            <a:pPr lvl="0" algn="just"/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小石潭记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》《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岳阳楼记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》《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桃花源记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》《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醉翁亭记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</a:p>
          <a:p>
            <a:pPr lvl="0" algn="just"/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30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铭，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铭最初是古代刻在器物、碑碣上的文字，后来发展为一种文体，用来记述事实、功德的文字，述公记行、有时也用来警戒自己或称述功德的文体。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陋室铭</a:t>
            </a:r>
            <a:r>
              <a:rPr lang="en-US" altLang="zh-CN" sz="3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3" name="Rectangle 3"/>
          <p:cNvSpPr>
            <a:spLocks noGrp="1" noRot="1"/>
          </p:cNvSpPr>
          <p:nvPr>
            <p:ph type="body" idx="1"/>
          </p:nvPr>
        </p:nvSpPr>
        <p:spPr>
          <a:xfrm>
            <a:off x="430530" y="332105"/>
            <a:ext cx="11327765" cy="5460365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 typeface="Wingdings" panose="05000000000000000000" pitchFamily="2" charset="2"/>
              <a:buChar char="§"/>
              <a:defRPr kumimoji="0" lang="zh-CN" altLang="en-US" sz="3200" b="0" i="0" u="none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Char char="–"/>
              <a:defRPr kumimoji="0" lang="zh-CN" altLang="en-US" sz="2800" b="0" i="0" u="none" baseline="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Char char="•"/>
              <a:defRPr kumimoji="0" lang="zh-CN" altLang="en-US" sz="2400" b="0" i="0" u="none" baseline="0">
                <a:solidFill>
                  <a:srgbClr val="000000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Char char="–"/>
              <a:defRPr kumimoji="0" lang="zh-CN" altLang="en-US" sz="2000" b="0" i="0" u="none" baseline="0">
                <a:solidFill>
                  <a:srgbClr val="000000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buSzTx/>
              <a:buFontTx/>
              <a:buChar char="»"/>
              <a:defRPr kumimoji="0" lang="zh-CN" altLang="en-US" sz="2000" b="0" i="0" u="none" baseline="0">
                <a:solidFill>
                  <a:srgbClr val="000000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6CC"/>
              </a:buClr>
              <a:defRPr lang="zh-CN" altLang="en-US" sz="20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lvl="0" algn="just"/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序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（叙）是一般的序言，放在书的前面；跋则放在书的后面，即后序。 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兰亭集序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just"/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古代送别各以诗文相赠，集而为之序的，称为赠序。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送东阳马生序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</a:p>
          <a:p>
            <a:pPr lvl="0" algn="just"/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赋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，盛行于汉魏六朝，是韵文和散文的综合体，通常用来写景叙事，也有以较短的篇幅抒情说理的。 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阿房宫赋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</a:p>
          <a:p>
            <a:pPr lvl="0" algn="just"/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论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，政论文是从政治角度阐述和评论重大事件或社会等问题，提出见解或主张并说明理由，使读者信服。它内容广泛，形式多样。 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六国论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》《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过秦论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默认设计模板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默认设计模板">
  <a:themeElements>
    <a:clrScheme name="默认设计模板 1">
      <a:dk1>
        <a:srgbClr val="04617B"/>
      </a:dk1>
      <a:lt1>
        <a:srgbClr val="FFFFFF"/>
      </a:lt1>
      <a:dk2>
        <a:srgbClr val="000000"/>
      </a:dk2>
      <a:lt2>
        <a:srgbClr val="DBF5F9"/>
      </a:lt2>
      <a:accent1>
        <a:srgbClr val="0F6FC6"/>
      </a:accent1>
      <a:accent2>
        <a:srgbClr val="009DD9"/>
      </a:accent2>
      <a:accent3>
        <a:srgbClr val="AAAAAA"/>
      </a:accent3>
      <a:accent4>
        <a:srgbClr val="DADADA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默认设计模板">
      <a:majorFont>
        <a:latin typeface="Calibri"/>
        <a:ea typeface="隶书"/>
        <a:cs typeface="Arial"/>
      </a:majorFont>
      <a:minorFont>
        <a:latin typeface="Constanti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4617B"/>
        </a:dk1>
        <a:lt1>
          <a:srgbClr val="FFFFFF"/>
        </a:lt1>
        <a:dk2>
          <a:srgbClr val="000000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AAAAAA"/>
        </a:accent3>
        <a:accent4>
          <a:srgbClr val="DADADA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4_默认设计模板">
  <a:themeElements>
    <a:clrScheme name="默认设计模板 1">
      <a:dk1>
        <a:srgbClr val="04617B"/>
      </a:dk1>
      <a:lt1>
        <a:srgbClr val="FFFFFF"/>
      </a:lt1>
      <a:dk2>
        <a:srgbClr val="000000"/>
      </a:dk2>
      <a:lt2>
        <a:srgbClr val="DBF5F9"/>
      </a:lt2>
      <a:accent1>
        <a:srgbClr val="0F6FC6"/>
      </a:accent1>
      <a:accent2>
        <a:srgbClr val="009DD9"/>
      </a:accent2>
      <a:accent3>
        <a:srgbClr val="AAAAAA"/>
      </a:accent3>
      <a:accent4>
        <a:srgbClr val="DADADA"/>
      </a:accent4>
      <a:accent5>
        <a:srgbClr val="AABBDF"/>
      </a:accent5>
      <a:accent6>
        <a:srgbClr val="008EC4"/>
      </a:accent6>
      <a:hlink>
        <a:srgbClr val="E2D700"/>
      </a:hlink>
      <a:folHlink>
        <a:srgbClr val="85DFD0"/>
      </a:folHlink>
    </a:clrScheme>
    <a:fontScheme name="默认设计模板">
      <a:majorFont>
        <a:latin typeface="Calibri"/>
        <a:ea typeface="隶书"/>
        <a:cs typeface="Arial"/>
      </a:majorFont>
      <a:minorFont>
        <a:latin typeface="Constanti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4617B"/>
        </a:dk1>
        <a:lt1>
          <a:srgbClr val="FFFFFF"/>
        </a:lt1>
        <a:dk2>
          <a:srgbClr val="000000"/>
        </a:dk2>
        <a:lt2>
          <a:srgbClr val="DBF5F9"/>
        </a:lt2>
        <a:accent1>
          <a:srgbClr val="0F6FC6"/>
        </a:accent1>
        <a:accent2>
          <a:srgbClr val="009DD9"/>
        </a:accent2>
        <a:accent3>
          <a:srgbClr val="AAAAAA"/>
        </a:accent3>
        <a:accent4>
          <a:srgbClr val="DADADA"/>
        </a:accent4>
        <a:accent5>
          <a:srgbClr val="AABBDF"/>
        </a:accent5>
        <a:accent6>
          <a:srgbClr val="008EC4"/>
        </a:accent6>
        <a:hlink>
          <a:srgbClr val="E2D700"/>
        </a:hlink>
        <a:folHlink>
          <a:srgbClr val="85DFD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CDESIGNK">
  <a:themeElements>
    <a:clrScheme name="CDESIGNK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CDESIGNK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ESIGNK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K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K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K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K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K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K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K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443</Paragraphs>
  <Slides>43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baseType="lpstr" size="62">
      <vt:lpstr>Arial</vt:lpstr>
      <vt:lpstr>Calibri</vt:lpstr>
      <vt:lpstr>宋体</vt:lpstr>
      <vt:lpstr>Wingdings</vt:lpstr>
      <vt:lpstr>隶书</vt:lpstr>
      <vt:lpstr>Wingdings 2</vt:lpstr>
      <vt:lpstr>Constantia</vt:lpstr>
      <vt:lpstr>黑体</vt:lpstr>
      <vt:lpstr>Times New Roman</vt:lpstr>
      <vt:lpstr>幼圆</vt:lpstr>
      <vt:lpstr>华文行楷</vt:lpstr>
      <vt:lpstr>新宋体</vt:lpstr>
      <vt:lpstr>华文琥珀</vt:lpstr>
      <vt:lpstr>华文新魏</vt:lpstr>
      <vt:lpstr>微软雅黑</vt:lpstr>
      <vt:lpstr>Broadway BT</vt:lpstr>
      <vt:lpstr>方正舒体</vt:lpstr>
      <vt:lpstr>Tahoma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文体常识</vt:lpstr>
      <vt:lpstr>PowerPoint Presentation</vt:lpstr>
      <vt:lpstr>回忆我们学过的古代文体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问题思考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检查与巩固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2021-04-14T13:30:31.486</cp:lastPrinted>
  <dcterms:created xsi:type="dcterms:W3CDTF">2021-04-14T13:30:31Z</dcterms:created>
  <dcterms:modified xsi:type="dcterms:W3CDTF">2021-04-14T05:30:33Z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