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eg" ContentType="image/jpeg"/>
  <Default Extension="png" ContentType="image/png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commentAuthors.xml" ContentType="application/vnd.openxmlformats-officedocument.presentationml.commentAuthors+xml"/>
  <Override PartName="/ppt/comments/comment1.xml" ContentType="application/vnd.openxmlformats-officedocument.presentationml.comments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20.xml" ContentType="application/vnd.openxmlformats-officedocument.presentationml.slideLayout+xml"/>
  <Override PartName="/ppt/slideLayouts/slideLayout21.xml" ContentType="application/vnd.openxmlformats-officedocument.presentationml.slideLayout+xml"/>
  <Override PartName="/ppt/slideLayouts/slideLayout22.xml" ContentType="application/vnd.openxmlformats-officedocument.presentationml.slideLayout+xml"/>
  <Override PartName="/ppt/slideLayouts/slideLayout23.xml" ContentType="application/vnd.openxmlformats-officedocument.presentationml.slideLayout+xml"/>
  <Override PartName="/ppt/slideLayouts/slideLayout24.xml" ContentType="application/vnd.openxmlformats-officedocument.presentationml.slideLayout+xml"/>
  <Override PartName="/ppt/slideLayouts/slideLayout25.xml" ContentType="application/vnd.openxmlformats-officedocument.presentationml.slideLayout+xml"/>
  <Override PartName="/ppt/slideLayouts/slideLayout26.xml" ContentType="application/vnd.openxmlformats-officedocument.presentationml.slideLayout+xml"/>
  <Override PartName="/ppt/slideLayouts/slideLayout27.xml" ContentType="application/vnd.openxmlformats-officedocument.presentationml.slideLayout+xml"/>
  <Override PartName="/ppt/slideLayouts/slideLayout28.xml" ContentType="application/vnd.openxmlformats-officedocument.presentationml.slideLayout+xml"/>
  <Override PartName="/ppt/slideLayouts/slideLayout29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30.xml" ContentType="application/vnd.openxmlformats-officedocument.presentationml.slideLayout+xml"/>
  <Override PartName="/ppt/slideLayouts/slideLayout31.xml" ContentType="application/vnd.openxmlformats-officedocument.presentationml.slideLayout+xml"/>
  <Override PartName="/ppt/slideLayouts/slideLayout32.xml" ContentType="application/vnd.openxmlformats-officedocument.presentationml.slideLayout+xml"/>
  <Override PartName="/ppt/slideLayouts/slideLayout33.xml" ContentType="application/vnd.openxmlformats-officedocument.presentationml.slideLayout+xml"/>
  <Override PartName="/ppt/slideLayouts/slideLayout34.xml" ContentType="application/vnd.openxmlformats-officedocument.presentationml.slideLayout+xml"/>
  <Override PartName="/ppt/slideLayouts/slideLayout35.xml" ContentType="application/vnd.openxmlformats-officedocument.presentationml.slideLayout+xml"/>
  <Override PartName="/ppt/slideLayouts/slideLayout36.xml" ContentType="application/vnd.openxmlformats-officedocument.presentationml.slideLayout+xml"/>
  <Override PartName="/ppt/slideLayouts/slideLayout37.xml" ContentType="application/vnd.openxmlformats-officedocument.presentationml.slideLayout+xml"/>
  <Override PartName="/ppt/slideLayouts/slideLayout38.xml" ContentType="application/vnd.openxmlformats-officedocument.presentationml.slideLayout+xml"/>
  <Override PartName="/ppt/slideLayouts/slideLayout39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40.xml" ContentType="application/vnd.openxmlformats-officedocument.presentationml.slideLayout+xml"/>
  <Override PartName="/ppt/slideLayouts/slideLayout41.xml" ContentType="application/vnd.openxmlformats-officedocument.presentationml.slideLayout+xml"/>
  <Override PartName="/ppt/slideLayouts/slideLayout42.xml" ContentType="application/vnd.openxmlformats-officedocument.presentationml.slideLayout+xml"/>
  <Override PartName="/ppt/slideLayouts/slideLayout43.xml" ContentType="application/vnd.openxmlformats-officedocument.presentationml.slideLayout+xml"/>
  <Override PartName="/ppt/slideLayouts/slideLayout44.xml" ContentType="application/vnd.openxmlformats-officedocument.presentationml.slideLayout+xml"/>
  <Override PartName="/ppt/slideLayouts/slideLayout45.xml" ContentType="application/vnd.openxmlformats-officedocument.presentationml.slideLayout+xml"/>
  <Override PartName="/ppt/slideLayouts/slideLayout46.xml" ContentType="application/vnd.openxmlformats-officedocument.presentationml.slideLayout+xml"/>
  <Override PartName="/ppt/slideLayouts/slideLayout47.xml" ContentType="application/vnd.openxmlformats-officedocument.presentationml.slideLayout+xml"/>
  <Override PartName="/ppt/slideLayouts/slideLayout48.xml" ContentType="application/vnd.openxmlformats-officedocument.presentationml.slideLayout+xml"/>
  <Override PartName="/ppt/slideLayouts/slideLayout49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50.xml" ContentType="application/vnd.openxmlformats-officedocument.presentationml.slideLayout+xml"/>
  <Override PartName="/ppt/slideLayouts/slideLayout51.xml" ContentType="application/vnd.openxmlformats-officedocument.presentationml.slideLayout+xml"/>
  <Override PartName="/ppt/slideLayouts/slideLayout52.xml" ContentType="application/vnd.openxmlformats-officedocument.presentationml.slideLayout+xml"/>
  <Override PartName="/ppt/slideLayouts/slideLayout53.xml" ContentType="application/vnd.openxmlformats-officedocument.presentationml.slideLayout+xml"/>
  <Override PartName="/ppt/slideLayouts/slideLayout54.xml" ContentType="application/vnd.openxmlformats-officedocument.presentationml.slideLayout+xml"/>
  <Override PartName="/ppt/slideLayouts/slideLayout55.xml" ContentType="application/vnd.openxmlformats-officedocument.presentationml.slideLayout+xml"/>
  <Override PartName="/ppt/slideLayouts/slideLayout56.xml" ContentType="application/vnd.openxmlformats-officedocument.presentationml.slideLayout+xml"/>
  <Override PartName="/ppt/slideLayouts/slideLayout57.xml" ContentType="application/vnd.openxmlformats-officedocument.presentationml.slideLayout+xml"/>
  <Override PartName="/ppt/slideLayouts/slideLayout58.xml" ContentType="application/vnd.openxmlformats-officedocument.presentationml.slideLayout+xml"/>
  <Override PartName="/ppt/slideLayouts/slideLayout59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60.xml" ContentType="application/vnd.openxmlformats-officedocument.presentationml.slideLayout+xml"/>
  <Override PartName="/ppt/slideLayouts/slideLayout61.xml" ContentType="application/vnd.openxmlformats-officedocument.presentationml.slideLayout+xml"/>
  <Override PartName="/ppt/slideLayouts/slideLayout62.xml" ContentType="application/vnd.openxmlformats-officedocument.presentationml.slideLayout+xml"/>
  <Override PartName="/ppt/slideLayouts/slideLayout63.xml" ContentType="application/vnd.openxmlformats-officedocument.presentationml.slideLayout+xml"/>
  <Override PartName="/ppt/slideLayouts/slideLayout64.xml" ContentType="application/vnd.openxmlformats-officedocument.presentationml.slideLayout+xml"/>
  <Override PartName="/ppt/slideLayouts/slideLayout65.xml" ContentType="application/vnd.openxmlformats-officedocument.presentationml.slideLayout+xml"/>
  <Override PartName="/ppt/slideLayouts/slideLayout66.xml" ContentType="application/vnd.openxmlformats-officedocument.presentationml.slideLayout+xml"/>
  <Override PartName="/ppt/slideLayouts/slideLayout67.xml" ContentType="application/vnd.openxmlformats-officedocument.presentationml.slideLayout+xml"/>
  <Override PartName="/ppt/slideLayouts/slideLayout68.xml" ContentType="application/vnd.openxmlformats-officedocument.presentationml.slideLayout+xml"/>
  <Override PartName="/ppt/slideLayouts/slideLayout69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70.xml" ContentType="application/vnd.openxmlformats-officedocument.presentationml.slideLayout+xml"/>
  <Override PartName="/ppt/slideLayouts/slideLayout71.xml" ContentType="application/vnd.openxmlformats-officedocument.presentationml.slideLayout+xml"/>
  <Override PartName="/ppt/slideLayouts/slideLayout72.xml" ContentType="application/vnd.openxmlformats-officedocument.presentationml.slideLayout+xml"/>
  <Override PartName="/ppt/slideLayouts/slideLayout73.xml" ContentType="application/vnd.openxmlformats-officedocument.presentationml.slideLayout+xml"/>
  <Override PartName="/ppt/slideLayouts/slideLayout74.xml" ContentType="application/vnd.openxmlformats-officedocument.presentationml.slideLayout+xml"/>
  <Override PartName="/ppt/slideLayouts/slideLayout75.xml" ContentType="application/vnd.openxmlformats-officedocument.presentationml.slideLayout+xml"/>
  <Override PartName="/ppt/slideLayouts/slideLayout76.xml" ContentType="application/vnd.openxmlformats-officedocument.presentationml.slideLayout+xml"/>
  <Override PartName="/ppt/slideLayouts/slideLayout77.xml" ContentType="application/vnd.openxmlformats-officedocument.presentationml.slideLayout+xml"/>
  <Override PartName="/ppt/slideLayouts/slideLayout78.xml" ContentType="application/vnd.openxmlformats-officedocument.presentationml.slideLayout+xml"/>
  <Override PartName="/ppt/slideLayouts/slideLayout79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80.xml" ContentType="application/vnd.openxmlformats-officedocument.presentationml.slideLayout+xml"/>
  <Override PartName="/ppt/slideLayouts/slideLayout81.xml" ContentType="application/vnd.openxmlformats-officedocument.presentationml.slideLayout+xml"/>
  <Override PartName="/ppt/slideLayouts/slideLayout82.xml" ContentType="application/vnd.openxmlformats-officedocument.presentationml.slideLayout+xml"/>
  <Override PartName="/ppt/slideLayouts/slideLayout83.xml" ContentType="application/vnd.openxmlformats-officedocument.presentationml.slideLayout+xml"/>
  <Override PartName="/ppt/slideLayouts/slideLayout84.xml" ContentType="application/vnd.openxmlformats-officedocument.presentationml.slideLayout+xml"/>
  <Override PartName="/ppt/slideLayouts/slideLayout85.xml" ContentType="application/vnd.openxmlformats-officedocument.presentationml.slideLayout+xml"/>
  <Override PartName="/ppt/slideLayouts/slideLayout86.xml" ContentType="application/vnd.openxmlformats-officedocument.presentationml.slideLayout+xml"/>
  <Override PartName="/ppt/slideLayouts/slideLayout87.xml" ContentType="application/vnd.openxmlformats-officedocument.presentationml.slideLayout+xml"/>
  <Override PartName="/ppt/slideLayouts/slideLayout88.xml" ContentType="application/vnd.openxmlformats-officedocument.presentationml.slideLayout+xml"/>
  <Override PartName="/ppt/slideLayouts/slideLayout89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90.xml" ContentType="application/vnd.openxmlformats-officedocument.presentationml.slideLayout+xml"/>
  <Override PartName="/ppt/slideLayouts/slideLayout91.xml" ContentType="application/vnd.openxmlformats-officedocument.presentationml.slideLayout+xml"/>
  <Override PartName="/ppt/slideLayouts/slideLayout92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Masters/slideMaster10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Masters/slideMaster4.xml" ContentType="application/vnd.openxmlformats-officedocument.presentationml.slideMaster+xml"/>
  <Override PartName="/ppt/slideMasters/slideMaster5.xml" ContentType="application/vnd.openxmlformats-officedocument.presentationml.slideMaster+xml"/>
  <Override PartName="/ppt/slideMasters/slideMaster6.xml" ContentType="application/vnd.openxmlformats-officedocument.presentationml.slideMaster+xml"/>
  <Override PartName="/ppt/slideMasters/slideMaster7.xml" ContentType="application/vnd.openxmlformats-officedocument.presentationml.slideMaster+xml"/>
  <Override PartName="/ppt/slideMasters/slideMaster8.xml" ContentType="application/vnd.openxmlformats-officedocument.presentationml.slideMaster+xml"/>
  <Override PartName="/ppt/slideMasters/slideMaster9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ags/tag10.xml" ContentType="application/vnd.openxmlformats-officedocument.presentationml.tags+xml"/>
  <Override PartName="/ppt/tags/tag100.xml" ContentType="application/vnd.openxmlformats-officedocument.presentationml.tags+xml"/>
  <Override PartName="/ppt/tags/tag101.xml" ContentType="application/vnd.openxmlformats-officedocument.presentationml.tags+xml"/>
  <Override PartName="/ppt/tags/tag102.xml" ContentType="application/vnd.openxmlformats-officedocument.presentationml.tags+xml"/>
  <Override PartName="/ppt/tags/tag103.xml" ContentType="application/vnd.openxmlformats-officedocument.presentationml.tags+xml"/>
  <Override PartName="/ppt/tags/tag104.xml" ContentType="application/vnd.openxmlformats-officedocument.presentationml.tags+xml"/>
  <Override PartName="/ppt/tags/tag105.xml" ContentType="application/vnd.openxmlformats-officedocument.presentationml.tags+xml"/>
  <Override PartName="/ppt/tags/tag106.xml" ContentType="application/vnd.openxmlformats-officedocument.presentationml.tags+xml"/>
  <Override PartName="/ppt/tags/tag107.xml" ContentType="application/vnd.openxmlformats-officedocument.presentationml.tags+xml"/>
  <Override PartName="/ppt/tags/tag108.xml" ContentType="application/vnd.openxmlformats-officedocument.presentationml.tags+xml"/>
  <Override PartName="/ppt/tags/tag109.xml" ContentType="application/vnd.openxmlformats-officedocument.presentationml.tags+xml"/>
  <Override PartName="/ppt/tags/tag11.xml" ContentType="application/vnd.openxmlformats-officedocument.presentationml.tags+xml"/>
  <Override PartName="/ppt/tags/tag110.xml" ContentType="application/vnd.openxmlformats-officedocument.presentationml.tags+xml"/>
  <Override PartName="/ppt/tags/tag111.xml" ContentType="application/vnd.openxmlformats-officedocument.presentationml.tags+xml"/>
  <Override PartName="/ppt/tags/tag112.xml" ContentType="application/vnd.openxmlformats-officedocument.presentationml.tags+xml"/>
  <Override PartName="/ppt/tags/tag113.xml" ContentType="application/vnd.openxmlformats-officedocument.presentationml.tags+xml"/>
  <Override PartName="/ppt/tags/tag114.xml" ContentType="application/vnd.openxmlformats-officedocument.presentationml.tags+xml"/>
  <Override PartName="/ppt/tags/tag115.xml" ContentType="application/vnd.openxmlformats-officedocument.presentationml.tags+xml"/>
  <Override PartName="/ppt/tags/tag116.xml" ContentType="application/vnd.openxmlformats-officedocument.presentationml.tags+xml"/>
  <Override PartName="/ppt/tags/tag117.xml" ContentType="application/vnd.openxmlformats-officedocument.presentationml.tags+xml"/>
  <Override PartName="/ppt/tags/tag118.xml" ContentType="application/vnd.openxmlformats-officedocument.presentationml.tags+xml"/>
  <Override PartName="/ppt/tags/tag119.xml" ContentType="application/vnd.openxmlformats-officedocument.presentationml.tags+xml"/>
  <Override PartName="/ppt/tags/tag12.xml" ContentType="application/vnd.openxmlformats-officedocument.presentationml.tags+xml"/>
  <Override PartName="/ppt/tags/tag120.xml" ContentType="application/vnd.openxmlformats-officedocument.presentationml.tags+xml"/>
  <Override PartName="/ppt/tags/tag121.xml" ContentType="application/vnd.openxmlformats-officedocument.presentationml.tags+xml"/>
  <Override PartName="/ppt/tags/tag122.xml" ContentType="application/vnd.openxmlformats-officedocument.presentationml.tags+xml"/>
  <Override PartName="/ppt/tags/tag123.xml" ContentType="application/vnd.openxmlformats-officedocument.presentationml.tags+xml"/>
  <Override PartName="/ppt/tags/tag124.xml" ContentType="application/vnd.openxmlformats-officedocument.presentationml.tags+xml"/>
  <Override PartName="/ppt/tags/tag125.xml" ContentType="application/vnd.openxmlformats-officedocument.presentationml.tags+xml"/>
  <Override PartName="/ppt/tags/tag126.xml" ContentType="application/vnd.openxmlformats-officedocument.presentationml.tags+xml"/>
  <Override PartName="/ppt/tags/tag127.xml" ContentType="application/vnd.openxmlformats-officedocument.presentationml.tags+xml"/>
  <Override PartName="/ppt/tags/tag128.xml" ContentType="application/vnd.openxmlformats-officedocument.presentationml.tags+xml"/>
  <Override PartName="/ppt/tags/tag129.xml" ContentType="application/vnd.openxmlformats-officedocument.presentationml.tags+xml"/>
  <Override PartName="/ppt/tags/tag13.xml" ContentType="application/vnd.openxmlformats-officedocument.presentationml.tags+xml"/>
  <Override PartName="/ppt/tags/tag130.xml" ContentType="application/vnd.openxmlformats-officedocument.presentationml.tags+xml"/>
  <Override PartName="/ppt/tags/tag131.xml" ContentType="application/vnd.openxmlformats-officedocument.presentationml.tags+xml"/>
  <Override PartName="/ppt/tags/tag132.xml" ContentType="application/vnd.openxmlformats-officedocument.presentationml.tags+xml"/>
  <Override PartName="/ppt/tags/tag133.xml" ContentType="application/vnd.openxmlformats-officedocument.presentationml.tags+xml"/>
  <Override PartName="/ppt/tags/tag134.xml" ContentType="application/vnd.openxmlformats-officedocument.presentationml.tags+xml"/>
  <Override PartName="/ppt/tags/tag135.xml" ContentType="application/vnd.openxmlformats-officedocument.presentationml.tags+xml"/>
  <Override PartName="/ppt/tags/tag136.xml" ContentType="application/vnd.openxmlformats-officedocument.presentationml.tags+xml"/>
  <Override PartName="/ppt/tags/tag137.xml" ContentType="application/vnd.openxmlformats-officedocument.presentationml.tags+xml"/>
  <Override PartName="/ppt/tags/tag138.xml" ContentType="application/vnd.openxmlformats-officedocument.presentationml.tags+xml"/>
  <Override PartName="/ppt/tags/tag139.xml" ContentType="application/vnd.openxmlformats-officedocument.presentationml.tags+xml"/>
  <Override PartName="/ppt/tags/tag14.xml" ContentType="application/vnd.openxmlformats-officedocument.presentationml.tags+xml"/>
  <Override PartName="/ppt/tags/tag140.xml" ContentType="application/vnd.openxmlformats-officedocument.presentationml.tags+xml"/>
  <Override PartName="/ppt/tags/tag141.xml" ContentType="application/vnd.openxmlformats-officedocument.presentationml.tags+xml"/>
  <Override PartName="/ppt/tags/tag142.xml" ContentType="application/vnd.openxmlformats-officedocument.presentationml.tags+xml"/>
  <Override PartName="/ppt/tags/tag143.xml" ContentType="application/vnd.openxmlformats-officedocument.presentationml.tags+xml"/>
  <Override PartName="/ppt/tags/tag144.xml" ContentType="application/vnd.openxmlformats-officedocument.presentationml.tags+xml"/>
  <Override PartName="/ppt/tags/tag145.xml" ContentType="application/vnd.openxmlformats-officedocument.presentationml.tags+xml"/>
  <Override PartName="/ppt/tags/tag146.xml" ContentType="application/vnd.openxmlformats-officedocument.presentationml.tags+xml"/>
  <Override PartName="/ppt/tags/tag147.xml" ContentType="application/vnd.openxmlformats-officedocument.presentationml.tags+xml"/>
  <Override PartName="/ppt/tags/tag148.xml" ContentType="application/vnd.openxmlformats-officedocument.presentationml.tags+xml"/>
  <Override PartName="/ppt/tags/tag149.xml" ContentType="application/vnd.openxmlformats-officedocument.presentationml.tags+xml"/>
  <Override PartName="/ppt/tags/tag15.xml" ContentType="application/vnd.openxmlformats-officedocument.presentationml.tags+xml"/>
  <Override PartName="/ppt/tags/tag150.xml" ContentType="application/vnd.openxmlformats-officedocument.presentationml.tags+xml"/>
  <Override PartName="/ppt/tags/tag151.xml" ContentType="application/vnd.openxmlformats-officedocument.presentationml.tags+xml"/>
  <Override PartName="/ppt/tags/tag152.xml" ContentType="application/vnd.openxmlformats-officedocument.presentationml.tags+xml"/>
  <Override PartName="/ppt/tags/tag153.xml" ContentType="application/vnd.openxmlformats-officedocument.presentationml.tags+xml"/>
  <Override PartName="/ppt/tags/tag154.xml" ContentType="application/vnd.openxmlformats-officedocument.presentationml.tags+xml"/>
  <Override PartName="/ppt/tags/tag155.xml" ContentType="application/vnd.openxmlformats-officedocument.presentationml.tags+xml"/>
  <Override PartName="/ppt/tags/tag156.xml" ContentType="application/vnd.openxmlformats-officedocument.presentationml.tags+xml"/>
  <Override PartName="/ppt/tags/tag157.xml" ContentType="application/vnd.openxmlformats-officedocument.presentationml.tags+xml"/>
  <Override PartName="/ppt/tags/tag158.xml" ContentType="application/vnd.openxmlformats-officedocument.presentationml.tags+xml"/>
  <Override PartName="/ppt/tags/tag159.xml" ContentType="application/vnd.openxmlformats-officedocument.presentationml.tags+xml"/>
  <Override PartName="/ppt/tags/tag16.xml" ContentType="application/vnd.openxmlformats-officedocument.presentationml.tags+xml"/>
  <Override PartName="/ppt/tags/tag160.xml" ContentType="application/vnd.openxmlformats-officedocument.presentationml.tags+xml"/>
  <Override PartName="/ppt/tags/tag161.xml" ContentType="application/vnd.openxmlformats-officedocument.presentationml.tags+xml"/>
  <Override PartName="/ppt/tags/tag162.xml" ContentType="application/vnd.openxmlformats-officedocument.presentationml.tags+xml"/>
  <Override PartName="/ppt/tags/tag163.xml" ContentType="application/vnd.openxmlformats-officedocument.presentationml.tags+xml"/>
  <Override PartName="/ppt/tags/tag164.xml" ContentType="application/vnd.openxmlformats-officedocument.presentationml.tags+xml"/>
  <Override PartName="/ppt/tags/tag165.xml" ContentType="application/vnd.openxmlformats-officedocument.presentationml.tags+xml"/>
  <Override PartName="/ppt/tags/tag166.xml" ContentType="application/vnd.openxmlformats-officedocument.presentationml.tags+xml"/>
  <Override PartName="/ppt/tags/tag167.xml" ContentType="application/vnd.openxmlformats-officedocument.presentationml.tags+xml"/>
  <Override PartName="/ppt/tags/tag168.xml" ContentType="application/vnd.openxmlformats-officedocument.presentationml.tags+xml"/>
  <Override PartName="/ppt/tags/tag169.xml" ContentType="application/vnd.openxmlformats-officedocument.presentationml.tags+xml"/>
  <Override PartName="/ppt/tags/tag17.xml" ContentType="application/vnd.openxmlformats-officedocument.presentationml.tags+xml"/>
  <Override PartName="/ppt/tags/tag170.xml" ContentType="application/vnd.openxmlformats-officedocument.presentationml.tags+xml"/>
  <Override PartName="/ppt/tags/tag171.xml" ContentType="application/vnd.openxmlformats-officedocument.presentationml.tags+xml"/>
  <Override PartName="/ppt/tags/tag172.xml" ContentType="application/vnd.openxmlformats-officedocument.presentationml.tags+xml"/>
  <Override PartName="/ppt/tags/tag173.xml" ContentType="application/vnd.openxmlformats-officedocument.presentationml.tags+xml"/>
  <Override PartName="/ppt/tags/tag174.xml" ContentType="application/vnd.openxmlformats-officedocument.presentationml.tags+xml"/>
  <Override PartName="/ppt/tags/tag175.xml" ContentType="application/vnd.openxmlformats-officedocument.presentationml.tags+xml"/>
  <Override PartName="/ppt/tags/tag176.xml" ContentType="application/vnd.openxmlformats-officedocument.presentationml.tags+xml"/>
  <Override PartName="/ppt/tags/tag177.xml" ContentType="application/vnd.openxmlformats-officedocument.presentationml.tags+xml"/>
  <Override PartName="/ppt/tags/tag178.xml" ContentType="application/vnd.openxmlformats-officedocument.presentationml.tags+xml"/>
  <Override PartName="/ppt/tags/tag179.xml" ContentType="application/vnd.openxmlformats-officedocument.presentationml.tags+xml"/>
  <Override PartName="/ppt/tags/tag18.xml" ContentType="application/vnd.openxmlformats-officedocument.presentationml.tags+xml"/>
  <Override PartName="/ppt/tags/tag180.xml" ContentType="application/vnd.openxmlformats-officedocument.presentationml.tags+xml"/>
  <Override PartName="/ppt/tags/tag181.xml" ContentType="application/vnd.openxmlformats-officedocument.presentationml.tags+xml"/>
  <Override PartName="/ppt/tags/tag182.xml" ContentType="application/vnd.openxmlformats-officedocument.presentationml.tags+xml"/>
  <Override PartName="/ppt/tags/tag183.xml" ContentType="application/vnd.openxmlformats-officedocument.presentationml.tags+xml"/>
  <Override PartName="/ppt/tags/tag184.xml" ContentType="application/vnd.openxmlformats-officedocument.presentationml.tags+xml"/>
  <Override PartName="/ppt/tags/tag185.xml" ContentType="application/vnd.openxmlformats-officedocument.presentationml.tags+xml"/>
  <Override PartName="/ppt/tags/tag186.xml" ContentType="application/vnd.openxmlformats-officedocument.presentationml.tags+xml"/>
  <Override PartName="/ppt/tags/tag187.xml" ContentType="application/vnd.openxmlformats-officedocument.presentationml.tags+xml"/>
  <Override PartName="/ppt/tags/tag188.xml" ContentType="application/vnd.openxmlformats-officedocument.presentationml.tags+xml"/>
  <Override PartName="/ppt/tags/tag189.xml" ContentType="application/vnd.openxmlformats-officedocument.presentationml.tags+xml"/>
  <Override PartName="/ppt/tags/tag19.xml" ContentType="application/vnd.openxmlformats-officedocument.presentationml.tags+xml"/>
  <Override PartName="/ppt/tags/tag190.xml" ContentType="application/vnd.openxmlformats-officedocument.presentationml.tags+xml"/>
  <Override PartName="/ppt/tags/tag191.xml" ContentType="application/vnd.openxmlformats-officedocument.presentationml.tags+xml"/>
  <Override PartName="/ppt/tags/tag192.xml" ContentType="application/vnd.openxmlformats-officedocument.presentationml.tags+xml"/>
  <Override PartName="/ppt/tags/tag193.xml" ContentType="application/vnd.openxmlformats-officedocument.presentationml.tags+xml"/>
  <Override PartName="/ppt/tags/tag194.xml" ContentType="application/vnd.openxmlformats-officedocument.presentationml.tags+xml"/>
  <Override PartName="/ppt/tags/tag195.xml" ContentType="application/vnd.openxmlformats-officedocument.presentationml.tags+xml"/>
  <Override PartName="/ppt/tags/tag196.xml" ContentType="application/vnd.openxmlformats-officedocument.presentationml.tags+xml"/>
  <Override PartName="/ppt/tags/tag197.xml" ContentType="application/vnd.openxmlformats-officedocument.presentationml.tags+xml"/>
  <Override PartName="/ppt/tags/tag198.xml" ContentType="application/vnd.openxmlformats-officedocument.presentationml.tags+xml"/>
  <Override PartName="/ppt/tags/tag199.xml" ContentType="application/vnd.openxmlformats-officedocument.presentationml.tags+xml"/>
  <Override PartName="/ppt/tags/tag2.xml" ContentType="application/vnd.openxmlformats-officedocument.presentationml.tags+xml"/>
  <Override PartName="/ppt/tags/tag20.xml" ContentType="application/vnd.openxmlformats-officedocument.presentationml.tags+xml"/>
  <Override PartName="/ppt/tags/tag200.xml" ContentType="application/vnd.openxmlformats-officedocument.presentationml.tags+xml"/>
  <Override PartName="/ppt/tags/tag201.xml" ContentType="application/vnd.openxmlformats-officedocument.presentationml.tags+xml"/>
  <Override PartName="/ppt/tags/tag202.xml" ContentType="application/vnd.openxmlformats-officedocument.presentationml.tags+xml"/>
  <Override PartName="/ppt/tags/tag203.xml" ContentType="application/vnd.openxmlformats-officedocument.presentationml.tags+xml"/>
  <Override PartName="/ppt/tags/tag204.xml" ContentType="application/vnd.openxmlformats-officedocument.presentationml.tags+xml"/>
  <Override PartName="/ppt/tags/tag205.xml" ContentType="application/vnd.openxmlformats-officedocument.presentationml.tags+xml"/>
  <Override PartName="/ppt/tags/tag206.xml" ContentType="application/vnd.openxmlformats-officedocument.presentationml.tags+xml"/>
  <Override PartName="/ppt/tags/tag207.xml" ContentType="application/vnd.openxmlformats-officedocument.presentationml.tags+xml"/>
  <Override PartName="/ppt/tags/tag208.xml" ContentType="application/vnd.openxmlformats-officedocument.presentationml.tags+xml"/>
  <Override PartName="/ppt/tags/tag209.xml" ContentType="application/vnd.openxmlformats-officedocument.presentationml.tags+xml"/>
  <Override PartName="/ppt/tags/tag21.xml" ContentType="application/vnd.openxmlformats-officedocument.presentationml.tags+xml"/>
  <Override PartName="/ppt/tags/tag210.xml" ContentType="application/vnd.openxmlformats-officedocument.presentationml.tags+xml"/>
  <Override PartName="/ppt/tags/tag211.xml" ContentType="application/vnd.openxmlformats-officedocument.presentationml.tags+xml"/>
  <Override PartName="/ppt/tags/tag212.xml" ContentType="application/vnd.openxmlformats-officedocument.presentationml.tags+xml"/>
  <Override PartName="/ppt/tags/tag213.xml" ContentType="application/vnd.openxmlformats-officedocument.presentationml.tags+xml"/>
  <Override PartName="/ppt/tags/tag214.xml" ContentType="application/vnd.openxmlformats-officedocument.presentationml.tags+xml"/>
  <Override PartName="/ppt/tags/tag215.xml" ContentType="application/vnd.openxmlformats-officedocument.presentationml.tags+xml"/>
  <Override PartName="/ppt/tags/tag216.xml" ContentType="application/vnd.openxmlformats-officedocument.presentationml.tags+xml"/>
  <Override PartName="/ppt/tags/tag217.xml" ContentType="application/vnd.openxmlformats-officedocument.presentationml.tags+xml"/>
  <Override PartName="/ppt/tags/tag218.xml" ContentType="application/vnd.openxmlformats-officedocument.presentationml.tags+xml"/>
  <Override PartName="/ppt/tags/tag219.xml" ContentType="application/vnd.openxmlformats-officedocument.presentationml.tags+xml"/>
  <Override PartName="/ppt/tags/tag22.xml" ContentType="application/vnd.openxmlformats-officedocument.presentationml.tags+xml"/>
  <Override PartName="/ppt/tags/tag220.xml" ContentType="application/vnd.openxmlformats-officedocument.presentationml.tags+xml"/>
  <Override PartName="/ppt/tags/tag221.xml" ContentType="application/vnd.openxmlformats-officedocument.presentationml.tags+xml"/>
  <Override PartName="/ppt/tags/tag222.xml" ContentType="application/vnd.openxmlformats-officedocument.presentationml.tags+xml"/>
  <Override PartName="/ppt/tags/tag223.xml" ContentType="application/vnd.openxmlformats-officedocument.presentationml.tags+xml"/>
  <Override PartName="/ppt/tags/tag224.xml" ContentType="application/vnd.openxmlformats-officedocument.presentationml.tags+xml"/>
  <Override PartName="/ppt/tags/tag225.xml" ContentType="application/vnd.openxmlformats-officedocument.presentationml.tags+xml"/>
  <Override PartName="/ppt/tags/tag226.xml" ContentType="application/vnd.openxmlformats-officedocument.presentationml.tags+xml"/>
  <Override PartName="/ppt/tags/tag227.xml" ContentType="application/vnd.openxmlformats-officedocument.presentationml.tags+xml"/>
  <Override PartName="/ppt/tags/tag228.xml" ContentType="application/vnd.openxmlformats-officedocument.presentationml.tags+xml"/>
  <Override PartName="/ppt/tags/tag229.xml" ContentType="application/vnd.openxmlformats-officedocument.presentationml.tags+xml"/>
  <Override PartName="/ppt/tags/tag23.xml" ContentType="application/vnd.openxmlformats-officedocument.presentationml.tags+xml"/>
  <Override PartName="/ppt/tags/tag230.xml" ContentType="application/vnd.openxmlformats-officedocument.presentationml.tags+xml"/>
  <Override PartName="/ppt/tags/tag231.xml" ContentType="application/vnd.openxmlformats-officedocument.presentationml.tags+xml"/>
  <Override PartName="/ppt/tags/tag232.xml" ContentType="application/vnd.openxmlformats-officedocument.presentationml.tags+xml"/>
  <Override PartName="/ppt/tags/tag233.xml" ContentType="application/vnd.openxmlformats-officedocument.presentationml.tags+xml"/>
  <Override PartName="/ppt/tags/tag234.xml" ContentType="application/vnd.openxmlformats-officedocument.presentationml.tags+xml"/>
  <Override PartName="/ppt/tags/tag235.xml" ContentType="application/vnd.openxmlformats-officedocument.presentationml.tags+xml"/>
  <Override PartName="/ppt/tags/tag236.xml" ContentType="application/vnd.openxmlformats-officedocument.presentationml.tags+xml"/>
  <Override PartName="/ppt/tags/tag237.xml" ContentType="application/vnd.openxmlformats-officedocument.presentationml.tags+xml"/>
  <Override PartName="/ppt/tags/tag238.xml" ContentType="application/vnd.openxmlformats-officedocument.presentationml.tags+xml"/>
  <Override PartName="/ppt/tags/tag239.xml" ContentType="application/vnd.openxmlformats-officedocument.presentationml.tags+xml"/>
  <Override PartName="/ppt/tags/tag24.xml" ContentType="application/vnd.openxmlformats-officedocument.presentationml.tags+xml"/>
  <Override PartName="/ppt/tags/tag240.xml" ContentType="application/vnd.openxmlformats-officedocument.presentationml.tags+xml"/>
  <Override PartName="/ppt/tags/tag241.xml" ContentType="application/vnd.openxmlformats-officedocument.presentationml.tags+xml"/>
  <Override PartName="/ppt/tags/tag242.xml" ContentType="application/vnd.openxmlformats-officedocument.presentationml.tags+xml"/>
  <Override PartName="/ppt/tags/tag243.xml" ContentType="application/vnd.openxmlformats-officedocument.presentationml.tags+xml"/>
  <Override PartName="/ppt/tags/tag244.xml" ContentType="application/vnd.openxmlformats-officedocument.presentationml.tags+xml"/>
  <Override PartName="/ppt/tags/tag245.xml" ContentType="application/vnd.openxmlformats-officedocument.presentationml.tags+xml"/>
  <Override PartName="/ppt/tags/tag246.xml" ContentType="application/vnd.openxmlformats-officedocument.presentationml.tags+xml"/>
  <Override PartName="/ppt/tags/tag247.xml" ContentType="application/vnd.openxmlformats-officedocument.presentationml.tags+xml"/>
  <Override PartName="/ppt/tags/tag248.xml" ContentType="application/vnd.openxmlformats-officedocument.presentationml.tags+xml"/>
  <Override PartName="/ppt/tags/tag249.xml" ContentType="application/vnd.openxmlformats-officedocument.presentationml.tags+xml"/>
  <Override PartName="/ppt/tags/tag25.xml" ContentType="application/vnd.openxmlformats-officedocument.presentationml.tags+xml"/>
  <Override PartName="/ppt/tags/tag250.xml" ContentType="application/vnd.openxmlformats-officedocument.presentationml.tags+xml"/>
  <Override PartName="/ppt/tags/tag251.xml" ContentType="application/vnd.openxmlformats-officedocument.presentationml.tags+xml"/>
  <Override PartName="/ppt/tags/tag252.xml" ContentType="application/vnd.openxmlformats-officedocument.presentationml.tags+xml"/>
  <Override PartName="/ppt/tags/tag253.xml" ContentType="application/vnd.openxmlformats-officedocument.presentationml.tags+xml"/>
  <Override PartName="/ppt/tags/tag254.xml" ContentType="application/vnd.openxmlformats-officedocument.presentationml.tags+xml"/>
  <Override PartName="/ppt/tags/tag255.xml" ContentType="application/vnd.openxmlformats-officedocument.presentationml.tags+xml"/>
  <Override PartName="/ppt/tags/tag256.xml" ContentType="application/vnd.openxmlformats-officedocument.presentationml.tags+xml"/>
  <Override PartName="/ppt/tags/tag257.xml" ContentType="application/vnd.openxmlformats-officedocument.presentationml.tags+xml"/>
  <Override PartName="/ppt/tags/tag258.xml" ContentType="application/vnd.openxmlformats-officedocument.presentationml.tags+xml"/>
  <Override PartName="/ppt/tags/tag259.xml" ContentType="application/vnd.openxmlformats-officedocument.presentationml.tags+xml"/>
  <Override PartName="/ppt/tags/tag26.xml" ContentType="application/vnd.openxmlformats-officedocument.presentationml.tags+xml"/>
  <Override PartName="/ppt/tags/tag260.xml" ContentType="application/vnd.openxmlformats-officedocument.presentationml.tags+xml"/>
  <Override PartName="/ppt/tags/tag261.xml" ContentType="application/vnd.openxmlformats-officedocument.presentationml.tags+xml"/>
  <Override PartName="/ppt/tags/tag262.xml" ContentType="application/vnd.openxmlformats-officedocument.presentationml.tags+xml"/>
  <Override PartName="/ppt/tags/tag263.xml" ContentType="application/vnd.openxmlformats-officedocument.presentationml.tags+xml"/>
  <Override PartName="/ppt/tags/tag264.xml" ContentType="application/vnd.openxmlformats-officedocument.presentationml.tags+xml"/>
  <Override PartName="/ppt/tags/tag265.xml" ContentType="application/vnd.openxmlformats-officedocument.presentationml.tags+xml"/>
  <Override PartName="/ppt/tags/tag266.xml" ContentType="application/vnd.openxmlformats-officedocument.presentationml.tags+xml"/>
  <Override PartName="/ppt/tags/tag267.xml" ContentType="application/vnd.openxmlformats-officedocument.presentationml.tags+xml"/>
  <Override PartName="/ppt/tags/tag268.xml" ContentType="application/vnd.openxmlformats-officedocument.presentationml.tags+xml"/>
  <Override PartName="/ppt/tags/tag269.xml" ContentType="application/vnd.openxmlformats-officedocument.presentationml.tags+xml"/>
  <Override PartName="/ppt/tags/tag27.xml" ContentType="application/vnd.openxmlformats-officedocument.presentationml.tags+xml"/>
  <Override PartName="/ppt/tags/tag270.xml" ContentType="application/vnd.openxmlformats-officedocument.presentationml.tags+xml"/>
  <Override PartName="/ppt/tags/tag271.xml" ContentType="application/vnd.openxmlformats-officedocument.presentationml.tags+xml"/>
  <Override PartName="/ppt/tags/tag272.xml" ContentType="application/vnd.openxmlformats-officedocument.presentationml.tags+xml"/>
  <Override PartName="/ppt/tags/tag273.xml" ContentType="application/vnd.openxmlformats-officedocument.presentationml.tags+xml"/>
  <Override PartName="/ppt/tags/tag274.xml" ContentType="application/vnd.openxmlformats-officedocument.presentationml.tags+xml"/>
  <Override PartName="/ppt/tags/tag275.xml" ContentType="application/vnd.openxmlformats-officedocument.presentationml.tags+xml"/>
  <Override PartName="/ppt/tags/tag276.xml" ContentType="application/vnd.openxmlformats-officedocument.presentationml.tags+xml"/>
  <Override PartName="/ppt/tags/tag277.xml" ContentType="application/vnd.openxmlformats-officedocument.presentationml.tags+xml"/>
  <Override PartName="/ppt/tags/tag278.xml" ContentType="application/vnd.openxmlformats-officedocument.presentationml.tags+xml"/>
  <Override PartName="/ppt/tags/tag279.xml" ContentType="application/vnd.openxmlformats-officedocument.presentationml.tags+xml"/>
  <Override PartName="/ppt/tags/tag28.xml" ContentType="application/vnd.openxmlformats-officedocument.presentationml.tags+xml"/>
  <Override PartName="/ppt/tags/tag280.xml" ContentType="application/vnd.openxmlformats-officedocument.presentationml.tags+xml"/>
  <Override PartName="/ppt/tags/tag281.xml" ContentType="application/vnd.openxmlformats-officedocument.presentationml.tags+xml"/>
  <Override PartName="/ppt/tags/tag282.xml" ContentType="application/vnd.openxmlformats-officedocument.presentationml.tags+xml"/>
  <Override PartName="/ppt/tags/tag283.xml" ContentType="application/vnd.openxmlformats-officedocument.presentationml.tags+xml"/>
  <Override PartName="/ppt/tags/tag284.xml" ContentType="application/vnd.openxmlformats-officedocument.presentationml.tags+xml"/>
  <Override PartName="/ppt/tags/tag285.xml" ContentType="application/vnd.openxmlformats-officedocument.presentationml.tags+xml"/>
  <Override PartName="/ppt/tags/tag286.xml" ContentType="application/vnd.openxmlformats-officedocument.presentationml.tags+xml"/>
  <Override PartName="/ppt/tags/tag287.xml" ContentType="application/vnd.openxmlformats-officedocument.presentationml.tags+xml"/>
  <Override PartName="/ppt/tags/tag288.xml" ContentType="application/vnd.openxmlformats-officedocument.presentationml.tags+xml"/>
  <Override PartName="/ppt/tags/tag289.xml" ContentType="application/vnd.openxmlformats-officedocument.presentationml.tags+xml"/>
  <Override PartName="/ppt/tags/tag29.xml" ContentType="application/vnd.openxmlformats-officedocument.presentationml.tags+xml"/>
  <Override PartName="/ppt/tags/tag290.xml" ContentType="application/vnd.openxmlformats-officedocument.presentationml.tags+xml"/>
  <Override PartName="/ppt/tags/tag291.xml" ContentType="application/vnd.openxmlformats-officedocument.presentationml.tags+xml"/>
  <Override PartName="/ppt/tags/tag292.xml" ContentType="application/vnd.openxmlformats-officedocument.presentationml.tags+xml"/>
  <Override PartName="/ppt/tags/tag293.xml" ContentType="application/vnd.openxmlformats-officedocument.presentationml.tags+xml"/>
  <Override PartName="/ppt/tags/tag294.xml" ContentType="application/vnd.openxmlformats-officedocument.presentationml.tags+xml"/>
  <Override PartName="/ppt/tags/tag295.xml" ContentType="application/vnd.openxmlformats-officedocument.presentationml.tags+xml"/>
  <Override PartName="/ppt/tags/tag296.xml" ContentType="application/vnd.openxmlformats-officedocument.presentationml.tags+xml"/>
  <Override PartName="/ppt/tags/tag297.xml" ContentType="application/vnd.openxmlformats-officedocument.presentationml.tags+xml"/>
  <Override PartName="/ppt/tags/tag298.xml" ContentType="application/vnd.openxmlformats-officedocument.presentationml.tags+xml"/>
  <Override PartName="/ppt/tags/tag299.xml" ContentType="application/vnd.openxmlformats-officedocument.presentationml.tags+xml"/>
  <Override PartName="/ppt/tags/tag3.xml" ContentType="application/vnd.openxmlformats-officedocument.presentationml.tags+xml"/>
  <Override PartName="/ppt/tags/tag30.xml" ContentType="application/vnd.openxmlformats-officedocument.presentationml.tags+xml"/>
  <Override PartName="/ppt/tags/tag300.xml" ContentType="application/vnd.openxmlformats-officedocument.presentationml.tags+xml"/>
  <Override PartName="/ppt/tags/tag301.xml" ContentType="application/vnd.openxmlformats-officedocument.presentationml.tags+xml"/>
  <Override PartName="/ppt/tags/tag302.xml" ContentType="application/vnd.openxmlformats-officedocument.presentationml.tags+xml"/>
  <Override PartName="/ppt/tags/tag303.xml" ContentType="application/vnd.openxmlformats-officedocument.presentationml.tags+xml"/>
  <Override PartName="/ppt/tags/tag304.xml" ContentType="application/vnd.openxmlformats-officedocument.presentationml.tags+xml"/>
  <Override PartName="/ppt/tags/tag305.xml" ContentType="application/vnd.openxmlformats-officedocument.presentationml.tags+xml"/>
  <Override PartName="/ppt/tags/tag306.xml" ContentType="application/vnd.openxmlformats-officedocument.presentationml.tags+xml"/>
  <Override PartName="/ppt/tags/tag307.xml" ContentType="application/vnd.openxmlformats-officedocument.presentationml.tags+xml"/>
  <Override PartName="/ppt/tags/tag308.xml" ContentType="application/vnd.openxmlformats-officedocument.presentationml.tags+xml"/>
  <Override PartName="/ppt/tags/tag309.xml" ContentType="application/vnd.openxmlformats-officedocument.presentationml.tags+xml"/>
  <Override PartName="/ppt/tags/tag31.xml" ContentType="application/vnd.openxmlformats-officedocument.presentationml.tags+xml"/>
  <Override PartName="/ppt/tags/tag310.xml" ContentType="application/vnd.openxmlformats-officedocument.presentationml.tags+xml"/>
  <Override PartName="/ppt/tags/tag311.xml" ContentType="application/vnd.openxmlformats-officedocument.presentationml.tags+xml"/>
  <Override PartName="/ppt/tags/tag312.xml" ContentType="application/vnd.openxmlformats-officedocument.presentationml.tags+xml"/>
  <Override PartName="/ppt/tags/tag313.xml" ContentType="application/vnd.openxmlformats-officedocument.presentationml.tags+xml"/>
  <Override PartName="/ppt/tags/tag314.xml" ContentType="application/vnd.openxmlformats-officedocument.presentationml.tags+xml"/>
  <Override PartName="/ppt/tags/tag315.xml" ContentType="application/vnd.openxmlformats-officedocument.presentationml.tags+xml"/>
  <Override PartName="/ppt/tags/tag316.xml" ContentType="application/vnd.openxmlformats-officedocument.presentationml.tags+xml"/>
  <Override PartName="/ppt/tags/tag317.xml" ContentType="application/vnd.openxmlformats-officedocument.presentationml.tags+xml"/>
  <Override PartName="/ppt/tags/tag318.xml" ContentType="application/vnd.openxmlformats-officedocument.presentationml.tags+xml"/>
  <Override PartName="/ppt/tags/tag319.xml" ContentType="application/vnd.openxmlformats-officedocument.presentationml.tags+xml"/>
  <Override PartName="/ppt/tags/tag32.xml" ContentType="application/vnd.openxmlformats-officedocument.presentationml.tags+xml"/>
  <Override PartName="/ppt/tags/tag320.xml" ContentType="application/vnd.openxmlformats-officedocument.presentationml.tags+xml"/>
  <Override PartName="/ppt/tags/tag321.xml" ContentType="application/vnd.openxmlformats-officedocument.presentationml.tags+xml"/>
  <Override PartName="/ppt/tags/tag322.xml" ContentType="application/vnd.openxmlformats-officedocument.presentationml.tags+xml"/>
  <Override PartName="/ppt/tags/tag323.xml" ContentType="application/vnd.openxmlformats-officedocument.presentationml.tags+xml"/>
  <Override PartName="/ppt/tags/tag324.xml" ContentType="application/vnd.openxmlformats-officedocument.presentationml.tags+xml"/>
  <Override PartName="/ppt/tags/tag325.xml" ContentType="application/vnd.openxmlformats-officedocument.presentationml.tags+xml"/>
  <Override PartName="/ppt/tags/tag326.xml" ContentType="application/vnd.openxmlformats-officedocument.presentationml.tags+xml"/>
  <Override PartName="/ppt/tags/tag327.xml" ContentType="application/vnd.openxmlformats-officedocument.presentationml.tags+xml"/>
  <Override PartName="/ppt/tags/tag328.xml" ContentType="application/vnd.openxmlformats-officedocument.presentationml.tags+xml"/>
  <Override PartName="/ppt/tags/tag329.xml" ContentType="application/vnd.openxmlformats-officedocument.presentationml.tags+xml"/>
  <Override PartName="/ppt/tags/tag33.xml" ContentType="application/vnd.openxmlformats-officedocument.presentationml.tags+xml"/>
  <Override PartName="/ppt/tags/tag330.xml" ContentType="application/vnd.openxmlformats-officedocument.presentationml.tags+xml"/>
  <Override PartName="/ppt/tags/tag331.xml" ContentType="application/vnd.openxmlformats-officedocument.presentationml.tags+xml"/>
  <Override PartName="/ppt/tags/tag332.xml" ContentType="application/vnd.openxmlformats-officedocument.presentationml.tags+xml"/>
  <Override PartName="/ppt/tags/tag333.xml" ContentType="application/vnd.openxmlformats-officedocument.presentationml.tags+xml"/>
  <Override PartName="/ppt/tags/tag334.xml" ContentType="application/vnd.openxmlformats-officedocument.presentationml.tags+xml"/>
  <Override PartName="/ppt/tags/tag335.xml" ContentType="application/vnd.openxmlformats-officedocument.presentationml.tags+xml"/>
  <Override PartName="/ppt/tags/tag336.xml" ContentType="application/vnd.openxmlformats-officedocument.presentationml.tags+xml"/>
  <Override PartName="/ppt/tags/tag337.xml" ContentType="application/vnd.openxmlformats-officedocument.presentationml.tags+xml"/>
  <Override PartName="/ppt/tags/tag338.xml" ContentType="application/vnd.openxmlformats-officedocument.presentationml.tags+xml"/>
  <Override PartName="/ppt/tags/tag339.xml" ContentType="application/vnd.openxmlformats-officedocument.presentationml.tags+xml"/>
  <Override PartName="/ppt/tags/tag34.xml" ContentType="application/vnd.openxmlformats-officedocument.presentationml.tags+xml"/>
  <Override PartName="/ppt/tags/tag340.xml" ContentType="application/vnd.openxmlformats-officedocument.presentationml.tags+xml"/>
  <Override PartName="/ppt/tags/tag341.xml" ContentType="application/vnd.openxmlformats-officedocument.presentationml.tags+xml"/>
  <Override PartName="/ppt/tags/tag342.xml" ContentType="application/vnd.openxmlformats-officedocument.presentationml.tags+xml"/>
  <Override PartName="/ppt/tags/tag343.xml" ContentType="application/vnd.openxmlformats-officedocument.presentationml.tags+xml"/>
  <Override PartName="/ppt/tags/tag344.xml" ContentType="application/vnd.openxmlformats-officedocument.presentationml.tags+xml"/>
  <Override PartName="/ppt/tags/tag345.xml" ContentType="application/vnd.openxmlformats-officedocument.presentationml.tags+xml"/>
  <Override PartName="/ppt/tags/tag346.xml" ContentType="application/vnd.openxmlformats-officedocument.presentationml.tags+xml"/>
  <Override PartName="/ppt/tags/tag347.xml" ContentType="application/vnd.openxmlformats-officedocument.presentationml.tags+xml"/>
  <Override PartName="/ppt/tags/tag348.xml" ContentType="application/vnd.openxmlformats-officedocument.presentationml.tags+xml"/>
  <Override PartName="/ppt/tags/tag349.xml" ContentType="application/vnd.openxmlformats-officedocument.presentationml.tags+xml"/>
  <Override PartName="/ppt/tags/tag35.xml" ContentType="application/vnd.openxmlformats-officedocument.presentationml.tags+xml"/>
  <Override PartName="/ppt/tags/tag350.xml" ContentType="application/vnd.openxmlformats-officedocument.presentationml.tags+xml"/>
  <Override PartName="/ppt/tags/tag351.xml" ContentType="application/vnd.openxmlformats-officedocument.presentationml.tags+xml"/>
  <Override PartName="/ppt/tags/tag352.xml" ContentType="application/vnd.openxmlformats-officedocument.presentationml.tags+xml"/>
  <Override PartName="/ppt/tags/tag353.xml" ContentType="application/vnd.openxmlformats-officedocument.presentationml.tags+xml"/>
  <Override PartName="/ppt/tags/tag354.xml" ContentType="application/vnd.openxmlformats-officedocument.presentationml.tags+xml"/>
  <Override PartName="/ppt/tags/tag355.xml" ContentType="application/vnd.openxmlformats-officedocument.presentationml.tags+xml"/>
  <Override PartName="/ppt/tags/tag356.xml" ContentType="application/vnd.openxmlformats-officedocument.presentationml.tags+xml"/>
  <Override PartName="/ppt/tags/tag357.xml" ContentType="application/vnd.openxmlformats-officedocument.presentationml.tags+xml"/>
  <Override PartName="/ppt/tags/tag358.xml" ContentType="application/vnd.openxmlformats-officedocument.presentationml.tags+xml"/>
  <Override PartName="/ppt/tags/tag359.xml" ContentType="application/vnd.openxmlformats-officedocument.presentationml.tags+xml"/>
  <Override PartName="/ppt/tags/tag36.xml" ContentType="application/vnd.openxmlformats-officedocument.presentationml.tags+xml"/>
  <Override PartName="/ppt/tags/tag360.xml" ContentType="application/vnd.openxmlformats-officedocument.presentationml.tags+xml"/>
  <Override PartName="/ppt/tags/tag361.xml" ContentType="application/vnd.openxmlformats-officedocument.presentationml.tags+xml"/>
  <Override PartName="/ppt/tags/tag362.xml" ContentType="application/vnd.openxmlformats-officedocument.presentationml.tags+xml"/>
  <Override PartName="/ppt/tags/tag363.xml" ContentType="application/vnd.openxmlformats-officedocument.presentationml.tags+xml"/>
  <Override PartName="/ppt/tags/tag364.xml" ContentType="application/vnd.openxmlformats-officedocument.presentationml.tags+xml"/>
  <Override PartName="/ppt/tags/tag365.xml" ContentType="application/vnd.openxmlformats-officedocument.presentationml.tags+xml"/>
  <Override PartName="/ppt/tags/tag366.xml" ContentType="application/vnd.openxmlformats-officedocument.presentationml.tags+xml"/>
  <Override PartName="/ppt/tags/tag367.xml" ContentType="application/vnd.openxmlformats-officedocument.presentationml.tags+xml"/>
  <Override PartName="/ppt/tags/tag368.xml" ContentType="application/vnd.openxmlformats-officedocument.presentationml.tags+xml"/>
  <Override PartName="/ppt/tags/tag369.xml" ContentType="application/vnd.openxmlformats-officedocument.presentationml.tags+xml"/>
  <Override PartName="/ppt/tags/tag37.xml" ContentType="application/vnd.openxmlformats-officedocument.presentationml.tags+xml"/>
  <Override PartName="/ppt/tags/tag370.xml" ContentType="application/vnd.openxmlformats-officedocument.presentationml.tags+xml"/>
  <Override PartName="/ppt/tags/tag371.xml" ContentType="application/vnd.openxmlformats-officedocument.presentationml.tags+xml"/>
  <Override PartName="/ppt/tags/tag372.xml" ContentType="application/vnd.openxmlformats-officedocument.presentationml.tags+xml"/>
  <Override PartName="/ppt/tags/tag373.xml" ContentType="application/vnd.openxmlformats-officedocument.presentationml.tags+xml"/>
  <Override PartName="/ppt/tags/tag374.xml" ContentType="application/vnd.openxmlformats-officedocument.presentationml.tags+xml"/>
  <Override PartName="/ppt/tags/tag375.xml" ContentType="application/vnd.openxmlformats-officedocument.presentationml.tags+xml"/>
  <Override PartName="/ppt/tags/tag376.xml" ContentType="application/vnd.openxmlformats-officedocument.presentationml.tags+xml"/>
  <Override PartName="/ppt/tags/tag377.xml" ContentType="application/vnd.openxmlformats-officedocument.presentationml.tags+xml"/>
  <Override PartName="/ppt/tags/tag378.xml" ContentType="application/vnd.openxmlformats-officedocument.presentationml.tags+xml"/>
  <Override PartName="/ppt/tags/tag379.xml" ContentType="application/vnd.openxmlformats-officedocument.presentationml.tags+xml"/>
  <Override PartName="/ppt/tags/tag38.xml" ContentType="application/vnd.openxmlformats-officedocument.presentationml.tags+xml"/>
  <Override PartName="/ppt/tags/tag380.xml" ContentType="application/vnd.openxmlformats-officedocument.presentationml.tags+xml"/>
  <Override PartName="/ppt/tags/tag381.xml" ContentType="application/vnd.openxmlformats-officedocument.presentationml.tags+xml"/>
  <Override PartName="/ppt/tags/tag382.xml" ContentType="application/vnd.openxmlformats-officedocument.presentationml.tags+xml"/>
  <Override PartName="/ppt/tags/tag383.xml" ContentType="application/vnd.openxmlformats-officedocument.presentationml.tags+xml"/>
  <Override PartName="/ppt/tags/tag384.xml" ContentType="application/vnd.openxmlformats-officedocument.presentationml.tags+xml"/>
  <Override PartName="/ppt/tags/tag385.xml" ContentType="application/vnd.openxmlformats-officedocument.presentationml.tags+xml"/>
  <Override PartName="/ppt/tags/tag386.xml" ContentType="application/vnd.openxmlformats-officedocument.presentationml.tags+xml"/>
  <Override PartName="/ppt/tags/tag387.xml" ContentType="application/vnd.openxmlformats-officedocument.presentationml.tags+xml"/>
  <Override PartName="/ppt/tags/tag388.xml" ContentType="application/vnd.openxmlformats-officedocument.presentationml.tags+xml"/>
  <Override PartName="/ppt/tags/tag389.xml" ContentType="application/vnd.openxmlformats-officedocument.presentationml.tags+xml"/>
  <Override PartName="/ppt/tags/tag39.xml" ContentType="application/vnd.openxmlformats-officedocument.presentationml.tags+xml"/>
  <Override PartName="/ppt/tags/tag390.xml" ContentType="application/vnd.openxmlformats-officedocument.presentationml.tags+xml"/>
  <Override PartName="/ppt/tags/tag391.xml" ContentType="application/vnd.openxmlformats-officedocument.presentationml.tags+xml"/>
  <Override PartName="/ppt/tags/tag392.xml" ContentType="application/vnd.openxmlformats-officedocument.presentationml.tags+xml"/>
  <Override PartName="/ppt/tags/tag393.xml" ContentType="application/vnd.openxmlformats-officedocument.presentationml.tags+xml"/>
  <Override PartName="/ppt/tags/tag394.xml" ContentType="application/vnd.openxmlformats-officedocument.presentationml.tags+xml"/>
  <Override PartName="/ppt/tags/tag395.xml" ContentType="application/vnd.openxmlformats-officedocument.presentationml.tags+xml"/>
  <Override PartName="/ppt/tags/tag396.xml" ContentType="application/vnd.openxmlformats-officedocument.presentationml.tags+xml"/>
  <Override PartName="/ppt/tags/tag397.xml" ContentType="application/vnd.openxmlformats-officedocument.presentationml.tags+xml"/>
  <Override PartName="/ppt/tags/tag398.xml" ContentType="application/vnd.openxmlformats-officedocument.presentationml.tags+xml"/>
  <Override PartName="/ppt/tags/tag399.xml" ContentType="application/vnd.openxmlformats-officedocument.presentationml.tags+xml"/>
  <Override PartName="/ppt/tags/tag4.xml" ContentType="application/vnd.openxmlformats-officedocument.presentationml.tags+xml"/>
  <Override PartName="/ppt/tags/tag40.xml" ContentType="application/vnd.openxmlformats-officedocument.presentationml.tags+xml"/>
  <Override PartName="/ppt/tags/tag400.xml" ContentType="application/vnd.openxmlformats-officedocument.presentationml.tags+xml"/>
  <Override PartName="/ppt/tags/tag401.xml" ContentType="application/vnd.openxmlformats-officedocument.presentationml.tags+xml"/>
  <Override PartName="/ppt/tags/tag402.xml" ContentType="application/vnd.openxmlformats-officedocument.presentationml.tags+xml"/>
  <Override PartName="/ppt/tags/tag403.xml" ContentType="application/vnd.openxmlformats-officedocument.presentationml.tags+xml"/>
  <Override PartName="/ppt/tags/tag404.xml" ContentType="application/vnd.openxmlformats-officedocument.presentationml.tags+xml"/>
  <Override PartName="/ppt/tags/tag405.xml" ContentType="application/vnd.openxmlformats-officedocument.presentationml.tags+xml"/>
  <Override PartName="/ppt/tags/tag406.xml" ContentType="application/vnd.openxmlformats-officedocument.presentationml.tags+xml"/>
  <Override PartName="/ppt/tags/tag407.xml" ContentType="application/vnd.openxmlformats-officedocument.presentationml.tags+xml"/>
  <Override PartName="/ppt/tags/tag408.xml" ContentType="application/vnd.openxmlformats-officedocument.presentationml.tags+xml"/>
  <Override PartName="/ppt/tags/tag409.xml" ContentType="application/vnd.openxmlformats-officedocument.presentationml.tags+xml"/>
  <Override PartName="/ppt/tags/tag41.xml" ContentType="application/vnd.openxmlformats-officedocument.presentationml.tags+xml"/>
  <Override PartName="/ppt/tags/tag410.xml" ContentType="application/vnd.openxmlformats-officedocument.presentationml.tags+xml"/>
  <Override PartName="/ppt/tags/tag411.xml" ContentType="application/vnd.openxmlformats-officedocument.presentationml.tags+xml"/>
  <Override PartName="/ppt/tags/tag412.xml" ContentType="application/vnd.openxmlformats-officedocument.presentationml.tags+xml"/>
  <Override PartName="/ppt/tags/tag413.xml" ContentType="application/vnd.openxmlformats-officedocument.presentationml.tags+xml"/>
  <Override PartName="/ppt/tags/tag414.xml" ContentType="application/vnd.openxmlformats-officedocument.presentationml.tags+xml"/>
  <Override PartName="/ppt/tags/tag415.xml" ContentType="application/vnd.openxmlformats-officedocument.presentationml.tags+xml"/>
  <Override PartName="/ppt/tags/tag416.xml" ContentType="application/vnd.openxmlformats-officedocument.presentationml.tags+xml"/>
  <Override PartName="/ppt/tags/tag417.xml" ContentType="application/vnd.openxmlformats-officedocument.presentationml.tags+xml"/>
  <Override PartName="/ppt/tags/tag418.xml" ContentType="application/vnd.openxmlformats-officedocument.presentationml.tags+xml"/>
  <Override PartName="/ppt/tags/tag419.xml" ContentType="application/vnd.openxmlformats-officedocument.presentationml.tags+xml"/>
  <Override PartName="/ppt/tags/tag42.xml" ContentType="application/vnd.openxmlformats-officedocument.presentationml.tags+xml"/>
  <Override PartName="/ppt/tags/tag420.xml" ContentType="application/vnd.openxmlformats-officedocument.presentationml.tags+xml"/>
  <Override PartName="/ppt/tags/tag421.xml" ContentType="application/vnd.openxmlformats-officedocument.presentationml.tags+xml"/>
  <Override PartName="/ppt/tags/tag422.xml" ContentType="application/vnd.openxmlformats-officedocument.presentationml.tags+xml"/>
  <Override PartName="/ppt/tags/tag423.xml" ContentType="application/vnd.openxmlformats-officedocument.presentationml.tags+xml"/>
  <Override PartName="/ppt/tags/tag424.xml" ContentType="application/vnd.openxmlformats-officedocument.presentationml.tags+xml"/>
  <Override PartName="/ppt/tags/tag425.xml" ContentType="application/vnd.openxmlformats-officedocument.presentationml.tags+xml"/>
  <Override PartName="/ppt/tags/tag426.xml" ContentType="application/vnd.openxmlformats-officedocument.presentationml.tags+xml"/>
  <Override PartName="/ppt/tags/tag427.xml" ContentType="application/vnd.openxmlformats-officedocument.presentationml.tags+xml"/>
  <Override PartName="/ppt/tags/tag428.xml" ContentType="application/vnd.openxmlformats-officedocument.presentationml.tags+xml"/>
  <Override PartName="/ppt/tags/tag429.xml" ContentType="application/vnd.openxmlformats-officedocument.presentationml.tags+xml"/>
  <Override PartName="/ppt/tags/tag43.xml" ContentType="application/vnd.openxmlformats-officedocument.presentationml.tags+xml"/>
  <Override PartName="/ppt/tags/tag430.xml" ContentType="application/vnd.openxmlformats-officedocument.presentationml.tags+xml"/>
  <Override PartName="/ppt/tags/tag431.xml" ContentType="application/vnd.openxmlformats-officedocument.presentationml.tags+xml"/>
  <Override PartName="/ppt/tags/tag432.xml" ContentType="application/vnd.openxmlformats-officedocument.presentationml.tags+xml"/>
  <Override PartName="/ppt/tags/tag433.xml" ContentType="application/vnd.openxmlformats-officedocument.presentationml.tags+xml"/>
  <Override PartName="/ppt/tags/tag434.xml" ContentType="application/vnd.openxmlformats-officedocument.presentationml.tags+xml"/>
  <Override PartName="/ppt/tags/tag435.xml" ContentType="application/vnd.openxmlformats-officedocument.presentationml.tags+xml"/>
  <Override PartName="/ppt/tags/tag436.xml" ContentType="application/vnd.openxmlformats-officedocument.presentationml.tags+xml"/>
  <Override PartName="/ppt/tags/tag437.xml" ContentType="application/vnd.openxmlformats-officedocument.presentationml.tags+xml"/>
  <Override PartName="/ppt/tags/tag438.xml" ContentType="application/vnd.openxmlformats-officedocument.presentationml.tags+xml"/>
  <Override PartName="/ppt/tags/tag439.xml" ContentType="application/vnd.openxmlformats-officedocument.presentationml.tags+xml"/>
  <Override PartName="/ppt/tags/tag44.xml" ContentType="application/vnd.openxmlformats-officedocument.presentationml.tags+xml"/>
  <Override PartName="/ppt/tags/tag440.xml" ContentType="application/vnd.openxmlformats-officedocument.presentationml.tags+xml"/>
  <Override PartName="/ppt/tags/tag441.xml" ContentType="application/vnd.openxmlformats-officedocument.presentationml.tags+xml"/>
  <Override PartName="/ppt/tags/tag442.xml" ContentType="application/vnd.openxmlformats-officedocument.presentationml.tags+xml"/>
  <Override PartName="/ppt/tags/tag443.xml" ContentType="application/vnd.openxmlformats-officedocument.presentationml.tags+xml"/>
  <Override PartName="/ppt/tags/tag444.xml" ContentType="application/vnd.openxmlformats-officedocument.presentationml.tags+xml"/>
  <Override PartName="/ppt/tags/tag445.xml" ContentType="application/vnd.openxmlformats-officedocument.presentationml.tags+xml"/>
  <Override PartName="/ppt/tags/tag446.xml" ContentType="application/vnd.openxmlformats-officedocument.presentationml.tags+xml"/>
  <Override PartName="/ppt/tags/tag447.xml" ContentType="application/vnd.openxmlformats-officedocument.presentationml.tags+xml"/>
  <Override PartName="/ppt/tags/tag448.xml" ContentType="application/vnd.openxmlformats-officedocument.presentationml.tags+xml"/>
  <Override PartName="/ppt/tags/tag449.xml" ContentType="application/vnd.openxmlformats-officedocument.presentationml.tags+xml"/>
  <Override PartName="/ppt/tags/tag45.xml" ContentType="application/vnd.openxmlformats-officedocument.presentationml.tags+xml"/>
  <Override PartName="/ppt/tags/tag450.xml" ContentType="application/vnd.openxmlformats-officedocument.presentationml.tags+xml"/>
  <Override PartName="/ppt/tags/tag451.xml" ContentType="application/vnd.openxmlformats-officedocument.presentationml.tags+xml"/>
  <Override PartName="/ppt/tags/tag452.xml" ContentType="application/vnd.openxmlformats-officedocument.presentationml.tags+xml"/>
  <Override PartName="/ppt/tags/tag453.xml" ContentType="application/vnd.openxmlformats-officedocument.presentationml.tags+xml"/>
  <Override PartName="/ppt/tags/tag454.xml" ContentType="application/vnd.openxmlformats-officedocument.presentationml.tags+xml"/>
  <Override PartName="/ppt/tags/tag455.xml" ContentType="application/vnd.openxmlformats-officedocument.presentationml.tags+xml"/>
  <Override PartName="/ppt/tags/tag456.xml" ContentType="application/vnd.openxmlformats-officedocument.presentationml.tags+xml"/>
  <Override PartName="/ppt/tags/tag457.xml" ContentType="application/vnd.openxmlformats-officedocument.presentationml.tags+xml"/>
  <Override PartName="/ppt/tags/tag458.xml" ContentType="application/vnd.openxmlformats-officedocument.presentationml.tags+xml"/>
  <Override PartName="/ppt/tags/tag459.xml" ContentType="application/vnd.openxmlformats-officedocument.presentationml.tags+xml"/>
  <Override PartName="/ppt/tags/tag46.xml" ContentType="application/vnd.openxmlformats-officedocument.presentationml.tags+xml"/>
  <Override PartName="/ppt/tags/tag460.xml" ContentType="application/vnd.openxmlformats-officedocument.presentationml.tags+xml"/>
  <Override PartName="/ppt/tags/tag461.xml" ContentType="application/vnd.openxmlformats-officedocument.presentationml.tags+xml"/>
  <Override PartName="/ppt/tags/tag462.xml" ContentType="application/vnd.openxmlformats-officedocument.presentationml.tags+xml"/>
  <Override PartName="/ppt/tags/tag463.xml" ContentType="application/vnd.openxmlformats-officedocument.presentationml.tags+xml"/>
  <Override PartName="/ppt/tags/tag464.xml" ContentType="application/vnd.openxmlformats-officedocument.presentationml.tags+xml"/>
  <Override PartName="/ppt/tags/tag465.xml" ContentType="application/vnd.openxmlformats-officedocument.presentationml.tags+xml"/>
  <Override PartName="/ppt/tags/tag466.xml" ContentType="application/vnd.openxmlformats-officedocument.presentationml.tags+xml"/>
  <Override PartName="/ppt/tags/tag467.xml" ContentType="application/vnd.openxmlformats-officedocument.presentationml.tags+xml"/>
  <Override PartName="/ppt/tags/tag468.xml" ContentType="application/vnd.openxmlformats-officedocument.presentationml.tags+xml"/>
  <Override PartName="/ppt/tags/tag469.xml" ContentType="application/vnd.openxmlformats-officedocument.presentationml.tags+xml"/>
  <Override PartName="/ppt/tags/tag47.xml" ContentType="application/vnd.openxmlformats-officedocument.presentationml.tags+xml"/>
  <Override PartName="/ppt/tags/tag470.xml" ContentType="application/vnd.openxmlformats-officedocument.presentationml.tags+xml"/>
  <Override PartName="/ppt/tags/tag471.xml" ContentType="application/vnd.openxmlformats-officedocument.presentationml.tags+xml"/>
  <Override PartName="/ppt/tags/tag472.xml" ContentType="application/vnd.openxmlformats-officedocument.presentationml.tags+xml"/>
  <Override PartName="/ppt/tags/tag473.xml" ContentType="application/vnd.openxmlformats-officedocument.presentationml.tags+xml"/>
  <Override PartName="/ppt/tags/tag474.xml" ContentType="application/vnd.openxmlformats-officedocument.presentationml.tags+xml"/>
  <Override PartName="/ppt/tags/tag475.xml" ContentType="application/vnd.openxmlformats-officedocument.presentationml.tags+xml"/>
  <Override PartName="/ppt/tags/tag476.xml" ContentType="application/vnd.openxmlformats-officedocument.presentationml.tags+xml"/>
  <Override PartName="/ppt/tags/tag477.xml" ContentType="application/vnd.openxmlformats-officedocument.presentationml.tags+xml"/>
  <Override PartName="/ppt/tags/tag478.xml" ContentType="application/vnd.openxmlformats-officedocument.presentationml.tags+xml"/>
  <Override PartName="/ppt/tags/tag479.xml" ContentType="application/vnd.openxmlformats-officedocument.presentationml.tags+xml"/>
  <Override PartName="/ppt/tags/tag48.xml" ContentType="application/vnd.openxmlformats-officedocument.presentationml.tags+xml"/>
  <Override PartName="/ppt/tags/tag480.xml" ContentType="application/vnd.openxmlformats-officedocument.presentationml.tags+xml"/>
  <Override PartName="/ppt/tags/tag481.xml" ContentType="application/vnd.openxmlformats-officedocument.presentationml.tags+xml"/>
  <Override PartName="/ppt/tags/tag482.xml" ContentType="application/vnd.openxmlformats-officedocument.presentationml.tags+xml"/>
  <Override PartName="/ppt/tags/tag483.xml" ContentType="application/vnd.openxmlformats-officedocument.presentationml.tags+xml"/>
  <Override PartName="/ppt/tags/tag484.xml" ContentType="application/vnd.openxmlformats-officedocument.presentationml.tags+xml"/>
  <Override PartName="/ppt/tags/tag485.xml" ContentType="application/vnd.openxmlformats-officedocument.presentationml.tags+xml"/>
  <Override PartName="/ppt/tags/tag486.xml" ContentType="application/vnd.openxmlformats-officedocument.presentationml.tags+xml"/>
  <Override PartName="/ppt/tags/tag487.xml" ContentType="application/vnd.openxmlformats-officedocument.presentationml.tags+xml"/>
  <Override PartName="/ppt/tags/tag488.xml" ContentType="application/vnd.openxmlformats-officedocument.presentationml.tags+xml"/>
  <Override PartName="/ppt/tags/tag489.xml" ContentType="application/vnd.openxmlformats-officedocument.presentationml.tags+xml"/>
  <Override PartName="/ppt/tags/tag49.xml" ContentType="application/vnd.openxmlformats-officedocument.presentationml.tags+xml"/>
  <Override PartName="/ppt/tags/tag490.xml" ContentType="application/vnd.openxmlformats-officedocument.presentationml.tags+xml"/>
  <Override PartName="/ppt/tags/tag491.xml" ContentType="application/vnd.openxmlformats-officedocument.presentationml.tags+xml"/>
  <Override PartName="/ppt/tags/tag492.xml" ContentType="application/vnd.openxmlformats-officedocument.presentationml.tags+xml"/>
  <Override PartName="/ppt/tags/tag493.xml" ContentType="application/vnd.openxmlformats-officedocument.presentationml.tags+xml"/>
  <Override PartName="/ppt/tags/tag494.xml" ContentType="application/vnd.openxmlformats-officedocument.presentationml.tags+xml"/>
  <Override PartName="/ppt/tags/tag495.xml" ContentType="application/vnd.openxmlformats-officedocument.presentationml.tags+xml"/>
  <Override PartName="/ppt/tags/tag496.xml" ContentType="application/vnd.openxmlformats-officedocument.presentationml.tags+xml"/>
  <Override PartName="/ppt/tags/tag497.xml" ContentType="application/vnd.openxmlformats-officedocument.presentationml.tags+xml"/>
  <Override PartName="/ppt/tags/tag498.xml" ContentType="application/vnd.openxmlformats-officedocument.presentationml.tags+xml"/>
  <Override PartName="/ppt/tags/tag499.xml" ContentType="application/vnd.openxmlformats-officedocument.presentationml.tags+xml"/>
  <Override PartName="/ppt/tags/tag5.xml" ContentType="application/vnd.openxmlformats-officedocument.presentationml.tags+xml"/>
  <Override PartName="/ppt/tags/tag50.xml" ContentType="application/vnd.openxmlformats-officedocument.presentationml.tags+xml"/>
  <Override PartName="/ppt/tags/tag500.xml" ContentType="application/vnd.openxmlformats-officedocument.presentationml.tags+xml"/>
  <Override PartName="/ppt/tags/tag501.xml" ContentType="application/vnd.openxmlformats-officedocument.presentationml.tags+xml"/>
  <Override PartName="/ppt/tags/tag502.xml" ContentType="application/vnd.openxmlformats-officedocument.presentationml.tags+xml"/>
  <Override PartName="/ppt/tags/tag503.xml" ContentType="application/vnd.openxmlformats-officedocument.presentationml.tags+xml"/>
  <Override PartName="/ppt/tags/tag504.xml" ContentType="application/vnd.openxmlformats-officedocument.presentationml.tags+xml"/>
  <Override PartName="/ppt/tags/tag505.xml" ContentType="application/vnd.openxmlformats-officedocument.presentationml.tags+xml"/>
  <Override PartName="/ppt/tags/tag506.xml" ContentType="application/vnd.openxmlformats-officedocument.presentationml.tags+xml"/>
  <Override PartName="/ppt/tags/tag507.xml" ContentType="application/vnd.openxmlformats-officedocument.presentationml.tags+xml"/>
  <Override PartName="/ppt/tags/tag508.xml" ContentType="application/vnd.openxmlformats-officedocument.presentationml.tags+xml"/>
  <Override PartName="/ppt/tags/tag509.xml" ContentType="application/vnd.openxmlformats-officedocument.presentationml.tags+xml"/>
  <Override PartName="/ppt/tags/tag51.xml" ContentType="application/vnd.openxmlformats-officedocument.presentationml.tags+xml"/>
  <Override PartName="/ppt/tags/tag510.xml" ContentType="application/vnd.openxmlformats-officedocument.presentationml.tags+xml"/>
  <Override PartName="/ppt/tags/tag511.xml" ContentType="application/vnd.openxmlformats-officedocument.presentationml.tags+xml"/>
  <Override PartName="/ppt/tags/tag512.xml" ContentType="application/vnd.openxmlformats-officedocument.presentationml.tags+xml"/>
  <Override PartName="/ppt/tags/tag513.xml" ContentType="application/vnd.openxmlformats-officedocument.presentationml.tags+xml"/>
  <Override PartName="/ppt/tags/tag514.xml" ContentType="application/vnd.openxmlformats-officedocument.presentationml.tags+xml"/>
  <Override PartName="/ppt/tags/tag515.xml" ContentType="application/vnd.openxmlformats-officedocument.presentationml.tags+xml"/>
  <Override PartName="/ppt/tags/tag516.xml" ContentType="application/vnd.openxmlformats-officedocument.presentationml.tags+xml"/>
  <Override PartName="/ppt/tags/tag517.xml" ContentType="application/vnd.openxmlformats-officedocument.presentationml.tags+xml"/>
  <Override PartName="/ppt/tags/tag518.xml" ContentType="application/vnd.openxmlformats-officedocument.presentationml.tags+xml"/>
  <Override PartName="/ppt/tags/tag519.xml" ContentType="application/vnd.openxmlformats-officedocument.presentationml.tags+xml"/>
  <Override PartName="/ppt/tags/tag52.xml" ContentType="application/vnd.openxmlformats-officedocument.presentationml.tags+xml"/>
  <Override PartName="/ppt/tags/tag520.xml" ContentType="application/vnd.openxmlformats-officedocument.presentationml.tags+xml"/>
  <Override PartName="/ppt/tags/tag521.xml" ContentType="application/vnd.openxmlformats-officedocument.presentationml.tags+xml"/>
  <Override PartName="/ppt/tags/tag522.xml" ContentType="application/vnd.openxmlformats-officedocument.presentationml.tags+xml"/>
  <Override PartName="/ppt/tags/tag523.xml" ContentType="application/vnd.openxmlformats-officedocument.presentationml.tags+xml"/>
  <Override PartName="/ppt/tags/tag524.xml" ContentType="application/vnd.openxmlformats-officedocument.presentationml.tags+xml"/>
  <Override PartName="/ppt/tags/tag525.xml" ContentType="application/vnd.openxmlformats-officedocument.presentationml.tags+xml"/>
  <Override PartName="/ppt/tags/tag526.xml" ContentType="application/vnd.openxmlformats-officedocument.presentationml.tags+xml"/>
  <Override PartName="/ppt/tags/tag527.xml" ContentType="application/vnd.openxmlformats-officedocument.presentationml.tags+xml"/>
  <Override PartName="/ppt/tags/tag528.xml" ContentType="application/vnd.openxmlformats-officedocument.presentationml.tags+xml"/>
  <Override PartName="/ppt/tags/tag529.xml" ContentType="application/vnd.openxmlformats-officedocument.presentationml.tags+xml"/>
  <Override PartName="/ppt/tags/tag53.xml" ContentType="application/vnd.openxmlformats-officedocument.presentationml.tags+xml"/>
  <Override PartName="/ppt/tags/tag530.xml" ContentType="application/vnd.openxmlformats-officedocument.presentationml.tags+xml"/>
  <Override PartName="/ppt/tags/tag531.xml" ContentType="application/vnd.openxmlformats-officedocument.presentationml.tags+xml"/>
  <Override PartName="/ppt/tags/tag532.xml" ContentType="application/vnd.openxmlformats-officedocument.presentationml.tags+xml"/>
  <Override PartName="/ppt/tags/tag533.xml" ContentType="application/vnd.openxmlformats-officedocument.presentationml.tags+xml"/>
  <Override PartName="/ppt/tags/tag534.xml" ContentType="application/vnd.openxmlformats-officedocument.presentationml.tags+xml"/>
  <Override PartName="/ppt/tags/tag535.xml" ContentType="application/vnd.openxmlformats-officedocument.presentationml.tags+xml"/>
  <Override PartName="/ppt/tags/tag536.xml" ContentType="application/vnd.openxmlformats-officedocument.presentationml.tags+xml"/>
  <Override PartName="/ppt/tags/tag537.xml" ContentType="application/vnd.openxmlformats-officedocument.presentationml.tags+xml"/>
  <Override PartName="/ppt/tags/tag538.xml" ContentType="application/vnd.openxmlformats-officedocument.presentationml.tags+xml"/>
  <Override PartName="/ppt/tags/tag539.xml" ContentType="application/vnd.openxmlformats-officedocument.presentationml.tags+xml"/>
  <Override PartName="/ppt/tags/tag54.xml" ContentType="application/vnd.openxmlformats-officedocument.presentationml.tags+xml"/>
  <Override PartName="/ppt/tags/tag540.xml" ContentType="application/vnd.openxmlformats-officedocument.presentationml.tags+xml"/>
  <Override PartName="/ppt/tags/tag541.xml" ContentType="application/vnd.openxmlformats-officedocument.presentationml.tags+xml"/>
  <Override PartName="/ppt/tags/tag542.xml" ContentType="application/vnd.openxmlformats-officedocument.presentationml.tags+xml"/>
  <Override PartName="/ppt/tags/tag543.xml" ContentType="application/vnd.openxmlformats-officedocument.presentationml.tags+xml"/>
  <Override PartName="/ppt/tags/tag544.xml" ContentType="application/vnd.openxmlformats-officedocument.presentationml.tags+xml"/>
  <Override PartName="/ppt/tags/tag545.xml" ContentType="application/vnd.openxmlformats-officedocument.presentationml.tags+xml"/>
  <Override PartName="/ppt/tags/tag546.xml" ContentType="application/vnd.openxmlformats-officedocument.presentationml.tags+xml"/>
  <Override PartName="/ppt/tags/tag547.xml" ContentType="application/vnd.openxmlformats-officedocument.presentationml.tags+xml"/>
  <Override PartName="/ppt/tags/tag548.xml" ContentType="application/vnd.openxmlformats-officedocument.presentationml.tags+xml"/>
  <Override PartName="/ppt/tags/tag549.xml" ContentType="application/vnd.openxmlformats-officedocument.presentationml.tags+xml"/>
  <Override PartName="/ppt/tags/tag55.xml" ContentType="application/vnd.openxmlformats-officedocument.presentationml.tags+xml"/>
  <Override PartName="/ppt/tags/tag550.xml" ContentType="application/vnd.openxmlformats-officedocument.presentationml.tags+xml"/>
  <Override PartName="/ppt/tags/tag551.xml" ContentType="application/vnd.openxmlformats-officedocument.presentationml.tags+xml"/>
  <Override PartName="/ppt/tags/tag552.xml" ContentType="application/vnd.openxmlformats-officedocument.presentationml.tags+xml"/>
  <Override PartName="/ppt/tags/tag553.xml" ContentType="application/vnd.openxmlformats-officedocument.presentationml.tags+xml"/>
  <Override PartName="/ppt/tags/tag554.xml" ContentType="application/vnd.openxmlformats-officedocument.presentationml.tags+xml"/>
  <Override PartName="/ppt/tags/tag555.xml" ContentType="application/vnd.openxmlformats-officedocument.presentationml.tags+xml"/>
  <Override PartName="/ppt/tags/tag556.xml" ContentType="application/vnd.openxmlformats-officedocument.presentationml.tags+xml"/>
  <Override PartName="/ppt/tags/tag557.xml" ContentType="application/vnd.openxmlformats-officedocument.presentationml.tags+xml"/>
  <Override PartName="/ppt/tags/tag558.xml" ContentType="application/vnd.openxmlformats-officedocument.presentationml.tags+xml"/>
  <Override PartName="/ppt/tags/tag559.xml" ContentType="application/vnd.openxmlformats-officedocument.presentationml.tags+xml"/>
  <Override PartName="/ppt/tags/tag56.xml" ContentType="application/vnd.openxmlformats-officedocument.presentationml.tags+xml"/>
  <Override PartName="/ppt/tags/tag560.xml" ContentType="application/vnd.openxmlformats-officedocument.presentationml.tags+xml"/>
  <Override PartName="/ppt/tags/tag561.xml" ContentType="application/vnd.openxmlformats-officedocument.presentationml.tags+xml"/>
  <Override PartName="/ppt/tags/tag562.xml" ContentType="application/vnd.openxmlformats-officedocument.presentationml.tags+xml"/>
  <Override PartName="/ppt/tags/tag563.xml" ContentType="application/vnd.openxmlformats-officedocument.presentationml.tags+xml"/>
  <Override PartName="/ppt/tags/tag564.xml" ContentType="application/vnd.openxmlformats-officedocument.presentationml.tags+xml"/>
  <Override PartName="/ppt/tags/tag565.xml" ContentType="application/vnd.openxmlformats-officedocument.presentationml.tags+xml"/>
  <Override PartName="/ppt/tags/tag566.xml" ContentType="application/vnd.openxmlformats-officedocument.presentationml.tags+xml"/>
  <Override PartName="/ppt/tags/tag567.xml" ContentType="application/vnd.openxmlformats-officedocument.presentationml.tags+xml"/>
  <Override PartName="/ppt/tags/tag568.xml" ContentType="application/vnd.openxmlformats-officedocument.presentationml.tags+xml"/>
  <Override PartName="/ppt/tags/tag569.xml" ContentType="application/vnd.openxmlformats-officedocument.presentationml.tags+xml"/>
  <Override PartName="/ppt/tags/tag57.xml" ContentType="application/vnd.openxmlformats-officedocument.presentationml.tags+xml"/>
  <Override PartName="/ppt/tags/tag570.xml" ContentType="application/vnd.openxmlformats-officedocument.presentationml.tags+xml"/>
  <Override PartName="/ppt/tags/tag571.xml" ContentType="application/vnd.openxmlformats-officedocument.presentationml.tags+xml"/>
  <Override PartName="/ppt/tags/tag572.xml" ContentType="application/vnd.openxmlformats-officedocument.presentationml.tags+xml"/>
  <Override PartName="/ppt/tags/tag573.xml" ContentType="application/vnd.openxmlformats-officedocument.presentationml.tags+xml"/>
  <Override PartName="/ppt/tags/tag574.xml" ContentType="application/vnd.openxmlformats-officedocument.presentationml.tags+xml"/>
  <Override PartName="/ppt/tags/tag575.xml" ContentType="application/vnd.openxmlformats-officedocument.presentationml.tags+xml"/>
  <Override PartName="/ppt/tags/tag576.xml" ContentType="application/vnd.openxmlformats-officedocument.presentationml.tags+xml"/>
  <Override PartName="/ppt/tags/tag577.xml" ContentType="application/vnd.openxmlformats-officedocument.presentationml.tags+xml"/>
  <Override PartName="/ppt/tags/tag578.xml" ContentType="application/vnd.openxmlformats-officedocument.presentationml.tags+xml"/>
  <Override PartName="/ppt/tags/tag579.xml" ContentType="application/vnd.openxmlformats-officedocument.presentationml.tags+xml"/>
  <Override PartName="/ppt/tags/tag58.xml" ContentType="application/vnd.openxmlformats-officedocument.presentationml.tags+xml"/>
  <Override PartName="/ppt/tags/tag580.xml" ContentType="application/vnd.openxmlformats-officedocument.presentationml.tags+xml"/>
  <Override PartName="/ppt/tags/tag581.xml" ContentType="application/vnd.openxmlformats-officedocument.presentationml.tags+xml"/>
  <Override PartName="/ppt/tags/tag582.xml" ContentType="application/vnd.openxmlformats-officedocument.presentationml.tags+xml"/>
  <Override PartName="/ppt/tags/tag583.xml" ContentType="application/vnd.openxmlformats-officedocument.presentationml.tags+xml"/>
  <Override PartName="/ppt/tags/tag584.xml" ContentType="application/vnd.openxmlformats-officedocument.presentationml.tags+xml"/>
  <Override PartName="/ppt/tags/tag585.xml" ContentType="application/vnd.openxmlformats-officedocument.presentationml.tags+xml"/>
  <Override PartName="/ppt/tags/tag586.xml" ContentType="application/vnd.openxmlformats-officedocument.presentationml.tags+xml"/>
  <Override PartName="/ppt/tags/tag587.xml" ContentType="application/vnd.openxmlformats-officedocument.presentationml.tags+xml"/>
  <Override PartName="/ppt/tags/tag588.xml" ContentType="application/vnd.openxmlformats-officedocument.presentationml.tags+xml"/>
  <Override PartName="/ppt/tags/tag589.xml" ContentType="application/vnd.openxmlformats-officedocument.presentationml.tags+xml"/>
  <Override PartName="/ppt/tags/tag59.xml" ContentType="application/vnd.openxmlformats-officedocument.presentationml.tags+xml"/>
  <Override PartName="/ppt/tags/tag590.xml" ContentType="application/vnd.openxmlformats-officedocument.presentationml.tags+xml"/>
  <Override PartName="/ppt/tags/tag591.xml" ContentType="application/vnd.openxmlformats-officedocument.presentationml.tags+xml"/>
  <Override PartName="/ppt/tags/tag592.xml" ContentType="application/vnd.openxmlformats-officedocument.presentationml.tags+xml"/>
  <Override PartName="/ppt/tags/tag593.xml" ContentType="application/vnd.openxmlformats-officedocument.presentationml.tags+xml"/>
  <Override PartName="/ppt/tags/tag594.xml" ContentType="application/vnd.openxmlformats-officedocument.presentationml.tags+xml"/>
  <Override PartName="/ppt/tags/tag595.xml" ContentType="application/vnd.openxmlformats-officedocument.presentationml.tags+xml"/>
  <Override PartName="/ppt/tags/tag596.xml" ContentType="application/vnd.openxmlformats-officedocument.presentationml.tags+xml"/>
  <Override PartName="/ppt/tags/tag597.xml" ContentType="application/vnd.openxmlformats-officedocument.presentationml.tags+xml"/>
  <Override PartName="/ppt/tags/tag598.xml" ContentType="application/vnd.openxmlformats-officedocument.presentationml.tags+xml"/>
  <Override PartName="/ppt/tags/tag599.xml" ContentType="application/vnd.openxmlformats-officedocument.presentationml.tags+xml"/>
  <Override PartName="/ppt/tags/tag6.xml" ContentType="application/vnd.openxmlformats-officedocument.presentationml.tags+xml"/>
  <Override PartName="/ppt/tags/tag60.xml" ContentType="application/vnd.openxmlformats-officedocument.presentationml.tags+xml"/>
  <Override PartName="/ppt/tags/tag600.xml" ContentType="application/vnd.openxmlformats-officedocument.presentationml.tags+xml"/>
  <Override PartName="/ppt/tags/tag601.xml" ContentType="application/vnd.openxmlformats-officedocument.presentationml.tags+xml"/>
  <Override PartName="/ppt/tags/tag602.xml" ContentType="application/vnd.openxmlformats-officedocument.presentationml.tags+xml"/>
  <Override PartName="/ppt/tags/tag603.xml" ContentType="application/vnd.openxmlformats-officedocument.presentationml.tags+xml"/>
  <Override PartName="/ppt/tags/tag604.xml" ContentType="application/vnd.openxmlformats-officedocument.presentationml.tags+xml"/>
  <Override PartName="/ppt/tags/tag605.xml" ContentType="application/vnd.openxmlformats-officedocument.presentationml.tags+xml"/>
  <Override PartName="/ppt/tags/tag606.xml" ContentType="application/vnd.openxmlformats-officedocument.presentationml.tags+xml"/>
  <Override PartName="/ppt/tags/tag607.xml" ContentType="application/vnd.openxmlformats-officedocument.presentationml.tags+xml"/>
  <Override PartName="/ppt/tags/tag608.xml" ContentType="application/vnd.openxmlformats-officedocument.presentationml.tags+xml"/>
  <Override PartName="/ppt/tags/tag609.xml" ContentType="application/vnd.openxmlformats-officedocument.presentationml.tags+xml"/>
  <Override PartName="/ppt/tags/tag61.xml" ContentType="application/vnd.openxmlformats-officedocument.presentationml.tags+xml"/>
  <Override PartName="/ppt/tags/tag610.xml" ContentType="application/vnd.openxmlformats-officedocument.presentationml.tags+xml"/>
  <Override PartName="/ppt/tags/tag611.xml" ContentType="application/vnd.openxmlformats-officedocument.presentationml.tags+xml"/>
  <Override PartName="/ppt/tags/tag612.xml" ContentType="application/vnd.openxmlformats-officedocument.presentationml.tags+xml"/>
  <Override PartName="/ppt/tags/tag613.xml" ContentType="application/vnd.openxmlformats-officedocument.presentationml.tags+xml"/>
  <Override PartName="/ppt/tags/tag614.xml" ContentType="application/vnd.openxmlformats-officedocument.presentationml.tags+xml"/>
  <Override PartName="/ppt/tags/tag615.xml" ContentType="application/vnd.openxmlformats-officedocument.presentationml.tags+xml"/>
  <Override PartName="/ppt/tags/tag616.xml" ContentType="application/vnd.openxmlformats-officedocument.presentationml.tags+xml"/>
  <Override PartName="/ppt/tags/tag617.xml" ContentType="application/vnd.openxmlformats-officedocument.presentationml.tags+xml"/>
  <Override PartName="/ppt/tags/tag618.xml" ContentType="application/vnd.openxmlformats-officedocument.presentationml.tags+xml"/>
  <Override PartName="/ppt/tags/tag619.xml" ContentType="application/vnd.openxmlformats-officedocument.presentationml.tags+xml"/>
  <Override PartName="/ppt/tags/tag62.xml" ContentType="application/vnd.openxmlformats-officedocument.presentationml.tags+xml"/>
  <Override PartName="/ppt/tags/tag620.xml" ContentType="application/vnd.openxmlformats-officedocument.presentationml.tags+xml"/>
  <Override PartName="/ppt/tags/tag621.xml" ContentType="application/vnd.openxmlformats-officedocument.presentationml.tags+xml"/>
  <Override PartName="/ppt/tags/tag622.xml" ContentType="application/vnd.openxmlformats-officedocument.presentationml.tags+xml"/>
  <Override PartName="/ppt/tags/tag623.xml" ContentType="application/vnd.openxmlformats-officedocument.presentationml.tags+xml"/>
  <Override PartName="/ppt/tags/tag624.xml" ContentType="application/vnd.openxmlformats-officedocument.presentationml.tags+xml"/>
  <Override PartName="/ppt/tags/tag625.xml" ContentType="application/vnd.openxmlformats-officedocument.presentationml.tags+xml"/>
  <Override PartName="/ppt/tags/tag626.xml" ContentType="application/vnd.openxmlformats-officedocument.presentationml.tags+xml"/>
  <Override PartName="/ppt/tags/tag627.xml" ContentType="application/vnd.openxmlformats-officedocument.presentationml.tags+xml"/>
  <Override PartName="/ppt/tags/tag628.xml" ContentType="application/vnd.openxmlformats-officedocument.presentationml.tags+xml"/>
  <Override PartName="/ppt/tags/tag629.xml" ContentType="application/vnd.openxmlformats-officedocument.presentationml.tags+xml"/>
  <Override PartName="/ppt/tags/tag63.xml" ContentType="application/vnd.openxmlformats-officedocument.presentationml.tags+xml"/>
  <Override PartName="/ppt/tags/tag630.xml" ContentType="application/vnd.openxmlformats-officedocument.presentationml.tags+xml"/>
  <Override PartName="/ppt/tags/tag631.xml" ContentType="application/vnd.openxmlformats-officedocument.presentationml.tags+xml"/>
  <Override PartName="/ppt/tags/tag632.xml" ContentType="application/vnd.openxmlformats-officedocument.presentationml.tags+xml"/>
  <Override PartName="/ppt/tags/tag633.xml" ContentType="application/vnd.openxmlformats-officedocument.presentationml.tags+xml"/>
  <Override PartName="/ppt/tags/tag634.xml" ContentType="application/vnd.openxmlformats-officedocument.presentationml.tags+xml"/>
  <Override PartName="/ppt/tags/tag635.xml" ContentType="application/vnd.openxmlformats-officedocument.presentationml.tags+xml"/>
  <Override PartName="/ppt/tags/tag636.xml" ContentType="application/vnd.openxmlformats-officedocument.presentationml.tags+xml"/>
  <Override PartName="/ppt/tags/tag637.xml" ContentType="application/vnd.openxmlformats-officedocument.presentationml.tags+xml"/>
  <Override PartName="/ppt/tags/tag638.xml" ContentType="application/vnd.openxmlformats-officedocument.presentationml.tags+xml"/>
  <Override PartName="/ppt/tags/tag639.xml" ContentType="application/vnd.openxmlformats-officedocument.presentationml.tags+xml"/>
  <Override PartName="/ppt/tags/tag64.xml" ContentType="application/vnd.openxmlformats-officedocument.presentationml.tags+xml"/>
  <Override PartName="/ppt/tags/tag640.xml" ContentType="application/vnd.openxmlformats-officedocument.presentationml.tags+xml"/>
  <Override PartName="/ppt/tags/tag641.xml" ContentType="application/vnd.openxmlformats-officedocument.presentationml.tags+xml"/>
  <Override PartName="/ppt/tags/tag642.xml" ContentType="application/vnd.openxmlformats-officedocument.presentationml.tags+xml"/>
  <Override PartName="/ppt/tags/tag643.xml" ContentType="application/vnd.openxmlformats-officedocument.presentationml.tags+xml"/>
  <Override PartName="/ppt/tags/tag644.xml" ContentType="application/vnd.openxmlformats-officedocument.presentationml.tags+xml"/>
  <Override PartName="/ppt/tags/tag645.xml" ContentType="application/vnd.openxmlformats-officedocument.presentationml.tags+xml"/>
  <Override PartName="/ppt/tags/tag646.xml" ContentType="application/vnd.openxmlformats-officedocument.presentationml.tags+xml"/>
  <Override PartName="/ppt/tags/tag647.xml" ContentType="application/vnd.openxmlformats-officedocument.presentationml.tags+xml"/>
  <Override PartName="/ppt/tags/tag648.xml" ContentType="application/vnd.openxmlformats-officedocument.presentationml.tags+xml"/>
  <Override PartName="/ppt/tags/tag649.xml" ContentType="application/vnd.openxmlformats-officedocument.presentationml.tags+xml"/>
  <Override PartName="/ppt/tags/tag65.xml" ContentType="application/vnd.openxmlformats-officedocument.presentationml.tags+xml"/>
  <Override PartName="/ppt/tags/tag650.xml" ContentType="application/vnd.openxmlformats-officedocument.presentationml.tags+xml"/>
  <Override PartName="/ppt/tags/tag651.xml" ContentType="application/vnd.openxmlformats-officedocument.presentationml.tags+xml"/>
  <Override PartName="/ppt/tags/tag652.xml" ContentType="application/vnd.openxmlformats-officedocument.presentationml.tags+xml"/>
  <Override PartName="/ppt/tags/tag653.xml" ContentType="application/vnd.openxmlformats-officedocument.presentationml.tags+xml"/>
  <Override PartName="/ppt/tags/tag654.xml" ContentType="application/vnd.openxmlformats-officedocument.presentationml.tags+xml"/>
  <Override PartName="/ppt/tags/tag655.xml" ContentType="application/vnd.openxmlformats-officedocument.presentationml.tags+xml"/>
  <Override PartName="/ppt/tags/tag656.xml" ContentType="application/vnd.openxmlformats-officedocument.presentationml.tags+xml"/>
  <Override PartName="/ppt/tags/tag657.xml" ContentType="application/vnd.openxmlformats-officedocument.presentationml.tags+xml"/>
  <Override PartName="/ppt/tags/tag658.xml" ContentType="application/vnd.openxmlformats-officedocument.presentationml.tags+xml"/>
  <Override PartName="/ppt/tags/tag659.xml" ContentType="application/vnd.openxmlformats-officedocument.presentationml.tags+xml"/>
  <Override PartName="/ppt/tags/tag66.xml" ContentType="application/vnd.openxmlformats-officedocument.presentationml.tags+xml"/>
  <Override PartName="/ppt/tags/tag660.xml" ContentType="application/vnd.openxmlformats-officedocument.presentationml.tags+xml"/>
  <Override PartName="/ppt/tags/tag661.xml" ContentType="application/vnd.openxmlformats-officedocument.presentationml.tags+xml"/>
  <Override PartName="/ppt/tags/tag662.xml" ContentType="application/vnd.openxmlformats-officedocument.presentationml.tags+xml"/>
  <Override PartName="/ppt/tags/tag663.xml" ContentType="application/vnd.openxmlformats-officedocument.presentationml.tags+xml"/>
  <Override PartName="/ppt/tags/tag664.xml" ContentType="application/vnd.openxmlformats-officedocument.presentationml.tags+xml"/>
  <Override PartName="/ppt/tags/tag665.xml" ContentType="application/vnd.openxmlformats-officedocument.presentationml.tags+xml"/>
  <Override PartName="/ppt/tags/tag666.xml" ContentType="application/vnd.openxmlformats-officedocument.presentationml.tags+xml"/>
  <Override PartName="/ppt/tags/tag667.xml" ContentType="application/vnd.openxmlformats-officedocument.presentationml.tags+xml"/>
  <Override PartName="/ppt/tags/tag668.xml" ContentType="application/vnd.openxmlformats-officedocument.presentationml.tags+xml"/>
  <Override PartName="/ppt/tags/tag669.xml" ContentType="application/vnd.openxmlformats-officedocument.presentationml.tags+xml"/>
  <Override PartName="/ppt/tags/tag67.xml" ContentType="application/vnd.openxmlformats-officedocument.presentationml.tags+xml"/>
  <Override PartName="/ppt/tags/tag670.xml" ContentType="application/vnd.openxmlformats-officedocument.presentationml.tags+xml"/>
  <Override PartName="/ppt/tags/tag671.xml" ContentType="application/vnd.openxmlformats-officedocument.presentationml.tags+xml"/>
  <Override PartName="/ppt/tags/tag672.xml" ContentType="application/vnd.openxmlformats-officedocument.presentationml.tags+xml"/>
  <Override PartName="/ppt/tags/tag673.xml" ContentType="application/vnd.openxmlformats-officedocument.presentationml.tags+xml"/>
  <Override PartName="/ppt/tags/tag674.xml" ContentType="application/vnd.openxmlformats-officedocument.presentationml.tags+xml"/>
  <Override PartName="/ppt/tags/tag675.xml" ContentType="application/vnd.openxmlformats-officedocument.presentationml.tags+xml"/>
  <Override PartName="/ppt/tags/tag676.xml" ContentType="application/vnd.openxmlformats-officedocument.presentationml.tags+xml"/>
  <Override PartName="/ppt/tags/tag677.xml" ContentType="application/vnd.openxmlformats-officedocument.presentationml.tags+xml"/>
  <Override PartName="/ppt/tags/tag678.xml" ContentType="application/vnd.openxmlformats-officedocument.presentationml.tags+xml"/>
  <Override PartName="/ppt/tags/tag679.xml" ContentType="application/vnd.openxmlformats-officedocument.presentationml.tags+xml"/>
  <Override PartName="/ppt/tags/tag68.xml" ContentType="application/vnd.openxmlformats-officedocument.presentationml.tags+xml"/>
  <Override PartName="/ppt/tags/tag680.xml" ContentType="application/vnd.openxmlformats-officedocument.presentationml.tags+xml"/>
  <Override PartName="/ppt/tags/tag681.xml" ContentType="application/vnd.openxmlformats-officedocument.presentationml.tags+xml"/>
  <Override PartName="/ppt/tags/tag682.xml" ContentType="application/vnd.openxmlformats-officedocument.presentationml.tags+xml"/>
  <Override PartName="/ppt/tags/tag683.xml" ContentType="application/vnd.openxmlformats-officedocument.presentationml.tags+xml"/>
  <Override PartName="/ppt/tags/tag684.xml" ContentType="application/vnd.openxmlformats-officedocument.presentationml.tags+xml"/>
  <Override PartName="/ppt/tags/tag685.xml" ContentType="application/vnd.openxmlformats-officedocument.presentationml.tags+xml"/>
  <Override PartName="/ppt/tags/tag686.xml" ContentType="application/vnd.openxmlformats-officedocument.presentationml.tags+xml"/>
  <Override PartName="/ppt/tags/tag687.xml" ContentType="application/vnd.openxmlformats-officedocument.presentationml.tags+xml"/>
  <Override PartName="/ppt/tags/tag688.xml" ContentType="application/vnd.openxmlformats-officedocument.presentationml.tags+xml"/>
  <Override PartName="/ppt/tags/tag689.xml" ContentType="application/vnd.openxmlformats-officedocument.presentationml.tags+xml"/>
  <Override PartName="/ppt/tags/tag69.xml" ContentType="application/vnd.openxmlformats-officedocument.presentationml.tags+xml"/>
  <Override PartName="/ppt/tags/tag690.xml" ContentType="application/vnd.openxmlformats-officedocument.presentationml.tags+xml"/>
  <Override PartName="/ppt/tags/tag691.xml" ContentType="application/vnd.openxmlformats-officedocument.presentationml.tags+xml"/>
  <Override PartName="/ppt/tags/tag692.xml" ContentType="application/vnd.openxmlformats-officedocument.presentationml.tags+xml"/>
  <Override PartName="/ppt/tags/tag693.xml" ContentType="application/vnd.openxmlformats-officedocument.presentationml.tags+xml"/>
  <Override PartName="/ppt/tags/tag694.xml" ContentType="application/vnd.openxmlformats-officedocument.presentationml.tags+xml"/>
  <Override PartName="/ppt/tags/tag695.xml" ContentType="application/vnd.openxmlformats-officedocument.presentationml.tags+xml"/>
  <Override PartName="/ppt/tags/tag696.xml" ContentType="application/vnd.openxmlformats-officedocument.presentationml.tags+xml"/>
  <Override PartName="/ppt/tags/tag697.xml" ContentType="application/vnd.openxmlformats-officedocument.presentationml.tags+xml"/>
  <Override PartName="/ppt/tags/tag698.xml" ContentType="application/vnd.openxmlformats-officedocument.presentationml.tags+xml"/>
  <Override PartName="/ppt/tags/tag699.xml" ContentType="application/vnd.openxmlformats-officedocument.presentationml.tags+xml"/>
  <Override PartName="/ppt/tags/tag7.xml" ContentType="application/vnd.openxmlformats-officedocument.presentationml.tags+xml"/>
  <Override PartName="/ppt/tags/tag70.xml" ContentType="application/vnd.openxmlformats-officedocument.presentationml.tags+xml"/>
  <Override PartName="/ppt/tags/tag700.xml" ContentType="application/vnd.openxmlformats-officedocument.presentationml.tags+xml"/>
  <Override PartName="/ppt/tags/tag701.xml" ContentType="application/vnd.openxmlformats-officedocument.presentationml.tags+xml"/>
  <Override PartName="/ppt/tags/tag702.xml" ContentType="application/vnd.openxmlformats-officedocument.presentationml.tags+xml"/>
  <Override PartName="/ppt/tags/tag703.xml" ContentType="application/vnd.openxmlformats-officedocument.presentationml.tags+xml"/>
  <Override PartName="/ppt/tags/tag704.xml" ContentType="application/vnd.openxmlformats-officedocument.presentationml.tags+xml"/>
  <Override PartName="/ppt/tags/tag705.xml" ContentType="application/vnd.openxmlformats-officedocument.presentationml.tags+xml"/>
  <Override PartName="/ppt/tags/tag706.xml" ContentType="application/vnd.openxmlformats-officedocument.presentationml.tags+xml"/>
  <Override PartName="/ppt/tags/tag707.xml" ContentType="application/vnd.openxmlformats-officedocument.presentationml.tags+xml"/>
  <Override PartName="/ppt/tags/tag708.xml" ContentType="application/vnd.openxmlformats-officedocument.presentationml.tags+xml"/>
  <Override PartName="/ppt/tags/tag709.xml" ContentType="application/vnd.openxmlformats-officedocument.presentationml.tags+xml"/>
  <Override PartName="/ppt/tags/tag71.xml" ContentType="application/vnd.openxmlformats-officedocument.presentationml.tags+xml"/>
  <Override PartName="/ppt/tags/tag710.xml" ContentType="application/vnd.openxmlformats-officedocument.presentationml.tags+xml"/>
  <Override PartName="/ppt/tags/tag711.xml" ContentType="application/vnd.openxmlformats-officedocument.presentationml.tags+xml"/>
  <Override PartName="/ppt/tags/tag712.xml" ContentType="application/vnd.openxmlformats-officedocument.presentationml.tags+xml"/>
  <Override PartName="/ppt/tags/tag713.xml" ContentType="application/vnd.openxmlformats-officedocument.presentationml.tags+xml"/>
  <Override PartName="/ppt/tags/tag714.xml" ContentType="application/vnd.openxmlformats-officedocument.presentationml.tags+xml"/>
  <Override PartName="/ppt/tags/tag715.xml" ContentType="application/vnd.openxmlformats-officedocument.presentationml.tags+xml"/>
  <Override PartName="/ppt/tags/tag716.xml" ContentType="application/vnd.openxmlformats-officedocument.presentationml.tags+xml"/>
  <Override PartName="/ppt/tags/tag717.xml" ContentType="application/vnd.openxmlformats-officedocument.presentationml.tags+xml"/>
  <Override PartName="/ppt/tags/tag718.xml" ContentType="application/vnd.openxmlformats-officedocument.presentationml.tags+xml"/>
  <Override PartName="/ppt/tags/tag719.xml" ContentType="application/vnd.openxmlformats-officedocument.presentationml.tags+xml"/>
  <Override PartName="/ppt/tags/tag72.xml" ContentType="application/vnd.openxmlformats-officedocument.presentationml.tags+xml"/>
  <Override PartName="/ppt/tags/tag720.xml" ContentType="application/vnd.openxmlformats-officedocument.presentationml.tags+xml"/>
  <Override PartName="/ppt/tags/tag721.xml" ContentType="application/vnd.openxmlformats-officedocument.presentationml.tags+xml"/>
  <Override PartName="/ppt/tags/tag722.xml" ContentType="application/vnd.openxmlformats-officedocument.presentationml.tags+xml"/>
  <Override PartName="/ppt/tags/tag723.xml" ContentType="application/vnd.openxmlformats-officedocument.presentationml.tags+xml"/>
  <Override PartName="/ppt/tags/tag724.xml" ContentType="application/vnd.openxmlformats-officedocument.presentationml.tags+xml"/>
  <Override PartName="/ppt/tags/tag725.xml" ContentType="application/vnd.openxmlformats-officedocument.presentationml.tags+xml"/>
  <Override PartName="/ppt/tags/tag726.xml" ContentType="application/vnd.openxmlformats-officedocument.presentationml.tags+xml"/>
  <Override PartName="/ppt/tags/tag727.xml" ContentType="application/vnd.openxmlformats-officedocument.presentationml.tags+xml"/>
  <Override PartName="/ppt/tags/tag728.xml" ContentType="application/vnd.openxmlformats-officedocument.presentationml.tags+xml"/>
  <Override PartName="/ppt/tags/tag729.xml" ContentType="application/vnd.openxmlformats-officedocument.presentationml.tags+xml"/>
  <Override PartName="/ppt/tags/tag73.xml" ContentType="application/vnd.openxmlformats-officedocument.presentationml.tags+xml"/>
  <Override PartName="/ppt/tags/tag730.xml" ContentType="application/vnd.openxmlformats-officedocument.presentationml.tags+xml"/>
  <Override PartName="/ppt/tags/tag731.xml" ContentType="application/vnd.openxmlformats-officedocument.presentationml.tags+xml"/>
  <Override PartName="/ppt/tags/tag732.xml" ContentType="application/vnd.openxmlformats-officedocument.presentationml.tags+xml"/>
  <Override PartName="/ppt/tags/tag733.xml" ContentType="application/vnd.openxmlformats-officedocument.presentationml.tags+xml"/>
  <Override PartName="/ppt/tags/tag734.xml" ContentType="application/vnd.openxmlformats-officedocument.presentationml.tags+xml"/>
  <Override PartName="/ppt/tags/tag735.xml" ContentType="application/vnd.openxmlformats-officedocument.presentationml.tags+xml"/>
  <Override PartName="/ppt/tags/tag736.xml" ContentType="application/vnd.openxmlformats-officedocument.presentationml.tags+xml"/>
  <Override PartName="/ppt/tags/tag737.xml" ContentType="application/vnd.openxmlformats-officedocument.presentationml.tags+xml"/>
  <Override PartName="/ppt/tags/tag738.xml" ContentType="application/vnd.openxmlformats-officedocument.presentationml.tags+xml"/>
  <Override PartName="/ppt/tags/tag739.xml" ContentType="application/vnd.openxmlformats-officedocument.presentationml.tags+xml"/>
  <Override PartName="/ppt/tags/tag74.xml" ContentType="application/vnd.openxmlformats-officedocument.presentationml.tags+xml"/>
  <Override PartName="/ppt/tags/tag740.xml" ContentType="application/vnd.openxmlformats-officedocument.presentationml.tags+xml"/>
  <Override PartName="/ppt/tags/tag741.xml" ContentType="application/vnd.openxmlformats-officedocument.presentationml.tags+xml"/>
  <Override PartName="/ppt/tags/tag742.xml" ContentType="application/vnd.openxmlformats-officedocument.presentationml.tags+xml"/>
  <Override PartName="/ppt/tags/tag743.xml" ContentType="application/vnd.openxmlformats-officedocument.presentationml.tags+xml"/>
  <Override PartName="/ppt/tags/tag744.xml" ContentType="application/vnd.openxmlformats-officedocument.presentationml.tags+xml"/>
  <Override PartName="/ppt/tags/tag745.xml" ContentType="application/vnd.openxmlformats-officedocument.presentationml.tags+xml"/>
  <Override PartName="/ppt/tags/tag746.xml" ContentType="application/vnd.openxmlformats-officedocument.presentationml.tags+xml"/>
  <Override PartName="/ppt/tags/tag747.xml" ContentType="application/vnd.openxmlformats-officedocument.presentationml.tags+xml"/>
  <Override PartName="/ppt/tags/tag748.xml" ContentType="application/vnd.openxmlformats-officedocument.presentationml.tags+xml"/>
  <Override PartName="/ppt/tags/tag749.xml" ContentType="application/vnd.openxmlformats-officedocument.presentationml.tags+xml"/>
  <Override PartName="/ppt/tags/tag75.xml" ContentType="application/vnd.openxmlformats-officedocument.presentationml.tags+xml"/>
  <Override PartName="/ppt/tags/tag750.xml" ContentType="application/vnd.openxmlformats-officedocument.presentationml.tags+xml"/>
  <Override PartName="/ppt/tags/tag751.xml" ContentType="application/vnd.openxmlformats-officedocument.presentationml.tags+xml"/>
  <Override PartName="/ppt/tags/tag752.xml" ContentType="application/vnd.openxmlformats-officedocument.presentationml.tags+xml"/>
  <Override PartName="/ppt/tags/tag753.xml" ContentType="application/vnd.openxmlformats-officedocument.presentationml.tags+xml"/>
  <Override PartName="/ppt/tags/tag754.xml" ContentType="application/vnd.openxmlformats-officedocument.presentationml.tags+xml"/>
  <Override PartName="/ppt/tags/tag755.xml" ContentType="application/vnd.openxmlformats-officedocument.presentationml.tags+xml"/>
  <Override PartName="/ppt/tags/tag756.xml" ContentType="application/vnd.openxmlformats-officedocument.presentationml.tags+xml"/>
  <Override PartName="/ppt/tags/tag757.xml" ContentType="application/vnd.openxmlformats-officedocument.presentationml.tags+xml"/>
  <Override PartName="/ppt/tags/tag758.xml" ContentType="application/vnd.openxmlformats-officedocument.presentationml.tags+xml"/>
  <Override PartName="/ppt/tags/tag759.xml" ContentType="application/vnd.openxmlformats-officedocument.presentationml.tags+xml"/>
  <Override PartName="/ppt/tags/tag76.xml" ContentType="application/vnd.openxmlformats-officedocument.presentationml.tags+xml"/>
  <Override PartName="/ppt/tags/tag760.xml" ContentType="application/vnd.openxmlformats-officedocument.presentationml.tags+xml"/>
  <Override PartName="/ppt/tags/tag761.xml" ContentType="application/vnd.openxmlformats-officedocument.presentationml.tags+xml"/>
  <Override PartName="/ppt/tags/tag762.xml" ContentType="application/vnd.openxmlformats-officedocument.presentationml.tags+xml"/>
  <Override PartName="/ppt/tags/tag763.xml" ContentType="application/vnd.openxmlformats-officedocument.presentationml.tags+xml"/>
  <Override PartName="/ppt/tags/tag764.xml" ContentType="application/vnd.openxmlformats-officedocument.presentationml.tags+xml"/>
  <Override PartName="/ppt/tags/tag765.xml" ContentType="application/vnd.openxmlformats-officedocument.presentationml.tags+xml"/>
  <Override PartName="/ppt/tags/tag766.xml" ContentType="application/vnd.openxmlformats-officedocument.presentationml.tags+xml"/>
  <Override PartName="/ppt/tags/tag767.xml" ContentType="application/vnd.openxmlformats-officedocument.presentationml.tags+xml"/>
  <Override PartName="/ppt/tags/tag768.xml" ContentType="application/vnd.openxmlformats-officedocument.presentationml.tags+xml"/>
  <Override PartName="/ppt/tags/tag769.xml" ContentType="application/vnd.openxmlformats-officedocument.presentationml.tags+xml"/>
  <Override PartName="/ppt/tags/tag77.xml" ContentType="application/vnd.openxmlformats-officedocument.presentationml.tags+xml"/>
  <Override PartName="/ppt/tags/tag770.xml" ContentType="application/vnd.openxmlformats-officedocument.presentationml.tags+xml"/>
  <Override PartName="/ppt/tags/tag771.xml" ContentType="application/vnd.openxmlformats-officedocument.presentationml.tags+xml"/>
  <Override PartName="/ppt/tags/tag772.xml" ContentType="application/vnd.openxmlformats-officedocument.presentationml.tags+xml"/>
  <Override PartName="/ppt/tags/tag773.xml" ContentType="application/vnd.openxmlformats-officedocument.presentationml.tags+xml"/>
  <Override PartName="/ppt/tags/tag774.xml" ContentType="application/vnd.openxmlformats-officedocument.presentationml.tags+xml"/>
  <Override PartName="/ppt/tags/tag775.xml" ContentType="application/vnd.openxmlformats-officedocument.presentationml.tags+xml"/>
  <Override PartName="/ppt/tags/tag776.xml" ContentType="application/vnd.openxmlformats-officedocument.presentationml.tags+xml"/>
  <Override PartName="/ppt/tags/tag777.xml" ContentType="application/vnd.openxmlformats-officedocument.presentationml.tags+xml"/>
  <Override PartName="/ppt/tags/tag778.xml" ContentType="application/vnd.openxmlformats-officedocument.presentationml.tags+xml"/>
  <Override PartName="/ppt/tags/tag779.xml" ContentType="application/vnd.openxmlformats-officedocument.presentationml.tags+xml"/>
  <Override PartName="/ppt/tags/tag78.xml" ContentType="application/vnd.openxmlformats-officedocument.presentationml.tags+xml"/>
  <Override PartName="/ppt/tags/tag780.xml" ContentType="application/vnd.openxmlformats-officedocument.presentationml.tags+xml"/>
  <Override PartName="/ppt/tags/tag781.xml" ContentType="application/vnd.openxmlformats-officedocument.presentationml.tags+xml"/>
  <Override PartName="/ppt/tags/tag782.xml" ContentType="application/vnd.openxmlformats-officedocument.presentationml.tags+xml"/>
  <Override PartName="/ppt/tags/tag783.xml" ContentType="application/vnd.openxmlformats-officedocument.presentationml.tags+xml"/>
  <Override PartName="/ppt/tags/tag784.xml" ContentType="application/vnd.openxmlformats-officedocument.presentationml.tags+xml"/>
  <Override PartName="/ppt/tags/tag785.xml" ContentType="application/vnd.openxmlformats-officedocument.presentationml.tags+xml"/>
  <Override PartName="/ppt/tags/tag786.xml" ContentType="application/vnd.openxmlformats-officedocument.presentationml.tags+xml"/>
  <Override PartName="/ppt/tags/tag787.xml" ContentType="application/vnd.openxmlformats-officedocument.presentationml.tags+xml"/>
  <Override PartName="/ppt/tags/tag788.xml" ContentType="application/vnd.openxmlformats-officedocument.presentationml.tags+xml"/>
  <Override PartName="/ppt/tags/tag789.xml" ContentType="application/vnd.openxmlformats-officedocument.presentationml.tags+xml"/>
  <Override PartName="/ppt/tags/tag79.xml" ContentType="application/vnd.openxmlformats-officedocument.presentationml.tags+xml"/>
  <Override PartName="/ppt/tags/tag790.xml" ContentType="application/vnd.openxmlformats-officedocument.presentationml.tags+xml"/>
  <Override PartName="/ppt/tags/tag791.xml" ContentType="application/vnd.openxmlformats-officedocument.presentationml.tags+xml"/>
  <Override PartName="/ppt/tags/tag792.xml" ContentType="application/vnd.openxmlformats-officedocument.presentationml.tags+xml"/>
  <Override PartName="/ppt/tags/tag793.xml" ContentType="application/vnd.openxmlformats-officedocument.presentationml.tags+xml"/>
  <Override PartName="/ppt/tags/tag794.xml" ContentType="application/vnd.openxmlformats-officedocument.presentationml.tags+xml"/>
  <Override PartName="/ppt/tags/tag795.xml" ContentType="application/vnd.openxmlformats-officedocument.presentationml.tags+xml"/>
  <Override PartName="/ppt/tags/tag796.xml" ContentType="application/vnd.openxmlformats-officedocument.presentationml.tags+xml"/>
  <Override PartName="/ppt/tags/tag797.xml" ContentType="application/vnd.openxmlformats-officedocument.presentationml.tags+xml"/>
  <Override PartName="/ppt/tags/tag798.xml" ContentType="application/vnd.openxmlformats-officedocument.presentationml.tags+xml"/>
  <Override PartName="/ppt/tags/tag799.xml" ContentType="application/vnd.openxmlformats-officedocument.presentationml.tags+xml"/>
  <Override PartName="/ppt/tags/tag8.xml" ContentType="application/vnd.openxmlformats-officedocument.presentationml.tags+xml"/>
  <Override PartName="/ppt/tags/tag80.xml" ContentType="application/vnd.openxmlformats-officedocument.presentationml.tags+xml"/>
  <Override PartName="/ppt/tags/tag800.xml" ContentType="application/vnd.openxmlformats-officedocument.presentationml.tags+xml"/>
  <Override PartName="/ppt/tags/tag801.xml" ContentType="application/vnd.openxmlformats-officedocument.presentationml.tags+xml"/>
  <Override PartName="/ppt/tags/tag802.xml" ContentType="application/vnd.openxmlformats-officedocument.presentationml.tags+xml"/>
  <Override PartName="/ppt/tags/tag803.xml" ContentType="application/vnd.openxmlformats-officedocument.presentationml.tags+xml"/>
  <Override PartName="/ppt/tags/tag804.xml" ContentType="application/vnd.openxmlformats-officedocument.presentationml.tags+xml"/>
  <Override PartName="/ppt/tags/tag805.xml" ContentType="application/vnd.openxmlformats-officedocument.presentationml.tags+xml"/>
  <Override PartName="/ppt/tags/tag806.xml" ContentType="application/vnd.openxmlformats-officedocument.presentationml.tags+xml"/>
  <Override PartName="/ppt/tags/tag807.xml" ContentType="application/vnd.openxmlformats-officedocument.presentationml.tags+xml"/>
  <Override PartName="/ppt/tags/tag808.xml" ContentType="application/vnd.openxmlformats-officedocument.presentationml.tags+xml"/>
  <Override PartName="/ppt/tags/tag809.xml" ContentType="application/vnd.openxmlformats-officedocument.presentationml.tags+xml"/>
  <Override PartName="/ppt/tags/tag81.xml" ContentType="application/vnd.openxmlformats-officedocument.presentationml.tags+xml"/>
  <Override PartName="/ppt/tags/tag810.xml" ContentType="application/vnd.openxmlformats-officedocument.presentationml.tags+xml"/>
  <Override PartName="/ppt/tags/tag811.xml" ContentType="application/vnd.openxmlformats-officedocument.presentationml.tags+xml"/>
  <Override PartName="/ppt/tags/tag812.xml" ContentType="application/vnd.openxmlformats-officedocument.presentationml.tags+xml"/>
  <Override PartName="/ppt/tags/tag813.xml" ContentType="application/vnd.openxmlformats-officedocument.presentationml.tags+xml"/>
  <Override PartName="/ppt/tags/tag814.xml" ContentType="application/vnd.openxmlformats-officedocument.presentationml.tags+xml"/>
  <Override PartName="/ppt/tags/tag815.xml" ContentType="application/vnd.openxmlformats-officedocument.presentationml.tags+xml"/>
  <Override PartName="/ppt/tags/tag816.xml" ContentType="application/vnd.openxmlformats-officedocument.presentationml.tags+xml"/>
  <Override PartName="/ppt/tags/tag817.xml" ContentType="application/vnd.openxmlformats-officedocument.presentationml.tags+xml"/>
  <Override PartName="/ppt/tags/tag818.xml" ContentType="application/vnd.openxmlformats-officedocument.presentationml.tags+xml"/>
  <Override PartName="/ppt/tags/tag819.xml" ContentType="application/vnd.openxmlformats-officedocument.presentationml.tags+xml"/>
  <Override PartName="/ppt/tags/tag82.xml" ContentType="application/vnd.openxmlformats-officedocument.presentationml.tags+xml"/>
  <Override PartName="/ppt/tags/tag820.xml" ContentType="application/vnd.openxmlformats-officedocument.presentationml.tags+xml"/>
  <Override PartName="/ppt/tags/tag821.xml" ContentType="application/vnd.openxmlformats-officedocument.presentationml.tags+xml"/>
  <Override PartName="/ppt/tags/tag822.xml" ContentType="application/vnd.openxmlformats-officedocument.presentationml.tags+xml"/>
  <Override PartName="/ppt/tags/tag823.xml" ContentType="application/vnd.openxmlformats-officedocument.presentationml.tags+xml"/>
  <Override PartName="/ppt/tags/tag824.xml" ContentType="application/vnd.openxmlformats-officedocument.presentationml.tags+xml"/>
  <Override PartName="/ppt/tags/tag825.xml" ContentType="application/vnd.openxmlformats-officedocument.presentationml.tags+xml"/>
  <Override PartName="/ppt/tags/tag826.xml" ContentType="application/vnd.openxmlformats-officedocument.presentationml.tags+xml"/>
  <Override PartName="/ppt/tags/tag827.xml" ContentType="application/vnd.openxmlformats-officedocument.presentationml.tags+xml"/>
  <Override PartName="/ppt/tags/tag828.xml" ContentType="application/vnd.openxmlformats-officedocument.presentationml.tags+xml"/>
  <Override PartName="/ppt/tags/tag829.xml" ContentType="application/vnd.openxmlformats-officedocument.presentationml.tags+xml"/>
  <Override PartName="/ppt/tags/tag83.xml" ContentType="application/vnd.openxmlformats-officedocument.presentationml.tags+xml"/>
  <Override PartName="/ppt/tags/tag830.xml" ContentType="application/vnd.openxmlformats-officedocument.presentationml.tags+xml"/>
  <Override PartName="/ppt/tags/tag831.xml" ContentType="application/vnd.openxmlformats-officedocument.presentationml.tags+xml"/>
  <Override PartName="/ppt/tags/tag832.xml" ContentType="application/vnd.openxmlformats-officedocument.presentationml.tags+xml"/>
  <Override PartName="/ppt/tags/tag833.xml" ContentType="application/vnd.openxmlformats-officedocument.presentationml.tags+xml"/>
  <Override PartName="/ppt/tags/tag834.xml" ContentType="application/vnd.openxmlformats-officedocument.presentationml.tags+xml"/>
  <Override PartName="/ppt/tags/tag835.xml" ContentType="application/vnd.openxmlformats-officedocument.presentationml.tags+xml"/>
  <Override PartName="/ppt/tags/tag836.xml" ContentType="application/vnd.openxmlformats-officedocument.presentationml.tags+xml"/>
  <Override PartName="/ppt/tags/tag837.xml" ContentType="application/vnd.openxmlformats-officedocument.presentationml.tags+xml"/>
  <Override PartName="/ppt/tags/tag838.xml" ContentType="application/vnd.openxmlformats-officedocument.presentationml.tags+xml"/>
  <Override PartName="/ppt/tags/tag839.xml" ContentType="application/vnd.openxmlformats-officedocument.presentationml.tags+xml"/>
  <Override PartName="/ppt/tags/tag84.xml" ContentType="application/vnd.openxmlformats-officedocument.presentationml.tags+xml"/>
  <Override PartName="/ppt/tags/tag840.xml" ContentType="application/vnd.openxmlformats-officedocument.presentationml.tags+xml"/>
  <Override PartName="/ppt/tags/tag841.xml" ContentType="application/vnd.openxmlformats-officedocument.presentationml.tags+xml"/>
  <Override PartName="/ppt/tags/tag842.xml" ContentType="application/vnd.openxmlformats-officedocument.presentationml.tags+xml"/>
  <Override PartName="/ppt/tags/tag843.xml" ContentType="application/vnd.openxmlformats-officedocument.presentationml.tags+xml"/>
  <Override PartName="/ppt/tags/tag844.xml" ContentType="application/vnd.openxmlformats-officedocument.presentationml.tags+xml"/>
  <Override PartName="/ppt/tags/tag845.xml" ContentType="application/vnd.openxmlformats-officedocument.presentationml.tags+xml"/>
  <Override PartName="/ppt/tags/tag846.xml" ContentType="application/vnd.openxmlformats-officedocument.presentationml.tags+xml"/>
  <Override PartName="/ppt/tags/tag847.xml" ContentType="application/vnd.openxmlformats-officedocument.presentationml.tags+xml"/>
  <Override PartName="/ppt/tags/tag848.xml" ContentType="application/vnd.openxmlformats-officedocument.presentationml.tags+xml"/>
  <Override PartName="/ppt/tags/tag849.xml" ContentType="application/vnd.openxmlformats-officedocument.presentationml.tags+xml"/>
  <Override PartName="/ppt/tags/tag85.xml" ContentType="application/vnd.openxmlformats-officedocument.presentationml.tags+xml"/>
  <Override PartName="/ppt/tags/tag850.xml" ContentType="application/vnd.openxmlformats-officedocument.presentationml.tags+xml"/>
  <Override PartName="/ppt/tags/tag851.xml" ContentType="application/vnd.openxmlformats-officedocument.presentationml.tags+xml"/>
  <Override PartName="/ppt/tags/tag852.xml" ContentType="application/vnd.openxmlformats-officedocument.presentationml.tags+xml"/>
  <Override PartName="/ppt/tags/tag853.xml" ContentType="application/vnd.openxmlformats-officedocument.presentationml.tags+xml"/>
  <Override PartName="/ppt/tags/tag854.xml" ContentType="application/vnd.openxmlformats-officedocument.presentationml.tags+xml"/>
  <Override PartName="/ppt/tags/tag855.xml" ContentType="application/vnd.openxmlformats-officedocument.presentationml.tags+xml"/>
  <Override PartName="/ppt/tags/tag856.xml" ContentType="application/vnd.openxmlformats-officedocument.presentationml.tags+xml"/>
  <Override PartName="/ppt/tags/tag857.xml" ContentType="application/vnd.openxmlformats-officedocument.presentationml.tags+xml"/>
  <Override PartName="/ppt/tags/tag858.xml" ContentType="application/vnd.openxmlformats-officedocument.presentationml.tags+xml"/>
  <Override PartName="/ppt/tags/tag859.xml" ContentType="application/vnd.openxmlformats-officedocument.presentationml.tags+xml"/>
  <Override PartName="/ppt/tags/tag86.xml" ContentType="application/vnd.openxmlformats-officedocument.presentationml.tags+xml"/>
  <Override PartName="/ppt/tags/tag860.xml" ContentType="application/vnd.openxmlformats-officedocument.presentationml.tags+xml"/>
  <Override PartName="/ppt/tags/tag861.xml" ContentType="application/vnd.openxmlformats-officedocument.presentationml.tags+xml"/>
  <Override PartName="/ppt/tags/tag862.xml" ContentType="application/vnd.openxmlformats-officedocument.presentationml.tags+xml"/>
  <Override PartName="/ppt/tags/tag863.xml" ContentType="application/vnd.openxmlformats-officedocument.presentationml.tags+xml"/>
  <Override PartName="/ppt/tags/tag864.xml" ContentType="application/vnd.openxmlformats-officedocument.presentationml.tags+xml"/>
  <Override PartName="/ppt/tags/tag865.xml" ContentType="application/vnd.openxmlformats-officedocument.presentationml.tags+xml"/>
  <Override PartName="/ppt/tags/tag866.xml" ContentType="application/vnd.openxmlformats-officedocument.presentationml.tags+xml"/>
  <Override PartName="/ppt/tags/tag867.xml" ContentType="application/vnd.openxmlformats-officedocument.presentationml.tags+xml"/>
  <Override PartName="/ppt/tags/tag868.xml" ContentType="application/vnd.openxmlformats-officedocument.presentationml.tags+xml"/>
  <Override PartName="/ppt/tags/tag869.xml" ContentType="application/vnd.openxmlformats-officedocument.presentationml.tags+xml"/>
  <Override PartName="/ppt/tags/tag87.xml" ContentType="application/vnd.openxmlformats-officedocument.presentationml.tags+xml"/>
  <Override PartName="/ppt/tags/tag870.xml" ContentType="application/vnd.openxmlformats-officedocument.presentationml.tags+xml"/>
  <Override PartName="/ppt/tags/tag871.xml" ContentType="application/vnd.openxmlformats-officedocument.presentationml.tags+xml"/>
  <Override PartName="/ppt/tags/tag872.xml" ContentType="application/vnd.openxmlformats-officedocument.presentationml.tags+xml"/>
  <Override PartName="/ppt/tags/tag873.xml" ContentType="application/vnd.openxmlformats-officedocument.presentationml.tags+xml"/>
  <Override PartName="/ppt/tags/tag874.xml" ContentType="application/vnd.openxmlformats-officedocument.presentationml.tags+xml"/>
  <Override PartName="/ppt/tags/tag875.xml" ContentType="application/vnd.openxmlformats-officedocument.presentationml.tags+xml"/>
  <Override PartName="/ppt/tags/tag876.xml" ContentType="application/vnd.openxmlformats-officedocument.presentationml.tags+xml"/>
  <Override PartName="/ppt/tags/tag877.xml" ContentType="application/vnd.openxmlformats-officedocument.presentationml.tags+xml"/>
  <Override PartName="/ppt/tags/tag878.xml" ContentType="application/vnd.openxmlformats-officedocument.presentationml.tags+xml"/>
  <Override PartName="/ppt/tags/tag879.xml" ContentType="application/vnd.openxmlformats-officedocument.presentationml.tags+xml"/>
  <Override PartName="/ppt/tags/tag88.xml" ContentType="application/vnd.openxmlformats-officedocument.presentationml.tags+xml"/>
  <Override PartName="/ppt/tags/tag880.xml" ContentType="application/vnd.openxmlformats-officedocument.presentationml.tags+xml"/>
  <Override PartName="/ppt/tags/tag881.xml" ContentType="application/vnd.openxmlformats-officedocument.presentationml.tags+xml"/>
  <Override PartName="/ppt/tags/tag882.xml" ContentType="application/vnd.openxmlformats-officedocument.presentationml.tags+xml"/>
  <Override PartName="/ppt/tags/tag883.xml" ContentType="application/vnd.openxmlformats-officedocument.presentationml.tags+xml"/>
  <Override PartName="/ppt/tags/tag884.xml" ContentType="application/vnd.openxmlformats-officedocument.presentationml.tags+xml"/>
  <Override PartName="/ppt/tags/tag885.xml" ContentType="application/vnd.openxmlformats-officedocument.presentationml.tags+xml"/>
  <Override PartName="/ppt/tags/tag886.xml" ContentType="application/vnd.openxmlformats-officedocument.presentationml.tags+xml"/>
  <Override PartName="/ppt/tags/tag887.xml" ContentType="application/vnd.openxmlformats-officedocument.presentationml.tags+xml"/>
  <Override PartName="/ppt/tags/tag888.xml" ContentType="application/vnd.openxmlformats-officedocument.presentationml.tags+xml"/>
  <Override PartName="/ppt/tags/tag889.xml" ContentType="application/vnd.openxmlformats-officedocument.presentationml.tags+xml"/>
  <Override PartName="/ppt/tags/tag89.xml" ContentType="application/vnd.openxmlformats-officedocument.presentationml.tags+xml"/>
  <Override PartName="/ppt/tags/tag890.xml" ContentType="application/vnd.openxmlformats-officedocument.presentationml.tags+xml"/>
  <Override PartName="/ppt/tags/tag891.xml" ContentType="application/vnd.openxmlformats-officedocument.presentationml.tags+xml"/>
  <Override PartName="/ppt/tags/tag892.xml" ContentType="application/vnd.openxmlformats-officedocument.presentationml.tags+xml"/>
  <Override PartName="/ppt/tags/tag893.xml" ContentType="application/vnd.openxmlformats-officedocument.presentationml.tags+xml"/>
  <Override PartName="/ppt/tags/tag894.xml" ContentType="application/vnd.openxmlformats-officedocument.presentationml.tags+xml"/>
  <Override PartName="/ppt/tags/tag895.xml" ContentType="application/vnd.openxmlformats-officedocument.presentationml.tags+xml"/>
  <Override PartName="/ppt/tags/tag896.xml" ContentType="application/vnd.openxmlformats-officedocument.presentationml.tags+xml"/>
  <Override PartName="/ppt/tags/tag897.xml" ContentType="application/vnd.openxmlformats-officedocument.presentationml.tags+xml"/>
  <Override PartName="/ppt/tags/tag898.xml" ContentType="application/vnd.openxmlformats-officedocument.presentationml.tags+xml"/>
  <Override PartName="/ppt/tags/tag899.xml" ContentType="application/vnd.openxmlformats-officedocument.presentationml.tags+xml"/>
  <Override PartName="/ppt/tags/tag9.xml" ContentType="application/vnd.openxmlformats-officedocument.presentationml.tags+xml"/>
  <Override PartName="/ppt/tags/tag90.xml" ContentType="application/vnd.openxmlformats-officedocument.presentationml.tags+xml"/>
  <Override PartName="/ppt/tags/tag900.xml" ContentType="application/vnd.openxmlformats-officedocument.presentationml.tags+xml"/>
  <Override PartName="/ppt/tags/tag901.xml" ContentType="application/vnd.openxmlformats-officedocument.presentationml.tags+xml"/>
  <Override PartName="/ppt/tags/tag902.xml" ContentType="application/vnd.openxmlformats-officedocument.presentationml.tags+xml"/>
  <Override PartName="/ppt/tags/tag903.xml" ContentType="application/vnd.openxmlformats-officedocument.presentationml.tags+xml"/>
  <Override PartName="/ppt/tags/tag904.xml" ContentType="application/vnd.openxmlformats-officedocument.presentationml.tags+xml"/>
  <Override PartName="/ppt/tags/tag905.xml" ContentType="application/vnd.openxmlformats-officedocument.presentationml.tags+xml"/>
  <Override PartName="/ppt/tags/tag906.xml" ContentType="application/vnd.openxmlformats-officedocument.presentationml.tags+xml"/>
  <Override PartName="/ppt/tags/tag907.xml" ContentType="application/vnd.openxmlformats-officedocument.presentationml.tags+xml"/>
  <Override PartName="/ppt/tags/tag908.xml" ContentType="application/vnd.openxmlformats-officedocument.presentationml.tags+xml"/>
  <Override PartName="/ppt/tags/tag909.xml" ContentType="application/vnd.openxmlformats-officedocument.presentationml.tags+xml"/>
  <Override PartName="/ppt/tags/tag91.xml" ContentType="application/vnd.openxmlformats-officedocument.presentationml.tags+xml"/>
  <Override PartName="/ppt/tags/tag910.xml" ContentType="application/vnd.openxmlformats-officedocument.presentationml.tags+xml"/>
  <Override PartName="/ppt/tags/tag911.xml" ContentType="application/vnd.openxmlformats-officedocument.presentationml.tags+xml"/>
  <Override PartName="/ppt/tags/tag912.xml" ContentType="application/vnd.openxmlformats-officedocument.presentationml.tags+xml"/>
  <Override PartName="/ppt/tags/tag913.xml" ContentType="application/vnd.openxmlformats-officedocument.presentationml.tags+xml"/>
  <Override PartName="/ppt/tags/tag92.xml" ContentType="application/vnd.openxmlformats-officedocument.presentationml.tags+xml"/>
  <Override PartName="/ppt/tags/tag93.xml" ContentType="application/vnd.openxmlformats-officedocument.presentationml.tags+xml"/>
  <Override PartName="/ppt/tags/tag94.xml" ContentType="application/vnd.openxmlformats-officedocument.presentationml.tags+xml"/>
  <Override PartName="/ppt/tags/tag95.xml" ContentType="application/vnd.openxmlformats-officedocument.presentationml.tags+xml"/>
  <Override PartName="/ppt/tags/tag96.xml" ContentType="application/vnd.openxmlformats-officedocument.presentationml.tags+xml"/>
  <Override PartName="/ppt/tags/tag97.xml" ContentType="application/vnd.openxmlformats-officedocument.presentationml.tags+xml"/>
  <Override PartName="/ppt/tags/tag98.xml" ContentType="application/vnd.openxmlformats-officedocument.presentationml.tags+xml"/>
  <Override PartName="/ppt/tags/tag99.xml" ContentType="application/vnd.openxmlformats-officedocument.presentationml.tags+xml"/>
  <Override PartName="/ppt/theme/theme1.xml" ContentType="application/vnd.openxmlformats-officedocument.theme+xml"/>
  <Override PartName="/ppt/theme/theme10.xml" ContentType="application/vnd.openxmlformats-officedocument.theme+xml"/>
  <Override PartName="/ppt/theme/theme1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ppt/theme/theme6.xml" ContentType="application/vnd.openxmlformats-officedocument.theme+xml"/>
  <Override PartName="/ppt/theme/theme7.xml" ContentType="application/vnd.openxmlformats-officedocument.theme+xml"/>
  <Override PartName="/ppt/theme/theme8.xml" ContentType="application/vnd.openxmlformats-officedocument.theme+xml"/>
  <Override PartName="/ppt/theme/theme9.xml" ContentType="application/vnd.openxmlformats-officedocument.theme+xml"/>
  <Override PartName="/ppt/viewProps.xml" ContentType="application/vnd.openxmlformats-officedocument.presentationml.viewProps+xml"/>
</Types>
</file>

<file path=_rels/.rels>&#65279;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 /><Relationship Id="rId2" Type="http://schemas.openxmlformats.org/package/2006/relationships/metadata/core-properties" Target="docProps/core.xml" /><Relationship Id="rId3" Type="http://schemas.openxmlformats.org/officeDocument/2006/relationships/extended-properties" Target="docProps/app.xml" /><Relationship Id="rId4" Type="http://schemas.openxmlformats.org/package/2006/relationships/metadata/thumbnail" Target="docProps/thumbnail.jpeg" /><Relationship Id="rId5" Type="http://schemas.openxmlformats.org/officeDocument/2006/relationships/custom-properties" Target="docProps/custom.xml" /></Relationships>
</file>

<file path=ppt/presentation.xml><?xml version="1.0" encoding="utf-8"?>
<!--Generated by Aspose.Slides for Java 23.3-->
<p:presentation xmlns:r="http://schemas.openxmlformats.org/officeDocument/2006/relationships" xmlns:a="http://schemas.openxmlformats.org/drawingml/2006/main" xmlns:p="http://schemas.openxmlformats.org/presentationml/2006/main">
  <p:sldMasterIdLst>
    <p:sldMasterId id="2147483648" r:id="rId2"/>
    <p:sldMasterId id="2147483662" r:id="rId3"/>
    <p:sldMasterId id="2147483666" r:id="rId4"/>
    <p:sldMasterId id="2147483674" r:id="rId5"/>
    <p:sldMasterId id="2147483686" r:id="rId6"/>
    <p:sldMasterId id="2147483698" r:id="rId7"/>
    <p:sldMasterId id="2147483710" r:id="rId8"/>
    <p:sldMasterId id="2147483722" r:id="rId9"/>
    <p:sldMasterId id="2147483730" r:id="rId10"/>
    <p:sldMasterId id="2147483738" r:id="rId11"/>
  </p:sldMasterIdLst>
  <p:notesMasterIdLst>
    <p:notesMasterId r:id="rId12"/>
  </p:notesMasterIdLst>
  <p:sldIdLst>
    <p:sldId id="317" r:id="rId13"/>
    <p:sldId id="352" r:id="rId14"/>
    <p:sldId id="353" r:id="rId15"/>
    <p:sldId id="354" r:id="rId16"/>
    <p:sldId id="373" r:id="rId17"/>
    <p:sldId id="355" r:id="rId18"/>
    <p:sldId id="356" r:id="rId19"/>
    <p:sldId id="357" r:id="rId20"/>
    <p:sldId id="358" r:id="rId21"/>
    <p:sldId id="335" r:id="rId22"/>
    <p:sldId id="322" r:id="rId23"/>
    <p:sldId id="368" r:id="rId24"/>
    <p:sldId id="360" r:id="rId25"/>
    <p:sldId id="361" r:id="rId26"/>
    <p:sldId id="362" r:id="rId27"/>
    <p:sldId id="363" r:id="rId28"/>
    <p:sldId id="364" r:id="rId29"/>
    <p:sldId id="365" r:id="rId30"/>
    <p:sldId id="324" r:id="rId31"/>
    <p:sldId id="338" r:id="rId32"/>
    <p:sldId id="339" r:id="rId33"/>
    <p:sldId id="336" r:id="rId34"/>
    <p:sldId id="340" r:id="rId35"/>
    <p:sldId id="342" r:id="rId36"/>
    <p:sldId id="337" r:id="rId37"/>
    <p:sldId id="331" r:id="rId38"/>
    <p:sldId id="332" r:id="rId39"/>
    <p:sldId id="333" r:id="rId40"/>
    <p:sldId id="349" r:id="rId41"/>
    <p:sldId id="330" r:id="rId42"/>
    <p:sldId id="366" r:id="rId43"/>
    <p:sldId id="367" r:id="rId44"/>
    <p:sldId id="346" r:id="rId45"/>
    <p:sldId id="369" r:id="rId46"/>
    <p:sldId id="370" r:id="rId47"/>
    <p:sldId id="371" r:id="rId48"/>
    <p:sldId id="372" r:id="rId49"/>
    <p:sldId id="359" r:id="rId50"/>
  </p:sldIdLst>
  <p:sldSz cx="12192000" cy="6858000"/>
  <p:notesSz cx="6858000" cy="9144000"/>
  <p:custDataLst>
    <p:tags r:id="rId51"/>
  </p:custData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384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/>
    </p:ext>
  </p:extLst>
</p:presentation>
</file>

<file path=ppt/commentAuthors.xml><?xml version="1.0" encoding="utf-8"?>
<p:cmAuthorLst xmlns:p="http://schemas.openxmlformats.org/presentationml/2006/main">
  <p:cmAuthor id="1" name="一点 设计" initials="一点" lastIdx="0" clrIdx="0"/>
  <p:cmAuthor id="2" name="作者" initials="A" lastIdx="0" clrIdx="1"/>
  <p:cmAuthor id="3" name="克江 肖" initials="克肖" lastIdx="1" clrIdx="2">
    <p:extLst>
      <p:ext uri="{19B8F6BF-5375-455C-9EA6-DF929625EA0E}">
        <p15:presenceInfo xmlns:p15="http://schemas.microsoft.com/office/powerpoint/2012/main" userId="92703e6e7b2ca9ff" providerId="Windows Live"/>
      </p:ext>
    </p:extLst>
  </p:cmAuthor>
</p:cmAuthorLst>
</file>

<file path=ppt/presProps.xml><?xml version="1.0" encoding="utf-8"?>
<p:presentationPr xmlns:r="http://schemas.openxmlformats.org/officeDocument/2006/relationships" xmlns:a="http://schemas.openxmlformats.org/drawingml/2006/main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  <p:ext uri="{1BD7E111-0CB8-44D6-8891-C1BB2F81B7CC}">
      <p1710:readonlyRecommended xmlns:p1710="http://schemas.microsoft.com/office/powerpoint/2017/10/main" val="0"/>
    </p:ext>
  </p:extLst>
</p:presentationPr>
</file>

<file path=ppt/tableStyles.xml><?xml version="1.0" encoding="utf-8"?>
<a:tblStyleLst xmlns:r="http://schemas.openxmlformats.org/officeDocument/2006/relationships" xmlns:a="http://schemas.openxmlformats.org/drawingml/2006/main" def="{5C22544A-7EE6-4342-B048-85BDC9FD1C3A}">
  <a:tblStyle styleId="{5C22544A-7EE6-4342-B048-85BDC9FD1C3A}" styleName="中度样式 2 - 强调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fill>
          <a:solidFill>
            <a:schemeClr val="accent1">
              <a:tint val="40000"/>
            </a:schemeClr>
          </a:solidFill>
        </a:fill>
      </a:tcStyle>
    </a:band1H>
    <a:band1V>
      <a:tcStyle>
        <a:fill>
          <a:solidFill>
            <a:schemeClr val="accent1">
              <a:tint val="40000"/>
            </a:schemeClr>
          </a:solidFill>
        </a:fill>
      </a:tcStyle>
    </a:band1V>
    <a:la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351" autoAdjust="0"/>
    <p:restoredTop sz="94608"/>
  </p:normalViewPr>
  <p:slideViewPr>
    <p:cSldViewPr snapToGrid="0">
      <p:cViewPr varScale="1">
        <p:scale>
          <a:sx n="95" d="100"/>
          <a:sy n="95" d="100"/>
        </p:scale>
        <p:origin x="192" y="62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66" d="100"/>
        <a:sy n="66" d="100"/>
      </p:scale>
      <p:origin x="0" y="0"/>
    </p:cViewPr>
  </p:sorterViewPr>
  <p:notesViewPr>
    <p:cSldViewPr>
      <p:cViewPr>
        <p:scale>
          <a:sx n="66" d="100"/>
          <a:sy n="66" d="100"/>
        </p:scale>
        <p:origin x="0" y="0"/>
      </p:cViewPr>
      <p:guideLst/>
    </p:cSldViewPr>
  </p:notesViewPr>
  <p:gridSpacing cx="72008" cy="72008"/>
</p:viewPr>
</file>

<file path=ppt/_rels/presentation.xml.rels>&#65279;<?xml version="1.0" encoding="utf-8" standalone="yes"?><Relationships xmlns="http://schemas.openxmlformats.org/package/2006/relationships"><Relationship Id="rId1" Type="http://schemas.openxmlformats.org/officeDocument/2006/relationships/commentAuthors" Target="commentAuthors.xml" /><Relationship Id="rId10" Type="http://schemas.openxmlformats.org/officeDocument/2006/relationships/slideMaster" Target="slideMasters/slideMaster9.xml" /><Relationship Id="rId11" Type="http://schemas.openxmlformats.org/officeDocument/2006/relationships/slideMaster" Target="slideMasters/slideMaster10.xml" /><Relationship Id="rId12" Type="http://schemas.openxmlformats.org/officeDocument/2006/relationships/notesMaster" Target="notesMasters/notesMaster1.xml" /><Relationship Id="rId13" Type="http://schemas.openxmlformats.org/officeDocument/2006/relationships/slide" Target="slides/slide1.xml" /><Relationship Id="rId14" Type="http://schemas.openxmlformats.org/officeDocument/2006/relationships/slide" Target="slides/slide2.xml" /><Relationship Id="rId15" Type="http://schemas.openxmlformats.org/officeDocument/2006/relationships/slide" Target="slides/slide3.xml" /><Relationship Id="rId16" Type="http://schemas.openxmlformats.org/officeDocument/2006/relationships/slide" Target="slides/slide4.xml" /><Relationship Id="rId17" Type="http://schemas.openxmlformats.org/officeDocument/2006/relationships/slide" Target="slides/slide5.xml" /><Relationship Id="rId18" Type="http://schemas.openxmlformats.org/officeDocument/2006/relationships/slide" Target="slides/slide6.xml" /><Relationship Id="rId19" Type="http://schemas.openxmlformats.org/officeDocument/2006/relationships/slide" Target="slides/slide7.xml" /><Relationship Id="rId2" Type="http://schemas.openxmlformats.org/officeDocument/2006/relationships/slideMaster" Target="slideMasters/slideMaster1.xml" /><Relationship Id="rId20" Type="http://schemas.openxmlformats.org/officeDocument/2006/relationships/slide" Target="slides/slide8.xml" /><Relationship Id="rId21" Type="http://schemas.openxmlformats.org/officeDocument/2006/relationships/slide" Target="slides/slide9.xml" /><Relationship Id="rId22" Type="http://schemas.openxmlformats.org/officeDocument/2006/relationships/slide" Target="slides/slide10.xml" /><Relationship Id="rId23" Type="http://schemas.openxmlformats.org/officeDocument/2006/relationships/slide" Target="slides/slide11.xml" /><Relationship Id="rId24" Type="http://schemas.openxmlformats.org/officeDocument/2006/relationships/slide" Target="slides/slide12.xml" /><Relationship Id="rId25" Type="http://schemas.openxmlformats.org/officeDocument/2006/relationships/slide" Target="slides/slide13.xml" /><Relationship Id="rId26" Type="http://schemas.openxmlformats.org/officeDocument/2006/relationships/slide" Target="slides/slide14.xml" /><Relationship Id="rId27" Type="http://schemas.openxmlformats.org/officeDocument/2006/relationships/slide" Target="slides/slide15.xml" /><Relationship Id="rId28" Type="http://schemas.openxmlformats.org/officeDocument/2006/relationships/slide" Target="slides/slide16.xml" /><Relationship Id="rId29" Type="http://schemas.openxmlformats.org/officeDocument/2006/relationships/slide" Target="slides/slide17.xml" /><Relationship Id="rId3" Type="http://schemas.openxmlformats.org/officeDocument/2006/relationships/slideMaster" Target="slideMasters/slideMaster2.xml" /><Relationship Id="rId30" Type="http://schemas.openxmlformats.org/officeDocument/2006/relationships/slide" Target="slides/slide18.xml" /><Relationship Id="rId31" Type="http://schemas.openxmlformats.org/officeDocument/2006/relationships/slide" Target="slides/slide19.xml" /><Relationship Id="rId32" Type="http://schemas.openxmlformats.org/officeDocument/2006/relationships/slide" Target="slides/slide20.xml" /><Relationship Id="rId33" Type="http://schemas.openxmlformats.org/officeDocument/2006/relationships/slide" Target="slides/slide21.xml" /><Relationship Id="rId34" Type="http://schemas.openxmlformats.org/officeDocument/2006/relationships/slide" Target="slides/slide22.xml" /><Relationship Id="rId35" Type="http://schemas.openxmlformats.org/officeDocument/2006/relationships/slide" Target="slides/slide23.xml" /><Relationship Id="rId36" Type="http://schemas.openxmlformats.org/officeDocument/2006/relationships/slide" Target="slides/slide24.xml" /><Relationship Id="rId37" Type="http://schemas.openxmlformats.org/officeDocument/2006/relationships/slide" Target="slides/slide25.xml" /><Relationship Id="rId38" Type="http://schemas.openxmlformats.org/officeDocument/2006/relationships/slide" Target="slides/slide26.xml" /><Relationship Id="rId39" Type="http://schemas.openxmlformats.org/officeDocument/2006/relationships/slide" Target="slides/slide27.xml" /><Relationship Id="rId4" Type="http://schemas.openxmlformats.org/officeDocument/2006/relationships/slideMaster" Target="slideMasters/slideMaster3.xml" /><Relationship Id="rId40" Type="http://schemas.openxmlformats.org/officeDocument/2006/relationships/slide" Target="slides/slide28.xml" /><Relationship Id="rId41" Type="http://schemas.openxmlformats.org/officeDocument/2006/relationships/slide" Target="slides/slide29.xml" /><Relationship Id="rId42" Type="http://schemas.openxmlformats.org/officeDocument/2006/relationships/slide" Target="slides/slide30.xml" /><Relationship Id="rId43" Type="http://schemas.openxmlformats.org/officeDocument/2006/relationships/slide" Target="slides/slide31.xml" /><Relationship Id="rId44" Type="http://schemas.openxmlformats.org/officeDocument/2006/relationships/slide" Target="slides/slide32.xml" /><Relationship Id="rId45" Type="http://schemas.openxmlformats.org/officeDocument/2006/relationships/slide" Target="slides/slide33.xml" /><Relationship Id="rId46" Type="http://schemas.openxmlformats.org/officeDocument/2006/relationships/slide" Target="slides/slide34.xml" /><Relationship Id="rId47" Type="http://schemas.openxmlformats.org/officeDocument/2006/relationships/slide" Target="slides/slide35.xml" /><Relationship Id="rId48" Type="http://schemas.openxmlformats.org/officeDocument/2006/relationships/slide" Target="slides/slide36.xml" /><Relationship Id="rId49" Type="http://schemas.openxmlformats.org/officeDocument/2006/relationships/slide" Target="slides/slide37.xml" /><Relationship Id="rId5" Type="http://schemas.openxmlformats.org/officeDocument/2006/relationships/slideMaster" Target="slideMasters/slideMaster4.xml" /><Relationship Id="rId50" Type="http://schemas.openxmlformats.org/officeDocument/2006/relationships/slide" Target="slides/slide38.xml" /><Relationship Id="rId51" Type="http://schemas.openxmlformats.org/officeDocument/2006/relationships/tags" Target="tags/tag913.xml" /><Relationship Id="rId52" Type="http://schemas.openxmlformats.org/officeDocument/2006/relationships/presProps" Target="presProps.xml" /><Relationship Id="rId53" Type="http://schemas.openxmlformats.org/officeDocument/2006/relationships/viewProps" Target="viewProps.xml" /><Relationship Id="rId54" Type="http://schemas.openxmlformats.org/officeDocument/2006/relationships/theme" Target="theme/theme1.xml" /><Relationship Id="rId55" Type="http://schemas.openxmlformats.org/officeDocument/2006/relationships/tableStyles" Target="tableStyles.xml" /><Relationship Id="rId6" Type="http://schemas.openxmlformats.org/officeDocument/2006/relationships/slideMaster" Target="slideMasters/slideMaster5.xml" /><Relationship Id="rId7" Type="http://schemas.openxmlformats.org/officeDocument/2006/relationships/slideMaster" Target="slideMasters/slideMaster6.xml" /><Relationship Id="rId8" Type="http://schemas.openxmlformats.org/officeDocument/2006/relationships/slideMaster" Target="slideMasters/slideMaster7.xml" /><Relationship Id="rId9" Type="http://schemas.openxmlformats.org/officeDocument/2006/relationships/slideMaster" Target="slideMasters/slideMaster8.xml" /></Relationships>
</file>

<file path=ppt/comments/comment1.xml><?xml version="1.0" encoding="utf-8"?>
<p:cmLst xmlns:a="http://schemas.openxmlformats.org/drawingml/2006/main" xmlns:p="http://schemas.openxmlformats.org/presentationml/2006/main">
  <p:cm authorId="3" dt="2023-07-19T15:20:48.5880000" idx="1">
    <p:pos x="2414" y="1042"/>
    <p:text/>
    <p:extLst>
      <p:ext xmlns:p15="http://schemas.microsoft.com/office/powerpoint/2012/main" uri="{C676402C-5697-4E1C-873F-D02D1690AC5C}">
        <p15:threadingInfo timeZoneBias="-480"/>
      </p:ext>
    </p:extLst>
  </p:cm>
</p:cmLst>
</file>

<file path=ppt/notesMasters/_rels/notesMaster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65.xml" /><Relationship Id="rId2" Type="http://schemas.openxmlformats.org/officeDocument/2006/relationships/tags" Target="../tags/tag666.xml" /><Relationship Id="rId3" Type="http://schemas.openxmlformats.org/officeDocument/2006/relationships/tags" Target="../tags/tag667.xml" /><Relationship Id="rId4" Type="http://schemas.openxmlformats.org/officeDocument/2006/relationships/tags" Target="../tags/tag668.xml" /><Relationship Id="rId5" Type="http://schemas.openxmlformats.org/officeDocument/2006/relationships/tags" Target="../tags/tag669.xml" /><Relationship Id="rId6" Type="http://schemas.openxmlformats.org/officeDocument/2006/relationships/tags" Target="../tags/tag670.xml" /><Relationship Id="rId7" Type="http://schemas.openxmlformats.org/officeDocument/2006/relationships/tags" Target="../tags/tag671.xml" /><Relationship Id="rId8" Type="http://schemas.openxmlformats.org/officeDocument/2006/relationships/theme" Target="../theme/theme11.xml" /></Relationships>
</file>

<file path=ppt/notesMasters/notesMaster1.xml><?xml version="1.0" encoding="utf-8"?>
<p:notes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bg>
      <p:bgRef idx="1001">
        <a:schemeClr val="bg1"/>
      </p:bgRef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  <p:custDataLst>
              <p:tags r:id="rId2"/>
            </p:custDataLst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  <p:custDataLst>
              <p:tags r:id="rId3"/>
            </p:custDataLst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E93CB6B9-AD44-4FCF-8634-7E58B0C395F4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</p:sp>
      <p:sp>
        <p:nvSpPr>
          <p:cNvPr id="5" name="备注占位符 4"/>
          <p:cNvSpPr>
            <a:spLocks noGrp="1"/>
          </p:cNvSpPr>
          <p:nvPr>
            <p:ph type="body" sz="quarter" idx="3"/>
            <p:custDataLst>
              <p:tags r:id="rId5"/>
            </p:custDataLst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  <p:custDataLst>
              <p:tags r:id="rId6"/>
            </p:custDataLst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  <p:custDataLst>
              <p:tags r:id="rId7"/>
            </p:custDataLst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9BFC1889-747B-487E-8AE4-8D8FC46B1C36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44483693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692.xml" /><Relationship Id="rId4" Type="http://schemas.openxmlformats.org/officeDocument/2006/relationships/tags" Target="../tags/tag693.xml" /><Relationship Id="rId5" Type="http://schemas.openxmlformats.org/officeDocument/2006/relationships/tags" Target="../tags/tag694.xml" /></Relationships>
</file>

<file path=ppt/notesSlides/_rels/notesSlide2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6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42.xml" /><Relationship Id="rId4" Type="http://schemas.openxmlformats.org/officeDocument/2006/relationships/tags" Target="../tags/tag843.xml" /><Relationship Id="rId5" Type="http://schemas.openxmlformats.org/officeDocument/2006/relationships/tags" Target="../tags/tag844.xml" /><Relationship Id="rId6" Type="http://schemas.openxmlformats.org/officeDocument/2006/relationships/tags" Target="../tags/tag845.xml" /></Relationships>
</file>

<file path=ppt/notesSlides/_rels/notesSlide3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7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48.xml" /><Relationship Id="rId4" Type="http://schemas.openxmlformats.org/officeDocument/2006/relationships/tags" Target="../tags/tag849.xml" /><Relationship Id="rId5" Type="http://schemas.openxmlformats.org/officeDocument/2006/relationships/tags" Target="../tags/tag850.xml" /><Relationship Id="rId6" Type="http://schemas.openxmlformats.org/officeDocument/2006/relationships/tags" Target="../tags/tag851.xml" /></Relationships>
</file>

<file path=ppt/notesSlides/_rels/notesSlide4.xml.rels>&#65279;<?xml version="1.0" encoding="utf-8" standalone="yes"?><Relationships xmlns="http://schemas.openxmlformats.org/package/2006/relationships"><Relationship Id="rId1" Type="http://schemas.openxmlformats.org/officeDocument/2006/relationships/slide" Target="../slides/slide28.xml" /><Relationship Id="rId2" Type="http://schemas.openxmlformats.org/officeDocument/2006/relationships/notesMaster" Target="../notesMasters/notesMaster1.xml" /><Relationship Id="rId3" Type="http://schemas.openxmlformats.org/officeDocument/2006/relationships/tags" Target="../tags/tag857.xml" /><Relationship Id="rId4" Type="http://schemas.openxmlformats.org/officeDocument/2006/relationships/tags" Target="../tags/tag858.xml" /><Relationship Id="rId5" Type="http://schemas.openxmlformats.org/officeDocument/2006/relationships/tags" Target="../tags/tag859.xml" /><Relationship Id="rId6" Type="http://schemas.openxmlformats.org/officeDocument/2006/relationships/tags" Target="../tags/tag860.xml" /></Relationships>
</file>

<file path=ppt/notesSlides/notesSlide1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 idx="2"/>
            <p:custDataLst>
              <p:tags r:id="rId4"/>
            </p:custDataLst>
          </p:nvPr>
        </p:nvSpPr>
        <p:spPr/>
      </p:sp>
      <p:sp>
        <p:nvSpPr>
          <p:cNvPr id="3" name="文本占位符 2"/>
          <p:cNvSpPr txBox="1">
            <a:spLocks noGrp="1"/>
          </p:cNvSpPr>
          <p:nvPr>
            <p:ph type="body" idx="3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1689975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  <a:t>26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3901156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  <a:t>27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95186940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  <p:custDataLst>
              <p:tags r:id="rId4"/>
            </p:custDataLst>
          </p:nvPr>
        </p:nvSpPr>
        <p:spPr/>
      </p:sp>
      <p:sp>
        <p:nvSpPr>
          <p:cNvPr id="3" name="备注占位符 2"/>
          <p:cNvSpPr txBox="1">
            <a:spLocks noGrp="1"/>
          </p:cNvSpPr>
          <p:nvPr>
            <p:ph type="body" idx="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  <p:custDataLst>
              <p:tags r:id="rId6"/>
            </p:custDataLst>
          </p:nvPr>
        </p:nvSpPr>
        <p:spPr/>
        <p:txBody>
          <a:bodyPr/>
          <a:lstStyle/>
          <a:p>
            <a:fld id="{9BFC1889-747B-487E-8AE4-8D8FC46B1C36}" type="slidenum">
              <a:rPr lang="zh-CN" altLang="en-US" smtClean="0"/>
              <a:t>28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30452766"/>
      </p:ext>
    </p:extLst>
  </p:cSld>
  <p:clrMapOvr>
    <a:masterClrMapping/>
  </p:clrMapOvr>
</p:notes>
</file>

<file path=ppt/slideLayouts/_rels/slideLayout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.xml" /><Relationship Id="rId2" Type="http://schemas.openxmlformats.org/officeDocument/2006/relationships/tags" Target="../tags/tag2.xml" /><Relationship Id="rId3" Type="http://schemas.openxmlformats.org/officeDocument/2006/relationships/tags" Target="../tags/tag3.xml" /><Relationship Id="rId4" Type="http://schemas.openxmlformats.org/officeDocument/2006/relationships/tags" Target="../tags/tag4.xml" /><Relationship Id="rId5" Type="http://schemas.openxmlformats.org/officeDocument/2006/relationships/tags" Target="../tags/tag5.xml" /><Relationship Id="rId6" Type="http://schemas.openxmlformats.org/officeDocument/2006/relationships/tags" Target="../tags/tag6.xml" /><Relationship Id="rId7" Type="http://schemas.openxmlformats.org/officeDocument/2006/relationships/slideMaster" Target="../slideMasters/slideMaster1.xml" /></Relationships>
</file>

<file path=ppt/slideLayouts/_rels/slideLayout1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.xml" /><Relationship Id="rId2" Type="http://schemas.openxmlformats.org/officeDocument/2006/relationships/tags" Target="../tags/tag60.xml" /><Relationship Id="rId3" Type="http://schemas.openxmlformats.org/officeDocument/2006/relationships/tags" Target="../tags/tag61.xml" /><Relationship Id="rId4" Type="http://schemas.openxmlformats.org/officeDocument/2006/relationships/tags" Target="../tags/tag62.xml" /><Relationship Id="rId5" Type="http://schemas.openxmlformats.org/officeDocument/2006/relationships/tags" Target="../tags/tag63.xml" /><Relationship Id="rId6" Type="http://schemas.openxmlformats.org/officeDocument/2006/relationships/tags" Target="../tags/tag64.xml" /><Relationship Id="rId7" Type="http://schemas.openxmlformats.org/officeDocument/2006/relationships/slideMaster" Target="../slideMasters/slideMaster1.xml" /></Relationships>
</file>

<file path=ppt/slideLayouts/_rels/slideLayout1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.xml" /><Relationship Id="rId2" Type="http://schemas.openxmlformats.org/officeDocument/2006/relationships/tags" Target="../tags/tag66.xml" /><Relationship Id="rId3" Type="http://schemas.openxmlformats.org/officeDocument/2006/relationships/tags" Target="../tags/tag67.xml" /><Relationship Id="rId4" Type="http://schemas.openxmlformats.org/officeDocument/2006/relationships/tags" Target="../tags/tag68.xml" /><Relationship Id="rId5" Type="http://schemas.openxmlformats.org/officeDocument/2006/relationships/tags" Target="../tags/tag69.xml" /><Relationship Id="rId6" Type="http://schemas.openxmlformats.org/officeDocument/2006/relationships/tags" Target="../tags/tag70.xml" /><Relationship Id="rId7" Type="http://schemas.openxmlformats.org/officeDocument/2006/relationships/slideMaster" Target="../slideMasters/slideMaster1.xml" /></Relationships>
</file>

<file path=ppt/slideLayouts/_rels/slideLayout1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1.xml" /><Relationship Id="rId2" Type="http://schemas.openxmlformats.org/officeDocument/2006/relationships/tags" Target="../tags/tag72.xml" /><Relationship Id="rId3" Type="http://schemas.openxmlformats.org/officeDocument/2006/relationships/tags" Target="../tags/tag73.xml" /><Relationship Id="rId4" Type="http://schemas.openxmlformats.org/officeDocument/2006/relationships/tags" Target="../tags/tag74.xml" /><Relationship Id="rId5" Type="http://schemas.openxmlformats.org/officeDocument/2006/relationships/slideMaster" Target="../slideMasters/slideMaster1.xml" /></Relationships>
</file>

<file path=ppt/slideLayouts/_rels/slideLayout1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5.xml" /><Relationship Id="rId2" Type="http://schemas.openxmlformats.org/officeDocument/2006/relationships/slideMaster" Target="../slideMasters/slideMaster1.xml" /></Relationships>
</file>

<file path=ppt/slideLayouts/_rels/slideLayout1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85.xml" /><Relationship Id="rId2" Type="http://schemas.openxmlformats.org/officeDocument/2006/relationships/tags" Target="../tags/tag86.xml" /><Relationship Id="rId3" Type="http://schemas.openxmlformats.org/officeDocument/2006/relationships/tags" Target="../tags/tag87.xml" /><Relationship Id="rId4" Type="http://schemas.openxmlformats.org/officeDocument/2006/relationships/tags" Target="../tags/tag88.xml" /><Relationship Id="rId5" Type="http://schemas.openxmlformats.org/officeDocument/2006/relationships/tags" Target="../tags/tag89.xml" /><Relationship Id="rId6" Type="http://schemas.openxmlformats.org/officeDocument/2006/relationships/tags" Target="../tags/tag90.xml" /><Relationship Id="rId7" Type="http://schemas.openxmlformats.org/officeDocument/2006/relationships/slideMaster" Target="../slideMasters/slideMaster2.xml" /></Relationships>
</file>

<file path=ppt/slideLayouts/_rels/slideLayout1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1.xml" /><Relationship Id="rId2" Type="http://schemas.openxmlformats.org/officeDocument/2006/relationships/tags" Target="../tags/tag92.xml" /><Relationship Id="rId3" Type="http://schemas.openxmlformats.org/officeDocument/2006/relationships/tags" Target="../tags/tag93.xml" /><Relationship Id="rId4" Type="http://schemas.openxmlformats.org/officeDocument/2006/relationships/tags" Target="../tags/tag94.xml" /><Relationship Id="rId5" Type="http://schemas.openxmlformats.org/officeDocument/2006/relationships/tags" Target="../tags/tag95.xml" /><Relationship Id="rId6" Type="http://schemas.openxmlformats.org/officeDocument/2006/relationships/tags" Target="../tags/tag96.xml" /><Relationship Id="rId7" Type="http://schemas.openxmlformats.org/officeDocument/2006/relationships/slideMaster" Target="../slideMasters/slideMaster2.xml" /></Relationships>
</file>

<file path=ppt/slideLayouts/_rels/slideLayout1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97.xml" /><Relationship Id="rId2" Type="http://schemas.openxmlformats.org/officeDocument/2006/relationships/slideMaster" Target="../slideMasters/slideMaster2.xml" /></Relationships>
</file>

<file path=ppt/slideLayouts/_rels/slideLayout1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2.xml" /><Relationship Id="rId2" Type="http://schemas.openxmlformats.org/officeDocument/2006/relationships/tags" Target="../tags/tag103.xml" /><Relationship Id="rId3" Type="http://schemas.openxmlformats.org/officeDocument/2006/relationships/tags" Target="../tags/tag104.xml" /><Relationship Id="rId4" Type="http://schemas.openxmlformats.org/officeDocument/2006/relationships/tags" Target="../tags/tag105.xml" /><Relationship Id="rId5" Type="http://schemas.openxmlformats.org/officeDocument/2006/relationships/slideMaster" Target="../slideMasters/slideMaster3.xml" /></Relationships>
</file>

<file path=ppt/slideLayouts/_rels/slideLayout1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06.xml" /><Relationship Id="rId2" Type="http://schemas.openxmlformats.org/officeDocument/2006/relationships/tags" Target="../tags/tag107.xml" /><Relationship Id="rId3" Type="http://schemas.openxmlformats.org/officeDocument/2006/relationships/tags" Target="../tags/tag108.xml" /><Relationship Id="rId4" Type="http://schemas.openxmlformats.org/officeDocument/2006/relationships/tags" Target="../tags/tag109.xml" /><Relationship Id="rId5" Type="http://schemas.openxmlformats.org/officeDocument/2006/relationships/tags" Target="../tags/tag110.xml" /><Relationship Id="rId6" Type="http://schemas.openxmlformats.org/officeDocument/2006/relationships/tags" Target="../tags/tag111.xml" /><Relationship Id="rId7" Type="http://schemas.openxmlformats.org/officeDocument/2006/relationships/slideMaster" Target="../slideMasters/slideMaster3.xml" /></Relationships>
</file>

<file path=ppt/slideLayouts/_rels/slideLayout1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2.xml" /><Relationship Id="rId2" Type="http://schemas.openxmlformats.org/officeDocument/2006/relationships/tags" Target="../tags/tag113.xml" /><Relationship Id="rId3" Type="http://schemas.openxmlformats.org/officeDocument/2006/relationships/tags" Target="../tags/tag114.xml" /><Relationship Id="rId4" Type="http://schemas.openxmlformats.org/officeDocument/2006/relationships/tags" Target="../tags/tag115.xml" /><Relationship Id="rId5" Type="http://schemas.openxmlformats.org/officeDocument/2006/relationships/tags" Target="../tags/tag116.xml" /><Relationship Id="rId6" Type="http://schemas.openxmlformats.org/officeDocument/2006/relationships/tags" Target="../tags/tag117.xml" /><Relationship Id="rId7" Type="http://schemas.openxmlformats.org/officeDocument/2006/relationships/slideMaster" Target="../slideMasters/slideMaster3.xml" /></Relationships>
</file>

<file path=ppt/slideLayouts/_rels/slideLayout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7.xml" /><Relationship Id="rId2" Type="http://schemas.openxmlformats.org/officeDocument/2006/relationships/tags" Target="../tags/tag8.xml" /><Relationship Id="rId3" Type="http://schemas.openxmlformats.org/officeDocument/2006/relationships/tags" Target="../tags/tag9.xml" /><Relationship Id="rId4" Type="http://schemas.openxmlformats.org/officeDocument/2006/relationships/tags" Target="../tags/tag10.xml" /><Relationship Id="rId5" Type="http://schemas.openxmlformats.org/officeDocument/2006/relationships/tags" Target="../tags/tag11.xml" /><Relationship Id="rId6" Type="http://schemas.openxmlformats.org/officeDocument/2006/relationships/tags" Target="../tags/tag12.xml" /><Relationship Id="rId7" Type="http://schemas.openxmlformats.org/officeDocument/2006/relationships/slideMaster" Target="../slideMasters/slideMaster1.xml" /></Relationships>
</file>

<file path=ppt/slideLayouts/_rels/slideLayout2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18.xml" /><Relationship Id="rId2" Type="http://schemas.openxmlformats.org/officeDocument/2006/relationships/tags" Target="../tags/tag119.xml" /><Relationship Id="rId3" Type="http://schemas.openxmlformats.org/officeDocument/2006/relationships/tags" Target="../tags/tag120.xml" /><Relationship Id="rId4" Type="http://schemas.openxmlformats.org/officeDocument/2006/relationships/tags" Target="../tags/tag121.xml" /><Relationship Id="rId5" Type="http://schemas.openxmlformats.org/officeDocument/2006/relationships/tags" Target="../tags/tag122.xml" /><Relationship Id="rId6" Type="http://schemas.openxmlformats.org/officeDocument/2006/relationships/slideMaster" Target="../slideMasters/slideMaster3.xml" /></Relationships>
</file>

<file path=ppt/slideLayouts/_rels/slideLayout2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23.xml" /><Relationship Id="rId10" Type="http://schemas.openxmlformats.org/officeDocument/2006/relationships/tags" Target="../tags/tag132.xml" /><Relationship Id="rId11" Type="http://schemas.openxmlformats.org/officeDocument/2006/relationships/tags" Target="../tags/tag133.xml" /><Relationship Id="rId12" Type="http://schemas.openxmlformats.org/officeDocument/2006/relationships/tags" Target="../tags/tag134.xml" /><Relationship Id="rId13" Type="http://schemas.openxmlformats.org/officeDocument/2006/relationships/tags" Target="../tags/tag135.xml" /><Relationship Id="rId14" Type="http://schemas.openxmlformats.org/officeDocument/2006/relationships/tags" Target="../tags/tag136.xml" /><Relationship Id="rId15" Type="http://schemas.openxmlformats.org/officeDocument/2006/relationships/tags" Target="../tags/tag137.xml" /><Relationship Id="rId16" Type="http://schemas.openxmlformats.org/officeDocument/2006/relationships/tags" Target="../tags/tag138.xml" /><Relationship Id="rId17" Type="http://schemas.openxmlformats.org/officeDocument/2006/relationships/tags" Target="../tags/tag139.xml" /><Relationship Id="rId18" Type="http://schemas.openxmlformats.org/officeDocument/2006/relationships/tags" Target="../tags/tag140.xml" /><Relationship Id="rId19" Type="http://schemas.openxmlformats.org/officeDocument/2006/relationships/tags" Target="../tags/tag141.xml" /><Relationship Id="rId2" Type="http://schemas.openxmlformats.org/officeDocument/2006/relationships/tags" Target="../tags/tag124.xml" /><Relationship Id="rId20" Type="http://schemas.openxmlformats.org/officeDocument/2006/relationships/tags" Target="../tags/tag142.xml" /><Relationship Id="rId21" Type="http://schemas.openxmlformats.org/officeDocument/2006/relationships/tags" Target="../tags/tag143.xml" /><Relationship Id="rId22" Type="http://schemas.openxmlformats.org/officeDocument/2006/relationships/tags" Target="../tags/tag144.xml" /><Relationship Id="rId23" Type="http://schemas.openxmlformats.org/officeDocument/2006/relationships/tags" Target="../tags/tag145.xml" /><Relationship Id="rId24" Type="http://schemas.openxmlformats.org/officeDocument/2006/relationships/tags" Target="../tags/tag146.xml" /><Relationship Id="rId25" Type="http://schemas.openxmlformats.org/officeDocument/2006/relationships/tags" Target="../tags/tag147.xml" /><Relationship Id="rId26" Type="http://schemas.openxmlformats.org/officeDocument/2006/relationships/tags" Target="../tags/tag148.xml" /><Relationship Id="rId27" Type="http://schemas.openxmlformats.org/officeDocument/2006/relationships/tags" Target="../tags/tag149.xml" /><Relationship Id="rId28" Type="http://schemas.openxmlformats.org/officeDocument/2006/relationships/tags" Target="../tags/tag150.xml" /><Relationship Id="rId29" Type="http://schemas.openxmlformats.org/officeDocument/2006/relationships/tags" Target="../tags/tag151.xml" /><Relationship Id="rId3" Type="http://schemas.openxmlformats.org/officeDocument/2006/relationships/tags" Target="../tags/tag125.xml" /><Relationship Id="rId30" Type="http://schemas.openxmlformats.org/officeDocument/2006/relationships/tags" Target="../tags/tag152.xml" /><Relationship Id="rId31" Type="http://schemas.openxmlformats.org/officeDocument/2006/relationships/tags" Target="../tags/tag153.xml" /><Relationship Id="rId32" Type="http://schemas.openxmlformats.org/officeDocument/2006/relationships/tags" Target="../tags/tag154.xml" /><Relationship Id="rId33" Type="http://schemas.openxmlformats.org/officeDocument/2006/relationships/slideMaster" Target="../slideMasters/slideMaster3.xml" /><Relationship Id="rId4" Type="http://schemas.openxmlformats.org/officeDocument/2006/relationships/tags" Target="../tags/tag126.xml" /><Relationship Id="rId5" Type="http://schemas.openxmlformats.org/officeDocument/2006/relationships/tags" Target="../tags/tag127.xml" /><Relationship Id="rId6" Type="http://schemas.openxmlformats.org/officeDocument/2006/relationships/tags" Target="../tags/tag128.xml" /><Relationship Id="rId7" Type="http://schemas.openxmlformats.org/officeDocument/2006/relationships/tags" Target="../tags/tag129.xml" /><Relationship Id="rId8" Type="http://schemas.openxmlformats.org/officeDocument/2006/relationships/tags" Target="../tags/tag130.xml" /><Relationship Id="rId9" Type="http://schemas.openxmlformats.org/officeDocument/2006/relationships/tags" Target="../tags/tag131.xml" /></Relationships>
</file>

<file path=ppt/slideLayouts/_rels/slideLayout2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55.xml" /><Relationship Id="rId2" Type="http://schemas.openxmlformats.org/officeDocument/2006/relationships/tags" Target="../tags/tag156.xml" /><Relationship Id="rId3" Type="http://schemas.openxmlformats.org/officeDocument/2006/relationships/tags" Target="../tags/tag157.xml" /><Relationship Id="rId4" Type="http://schemas.openxmlformats.org/officeDocument/2006/relationships/tags" Target="../tags/tag158.xml" /><Relationship Id="rId5" Type="http://schemas.openxmlformats.org/officeDocument/2006/relationships/tags" Target="../tags/tag159.xml" /><Relationship Id="rId6" Type="http://schemas.openxmlformats.org/officeDocument/2006/relationships/tags" Target="../tags/tag160.xml" /><Relationship Id="rId7" Type="http://schemas.openxmlformats.org/officeDocument/2006/relationships/slideMaster" Target="../slideMasters/slideMaster3.xml" /></Relationships>
</file>

<file path=ppt/slideLayouts/_rels/slideLayout2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1.xml" /><Relationship Id="rId2" Type="http://schemas.openxmlformats.org/officeDocument/2006/relationships/slideMaster" Target="../slideMasters/slideMaster3.xml" /></Relationships>
</file>

<file path=ppt/slideLayouts/_rels/slideLayout2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65.xml" /><Relationship Id="rId2" Type="http://schemas.openxmlformats.org/officeDocument/2006/relationships/tags" Target="../tags/tag166.xml" /><Relationship Id="rId3" Type="http://schemas.openxmlformats.org/officeDocument/2006/relationships/tags" Target="../tags/tag167.xml" /><Relationship Id="rId4" Type="http://schemas.openxmlformats.org/officeDocument/2006/relationships/tags" Target="../tags/tag168.xml" /><Relationship Id="rId5" Type="http://schemas.openxmlformats.org/officeDocument/2006/relationships/tags" Target="../tags/tag169.xml" /><Relationship Id="rId6" Type="http://schemas.openxmlformats.org/officeDocument/2006/relationships/tags" Target="../tags/tag170.xml" /><Relationship Id="rId7" Type="http://schemas.openxmlformats.org/officeDocument/2006/relationships/slideMaster" Target="../slideMasters/slideMaster4.xml" /></Relationships>
</file>

<file path=ppt/slideLayouts/_rels/slideLayout2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1.xml" /><Relationship Id="rId2" Type="http://schemas.openxmlformats.org/officeDocument/2006/relationships/tags" Target="../tags/tag172.xml" /><Relationship Id="rId3" Type="http://schemas.openxmlformats.org/officeDocument/2006/relationships/tags" Target="../tags/tag173.xml" /><Relationship Id="rId4" Type="http://schemas.openxmlformats.org/officeDocument/2006/relationships/tags" Target="../tags/tag174.xml" /><Relationship Id="rId5" Type="http://schemas.openxmlformats.org/officeDocument/2006/relationships/tags" Target="../tags/tag175.xml" /><Relationship Id="rId6" Type="http://schemas.openxmlformats.org/officeDocument/2006/relationships/tags" Target="../tags/tag176.xml" /><Relationship Id="rId7" Type="http://schemas.openxmlformats.org/officeDocument/2006/relationships/slideMaster" Target="../slideMasters/slideMaster4.xml" /></Relationships>
</file>

<file path=ppt/slideLayouts/_rels/slideLayout2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77.xml" /><Relationship Id="rId2" Type="http://schemas.openxmlformats.org/officeDocument/2006/relationships/tags" Target="../tags/tag178.xml" /><Relationship Id="rId3" Type="http://schemas.openxmlformats.org/officeDocument/2006/relationships/tags" Target="../tags/tag179.xml" /><Relationship Id="rId4" Type="http://schemas.openxmlformats.org/officeDocument/2006/relationships/tags" Target="../tags/tag180.xml" /><Relationship Id="rId5" Type="http://schemas.openxmlformats.org/officeDocument/2006/relationships/tags" Target="../tags/tag181.xml" /><Relationship Id="rId6" Type="http://schemas.openxmlformats.org/officeDocument/2006/relationships/tags" Target="../tags/tag182.xml" /><Relationship Id="rId7" Type="http://schemas.openxmlformats.org/officeDocument/2006/relationships/slideMaster" Target="../slideMasters/slideMaster4.xml" /></Relationships>
</file>

<file path=ppt/slideLayouts/_rels/slideLayout2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83.xml" /><Relationship Id="rId2" Type="http://schemas.openxmlformats.org/officeDocument/2006/relationships/tags" Target="../tags/tag184.xml" /><Relationship Id="rId3" Type="http://schemas.openxmlformats.org/officeDocument/2006/relationships/tags" Target="../tags/tag185.xml" /><Relationship Id="rId4" Type="http://schemas.openxmlformats.org/officeDocument/2006/relationships/tags" Target="../tags/tag186.xml" /><Relationship Id="rId5" Type="http://schemas.openxmlformats.org/officeDocument/2006/relationships/tags" Target="../tags/tag187.xml" /><Relationship Id="rId6" Type="http://schemas.openxmlformats.org/officeDocument/2006/relationships/tags" Target="../tags/tag188.xml" /><Relationship Id="rId7" Type="http://schemas.openxmlformats.org/officeDocument/2006/relationships/tags" Target="../tags/tag189.xml" /><Relationship Id="rId8" Type="http://schemas.openxmlformats.org/officeDocument/2006/relationships/slideMaster" Target="../slideMasters/slideMaster4.xml" /></Relationships>
</file>

<file path=ppt/slideLayouts/_rels/slideLayout2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0.xml" /><Relationship Id="rId10" Type="http://schemas.openxmlformats.org/officeDocument/2006/relationships/slideMaster" Target="../slideMasters/slideMaster4.xml" /><Relationship Id="rId2" Type="http://schemas.openxmlformats.org/officeDocument/2006/relationships/tags" Target="../tags/tag191.xml" /><Relationship Id="rId3" Type="http://schemas.openxmlformats.org/officeDocument/2006/relationships/tags" Target="../tags/tag192.xml" /><Relationship Id="rId4" Type="http://schemas.openxmlformats.org/officeDocument/2006/relationships/tags" Target="../tags/tag193.xml" /><Relationship Id="rId5" Type="http://schemas.openxmlformats.org/officeDocument/2006/relationships/tags" Target="../tags/tag194.xml" /><Relationship Id="rId6" Type="http://schemas.openxmlformats.org/officeDocument/2006/relationships/tags" Target="../tags/tag195.xml" /><Relationship Id="rId7" Type="http://schemas.openxmlformats.org/officeDocument/2006/relationships/tags" Target="../tags/tag196.xml" /><Relationship Id="rId8" Type="http://schemas.openxmlformats.org/officeDocument/2006/relationships/tags" Target="../tags/tag197.xml" /><Relationship Id="rId9" Type="http://schemas.openxmlformats.org/officeDocument/2006/relationships/tags" Target="../tags/tag198.xml" /></Relationships>
</file>

<file path=ppt/slideLayouts/_rels/slideLayout2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9.xml" /><Relationship Id="rId2" Type="http://schemas.openxmlformats.org/officeDocument/2006/relationships/tags" Target="../tags/tag200.xml" /><Relationship Id="rId3" Type="http://schemas.openxmlformats.org/officeDocument/2006/relationships/tags" Target="../tags/tag201.xml" /><Relationship Id="rId4" Type="http://schemas.openxmlformats.org/officeDocument/2006/relationships/tags" Target="../tags/tag202.xml" /><Relationship Id="rId5" Type="http://schemas.openxmlformats.org/officeDocument/2006/relationships/tags" Target="../tags/tag203.xml" /><Relationship Id="rId6" Type="http://schemas.openxmlformats.org/officeDocument/2006/relationships/slideMaster" Target="../slideMasters/slideMaster4.xml" /></Relationships>
</file>

<file path=ppt/slideLayouts/_rels/slideLayout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3.xml" /><Relationship Id="rId2" Type="http://schemas.openxmlformats.org/officeDocument/2006/relationships/tags" Target="../tags/tag14.xml" /><Relationship Id="rId3" Type="http://schemas.openxmlformats.org/officeDocument/2006/relationships/tags" Target="../tags/tag15.xml" /><Relationship Id="rId4" Type="http://schemas.openxmlformats.org/officeDocument/2006/relationships/tags" Target="../tags/tag16.xml" /><Relationship Id="rId5" Type="http://schemas.openxmlformats.org/officeDocument/2006/relationships/tags" Target="../tags/tag17.xml" /><Relationship Id="rId6" Type="http://schemas.openxmlformats.org/officeDocument/2006/relationships/tags" Target="../tags/tag18.xml" /><Relationship Id="rId7" Type="http://schemas.openxmlformats.org/officeDocument/2006/relationships/slideMaster" Target="../slideMasters/slideMaster1.xml" /></Relationships>
</file>

<file path=ppt/slideLayouts/_rels/slideLayout3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4.xml" /><Relationship Id="rId2" Type="http://schemas.openxmlformats.org/officeDocument/2006/relationships/tags" Target="../tags/tag205.xml" /><Relationship Id="rId3" Type="http://schemas.openxmlformats.org/officeDocument/2006/relationships/tags" Target="../tags/tag206.xml" /><Relationship Id="rId4" Type="http://schemas.openxmlformats.org/officeDocument/2006/relationships/tags" Target="../tags/tag207.xml" /><Relationship Id="rId5" Type="http://schemas.openxmlformats.org/officeDocument/2006/relationships/slideMaster" Target="../slideMasters/slideMaster4.xml" /></Relationships>
</file>

<file path=ppt/slideLayouts/_rels/slideLayout3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08.xml" /><Relationship Id="rId2" Type="http://schemas.openxmlformats.org/officeDocument/2006/relationships/tags" Target="../tags/tag209.xml" /><Relationship Id="rId3" Type="http://schemas.openxmlformats.org/officeDocument/2006/relationships/tags" Target="../tags/tag210.xml" /><Relationship Id="rId4" Type="http://schemas.openxmlformats.org/officeDocument/2006/relationships/tags" Target="../tags/tag211.xml" /><Relationship Id="rId5" Type="http://schemas.openxmlformats.org/officeDocument/2006/relationships/tags" Target="../tags/tag212.xml" /><Relationship Id="rId6" Type="http://schemas.openxmlformats.org/officeDocument/2006/relationships/tags" Target="../tags/tag213.xml" /><Relationship Id="rId7" Type="http://schemas.openxmlformats.org/officeDocument/2006/relationships/tags" Target="../tags/tag214.xml" /><Relationship Id="rId8" Type="http://schemas.openxmlformats.org/officeDocument/2006/relationships/slideMaster" Target="../slideMasters/slideMaster4.xml" /></Relationships>
</file>

<file path=ppt/slideLayouts/_rels/slideLayout3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15.xml" /><Relationship Id="rId2" Type="http://schemas.openxmlformats.org/officeDocument/2006/relationships/tags" Target="../tags/tag216.xml" /><Relationship Id="rId3" Type="http://schemas.openxmlformats.org/officeDocument/2006/relationships/tags" Target="../tags/tag217.xml" /><Relationship Id="rId4" Type="http://schemas.openxmlformats.org/officeDocument/2006/relationships/tags" Target="../tags/tag218.xml" /><Relationship Id="rId5" Type="http://schemas.openxmlformats.org/officeDocument/2006/relationships/tags" Target="../tags/tag219.xml" /><Relationship Id="rId6" Type="http://schemas.openxmlformats.org/officeDocument/2006/relationships/tags" Target="../tags/tag220.xml" /><Relationship Id="rId7" Type="http://schemas.openxmlformats.org/officeDocument/2006/relationships/slideMaster" Target="../slideMasters/slideMaster4.xml" /></Relationships>
</file>

<file path=ppt/slideLayouts/_rels/slideLayout3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1.xml" /><Relationship Id="rId2" Type="http://schemas.openxmlformats.org/officeDocument/2006/relationships/tags" Target="../tags/tag222.xml" /><Relationship Id="rId3" Type="http://schemas.openxmlformats.org/officeDocument/2006/relationships/tags" Target="../tags/tag223.xml" /><Relationship Id="rId4" Type="http://schemas.openxmlformats.org/officeDocument/2006/relationships/tags" Target="../tags/tag224.xml" /><Relationship Id="rId5" Type="http://schemas.openxmlformats.org/officeDocument/2006/relationships/tags" Target="../tags/tag225.xml" /><Relationship Id="rId6" Type="http://schemas.openxmlformats.org/officeDocument/2006/relationships/slideMaster" Target="../slideMasters/slideMaster4.xml" /></Relationships>
</file>

<file path=ppt/slideLayouts/_rels/slideLayout3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26.xml" /><Relationship Id="rId2" Type="http://schemas.openxmlformats.org/officeDocument/2006/relationships/tags" Target="../tags/tag227.xml" /><Relationship Id="rId3" Type="http://schemas.openxmlformats.org/officeDocument/2006/relationships/tags" Target="../tags/tag228.xml" /><Relationship Id="rId4" Type="http://schemas.openxmlformats.org/officeDocument/2006/relationships/tags" Target="../tags/tag229.xml" /><Relationship Id="rId5" Type="http://schemas.openxmlformats.org/officeDocument/2006/relationships/tags" Target="../tags/tag230.xml" /><Relationship Id="rId6" Type="http://schemas.openxmlformats.org/officeDocument/2006/relationships/tags" Target="../tags/tag231.xml" /><Relationship Id="rId7" Type="http://schemas.openxmlformats.org/officeDocument/2006/relationships/slideMaster" Target="../slideMasters/slideMaster4.xml" /></Relationships>
</file>

<file path=ppt/slideLayouts/_rels/slideLayout3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1.xml" /><Relationship Id="rId2" Type="http://schemas.openxmlformats.org/officeDocument/2006/relationships/tags" Target="../tags/tag242.xml" /><Relationship Id="rId3" Type="http://schemas.openxmlformats.org/officeDocument/2006/relationships/tags" Target="../tags/tag243.xml" /><Relationship Id="rId4" Type="http://schemas.openxmlformats.org/officeDocument/2006/relationships/tags" Target="../tags/tag244.xml" /><Relationship Id="rId5" Type="http://schemas.openxmlformats.org/officeDocument/2006/relationships/tags" Target="../tags/tag245.xml" /><Relationship Id="rId6" Type="http://schemas.openxmlformats.org/officeDocument/2006/relationships/tags" Target="../tags/tag246.xml" /><Relationship Id="rId7" Type="http://schemas.openxmlformats.org/officeDocument/2006/relationships/slideMaster" Target="../slideMasters/slideMaster5.xml" /></Relationships>
</file>

<file path=ppt/slideLayouts/_rels/slideLayout3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47.xml" /><Relationship Id="rId2" Type="http://schemas.openxmlformats.org/officeDocument/2006/relationships/tags" Target="../tags/tag248.xml" /><Relationship Id="rId3" Type="http://schemas.openxmlformats.org/officeDocument/2006/relationships/tags" Target="../tags/tag249.xml" /><Relationship Id="rId4" Type="http://schemas.openxmlformats.org/officeDocument/2006/relationships/tags" Target="../tags/tag250.xml" /><Relationship Id="rId5" Type="http://schemas.openxmlformats.org/officeDocument/2006/relationships/tags" Target="../tags/tag251.xml" /><Relationship Id="rId6" Type="http://schemas.openxmlformats.org/officeDocument/2006/relationships/tags" Target="../tags/tag252.xml" /><Relationship Id="rId7" Type="http://schemas.openxmlformats.org/officeDocument/2006/relationships/slideMaster" Target="../slideMasters/slideMaster5.xml" /></Relationships>
</file>

<file path=ppt/slideLayouts/_rels/slideLayout3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3.xml" /><Relationship Id="rId2" Type="http://schemas.openxmlformats.org/officeDocument/2006/relationships/tags" Target="../tags/tag254.xml" /><Relationship Id="rId3" Type="http://schemas.openxmlformats.org/officeDocument/2006/relationships/tags" Target="../tags/tag255.xml" /><Relationship Id="rId4" Type="http://schemas.openxmlformats.org/officeDocument/2006/relationships/tags" Target="../tags/tag256.xml" /><Relationship Id="rId5" Type="http://schemas.openxmlformats.org/officeDocument/2006/relationships/tags" Target="../tags/tag257.xml" /><Relationship Id="rId6" Type="http://schemas.openxmlformats.org/officeDocument/2006/relationships/tags" Target="../tags/tag258.xml" /><Relationship Id="rId7" Type="http://schemas.openxmlformats.org/officeDocument/2006/relationships/slideMaster" Target="../slideMasters/slideMaster5.xml" /></Relationships>
</file>

<file path=ppt/slideLayouts/_rels/slideLayout3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59.xml" /><Relationship Id="rId2" Type="http://schemas.openxmlformats.org/officeDocument/2006/relationships/tags" Target="../tags/tag260.xml" /><Relationship Id="rId3" Type="http://schemas.openxmlformats.org/officeDocument/2006/relationships/tags" Target="../tags/tag261.xml" /><Relationship Id="rId4" Type="http://schemas.openxmlformats.org/officeDocument/2006/relationships/tags" Target="../tags/tag262.xml" /><Relationship Id="rId5" Type="http://schemas.openxmlformats.org/officeDocument/2006/relationships/tags" Target="../tags/tag263.xml" /><Relationship Id="rId6" Type="http://schemas.openxmlformats.org/officeDocument/2006/relationships/tags" Target="../tags/tag264.xml" /><Relationship Id="rId7" Type="http://schemas.openxmlformats.org/officeDocument/2006/relationships/tags" Target="../tags/tag265.xml" /><Relationship Id="rId8" Type="http://schemas.openxmlformats.org/officeDocument/2006/relationships/slideMaster" Target="../slideMasters/slideMaster5.xml" /></Relationships>
</file>

<file path=ppt/slideLayouts/_rels/slideLayout3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6.xml" /><Relationship Id="rId10" Type="http://schemas.openxmlformats.org/officeDocument/2006/relationships/slideMaster" Target="../slideMasters/slideMaster5.xml" /><Relationship Id="rId2" Type="http://schemas.openxmlformats.org/officeDocument/2006/relationships/tags" Target="../tags/tag267.xml" /><Relationship Id="rId3" Type="http://schemas.openxmlformats.org/officeDocument/2006/relationships/tags" Target="../tags/tag268.xml" /><Relationship Id="rId4" Type="http://schemas.openxmlformats.org/officeDocument/2006/relationships/tags" Target="../tags/tag269.xml" /><Relationship Id="rId5" Type="http://schemas.openxmlformats.org/officeDocument/2006/relationships/tags" Target="../tags/tag270.xml" /><Relationship Id="rId6" Type="http://schemas.openxmlformats.org/officeDocument/2006/relationships/tags" Target="../tags/tag271.xml" /><Relationship Id="rId7" Type="http://schemas.openxmlformats.org/officeDocument/2006/relationships/tags" Target="../tags/tag272.xml" /><Relationship Id="rId8" Type="http://schemas.openxmlformats.org/officeDocument/2006/relationships/tags" Target="../tags/tag273.xml" /><Relationship Id="rId9" Type="http://schemas.openxmlformats.org/officeDocument/2006/relationships/tags" Target="../tags/tag274.xml" /></Relationships>
</file>

<file path=ppt/slideLayouts/_rels/slideLayout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19.xml" /><Relationship Id="rId2" Type="http://schemas.openxmlformats.org/officeDocument/2006/relationships/tags" Target="../tags/tag20.xml" /><Relationship Id="rId3" Type="http://schemas.openxmlformats.org/officeDocument/2006/relationships/tags" Target="../tags/tag21.xml" /><Relationship Id="rId4" Type="http://schemas.openxmlformats.org/officeDocument/2006/relationships/tags" Target="../tags/tag22.xml" /><Relationship Id="rId5" Type="http://schemas.openxmlformats.org/officeDocument/2006/relationships/tags" Target="../tags/tag23.xml" /><Relationship Id="rId6" Type="http://schemas.openxmlformats.org/officeDocument/2006/relationships/tags" Target="../tags/tag24.xml" /><Relationship Id="rId7" Type="http://schemas.openxmlformats.org/officeDocument/2006/relationships/tags" Target="../tags/tag25.xml" /><Relationship Id="rId8" Type="http://schemas.openxmlformats.org/officeDocument/2006/relationships/slideMaster" Target="../slideMasters/slideMaster1.xml" /></Relationships>
</file>

<file path=ppt/slideLayouts/_rels/slideLayout4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75.xml" /><Relationship Id="rId2" Type="http://schemas.openxmlformats.org/officeDocument/2006/relationships/tags" Target="../tags/tag276.xml" /><Relationship Id="rId3" Type="http://schemas.openxmlformats.org/officeDocument/2006/relationships/tags" Target="../tags/tag277.xml" /><Relationship Id="rId4" Type="http://schemas.openxmlformats.org/officeDocument/2006/relationships/tags" Target="../tags/tag278.xml" /><Relationship Id="rId5" Type="http://schemas.openxmlformats.org/officeDocument/2006/relationships/tags" Target="../tags/tag279.xml" /><Relationship Id="rId6" Type="http://schemas.openxmlformats.org/officeDocument/2006/relationships/slideMaster" Target="../slideMasters/slideMaster5.xml" /></Relationships>
</file>

<file path=ppt/slideLayouts/_rels/slideLayout4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0.xml" /><Relationship Id="rId2" Type="http://schemas.openxmlformats.org/officeDocument/2006/relationships/tags" Target="../tags/tag281.xml" /><Relationship Id="rId3" Type="http://schemas.openxmlformats.org/officeDocument/2006/relationships/tags" Target="../tags/tag282.xml" /><Relationship Id="rId4" Type="http://schemas.openxmlformats.org/officeDocument/2006/relationships/tags" Target="../tags/tag283.xml" /><Relationship Id="rId5" Type="http://schemas.openxmlformats.org/officeDocument/2006/relationships/slideMaster" Target="../slideMasters/slideMaster5.xml" /></Relationships>
</file>

<file path=ppt/slideLayouts/_rels/slideLayout4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84.xml" /><Relationship Id="rId2" Type="http://schemas.openxmlformats.org/officeDocument/2006/relationships/tags" Target="../tags/tag285.xml" /><Relationship Id="rId3" Type="http://schemas.openxmlformats.org/officeDocument/2006/relationships/tags" Target="../tags/tag286.xml" /><Relationship Id="rId4" Type="http://schemas.openxmlformats.org/officeDocument/2006/relationships/tags" Target="../tags/tag287.xml" /><Relationship Id="rId5" Type="http://schemas.openxmlformats.org/officeDocument/2006/relationships/tags" Target="../tags/tag288.xml" /><Relationship Id="rId6" Type="http://schemas.openxmlformats.org/officeDocument/2006/relationships/tags" Target="../tags/tag289.xml" /><Relationship Id="rId7" Type="http://schemas.openxmlformats.org/officeDocument/2006/relationships/tags" Target="../tags/tag290.xml" /><Relationship Id="rId8" Type="http://schemas.openxmlformats.org/officeDocument/2006/relationships/slideMaster" Target="../slideMasters/slideMaster5.xml" /></Relationships>
</file>

<file path=ppt/slideLayouts/_rels/slideLayout4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1.xml" /><Relationship Id="rId2" Type="http://schemas.openxmlformats.org/officeDocument/2006/relationships/tags" Target="../tags/tag292.xml" /><Relationship Id="rId3" Type="http://schemas.openxmlformats.org/officeDocument/2006/relationships/tags" Target="../tags/tag293.xml" /><Relationship Id="rId4" Type="http://schemas.openxmlformats.org/officeDocument/2006/relationships/tags" Target="../tags/tag294.xml" /><Relationship Id="rId5" Type="http://schemas.openxmlformats.org/officeDocument/2006/relationships/tags" Target="../tags/tag295.xml" /><Relationship Id="rId6" Type="http://schemas.openxmlformats.org/officeDocument/2006/relationships/tags" Target="../tags/tag296.xml" /><Relationship Id="rId7" Type="http://schemas.openxmlformats.org/officeDocument/2006/relationships/slideMaster" Target="../slideMasters/slideMaster5.xml" /></Relationships>
</file>

<file path=ppt/slideLayouts/_rels/slideLayout4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97.xml" /><Relationship Id="rId2" Type="http://schemas.openxmlformats.org/officeDocument/2006/relationships/tags" Target="../tags/tag298.xml" /><Relationship Id="rId3" Type="http://schemas.openxmlformats.org/officeDocument/2006/relationships/tags" Target="../tags/tag299.xml" /><Relationship Id="rId4" Type="http://schemas.openxmlformats.org/officeDocument/2006/relationships/tags" Target="../tags/tag300.xml" /><Relationship Id="rId5" Type="http://schemas.openxmlformats.org/officeDocument/2006/relationships/tags" Target="../tags/tag301.xml" /><Relationship Id="rId6" Type="http://schemas.openxmlformats.org/officeDocument/2006/relationships/slideMaster" Target="../slideMasters/slideMaster5.xml" /></Relationships>
</file>

<file path=ppt/slideLayouts/_rels/slideLayout4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02.xml" /><Relationship Id="rId2" Type="http://schemas.openxmlformats.org/officeDocument/2006/relationships/tags" Target="../tags/tag303.xml" /><Relationship Id="rId3" Type="http://schemas.openxmlformats.org/officeDocument/2006/relationships/tags" Target="../tags/tag304.xml" /><Relationship Id="rId4" Type="http://schemas.openxmlformats.org/officeDocument/2006/relationships/tags" Target="../tags/tag305.xml" /><Relationship Id="rId5" Type="http://schemas.openxmlformats.org/officeDocument/2006/relationships/tags" Target="../tags/tag306.xml" /><Relationship Id="rId6" Type="http://schemas.openxmlformats.org/officeDocument/2006/relationships/tags" Target="../tags/tag307.xml" /><Relationship Id="rId7" Type="http://schemas.openxmlformats.org/officeDocument/2006/relationships/slideMaster" Target="../slideMasters/slideMaster5.xml" /></Relationships>
</file>

<file path=ppt/slideLayouts/_rels/slideLayout4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17.xml" /><Relationship Id="rId2" Type="http://schemas.openxmlformats.org/officeDocument/2006/relationships/tags" Target="../tags/tag318.xml" /><Relationship Id="rId3" Type="http://schemas.openxmlformats.org/officeDocument/2006/relationships/tags" Target="../tags/tag319.xml" /><Relationship Id="rId4" Type="http://schemas.openxmlformats.org/officeDocument/2006/relationships/tags" Target="../tags/tag320.xml" /><Relationship Id="rId5" Type="http://schemas.openxmlformats.org/officeDocument/2006/relationships/tags" Target="../tags/tag321.xml" /><Relationship Id="rId6" Type="http://schemas.openxmlformats.org/officeDocument/2006/relationships/tags" Target="../tags/tag322.xml" /><Relationship Id="rId7" Type="http://schemas.openxmlformats.org/officeDocument/2006/relationships/slideMaster" Target="../slideMasters/slideMaster6.xml" /></Relationships>
</file>

<file path=ppt/slideLayouts/_rels/slideLayout4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3.xml" /><Relationship Id="rId2" Type="http://schemas.openxmlformats.org/officeDocument/2006/relationships/tags" Target="../tags/tag324.xml" /><Relationship Id="rId3" Type="http://schemas.openxmlformats.org/officeDocument/2006/relationships/tags" Target="../tags/tag325.xml" /><Relationship Id="rId4" Type="http://schemas.openxmlformats.org/officeDocument/2006/relationships/tags" Target="../tags/tag326.xml" /><Relationship Id="rId5" Type="http://schemas.openxmlformats.org/officeDocument/2006/relationships/tags" Target="../tags/tag327.xml" /><Relationship Id="rId6" Type="http://schemas.openxmlformats.org/officeDocument/2006/relationships/tags" Target="../tags/tag328.xml" /><Relationship Id="rId7" Type="http://schemas.openxmlformats.org/officeDocument/2006/relationships/slideMaster" Target="../slideMasters/slideMaster6.xml" /></Relationships>
</file>

<file path=ppt/slideLayouts/_rels/slideLayout4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29.xml" /><Relationship Id="rId2" Type="http://schemas.openxmlformats.org/officeDocument/2006/relationships/tags" Target="../tags/tag330.xml" /><Relationship Id="rId3" Type="http://schemas.openxmlformats.org/officeDocument/2006/relationships/tags" Target="../tags/tag331.xml" /><Relationship Id="rId4" Type="http://schemas.openxmlformats.org/officeDocument/2006/relationships/tags" Target="../tags/tag332.xml" /><Relationship Id="rId5" Type="http://schemas.openxmlformats.org/officeDocument/2006/relationships/tags" Target="../tags/tag333.xml" /><Relationship Id="rId6" Type="http://schemas.openxmlformats.org/officeDocument/2006/relationships/tags" Target="../tags/tag334.xml" /><Relationship Id="rId7" Type="http://schemas.openxmlformats.org/officeDocument/2006/relationships/slideMaster" Target="../slideMasters/slideMaster6.xml" /></Relationships>
</file>

<file path=ppt/slideLayouts/_rels/slideLayout4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35.xml" /><Relationship Id="rId2" Type="http://schemas.openxmlformats.org/officeDocument/2006/relationships/tags" Target="../tags/tag336.xml" /><Relationship Id="rId3" Type="http://schemas.openxmlformats.org/officeDocument/2006/relationships/tags" Target="../tags/tag337.xml" /><Relationship Id="rId4" Type="http://schemas.openxmlformats.org/officeDocument/2006/relationships/tags" Target="../tags/tag338.xml" /><Relationship Id="rId5" Type="http://schemas.openxmlformats.org/officeDocument/2006/relationships/tags" Target="../tags/tag339.xml" /><Relationship Id="rId6" Type="http://schemas.openxmlformats.org/officeDocument/2006/relationships/tags" Target="../tags/tag340.xml" /><Relationship Id="rId7" Type="http://schemas.openxmlformats.org/officeDocument/2006/relationships/tags" Target="../tags/tag341.xml" /><Relationship Id="rId8" Type="http://schemas.openxmlformats.org/officeDocument/2006/relationships/slideMaster" Target="../slideMasters/slideMaster6.xml" /></Relationships>
</file>

<file path=ppt/slideLayouts/_rels/slideLayout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26.xml" /><Relationship Id="rId10" Type="http://schemas.openxmlformats.org/officeDocument/2006/relationships/tags" Target="../tags/tag35.xml" /><Relationship Id="rId11" Type="http://schemas.openxmlformats.org/officeDocument/2006/relationships/hyperlink" Target="http://www.1ppt.com/moban/" TargetMode="External" /><Relationship Id="rId12" Type="http://schemas.openxmlformats.org/officeDocument/2006/relationships/slideMaster" Target="../slideMasters/slideMaster1.xml" /><Relationship Id="rId2" Type="http://schemas.openxmlformats.org/officeDocument/2006/relationships/tags" Target="../tags/tag27.xml" /><Relationship Id="rId3" Type="http://schemas.openxmlformats.org/officeDocument/2006/relationships/tags" Target="../tags/tag28.xml" /><Relationship Id="rId4" Type="http://schemas.openxmlformats.org/officeDocument/2006/relationships/tags" Target="../tags/tag29.xml" /><Relationship Id="rId5" Type="http://schemas.openxmlformats.org/officeDocument/2006/relationships/tags" Target="../tags/tag30.xml" /><Relationship Id="rId6" Type="http://schemas.openxmlformats.org/officeDocument/2006/relationships/tags" Target="../tags/tag31.xml" /><Relationship Id="rId7" Type="http://schemas.openxmlformats.org/officeDocument/2006/relationships/tags" Target="../tags/tag32.xml" /><Relationship Id="rId8" Type="http://schemas.openxmlformats.org/officeDocument/2006/relationships/tags" Target="../tags/tag33.xml" /><Relationship Id="rId9" Type="http://schemas.openxmlformats.org/officeDocument/2006/relationships/tags" Target="../tags/tag34.xml" /></Relationships>
</file>

<file path=ppt/slideLayouts/_rels/slideLayout5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42.xml" /><Relationship Id="rId10" Type="http://schemas.openxmlformats.org/officeDocument/2006/relationships/slideMaster" Target="../slideMasters/slideMaster6.xml" /><Relationship Id="rId2" Type="http://schemas.openxmlformats.org/officeDocument/2006/relationships/tags" Target="../tags/tag343.xml" /><Relationship Id="rId3" Type="http://schemas.openxmlformats.org/officeDocument/2006/relationships/tags" Target="../tags/tag344.xml" /><Relationship Id="rId4" Type="http://schemas.openxmlformats.org/officeDocument/2006/relationships/tags" Target="../tags/tag345.xml" /><Relationship Id="rId5" Type="http://schemas.openxmlformats.org/officeDocument/2006/relationships/tags" Target="../tags/tag346.xml" /><Relationship Id="rId6" Type="http://schemas.openxmlformats.org/officeDocument/2006/relationships/tags" Target="../tags/tag347.xml" /><Relationship Id="rId7" Type="http://schemas.openxmlformats.org/officeDocument/2006/relationships/tags" Target="../tags/tag348.xml" /><Relationship Id="rId8" Type="http://schemas.openxmlformats.org/officeDocument/2006/relationships/tags" Target="../tags/tag349.xml" /><Relationship Id="rId9" Type="http://schemas.openxmlformats.org/officeDocument/2006/relationships/tags" Target="../tags/tag350.xml" /></Relationships>
</file>

<file path=ppt/slideLayouts/_rels/slideLayout5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1.xml" /><Relationship Id="rId2" Type="http://schemas.openxmlformats.org/officeDocument/2006/relationships/tags" Target="../tags/tag352.xml" /><Relationship Id="rId3" Type="http://schemas.openxmlformats.org/officeDocument/2006/relationships/tags" Target="../tags/tag353.xml" /><Relationship Id="rId4" Type="http://schemas.openxmlformats.org/officeDocument/2006/relationships/tags" Target="../tags/tag354.xml" /><Relationship Id="rId5" Type="http://schemas.openxmlformats.org/officeDocument/2006/relationships/tags" Target="../tags/tag355.xml" /><Relationship Id="rId6" Type="http://schemas.openxmlformats.org/officeDocument/2006/relationships/slideMaster" Target="../slideMasters/slideMaster6.xml" /></Relationships>
</file>

<file path=ppt/slideLayouts/_rels/slideLayout5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56.xml" /><Relationship Id="rId2" Type="http://schemas.openxmlformats.org/officeDocument/2006/relationships/tags" Target="../tags/tag357.xml" /><Relationship Id="rId3" Type="http://schemas.openxmlformats.org/officeDocument/2006/relationships/tags" Target="../tags/tag358.xml" /><Relationship Id="rId4" Type="http://schemas.openxmlformats.org/officeDocument/2006/relationships/tags" Target="../tags/tag359.xml" /><Relationship Id="rId5" Type="http://schemas.openxmlformats.org/officeDocument/2006/relationships/slideMaster" Target="../slideMasters/slideMaster6.xml" /></Relationships>
</file>

<file path=ppt/slideLayouts/_rels/slideLayout5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0.xml" /><Relationship Id="rId2" Type="http://schemas.openxmlformats.org/officeDocument/2006/relationships/tags" Target="../tags/tag361.xml" /><Relationship Id="rId3" Type="http://schemas.openxmlformats.org/officeDocument/2006/relationships/tags" Target="../tags/tag362.xml" /><Relationship Id="rId4" Type="http://schemas.openxmlformats.org/officeDocument/2006/relationships/tags" Target="../tags/tag363.xml" /><Relationship Id="rId5" Type="http://schemas.openxmlformats.org/officeDocument/2006/relationships/tags" Target="../tags/tag364.xml" /><Relationship Id="rId6" Type="http://schemas.openxmlformats.org/officeDocument/2006/relationships/tags" Target="../tags/tag365.xml" /><Relationship Id="rId7" Type="http://schemas.openxmlformats.org/officeDocument/2006/relationships/tags" Target="../tags/tag366.xml" /><Relationship Id="rId8" Type="http://schemas.openxmlformats.org/officeDocument/2006/relationships/slideMaster" Target="../slideMasters/slideMaster6.xml" /></Relationships>
</file>

<file path=ppt/slideLayouts/_rels/slideLayout5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7.xml" /><Relationship Id="rId2" Type="http://schemas.openxmlformats.org/officeDocument/2006/relationships/tags" Target="../tags/tag368.xml" /><Relationship Id="rId3" Type="http://schemas.openxmlformats.org/officeDocument/2006/relationships/tags" Target="../tags/tag369.xml" /><Relationship Id="rId4" Type="http://schemas.openxmlformats.org/officeDocument/2006/relationships/tags" Target="../tags/tag370.xml" /><Relationship Id="rId5" Type="http://schemas.openxmlformats.org/officeDocument/2006/relationships/tags" Target="../tags/tag371.xml" /><Relationship Id="rId6" Type="http://schemas.openxmlformats.org/officeDocument/2006/relationships/tags" Target="../tags/tag372.xml" /><Relationship Id="rId7" Type="http://schemas.openxmlformats.org/officeDocument/2006/relationships/slideMaster" Target="../slideMasters/slideMaster6.xml" /></Relationships>
</file>

<file path=ppt/slideLayouts/_rels/slideLayout5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3.xml" /><Relationship Id="rId2" Type="http://schemas.openxmlformats.org/officeDocument/2006/relationships/tags" Target="../tags/tag374.xml" /><Relationship Id="rId3" Type="http://schemas.openxmlformats.org/officeDocument/2006/relationships/tags" Target="../tags/tag375.xml" /><Relationship Id="rId4" Type="http://schemas.openxmlformats.org/officeDocument/2006/relationships/tags" Target="../tags/tag376.xml" /><Relationship Id="rId5" Type="http://schemas.openxmlformats.org/officeDocument/2006/relationships/tags" Target="../tags/tag377.xml" /><Relationship Id="rId6" Type="http://schemas.openxmlformats.org/officeDocument/2006/relationships/slideMaster" Target="../slideMasters/slideMaster6.xml" /></Relationships>
</file>

<file path=ppt/slideLayouts/_rels/slideLayout5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78.xml" /><Relationship Id="rId2" Type="http://schemas.openxmlformats.org/officeDocument/2006/relationships/tags" Target="../tags/tag379.xml" /><Relationship Id="rId3" Type="http://schemas.openxmlformats.org/officeDocument/2006/relationships/tags" Target="../tags/tag380.xml" /><Relationship Id="rId4" Type="http://schemas.openxmlformats.org/officeDocument/2006/relationships/tags" Target="../tags/tag381.xml" /><Relationship Id="rId5" Type="http://schemas.openxmlformats.org/officeDocument/2006/relationships/tags" Target="../tags/tag382.xml" /><Relationship Id="rId6" Type="http://schemas.openxmlformats.org/officeDocument/2006/relationships/tags" Target="../tags/tag383.xml" /><Relationship Id="rId7" Type="http://schemas.openxmlformats.org/officeDocument/2006/relationships/slideMaster" Target="../slideMasters/slideMaster6.xml" /></Relationships>
</file>

<file path=ppt/slideLayouts/_rels/slideLayout5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3.xml" /><Relationship Id="rId2" Type="http://schemas.openxmlformats.org/officeDocument/2006/relationships/tags" Target="../tags/tag394.xml" /><Relationship Id="rId3" Type="http://schemas.openxmlformats.org/officeDocument/2006/relationships/tags" Target="../tags/tag395.xml" /><Relationship Id="rId4" Type="http://schemas.openxmlformats.org/officeDocument/2006/relationships/tags" Target="../tags/tag396.xml" /><Relationship Id="rId5" Type="http://schemas.openxmlformats.org/officeDocument/2006/relationships/tags" Target="../tags/tag397.xml" /><Relationship Id="rId6" Type="http://schemas.openxmlformats.org/officeDocument/2006/relationships/tags" Target="../tags/tag398.xml" /><Relationship Id="rId7" Type="http://schemas.openxmlformats.org/officeDocument/2006/relationships/slideMaster" Target="../slideMasters/slideMaster7.xml" /></Relationships>
</file>

<file path=ppt/slideLayouts/_rels/slideLayout5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99.xml" /><Relationship Id="rId2" Type="http://schemas.openxmlformats.org/officeDocument/2006/relationships/tags" Target="../tags/tag400.xml" /><Relationship Id="rId3" Type="http://schemas.openxmlformats.org/officeDocument/2006/relationships/tags" Target="../tags/tag401.xml" /><Relationship Id="rId4" Type="http://schemas.openxmlformats.org/officeDocument/2006/relationships/tags" Target="../tags/tag402.xml" /><Relationship Id="rId5" Type="http://schemas.openxmlformats.org/officeDocument/2006/relationships/tags" Target="../tags/tag403.xml" /><Relationship Id="rId6" Type="http://schemas.openxmlformats.org/officeDocument/2006/relationships/tags" Target="../tags/tag404.xml" /><Relationship Id="rId7" Type="http://schemas.openxmlformats.org/officeDocument/2006/relationships/slideMaster" Target="../slideMasters/slideMaster7.xml" /></Relationships>
</file>

<file path=ppt/slideLayouts/_rels/slideLayout5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05.xml" /><Relationship Id="rId2" Type="http://schemas.openxmlformats.org/officeDocument/2006/relationships/tags" Target="../tags/tag406.xml" /><Relationship Id="rId3" Type="http://schemas.openxmlformats.org/officeDocument/2006/relationships/tags" Target="../tags/tag407.xml" /><Relationship Id="rId4" Type="http://schemas.openxmlformats.org/officeDocument/2006/relationships/tags" Target="../tags/tag408.xml" /><Relationship Id="rId5" Type="http://schemas.openxmlformats.org/officeDocument/2006/relationships/tags" Target="../tags/tag409.xml" /><Relationship Id="rId6" Type="http://schemas.openxmlformats.org/officeDocument/2006/relationships/tags" Target="../tags/tag410.xml" /><Relationship Id="rId7" Type="http://schemas.openxmlformats.org/officeDocument/2006/relationships/slideMaster" Target="../slideMasters/slideMaster7.xml" /></Relationships>
</file>

<file path=ppt/slideLayouts/_rels/slideLayout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36.xml" /><Relationship Id="rId2" Type="http://schemas.openxmlformats.org/officeDocument/2006/relationships/tags" Target="../tags/tag37.xml" /><Relationship Id="rId3" Type="http://schemas.openxmlformats.org/officeDocument/2006/relationships/tags" Target="../tags/tag38.xml" /><Relationship Id="rId4" Type="http://schemas.openxmlformats.org/officeDocument/2006/relationships/tags" Target="../tags/tag39.xml" /><Relationship Id="rId5" Type="http://schemas.openxmlformats.org/officeDocument/2006/relationships/tags" Target="../tags/tag40.xml" /><Relationship Id="rId6" Type="http://schemas.openxmlformats.org/officeDocument/2006/relationships/slideMaster" Target="../slideMasters/slideMaster1.xml" /></Relationships>
</file>

<file path=ppt/slideLayouts/_rels/slideLayout6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1.xml" /><Relationship Id="rId2" Type="http://schemas.openxmlformats.org/officeDocument/2006/relationships/tags" Target="../tags/tag412.xml" /><Relationship Id="rId3" Type="http://schemas.openxmlformats.org/officeDocument/2006/relationships/tags" Target="../tags/tag413.xml" /><Relationship Id="rId4" Type="http://schemas.openxmlformats.org/officeDocument/2006/relationships/tags" Target="../tags/tag414.xml" /><Relationship Id="rId5" Type="http://schemas.openxmlformats.org/officeDocument/2006/relationships/tags" Target="../tags/tag415.xml" /><Relationship Id="rId6" Type="http://schemas.openxmlformats.org/officeDocument/2006/relationships/tags" Target="../tags/tag416.xml" /><Relationship Id="rId7" Type="http://schemas.openxmlformats.org/officeDocument/2006/relationships/tags" Target="../tags/tag417.xml" /><Relationship Id="rId8" Type="http://schemas.openxmlformats.org/officeDocument/2006/relationships/slideMaster" Target="../slideMasters/slideMaster7.xml" /></Relationships>
</file>

<file path=ppt/slideLayouts/_rels/slideLayout6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8.xml" /><Relationship Id="rId10" Type="http://schemas.openxmlformats.org/officeDocument/2006/relationships/slideMaster" Target="../slideMasters/slideMaster7.xml" /><Relationship Id="rId2" Type="http://schemas.openxmlformats.org/officeDocument/2006/relationships/tags" Target="../tags/tag419.xml" /><Relationship Id="rId3" Type="http://schemas.openxmlformats.org/officeDocument/2006/relationships/tags" Target="../tags/tag420.xml" /><Relationship Id="rId4" Type="http://schemas.openxmlformats.org/officeDocument/2006/relationships/tags" Target="../tags/tag421.xml" /><Relationship Id="rId5" Type="http://schemas.openxmlformats.org/officeDocument/2006/relationships/tags" Target="../tags/tag422.xml" /><Relationship Id="rId6" Type="http://schemas.openxmlformats.org/officeDocument/2006/relationships/tags" Target="../tags/tag423.xml" /><Relationship Id="rId7" Type="http://schemas.openxmlformats.org/officeDocument/2006/relationships/tags" Target="../tags/tag424.xml" /><Relationship Id="rId8" Type="http://schemas.openxmlformats.org/officeDocument/2006/relationships/tags" Target="../tags/tag425.xml" /><Relationship Id="rId9" Type="http://schemas.openxmlformats.org/officeDocument/2006/relationships/tags" Target="../tags/tag426.xml" /></Relationships>
</file>

<file path=ppt/slideLayouts/_rels/slideLayout6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27.xml" /><Relationship Id="rId2" Type="http://schemas.openxmlformats.org/officeDocument/2006/relationships/tags" Target="../tags/tag428.xml" /><Relationship Id="rId3" Type="http://schemas.openxmlformats.org/officeDocument/2006/relationships/tags" Target="../tags/tag429.xml" /><Relationship Id="rId4" Type="http://schemas.openxmlformats.org/officeDocument/2006/relationships/tags" Target="../tags/tag430.xml" /><Relationship Id="rId5" Type="http://schemas.openxmlformats.org/officeDocument/2006/relationships/tags" Target="../tags/tag431.xml" /><Relationship Id="rId6" Type="http://schemas.openxmlformats.org/officeDocument/2006/relationships/slideMaster" Target="../slideMasters/slideMaster7.xml" /></Relationships>
</file>

<file path=ppt/slideLayouts/_rels/slideLayout6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2.xml" /><Relationship Id="rId2" Type="http://schemas.openxmlformats.org/officeDocument/2006/relationships/tags" Target="../tags/tag433.xml" /><Relationship Id="rId3" Type="http://schemas.openxmlformats.org/officeDocument/2006/relationships/tags" Target="../tags/tag434.xml" /><Relationship Id="rId4" Type="http://schemas.openxmlformats.org/officeDocument/2006/relationships/tags" Target="../tags/tag435.xml" /><Relationship Id="rId5" Type="http://schemas.openxmlformats.org/officeDocument/2006/relationships/slideMaster" Target="../slideMasters/slideMaster7.xml" /></Relationships>
</file>

<file path=ppt/slideLayouts/_rels/slideLayout6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36.xml" /><Relationship Id="rId2" Type="http://schemas.openxmlformats.org/officeDocument/2006/relationships/tags" Target="../tags/tag437.xml" /><Relationship Id="rId3" Type="http://schemas.openxmlformats.org/officeDocument/2006/relationships/tags" Target="../tags/tag438.xml" /><Relationship Id="rId4" Type="http://schemas.openxmlformats.org/officeDocument/2006/relationships/tags" Target="../tags/tag439.xml" /><Relationship Id="rId5" Type="http://schemas.openxmlformats.org/officeDocument/2006/relationships/tags" Target="../tags/tag440.xml" /><Relationship Id="rId6" Type="http://schemas.openxmlformats.org/officeDocument/2006/relationships/tags" Target="../tags/tag441.xml" /><Relationship Id="rId7" Type="http://schemas.openxmlformats.org/officeDocument/2006/relationships/tags" Target="../tags/tag442.xml" /><Relationship Id="rId8" Type="http://schemas.openxmlformats.org/officeDocument/2006/relationships/slideMaster" Target="../slideMasters/slideMaster7.xml" /></Relationships>
</file>

<file path=ppt/slideLayouts/_rels/slideLayout6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3.xml" /><Relationship Id="rId2" Type="http://schemas.openxmlformats.org/officeDocument/2006/relationships/tags" Target="../tags/tag444.xml" /><Relationship Id="rId3" Type="http://schemas.openxmlformats.org/officeDocument/2006/relationships/tags" Target="../tags/tag445.xml" /><Relationship Id="rId4" Type="http://schemas.openxmlformats.org/officeDocument/2006/relationships/tags" Target="../tags/tag446.xml" /><Relationship Id="rId5" Type="http://schemas.openxmlformats.org/officeDocument/2006/relationships/tags" Target="../tags/tag447.xml" /><Relationship Id="rId6" Type="http://schemas.openxmlformats.org/officeDocument/2006/relationships/tags" Target="../tags/tag448.xml" /><Relationship Id="rId7" Type="http://schemas.openxmlformats.org/officeDocument/2006/relationships/slideMaster" Target="../slideMasters/slideMaster7.xml" /></Relationships>
</file>

<file path=ppt/slideLayouts/_rels/slideLayout6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49.xml" /><Relationship Id="rId2" Type="http://schemas.openxmlformats.org/officeDocument/2006/relationships/tags" Target="../tags/tag450.xml" /><Relationship Id="rId3" Type="http://schemas.openxmlformats.org/officeDocument/2006/relationships/tags" Target="../tags/tag451.xml" /><Relationship Id="rId4" Type="http://schemas.openxmlformats.org/officeDocument/2006/relationships/tags" Target="../tags/tag452.xml" /><Relationship Id="rId5" Type="http://schemas.openxmlformats.org/officeDocument/2006/relationships/tags" Target="../tags/tag453.xml" /><Relationship Id="rId6" Type="http://schemas.openxmlformats.org/officeDocument/2006/relationships/slideMaster" Target="../slideMasters/slideMaster7.xml" /></Relationships>
</file>

<file path=ppt/slideLayouts/_rels/slideLayout6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4.xml" /><Relationship Id="rId2" Type="http://schemas.openxmlformats.org/officeDocument/2006/relationships/tags" Target="../tags/tag455.xml" /><Relationship Id="rId3" Type="http://schemas.openxmlformats.org/officeDocument/2006/relationships/tags" Target="../tags/tag456.xml" /><Relationship Id="rId4" Type="http://schemas.openxmlformats.org/officeDocument/2006/relationships/tags" Target="../tags/tag457.xml" /><Relationship Id="rId5" Type="http://schemas.openxmlformats.org/officeDocument/2006/relationships/tags" Target="../tags/tag458.xml" /><Relationship Id="rId6" Type="http://schemas.openxmlformats.org/officeDocument/2006/relationships/tags" Target="../tags/tag459.xml" /><Relationship Id="rId7" Type="http://schemas.openxmlformats.org/officeDocument/2006/relationships/slideMaster" Target="../slideMasters/slideMaster7.xml" /></Relationships>
</file>

<file path=ppt/slideLayouts/_rels/slideLayout6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69.xml" /><Relationship Id="rId2" Type="http://schemas.openxmlformats.org/officeDocument/2006/relationships/tags" Target="../tags/tag470.xml" /><Relationship Id="rId3" Type="http://schemas.openxmlformats.org/officeDocument/2006/relationships/tags" Target="../tags/tag471.xml" /><Relationship Id="rId4" Type="http://schemas.openxmlformats.org/officeDocument/2006/relationships/tags" Target="../tags/tag472.xml" /><Relationship Id="rId5" Type="http://schemas.openxmlformats.org/officeDocument/2006/relationships/slideMaster" Target="../slideMasters/slideMaster8.xml" /></Relationships>
</file>

<file path=ppt/slideLayouts/_rels/slideLayout6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3.xml" /><Relationship Id="rId2" Type="http://schemas.openxmlformats.org/officeDocument/2006/relationships/tags" Target="../tags/tag474.xml" /><Relationship Id="rId3" Type="http://schemas.openxmlformats.org/officeDocument/2006/relationships/tags" Target="../tags/tag475.xml" /><Relationship Id="rId4" Type="http://schemas.openxmlformats.org/officeDocument/2006/relationships/tags" Target="../tags/tag476.xml" /><Relationship Id="rId5" Type="http://schemas.openxmlformats.org/officeDocument/2006/relationships/tags" Target="../tags/tag477.xml" /><Relationship Id="rId6" Type="http://schemas.openxmlformats.org/officeDocument/2006/relationships/tags" Target="../tags/tag478.xml" /><Relationship Id="rId7" Type="http://schemas.openxmlformats.org/officeDocument/2006/relationships/slideMaster" Target="../slideMasters/slideMaster8.xml" /></Relationships>
</file>

<file path=ppt/slideLayouts/_rels/slideLayout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1.xml" /><Relationship Id="rId2" Type="http://schemas.openxmlformats.org/officeDocument/2006/relationships/tags" Target="../tags/tag42.xml" /><Relationship Id="rId3" Type="http://schemas.openxmlformats.org/officeDocument/2006/relationships/tags" Target="../tags/tag43.xml" /><Relationship Id="rId4" Type="http://schemas.openxmlformats.org/officeDocument/2006/relationships/tags" Target="../tags/tag44.xml" /><Relationship Id="rId5" Type="http://schemas.openxmlformats.org/officeDocument/2006/relationships/slideMaster" Target="../slideMasters/slideMaster1.xml" /></Relationships>
</file>

<file path=ppt/slideLayouts/_rels/slideLayout7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79.xml" /><Relationship Id="rId2" Type="http://schemas.openxmlformats.org/officeDocument/2006/relationships/tags" Target="../tags/tag480.xml" /><Relationship Id="rId3" Type="http://schemas.openxmlformats.org/officeDocument/2006/relationships/tags" Target="../tags/tag481.xml" /><Relationship Id="rId4" Type="http://schemas.openxmlformats.org/officeDocument/2006/relationships/tags" Target="../tags/tag482.xml" /><Relationship Id="rId5" Type="http://schemas.openxmlformats.org/officeDocument/2006/relationships/tags" Target="../tags/tag483.xml" /><Relationship Id="rId6" Type="http://schemas.openxmlformats.org/officeDocument/2006/relationships/tags" Target="../tags/tag484.xml" /><Relationship Id="rId7" Type="http://schemas.openxmlformats.org/officeDocument/2006/relationships/slideMaster" Target="../slideMasters/slideMaster8.xml" /></Relationships>
</file>

<file path=ppt/slideLayouts/_rels/slideLayout7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85.xml" /><Relationship Id="rId2" Type="http://schemas.openxmlformats.org/officeDocument/2006/relationships/tags" Target="../tags/tag486.xml" /><Relationship Id="rId3" Type="http://schemas.openxmlformats.org/officeDocument/2006/relationships/tags" Target="../tags/tag487.xml" /><Relationship Id="rId4" Type="http://schemas.openxmlformats.org/officeDocument/2006/relationships/tags" Target="../tags/tag488.xml" /><Relationship Id="rId5" Type="http://schemas.openxmlformats.org/officeDocument/2006/relationships/tags" Target="../tags/tag489.xml" /><Relationship Id="rId6" Type="http://schemas.openxmlformats.org/officeDocument/2006/relationships/slideMaster" Target="../slideMasters/slideMaster8.xml" /></Relationships>
</file>

<file path=ppt/slideLayouts/_rels/slideLayout7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90.xml" /><Relationship Id="rId10" Type="http://schemas.openxmlformats.org/officeDocument/2006/relationships/tags" Target="../tags/tag499.xml" /><Relationship Id="rId11" Type="http://schemas.openxmlformats.org/officeDocument/2006/relationships/tags" Target="../tags/tag500.xml" /><Relationship Id="rId12" Type="http://schemas.openxmlformats.org/officeDocument/2006/relationships/tags" Target="../tags/tag501.xml" /><Relationship Id="rId13" Type="http://schemas.openxmlformats.org/officeDocument/2006/relationships/tags" Target="../tags/tag502.xml" /><Relationship Id="rId14" Type="http://schemas.openxmlformats.org/officeDocument/2006/relationships/tags" Target="../tags/tag503.xml" /><Relationship Id="rId15" Type="http://schemas.openxmlformats.org/officeDocument/2006/relationships/tags" Target="../tags/tag504.xml" /><Relationship Id="rId16" Type="http://schemas.openxmlformats.org/officeDocument/2006/relationships/tags" Target="../tags/tag505.xml" /><Relationship Id="rId17" Type="http://schemas.openxmlformats.org/officeDocument/2006/relationships/tags" Target="../tags/tag506.xml" /><Relationship Id="rId18" Type="http://schemas.openxmlformats.org/officeDocument/2006/relationships/tags" Target="../tags/tag507.xml" /><Relationship Id="rId19" Type="http://schemas.openxmlformats.org/officeDocument/2006/relationships/tags" Target="../tags/tag508.xml" /><Relationship Id="rId2" Type="http://schemas.openxmlformats.org/officeDocument/2006/relationships/tags" Target="../tags/tag491.xml" /><Relationship Id="rId20" Type="http://schemas.openxmlformats.org/officeDocument/2006/relationships/tags" Target="../tags/tag509.xml" /><Relationship Id="rId21" Type="http://schemas.openxmlformats.org/officeDocument/2006/relationships/tags" Target="../tags/tag510.xml" /><Relationship Id="rId22" Type="http://schemas.openxmlformats.org/officeDocument/2006/relationships/tags" Target="../tags/tag511.xml" /><Relationship Id="rId23" Type="http://schemas.openxmlformats.org/officeDocument/2006/relationships/tags" Target="../tags/tag512.xml" /><Relationship Id="rId24" Type="http://schemas.openxmlformats.org/officeDocument/2006/relationships/tags" Target="../tags/tag513.xml" /><Relationship Id="rId25" Type="http://schemas.openxmlformats.org/officeDocument/2006/relationships/tags" Target="../tags/tag514.xml" /><Relationship Id="rId26" Type="http://schemas.openxmlformats.org/officeDocument/2006/relationships/tags" Target="../tags/tag515.xml" /><Relationship Id="rId27" Type="http://schemas.openxmlformats.org/officeDocument/2006/relationships/tags" Target="../tags/tag516.xml" /><Relationship Id="rId28" Type="http://schemas.openxmlformats.org/officeDocument/2006/relationships/tags" Target="../tags/tag517.xml" /><Relationship Id="rId29" Type="http://schemas.openxmlformats.org/officeDocument/2006/relationships/tags" Target="../tags/tag518.xml" /><Relationship Id="rId3" Type="http://schemas.openxmlformats.org/officeDocument/2006/relationships/tags" Target="../tags/tag492.xml" /><Relationship Id="rId30" Type="http://schemas.openxmlformats.org/officeDocument/2006/relationships/tags" Target="../tags/tag519.xml" /><Relationship Id="rId31" Type="http://schemas.openxmlformats.org/officeDocument/2006/relationships/tags" Target="../tags/tag520.xml" /><Relationship Id="rId32" Type="http://schemas.openxmlformats.org/officeDocument/2006/relationships/tags" Target="../tags/tag521.xml" /><Relationship Id="rId33" Type="http://schemas.openxmlformats.org/officeDocument/2006/relationships/slideMaster" Target="../slideMasters/slideMaster8.xml" /><Relationship Id="rId4" Type="http://schemas.openxmlformats.org/officeDocument/2006/relationships/tags" Target="../tags/tag493.xml" /><Relationship Id="rId5" Type="http://schemas.openxmlformats.org/officeDocument/2006/relationships/tags" Target="../tags/tag494.xml" /><Relationship Id="rId6" Type="http://schemas.openxmlformats.org/officeDocument/2006/relationships/tags" Target="../tags/tag495.xml" /><Relationship Id="rId7" Type="http://schemas.openxmlformats.org/officeDocument/2006/relationships/tags" Target="../tags/tag496.xml" /><Relationship Id="rId8" Type="http://schemas.openxmlformats.org/officeDocument/2006/relationships/tags" Target="../tags/tag497.xml" /><Relationship Id="rId9" Type="http://schemas.openxmlformats.org/officeDocument/2006/relationships/tags" Target="../tags/tag498.xml" /></Relationships>
</file>

<file path=ppt/slideLayouts/_rels/slideLayout7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2.xml" /><Relationship Id="rId2" Type="http://schemas.openxmlformats.org/officeDocument/2006/relationships/tags" Target="../tags/tag523.xml" /><Relationship Id="rId3" Type="http://schemas.openxmlformats.org/officeDocument/2006/relationships/tags" Target="../tags/tag524.xml" /><Relationship Id="rId4" Type="http://schemas.openxmlformats.org/officeDocument/2006/relationships/tags" Target="../tags/tag525.xml" /><Relationship Id="rId5" Type="http://schemas.openxmlformats.org/officeDocument/2006/relationships/tags" Target="../tags/tag526.xml" /><Relationship Id="rId6" Type="http://schemas.openxmlformats.org/officeDocument/2006/relationships/tags" Target="../tags/tag527.xml" /><Relationship Id="rId7" Type="http://schemas.openxmlformats.org/officeDocument/2006/relationships/slideMaster" Target="../slideMasters/slideMaster8.xml" /></Relationships>
</file>

<file path=ppt/slideLayouts/_rels/slideLayout7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8.xml" /><Relationship Id="rId2" Type="http://schemas.openxmlformats.org/officeDocument/2006/relationships/slideMaster" Target="../slideMasters/slideMaster8.xml" /></Relationships>
</file>

<file path=ppt/slideLayouts/_rels/slideLayout7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2.xml" /><Relationship Id="rId2" Type="http://schemas.openxmlformats.org/officeDocument/2006/relationships/tags" Target="../tags/tag533.xml" /><Relationship Id="rId3" Type="http://schemas.openxmlformats.org/officeDocument/2006/relationships/tags" Target="../tags/tag534.xml" /><Relationship Id="rId4" Type="http://schemas.openxmlformats.org/officeDocument/2006/relationships/tags" Target="../tags/tag535.xml" /><Relationship Id="rId5" Type="http://schemas.openxmlformats.org/officeDocument/2006/relationships/slideMaster" Target="../slideMasters/slideMaster9.xml" /></Relationships>
</file>

<file path=ppt/slideLayouts/_rels/slideLayout7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36.xml" /><Relationship Id="rId2" Type="http://schemas.openxmlformats.org/officeDocument/2006/relationships/tags" Target="../tags/tag537.xml" /><Relationship Id="rId3" Type="http://schemas.openxmlformats.org/officeDocument/2006/relationships/tags" Target="../tags/tag538.xml" /><Relationship Id="rId4" Type="http://schemas.openxmlformats.org/officeDocument/2006/relationships/tags" Target="../tags/tag539.xml" /><Relationship Id="rId5" Type="http://schemas.openxmlformats.org/officeDocument/2006/relationships/tags" Target="../tags/tag540.xml" /><Relationship Id="rId6" Type="http://schemas.openxmlformats.org/officeDocument/2006/relationships/tags" Target="../tags/tag541.xml" /><Relationship Id="rId7" Type="http://schemas.openxmlformats.org/officeDocument/2006/relationships/slideMaster" Target="../slideMasters/slideMaster9.xml" /></Relationships>
</file>

<file path=ppt/slideLayouts/_rels/slideLayout7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2.xml" /><Relationship Id="rId2" Type="http://schemas.openxmlformats.org/officeDocument/2006/relationships/tags" Target="../tags/tag543.xml" /><Relationship Id="rId3" Type="http://schemas.openxmlformats.org/officeDocument/2006/relationships/tags" Target="../tags/tag544.xml" /><Relationship Id="rId4" Type="http://schemas.openxmlformats.org/officeDocument/2006/relationships/tags" Target="../tags/tag545.xml" /><Relationship Id="rId5" Type="http://schemas.openxmlformats.org/officeDocument/2006/relationships/tags" Target="../tags/tag546.xml" /><Relationship Id="rId6" Type="http://schemas.openxmlformats.org/officeDocument/2006/relationships/tags" Target="../tags/tag547.xml" /><Relationship Id="rId7" Type="http://schemas.openxmlformats.org/officeDocument/2006/relationships/slideMaster" Target="../slideMasters/slideMaster9.xml" /></Relationships>
</file>

<file path=ppt/slideLayouts/_rels/slideLayout7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48.xml" /><Relationship Id="rId2" Type="http://schemas.openxmlformats.org/officeDocument/2006/relationships/tags" Target="../tags/tag549.xml" /><Relationship Id="rId3" Type="http://schemas.openxmlformats.org/officeDocument/2006/relationships/tags" Target="../tags/tag550.xml" /><Relationship Id="rId4" Type="http://schemas.openxmlformats.org/officeDocument/2006/relationships/tags" Target="../tags/tag551.xml" /><Relationship Id="rId5" Type="http://schemas.openxmlformats.org/officeDocument/2006/relationships/tags" Target="../tags/tag552.xml" /><Relationship Id="rId6" Type="http://schemas.openxmlformats.org/officeDocument/2006/relationships/slideMaster" Target="../slideMasters/slideMaster9.xml" /></Relationships>
</file>

<file path=ppt/slideLayouts/_rels/slideLayout7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53.xml" /><Relationship Id="rId10" Type="http://schemas.openxmlformats.org/officeDocument/2006/relationships/tags" Target="../tags/tag562.xml" /><Relationship Id="rId11" Type="http://schemas.openxmlformats.org/officeDocument/2006/relationships/tags" Target="../tags/tag563.xml" /><Relationship Id="rId12" Type="http://schemas.openxmlformats.org/officeDocument/2006/relationships/tags" Target="../tags/tag564.xml" /><Relationship Id="rId13" Type="http://schemas.openxmlformats.org/officeDocument/2006/relationships/tags" Target="../tags/tag565.xml" /><Relationship Id="rId14" Type="http://schemas.openxmlformats.org/officeDocument/2006/relationships/tags" Target="../tags/tag566.xml" /><Relationship Id="rId15" Type="http://schemas.openxmlformats.org/officeDocument/2006/relationships/tags" Target="../tags/tag567.xml" /><Relationship Id="rId16" Type="http://schemas.openxmlformats.org/officeDocument/2006/relationships/tags" Target="../tags/tag568.xml" /><Relationship Id="rId17" Type="http://schemas.openxmlformats.org/officeDocument/2006/relationships/tags" Target="../tags/tag569.xml" /><Relationship Id="rId18" Type="http://schemas.openxmlformats.org/officeDocument/2006/relationships/tags" Target="../tags/tag570.xml" /><Relationship Id="rId19" Type="http://schemas.openxmlformats.org/officeDocument/2006/relationships/tags" Target="../tags/tag571.xml" /><Relationship Id="rId2" Type="http://schemas.openxmlformats.org/officeDocument/2006/relationships/tags" Target="../tags/tag554.xml" /><Relationship Id="rId20" Type="http://schemas.openxmlformats.org/officeDocument/2006/relationships/tags" Target="../tags/tag572.xml" /><Relationship Id="rId21" Type="http://schemas.openxmlformats.org/officeDocument/2006/relationships/tags" Target="../tags/tag573.xml" /><Relationship Id="rId22" Type="http://schemas.openxmlformats.org/officeDocument/2006/relationships/tags" Target="../tags/tag574.xml" /><Relationship Id="rId23" Type="http://schemas.openxmlformats.org/officeDocument/2006/relationships/tags" Target="../tags/tag575.xml" /><Relationship Id="rId24" Type="http://schemas.openxmlformats.org/officeDocument/2006/relationships/tags" Target="../tags/tag576.xml" /><Relationship Id="rId25" Type="http://schemas.openxmlformats.org/officeDocument/2006/relationships/tags" Target="../tags/tag577.xml" /><Relationship Id="rId26" Type="http://schemas.openxmlformats.org/officeDocument/2006/relationships/tags" Target="../tags/tag578.xml" /><Relationship Id="rId27" Type="http://schemas.openxmlformats.org/officeDocument/2006/relationships/tags" Target="../tags/tag579.xml" /><Relationship Id="rId28" Type="http://schemas.openxmlformats.org/officeDocument/2006/relationships/tags" Target="../tags/tag580.xml" /><Relationship Id="rId29" Type="http://schemas.openxmlformats.org/officeDocument/2006/relationships/tags" Target="../tags/tag581.xml" /><Relationship Id="rId3" Type="http://schemas.openxmlformats.org/officeDocument/2006/relationships/tags" Target="../tags/tag555.xml" /><Relationship Id="rId30" Type="http://schemas.openxmlformats.org/officeDocument/2006/relationships/tags" Target="../tags/tag582.xml" /><Relationship Id="rId31" Type="http://schemas.openxmlformats.org/officeDocument/2006/relationships/tags" Target="../tags/tag583.xml" /><Relationship Id="rId32" Type="http://schemas.openxmlformats.org/officeDocument/2006/relationships/tags" Target="../tags/tag584.xml" /><Relationship Id="rId33" Type="http://schemas.openxmlformats.org/officeDocument/2006/relationships/slideMaster" Target="../slideMasters/slideMaster9.xml" /><Relationship Id="rId4" Type="http://schemas.openxmlformats.org/officeDocument/2006/relationships/tags" Target="../tags/tag556.xml" /><Relationship Id="rId5" Type="http://schemas.openxmlformats.org/officeDocument/2006/relationships/tags" Target="../tags/tag557.xml" /><Relationship Id="rId6" Type="http://schemas.openxmlformats.org/officeDocument/2006/relationships/tags" Target="../tags/tag558.xml" /><Relationship Id="rId7" Type="http://schemas.openxmlformats.org/officeDocument/2006/relationships/tags" Target="../tags/tag559.xml" /><Relationship Id="rId8" Type="http://schemas.openxmlformats.org/officeDocument/2006/relationships/tags" Target="../tags/tag560.xml" /><Relationship Id="rId9" Type="http://schemas.openxmlformats.org/officeDocument/2006/relationships/tags" Target="../tags/tag561.xml" /></Relationships>
</file>

<file path=ppt/slideLayouts/_rels/slideLayout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45.xml" /><Relationship Id="rId2" Type="http://schemas.openxmlformats.org/officeDocument/2006/relationships/tags" Target="../tags/tag46.xml" /><Relationship Id="rId3" Type="http://schemas.openxmlformats.org/officeDocument/2006/relationships/tags" Target="../tags/tag47.xml" /><Relationship Id="rId4" Type="http://schemas.openxmlformats.org/officeDocument/2006/relationships/tags" Target="../tags/tag48.xml" /><Relationship Id="rId5" Type="http://schemas.openxmlformats.org/officeDocument/2006/relationships/tags" Target="../tags/tag49.xml" /><Relationship Id="rId6" Type="http://schemas.openxmlformats.org/officeDocument/2006/relationships/tags" Target="../tags/tag50.xml" /><Relationship Id="rId7" Type="http://schemas.openxmlformats.org/officeDocument/2006/relationships/tags" Target="../tags/tag51.xml" /><Relationship Id="rId8" Type="http://schemas.openxmlformats.org/officeDocument/2006/relationships/slideMaster" Target="../slideMasters/slideMaster1.xml" /></Relationships>
</file>

<file path=ppt/slideLayouts/_rels/slideLayout8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85.xml" /><Relationship Id="rId2" Type="http://schemas.openxmlformats.org/officeDocument/2006/relationships/tags" Target="../tags/tag586.xml" /><Relationship Id="rId3" Type="http://schemas.openxmlformats.org/officeDocument/2006/relationships/tags" Target="../tags/tag587.xml" /><Relationship Id="rId4" Type="http://schemas.openxmlformats.org/officeDocument/2006/relationships/tags" Target="../tags/tag588.xml" /><Relationship Id="rId5" Type="http://schemas.openxmlformats.org/officeDocument/2006/relationships/tags" Target="../tags/tag589.xml" /><Relationship Id="rId6" Type="http://schemas.openxmlformats.org/officeDocument/2006/relationships/tags" Target="../tags/tag590.xml" /><Relationship Id="rId7" Type="http://schemas.openxmlformats.org/officeDocument/2006/relationships/slideMaster" Target="../slideMasters/slideMaster9.xml" /></Relationships>
</file>

<file path=ppt/slideLayouts/_rels/slideLayout8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1.xml" /><Relationship Id="rId2" Type="http://schemas.openxmlformats.org/officeDocument/2006/relationships/slideMaster" Target="../slideMasters/slideMaster9.xml" /></Relationships>
</file>

<file path=ppt/slideLayouts/_rels/slideLayout8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5.xml" /><Relationship Id="rId2" Type="http://schemas.openxmlformats.org/officeDocument/2006/relationships/slideMaster" Target="../slideMasters/slideMaster10.xml" /></Relationships>
</file>

<file path=ppt/slideLayouts/_rels/slideLayout83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6.xml" /><Relationship Id="rId2" Type="http://schemas.openxmlformats.org/officeDocument/2006/relationships/tags" Target="../tags/tag597.xml" /><Relationship Id="rId3" Type="http://schemas.openxmlformats.org/officeDocument/2006/relationships/image" Target="../media/image5.png" /><Relationship Id="rId4" Type="http://schemas.openxmlformats.org/officeDocument/2006/relationships/tags" Target="../tags/tag598.xml" /><Relationship Id="rId5" Type="http://schemas.openxmlformats.org/officeDocument/2006/relationships/slideMaster" Target="../slideMasters/slideMaster10.xml" /></Relationships>
</file>

<file path=ppt/slideLayouts/_rels/slideLayout84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99.xml" /><Relationship Id="rId2" Type="http://schemas.openxmlformats.org/officeDocument/2006/relationships/tags" Target="../tags/tag600.xml" /><Relationship Id="rId3" Type="http://schemas.openxmlformats.org/officeDocument/2006/relationships/tags" Target="../tags/tag601.xml" /><Relationship Id="rId4" Type="http://schemas.openxmlformats.org/officeDocument/2006/relationships/tags" Target="../tags/tag602.xml" /><Relationship Id="rId5" Type="http://schemas.openxmlformats.org/officeDocument/2006/relationships/tags" Target="../tags/tag603.xml" /><Relationship Id="rId6" Type="http://schemas.openxmlformats.org/officeDocument/2006/relationships/tags" Target="../tags/tag604.xml" /><Relationship Id="rId7" Type="http://schemas.openxmlformats.org/officeDocument/2006/relationships/slideMaster" Target="../slideMasters/slideMaster10.xml" /></Relationships>
</file>

<file path=ppt/slideLayouts/_rels/slideLayout85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05.xml" /><Relationship Id="rId2" Type="http://schemas.openxmlformats.org/officeDocument/2006/relationships/tags" Target="../tags/tag606.xml" /><Relationship Id="rId3" Type="http://schemas.openxmlformats.org/officeDocument/2006/relationships/tags" Target="../tags/tag607.xml" /><Relationship Id="rId4" Type="http://schemas.openxmlformats.org/officeDocument/2006/relationships/tags" Target="../tags/tag608.xml" /><Relationship Id="rId5" Type="http://schemas.openxmlformats.org/officeDocument/2006/relationships/tags" Target="../tags/tag609.xml" /><Relationship Id="rId6" Type="http://schemas.openxmlformats.org/officeDocument/2006/relationships/tags" Target="../tags/tag610.xml" /><Relationship Id="rId7" Type="http://schemas.openxmlformats.org/officeDocument/2006/relationships/tags" Target="../tags/tag611.xml" /><Relationship Id="rId8" Type="http://schemas.openxmlformats.org/officeDocument/2006/relationships/slideMaster" Target="../slideMasters/slideMaster10.xml" /></Relationships>
</file>

<file path=ppt/slideLayouts/_rels/slideLayout86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12.xml" /><Relationship Id="rId10" Type="http://schemas.openxmlformats.org/officeDocument/2006/relationships/tags" Target="../tags/tag621.xml" /><Relationship Id="rId11" Type="http://schemas.openxmlformats.org/officeDocument/2006/relationships/slideMaster" Target="../slideMasters/slideMaster10.xml" /><Relationship Id="rId2" Type="http://schemas.openxmlformats.org/officeDocument/2006/relationships/tags" Target="../tags/tag613.xml" /><Relationship Id="rId3" Type="http://schemas.openxmlformats.org/officeDocument/2006/relationships/tags" Target="../tags/tag614.xml" /><Relationship Id="rId4" Type="http://schemas.openxmlformats.org/officeDocument/2006/relationships/tags" Target="../tags/tag615.xml" /><Relationship Id="rId5" Type="http://schemas.openxmlformats.org/officeDocument/2006/relationships/tags" Target="../tags/tag616.xml" /><Relationship Id="rId6" Type="http://schemas.openxmlformats.org/officeDocument/2006/relationships/tags" Target="../tags/tag617.xml" /><Relationship Id="rId7" Type="http://schemas.openxmlformats.org/officeDocument/2006/relationships/tags" Target="../tags/tag618.xml" /><Relationship Id="rId8" Type="http://schemas.openxmlformats.org/officeDocument/2006/relationships/tags" Target="../tags/tag619.xml" /><Relationship Id="rId9" Type="http://schemas.openxmlformats.org/officeDocument/2006/relationships/tags" Target="../tags/tag620.xml" /></Relationships>
</file>

<file path=ppt/slideLayouts/_rels/slideLayout87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2.xml" /><Relationship Id="rId2" Type="http://schemas.openxmlformats.org/officeDocument/2006/relationships/tags" Target="../tags/tag623.xml" /><Relationship Id="rId3" Type="http://schemas.openxmlformats.org/officeDocument/2006/relationships/tags" Target="../tags/tag624.xml" /><Relationship Id="rId4" Type="http://schemas.openxmlformats.org/officeDocument/2006/relationships/tags" Target="../tags/tag625.xml" /><Relationship Id="rId5" Type="http://schemas.openxmlformats.org/officeDocument/2006/relationships/tags" Target="../tags/tag626.xml" /><Relationship Id="rId6" Type="http://schemas.openxmlformats.org/officeDocument/2006/relationships/slideMaster" Target="../slideMasters/slideMaster10.xml" /></Relationships>
</file>

<file path=ppt/slideLayouts/_rels/slideLayout88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27.xml" /><Relationship Id="rId2" Type="http://schemas.openxmlformats.org/officeDocument/2006/relationships/tags" Target="../tags/tag628.xml" /><Relationship Id="rId3" Type="http://schemas.openxmlformats.org/officeDocument/2006/relationships/tags" Target="../tags/tag629.xml" /><Relationship Id="rId4" Type="http://schemas.openxmlformats.org/officeDocument/2006/relationships/tags" Target="../tags/tag630.xml" /><Relationship Id="rId5" Type="http://schemas.openxmlformats.org/officeDocument/2006/relationships/slideMaster" Target="../slideMasters/slideMaster10.xml" /></Relationships>
</file>

<file path=ppt/slideLayouts/_rels/slideLayout8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1.xml" /><Relationship Id="rId2" Type="http://schemas.openxmlformats.org/officeDocument/2006/relationships/tags" Target="../tags/tag632.xml" /><Relationship Id="rId3" Type="http://schemas.openxmlformats.org/officeDocument/2006/relationships/tags" Target="../tags/tag633.xml" /><Relationship Id="rId4" Type="http://schemas.openxmlformats.org/officeDocument/2006/relationships/tags" Target="../tags/tag634.xml" /><Relationship Id="rId5" Type="http://schemas.openxmlformats.org/officeDocument/2006/relationships/tags" Target="../tags/tag635.xml" /><Relationship Id="rId6" Type="http://schemas.openxmlformats.org/officeDocument/2006/relationships/tags" Target="../tags/tag636.xml" /><Relationship Id="rId7" Type="http://schemas.openxmlformats.org/officeDocument/2006/relationships/tags" Target="../tags/tag637.xml" /><Relationship Id="rId8" Type="http://schemas.openxmlformats.org/officeDocument/2006/relationships/slideMaster" Target="../slideMasters/slideMaster10.xml" /></Relationships>
</file>

<file path=ppt/slideLayouts/_rels/slideLayout9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52.xml" /><Relationship Id="rId2" Type="http://schemas.openxmlformats.org/officeDocument/2006/relationships/tags" Target="../tags/tag53.xml" /><Relationship Id="rId3" Type="http://schemas.openxmlformats.org/officeDocument/2006/relationships/tags" Target="../tags/tag54.xml" /><Relationship Id="rId4" Type="http://schemas.openxmlformats.org/officeDocument/2006/relationships/tags" Target="../tags/tag55.xml" /><Relationship Id="rId5" Type="http://schemas.openxmlformats.org/officeDocument/2006/relationships/tags" Target="../tags/tag56.xml" /><Relationship Id="rId6" Type="http://schemas.openxmlformats.org/officeDocument/2006/relationships/tags" Target="../tags/tag57.xml" /><Relationship Id="rId7" Type="http://schemas.openxmlformats.org/officeDocument/2006/relationships/tags" Target="../tags/tag58.xml" /><Relationship Id="rId8" Type="http://schemas.openxmlformats.org/officeDocument/2006/relationships/slideMaster" Target="../slideMasters/slideMaster1.xml" /></Relationships>
</file>

<file path=ppt/slideLayouts/_rels/slideLayout90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38.xml" /><Relationship Id="rId2" Type="http://schemas.openxmlformats.org/officeDocument/2006/relationships/tags" Target="../tags/tag639.xml" /><Relationship Id="rId3" Type="http://schemas.openxmlformats.org/officeDocument/2006/relationships/tags" Target="../tags/tag640.xml" /><Relationship Id="rId4" Type="http://schemas.openxmlformats.org/officeDocument/2006/relationships/tags" Target="../tags/tag641.xml" /><Relationship Id="rId5" Type="http://schemas.openxmlformats.org/officeDocument/2006/relationships/tags" Target="../tags/tag642.xml" /><Relationship Id="rId6" Type="http://schemas.openxmlformats.org/officeDocument/2006/relationships/tags" Target="../tags/tag643.xml" /><Relationship Id="rId7" Type="http://schemas.openxmlformats.org/officeDocument/2006/relationships/tags" Target="../tags/tag644.xml" /><Relationship Id="rId8" Type="http://schemas.openxmlformats.org/officeDocument/2006/relationships/slideMaster" Target="../slideMasters/slideMaster10.xml" /></Relationships>
</file>

<file path=ppt/slideLayouts/_rels/slideLayout91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45.xml" /><Relationship Id="rId2" Type="http://schemas.openxmlformats.org/officeDocument/2006/relationships/tags" Target="../tags/tag646.xml" /><Relationship Id="rId3" Type="http://schemas.openxmlformats.org/officeDocument/2006/relationships/tags" Target="../tags/tag647.xml" /><Relationship Id="rId4" Type="http://schemas.openxmlformats.org/officeDocument/2006/relationships/tags" Target="../tags/tag648.xml" /><Relationship Id="rId5" Type="http://schemas.openxmlformats.org/officeDocument/2006/relationships/tags" Target="../tags/tag649.xml" /><Relationship Id="rId6" Type="http://schemas.openxmlformats.org/officeDocument/2006/relationships/tags" Target="../tags/tag650.xml" /><Relationship Id="rId7" Type="http://schemas.openxmlformats.org/officeDocument/2006/relationships/slideMaster" Target="../slideMasters/slideMaster10.xml" /></Relationships>
</file>

<file path=ppt/slideLayouts/_rels/slideLayout92.xml.rels>&#65279;<?xml version="1.0" encoding="utf-8" standalone="yes"?><Relationships xmlns="http://schemas.openxmlformats.org/package/2006/relationships"><Relationship Id="rId1" Type="http://schemas.openxmlformats.org/officeDocument/2006/relationships/tags" Target="../tags/tag651.xml" /><Relationship Id="rId2" Type="http://schemas.openxmlformats.org/officeDocument/2006/relationships/tags" Target="../tags/tag652.xml" /><Relationship Id="rId3" Type="http://schemas.openxmlformats.org/officeDocument/2006/relationships/tags" Target="../tags/tag653.xml" /><Relationship Id="rId4" Type="http://schemas.openxmlformats.org/officeDocument/2006/relationships/tags" Target="../tags/tag654.xml" /><Relationship Id="rId5" Type="http://schemas.openxmlformats.org/officeDocument/2006/relationships/tags" Target="../tags/tag655.xml" /><Relationship Id="rId6" Type="http://schemas.openxmlformats.org/officeDocument/2006/relationships/tags" Target="../tags/tag656.xml" /><Relationship Id="rId7" Type="http://schemas.openxmlformats.org/officeDocument/2006/relationships/slideMaster" Target="../slideMasters/slideMaster10.xml" /></Relationships>
</file>

<file path=ppt/slideLayouts/slideLayout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单击此处编辑母版副标题样式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/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1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userDrawn="1">
  <p:cSld name="2_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日期占位符 1"/>
          <p:cNvSpPr>
            <a:spLocks noGrp="1"/>
          </p:cNvSpPr>
          <p:nvPr>
            <p:ph type="dt" sz="half" idx="2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8" name="页脚占位符 2"/>
          <p:cNvSpPr>
            <a:spLocks noGrp="1"/>
          </p:cNvSpPr>
          <p:nvPr>
            <p:ph type="ftr" sz="quarter" idx="3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>
              <a:defRPr/>
            </a:lvl1pPr>
          </a:lstStyle>
          <a:p>
            <a:pPr marL="0" marR="0" lvl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endParaRPr kumimoji="0" lang="zh-CN" altLang="en-US" sz="1200" b="0" i="0" u="none" strike="noStrike" kern="1200" cap="none" spc="0" normalizeH="0" baseline="0" noProof="0">
              <a:ln>
                <a:noFill/>
              </a:ln>
              <a:solidFill>
                <a:schemeClr val="tx1">
                  <a:tint val="75000"/>
                </a:schemeClr>
              </a:solidFill>
              <a:effectLst/>
              <a:uLnTx/>
              <a:uFillTx/>
              <a:latin typeface="Calibri" panose="020f0502020204030204" charset="0"/>
              <a:ea typeface="宋体" panose="02010600030101010101" pitchFamily="2" charset="-122"/>
              <a:cs typeface="+mn-cs"/>
            </a:endParaRPr>
          </a:p>
        </p:txBody>
      </p:sp>
      <p:sp>
        <p:nvSpPr>
          <p:cNvPr id="9" name="灯片编号占位符 3"/>
          <p:cNvSpPr>
            <a:spLocks noGrp="1"/>
          </p:cNvSpPr>
          <p:nvPr>
            <p:ph type="sldNum" sz="quarter" idx="4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wrap="square" lIns="91440" tIns="45720" rIns="91440" bIns="45720" numCol="1" anchor="ctr" anchorCtr="0" compatLnSpc="1"/>
          <a:lstStyle/>
          <a:p>
            <a:pPr algn="r">
              <a:buNone/>
            </a:pPr>
            <a:fld id="{9A0DB2DC-4C9A-4742-B13C-FB6460FD3503}" type="slidenum">
              <a:rPr lang="en-US" altLang="en-US"/>
              <a:t>‹#›</a:t>
            </a:fld>
            <a:endParaRPr lang="en-US" altLang="en-US"/>
          </a:p>
        </p:txBody>
      </p:sp>
    </p:spTree>
  </p:cSld>
  <p:clrMapOvr>
    <a:masterClrMapping/>
  </p:clrMapOvr>
  <p:transition/>
  <p:timing/>
</p:sldLayout>
</file>

<file path=ppt/slideLayouts/slideLayout1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7_自定义版式">
    <p:bg>
      <p:bgPr>
        <a:solidFill>
          <a:schemeClr val="bg1"/>
        </a:solidFill>
        <a:effectLst/>
      </p:bgPr>
    </p:bg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2023/9/26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垂直排列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839200" y="274639"/>
            <a:ext cx="2743200" cy="5851525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609600" y="274639"/>
            <a:ext cx="8026400" cy="5851525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2E3AAC11-D570-4EA9-AFC0-30FB72BA45EB}" type="datetimeFigureOut">
              <a:rPr lang="zh-CN" altLang="en-US" smtClean="0">
                <a:solidFill>
                  <a:prstClr val="black"/>
                </a:solidFill>
              </a:rPr>
              <a:t>2023/9/26</a:t>
            </a:fld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/>
          <a:lstStyle/>
          <a:p>
            <a:fld id="{55ECCFAA-F4FB-487C-9F1E-C8836D0C3DC9}" type="slidenum">
              <a:rPr lang="zh-CN" altLang="en-US" smtClean="0">
                <a:solidFill>
                  <a:prstClr val="black"/>
                </a:solidFill>
              </a:rPr>
              <a:t>‹#›</a:t>
            </a:fld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  <p:transition/>
  <p:timing/>
</p:sldLayout>
</file>

<file path=ppt/slideLayouts/slideLayout1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</p:cSld>
  <p:clrMapOvr>
    <a:masterClrMapping/>
  </p:clrMapOvr>
  <p:transition/>
  <p:timing/>
</p:sldLayout>
</file>

<file path=ppt/slideLayouts/slideLayout1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9677" y="6356746"/>
            <a:ext cx="2845151" cy="3657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E45C20-9DC3-4C93-855F-0906F529D9E0}" type="datetimeFigureOut">
              <a:rPr lang="zh-CN" altLang="en-US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2023/9/26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65363" y="6356746"/>
            <a:ext cx="3861276" cy="3657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37174" y="6356746"/>
            <a:ext cx="2845151" cy="3657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38595A7-F137-4A1C-94F3-17BF434764D1}" type="slidenum">
              <a:rPr lang="zh-CN" altLang="en-US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279863122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1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7018" y="154111"/>
            <a:ext cx="10515600" cy="493004"/>
          </a:xfrm>
        </p:spPr>
        <p:txBody>
          <a:bodyPr>
            <a:noAutofit/>
          </a:bodyPr>
          <a:lstStyle>
            <a:lvl1pPr>
              <a:defRPr sz="2802" b="1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</a:gra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1" y="6356350"/>
            <a:ext cx="27432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997B5FA-0921-464F-AAE1-844C04324D75}" type="datetimeFigureOut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2023/9/26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65CE74E-AB26-4998-AD42-012C4C1AD076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 userDrawn="1">
            <p:custDataLst>
              <p:tags r:id="rId6"/>
            </p:custDataLst>
          </p:nvPr>
        </p:nvSpPr>
        <p:spPr>
          <a:xfrm>
            <a:off x="0" y="647114"/>
            <a:ext cx="12192000" cy="6210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842577405"/>
      </p:ext>
    </p:extLst>
  </p:cSld>
  <p:clrMapOvr>
    <a:masterClrMapping/>
  </p:clrMapOvr>
  <p:transition/>
  <p:timing/>
</p:sldLayout>
</file>

<file path=ppt/slideLayouts/slideLayout1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1" y="6356350"/>
            <a:ext cx="27432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04633C7-0C01-4672-8BF1-E8A9B0B93446}" type="datetimeFigureOut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2023/9/26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7587C7A-3ECE-48A3-822A-386751A1E136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634483847"/>
      </p:ext>
    </p:extLst>
  </p:cSld>
  <p:clrMapOvr>
    <a:masterClrMapping/>
  </p:clrMapOvr>
  <p:transition/>
  <p:timing/>
</p:sldLayout>
</file>

<file path=ppt/slideLayouts/slideLayout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/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2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1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E707FB-9A4B-43C9-BEBC-5527A0815104}" type="datetime1">
              <a:rPr lang="zh-CN" altLang="en-US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2023/9/26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1D8D7C-BAC7-484D-8442-92C965557AA3}" type="slidenum">
              <a:rPr lang="zh-CN" altLang="en-US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156936479"/>
      </p:ext>
    </p:extLst>
  </p:cSld>
  <p:clrMapOvr>
    <a:masterClrMapping/>
  </p:clrMapOvr>
  <p:transition/>
  <p:timing/>
</p:sldLayout>
</file>

<file path=ppt/slideLayouts/slideLayout2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页_3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 userDrawn="1">
            <p:custDataLst>
              <p:tags r:id="rId2"/>
            </p:custDataLst>
          </p:nvPr>
        </p:nvCxnSpPr>
        <p:spPr>
          <a:xfrm flipH="1">
            <a:off x="6477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>
            <p:custDataLst>
              <p:tags r:id="rId3"/>
            </p:custDataLst>
          </p:nvPr>
        </p:nvCxnSpPr>
        <p:spPr>
          <a:xfrm flipH="1">
            <a:off x="12954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 flipH="1">
            <a:off x="19240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>
            <p:custDataLst>
              <p:tags r:id="rId5"/>
            </p:custDataLst>
          </p:nvPr>
        </p:nvCxnSpPr>
        <p:spPr>
          <a:xfrm flipH="1">
            <a:off x="25527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>
            <p:custDataLst>
              <p:tags r:id="rId6"/>
            </p:custDataLst>
          </p:nvPr>
        </p:nvCxnSpPr>
        <p:spPr>
          <a:xfrm flipH="1">
            <a:off x="31813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>
            <p:custDataLst>
              <p:tags r:id="rId7"/>
            </p:custDataLst>
          </p:nvPr>
        </p:nvCxnSpPr>
        <p:spPr>
          <a:xfrm flipH="1">
            <a:off x="38100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>
            <p:custDataLst>
              <p:tags r:id="rId8"/>
            </p:custDataLst>
          </p:nvPr>
        </p:nvCxnSpPr>
        <p:spPr>
          <a:xfrm flipH="1">
            <a:off x="44577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>
            <p:custDataLst>
              <p:tags r:id="rId9"/>
            </p:custDataLst>
          </p:nvPr>
        </p:nvCxnSpPr>
        <p:spPr>
          <a:xfrm flipH="1">
            <a:off x="51435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>
            <p:custDataLst>
              <p:tags r:id="rId10"/>
            </p:custDataLst>
          </p:nvPr>
        </p:nvCxnSpPr>
        <p:spPr>
          <a:xfrm flipH="1">
            <a:off x="58102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>
            <p:custDataLst>
              <p:tags r:id="rId11"/>
            </p:custDataLst>
          </p:nvPr>
        </p:nvCxnSpPr>
        <p:spPr>
          <a:xfrm flipH="1">
            <a:off x="64579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>
            <p:custDataLst>
              <p:tags r:id="rId12"/>
            </p:custDataLst>
          </p:nvPr>
        </p:nvCxnSpPr>
        <p:spPr>
          <a:xfrm flipH="1">
            <a:off x="70866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>
            <p:custDataLst>
              <p:tags r:id="rId13"/>
            </p:custDataLst>
          </p:nvPr>
        </p:nvCxnSpPr>
        <p:spPr>
          <a:xfrm flipH="1">
            <a:off x="77152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>
            <p:custDataLst>
              <p:tags r:id="rId14"/>
            </p:custDataLst>
          </p:nvPr>
        </p:nvCxnSpPr>
        <p:spPr>
          <a:xfrm flipH="1">
            <a:off x="83439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>
            <p:custDataLst>
              <p:tags r:id="rId15"/>
            </p:custDataLst>
          </p:nvPr>
        </p:nvCxnSpPr>
        <p:spPr>
          <a:xfrm flipH="1">
            <a:off x="89725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>
            <p:custDataLst>
              <p:tags r:id="rId16"/>
            </p:custDataLst>
          </p:nvPr>
        </p:nvCxnSpPr>
        <p:spPr>
          <a:xfrm flipH="1">
            <a:off x="96202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>
            <p:custDataLst>
              <p:tags r:id="rId17"/>
            </p:custDataLst>
          </p:nvPr>
        </p:nvCxnSpPr>
        <p:spPr>
          <a:xfrm flipH="1">
            <a:off x="103060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>
            <p:custDataLst>
              <p:tags r:id="rId18"/>
            </p:custDataLst>
          </p:nvPr>
        </p:nvCxnSpPr>
        <p:spPr>
          <a:xfrm flipH="1">
            <a:off x="109728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>
            <p:custDataLst>
              <p:tags r:id="rId19"/>
            </p:custDataLst>
          </p:nvPr>
        </p:nvCxnSpPr>
        <p:spPr>
          <a:xfrm flipH="1">
            <a:off x="116014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>
            <p:custDataLst>
              <p:tags r:id="rId20"/>
            </p:custDataLst>
          </p:nvPr>
        </p:nvCxnSpPr>
        <p:spPr>
          <a:xfrm flipH="1" flipV="1">
            <a:off x="-419100" y="6190173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>
            <p:custDataLst>
              <p:tags r:id="rId21"/>
            </p:custDataLst>
          </p:nvPr>
        </p:nvCxnSpPr>
        <p:spPr>
          <a:xfrm flipH="1" flipV="1">
            <a:off x="-419100" y="5446145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>
            <p:custDataLst>
              <p:tags r:id="rId22"/>
            </p:custDataLst>
          </p:nvPr>
        </p:nvCxnSpPr>
        <p:spPr>
          <a:xfrm flipH="1" flipV="1">
            <a:off x="-419100" y="4699961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>
            <p:custDataLst>
              <p:tags r:id="rId23"/>
            </p:custDataLst>
          </p:nvPr>
        </p:nvCxnSpPr>
        <p:spPr>
          <a:xfrm flipH="1" flipV="1">
            <a:off x="-419100" y="3973906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>
            <p:custDataLst>
              <p:tags r:id="rId24"/>
            </p:custDataLst>
          </p:nvPr>
        </p:nvCxnSpPr>
        <p:spPr>
          <a:xfrm flipH="1" flipV="1">
            <a:off x="-419100" y="3229878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 userDrawn="1">
            <p:custDataLst>
              <p:tags r:id="rId25"/>
            </p:custDataLst>
          </p:nvPr>
        </p:nvCxnSpPr>
        <p:spPr>
          <a:xfrm flipH="1" flipV="1">
            <a:off x="-419100" y="2483693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>
            <p:custDataLst>
              <p:tags r:id="rId26"/>
            </p:custDataLst>
          </p:nvPr>
        </p:nvCxnSpPr>
        <p:spPr>
          <a:xfrm flipH="1" flipV="1">
            <a:off x="-419100" y="1777768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>
            <p:custDataLst>
              <p:tags r:id="rId27"/>
            </p:custDataLst>
          </p:nvPr>
        </p:nvCxnSpPr>
        <p:spPr>
          <a:xfrm flipH="1" flipV="1">
            <a:off x="-419100" y="1033740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 userDrawn="1">
            <p:custDataLst>
              <p:tags r:id="rId28"/>
            </p:custDataLst>
          </p:nvPr>
        </p:nvCxnSpPr>
        <p:spPr>
          <a:xfrm flipH="1" flipV="1">
            <a:off x="-419100" y="287556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 userDrawn="1">
            <p:custDataLst>
              <p:tags r:id="rId29"/>
            </p:custDataLst>
          </p:nvPr>
        </p:nvGrpSpPr>
        <p:grpSpPr>
          <a:xfrm>
            <a:off x="10087533" y="6055345"/>
            <a:ext cx="800380" cy="645886"/>
            <a:chOff x="10087532" y="6055345"/>
            <a:chExt cx="800380" cy="645886"/>
          </a:xfrm>
        </p:grpSpPr>
        <p:sp>
          <p:nvSpPr>
            <p:cNvPr id="30" name="椭圆 29"/>
            <p:cNvSpPr/>
            <p:nvPr>
              <p:custDataLst>
                <p:tags r:id="rId30"/>
              </p:custDataLst>
            </p:nvPr>
          </p:nvSpPr>
          <p:spPr>
            <a:xfrm>
              <a:off x="10087532" y="6055345"/>
              <a:ext cx="591536" cy="5915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>
              <p:custDataLst>
                <p:tags r:id="rId31"/>
              </p:custDataLst>
            </p:nvPr>
          </p:nvSpPr>
          <p:spPr>
            <a:xfrm>
              <a:off x="10470224" y="6283543"/>
              <a:ext cx="417688" cy="4176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">
                <a:solidFill>
                  <a:prstClr val="white"/>
                </a:solidFill>
              </a:endParaRPr>
            </a:p>
          </p:txBody>
        </p:sp>
        <p:sp>
          <p:nvSpPr>
            <p:cNvPr id="40" name="文本框 39"/>
            <p:cNvSpPr txBox="1"/>
            <p:nvPr>
              <p:custDataLst>
                <p:tags r:id="rId32"/>
              </p:custDataLst>
            </p:nvPr>
          </p:nvSpPr>
          <p:spPr>
            <a:xfrm>
              <a:off x="10145315" y="6166446"/>
              <a:ext cx="533753" cy="107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732482146"/>
      </p:ext>
    </p:extLst>
  </p:cSld>
  <p:clrMapOvr>
    <a:masterClrMapping/>
  </p:clrMapOvr>
  <p:transition/>
  <p:timing/>
</p:sldLayout>
</file>

<file path=ppt/slideLayouts/slideLayout2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6951" indent="0" algn="ctr">
              <a:buNone/>
              <a:defRPr sz="2000"/>
            </a:lvl2pPr>
            <a:lvl3pPr marL="914504" indent="0" algn="ctr">
              <a:buNone/>
              <a:defRPr sz="1801"/>
            </a:lvl3pPr>
            <a:lvl4pPr marL="1371455" indent="0" algn="ctr">
              <a:buNone/>
              <a:defRPr sz="1598"/>
            </a:lvl4pPr>
            <a:lvl5pPr marL="1828406" indent="0" algn="ctr">
              <a:buNone/>
              <a:defRPr sz="1598"/>
            </a:lvl5pPr>
            <a:lvl6pPr marL="2285959" indent="0" algn="ctr">
              <a:buNone/>
              <a:defRPr sz="1598"/>
            </a:lvl6pPr>
            <a:lvl7pPr marL="2742910" indent="0" algn="ctr">
              <a:buNone/>
              <a:defRPr sz="1598"/>
            </a:lvl7pPr>
            <a:lvl8pPr marL="3199861" indent="0" algn="ctr">
              <a:buNone/>
              <a:defRPr sz="1598"/>
            </a:lvl8pPr>
            <a:lvl9pPr marL="3657414" indent="0" algn="ctr">
              <a:buNone/>
              <a:defRPr sz="1598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1" y="6356350"/>
            <a:ext cx="27432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2F288E0-7875-42C4-84C8-98DBBD3BF4D2}" type="datetimeFigureOut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2023/9/26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D9BB5D0-35E4-459D-AEF3-FE4D7C45CC19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588077551"/>
      </p:ext>
    </p:extLst>
  </p:cSld>
  <p:clrMapOvr>
    <a:masterClrMapping/>
  </p:clrMapOvr>
  <p:transition/>
  <p:timing/>
</p:sldLayout>
</file>

<file path=ppt/slideLayouts/slideLayout2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2838855450"/>
      </p:ext>
    </p:extLst>
  </p:cSld>
  <p:clrMapOvr>
    <a:masterClrMapping/>
  </p:clrMapOvr>
  <p:transition/>
  <p:timing/>
</p:sldLayout>
</file>

<file path=ppt/slideLayouts/slideLayout2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74509835"/>
      </p:ext>
    </p:extLst>
  </p:cSld>
  <p:clrMapOvr>
    <a:masterClrMapping/>
  </p:clrMapOvr>
  <p:transition/>
  <p:timing/>
</p:sldLayout>
</file>

<file path=ppt/slideLayouts/slideLayout2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688989838"/>
      </p:ext>
    </p:extLst>
  </p:cSld>
  <p:clrMapOvr>
    <a:masterClrMapping/>
  </p:clrMapOvr>
  <p:transition/>
  <p:timing/>
</p:sldLayout>
</file>

<file path=ppt/slideLayouts/slideLayout2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69501867"/>
      </p:ext>
    </p:extLst>
  </p:cSld>
  <p:clrMapOvr>
    <a:masterClrMapping/>
  </p:clrMapOvr>
  <p:transition/>
  <p:timing/>
</p:sldLayout>
</file>

<file path=ppt/slideLayouts/slideLayout2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58610247"/>
      </p:ext>
    </p:extLst>
  </p:cSld>
  <p:clrMapOvr>
    <a:masterClrMapping/>
  </p:clrMapOvr>
  <p:transition/>
  <p:timing/>
</p:sldLayout>
</file>

<file path=ppt/slideLayouts/slideLayout2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76545198"/>
      </p:ext>
    </p:extLst>
  </p:cSld>
  <p:clrMapOvr>
    <a:masterClrMapping/>
  </p:clrMapOvr>
  <p:transition/>
  <p:timing/>
</p:sldLayout>
</file>

<file path=ppt/slideLayouts/slideLayout2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74453791"/>
      </p:ext>
    </p:extLst>
  </p:cSld>
  <p:clrMapOvr>
    <a:masterClrMapping/>
  </p:clrMapOvr>
  <p:transition/>
  <p:timing/>
</p:sldLayout>
</file>

<file path=ppt/slideLayouts/slideLayout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3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31325040"/>
      </p:ext>
    </p:extLst>
  </p:cSld>
  <p:clrMapOvr>
    <a:masterClrMapping/>
  </p:clrMapOvr>
  <p:transition/>
  <p:timing/>
</p:sldLayout>
</file>

<file path=ppt/slideLayouts/slideLayout3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97734520"/>
      </p:ext>
    </p:extLst>
  </p:cSld>
  <p:clrMapOvr>
    <a:masterClrMapping/>
  </p:clrMapOvr>
  <p:transition/>
  <p:timing/>
</p:sldLayout>
</file>

<file path=ppt/slideLayouts/slideLayout3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2581860"/>
      </p:ext>
    </p:extLst>
  </p:cSld>
  <p:clrMapOvr>
    <a:masterClrMapping/>
  </p:clrMapOvr>
  <p:transition/>
  <p:timing/>
</p:sldLayout>
</file>

<file path=ppt/slideLayouts/slideLayout3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191094069"/>
      </p:ext>
    </p:extLst>
  </p:cSld>
  <p:clrMapOvr>
    <a:masterClrMapping/>
  </p:clrMapOvr>
  <p:transition/>
  <p:timing/>
</p:sldLayout>
</file>

<file path=ppt/slideLayouts/slideLayout3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880569234"/>
      </p:ext>
    </p:extLst>
  </p:cSld>
  <p:clrMapOvr>
    <a:masterClrMapping/>
  </p:clrMapOvr>
  <p:transition/>
  <p:timing/>
</p:sldLayout>
</file>

<file path=ppt/slideLayouts/slideLayout3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160736"/>
      </p:ext>
    </p:extLst>
  </p:cSld>
  <p:clrMapOvr>
    <a:masterClrMapping/>
  </p:clrMapOvr>
  <p:transition/>
  <p:timing/>
</p:sldLayout>
</file>

<file path=ppt/slideLayouts/slideLayout3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21939313"/>
      </p:ext>
    </p:extLst>
  </p:cSld>
  <p:clrMapOvr>
    <a:masterClrMapping/>
  </p:clrMapOvr>
  <p:transition/>
  <p:timing/>
</p:sldLayout>
</file>

<file path=ppt/slideLayouts/slideLayout3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81597588"/>
      </p:ext>
    </p:extLst>
  </p:cSld>
  <p:clrMapOvr>
    <a:masterClrMapping/>
  </p:clrMapOvr>
  <p:transition/>
  <p:timing/>
</p:sldLayout>
</file>

<file path=ppt/slideLayouts/slideLayout3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0842209"/>
      </p:ext>
    </p:extLst>
  </p:cSld>
  <p:clrMapOvr>
    <a:masterClrMapping/>
  </p:clrMapOvr>
  <p:transition/>
  <p:timing/>
</p:sldLayout>
</file>

<file path=ppt/slideLayouts/slideLayout3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33543483"/>
      </p:ext>
    </p:extLst>
  </p:cSld>
  <p:clrMapOvr>
    <a:masterClrMapping/>
  </p:clrMapOvr>
  <p:transition/>
  <p:timing/>
</p:sldLayout>
</file>

<file path=ppt/slideLayouts/slideLayout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4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42816485"/>
      </p:ext>
    </p:extLst>
  </p:cSld>
  <p:clrMapOvr>
    <a:masterClrMapping/>
  </p:clrMapOvr>
  <p:transition/>
  <p:timing/>
</p:sldLayout>
</file>

<file path=ppt/slideLayouts/slideLayout4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60951053"/>
      </p:ext>
    </p:extLst>
  </p:cSld>
  <p:clrMapOvr>
    <a:masterClrMapping/>
  </p:clrMapOvr>
  <p:transition/>
  <p:timing/>
</p:sldLayout>
</file>

<file path=ppt/slideLayouts/slideLayout4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1338816396"/>
      </p:ext>
    </p:extLst>
  </p:cSld>
  <p:clrMapOvr>
    <a:masterClrMapping/>
  </p:clrMapOvr>
  <p:transition/>
  <p:timing/>
</p:sldLayout>
</file>

<file path=ppt/slideLayouts/slideLayout4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962279609"/>
      </p:ext>
    </p:extLst>
  </p:cSld>
  <p:clrMapOvr>
    <a:masterClrMapping/>
  </p:clrMapOvr>
  <p:transition/>
  <p:timing/>
</p:sldLayout>
</file>

<file path=ppt/slideLayouts/slideLayout4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267523928"/>
      </p:ext>
    </p:extLst>
  </p:cSld>
  <p:clrMapOvr>
    <a:masterClrMapping/>
  </p:clrMapOvr>
  <p:transition/>
  <p:timing/>
</p:sldLayout>
</file>

<file path=ppt/slideLayouts/slideLayout4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945701608"/>
      </p:ext>
    </p:extLst>
  </p:cSld>
  <p:clrMapOvr>
    <a:masterClrMapping/>
  </p:clrMapOvr>
  <p:transition/>
  <p:timing/>
</p:sldLayout>
</file>

<file path=ppt/slideLayouts/slideLayout4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0302299"/>
      </p:ext>
    </p:extLst>
  </p:cSld>
  <p:clrMapOvr>
    <a:masterClrMapping/>
  </p:clrMapOvr>
  <p:transition/>
  <p:timing/>
</p:sldLayout>
</file>

<file path=ppt/slideLayouts/slideLayout4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85732490"/>
      </p:ext>
    </p:extLst>
  </p:cSld>
  <p:clrMapOvr>
    <a:masterClrMapping/>
  </p:clrMapOvr>
  <p:transition/>
  <p:timing/>
</p:sldLayout>
</file>

<file path=ppt/slideLayouts/slideLayout4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250687491"/>
      </p:ext>
    </p:extLst>
  </p:cSld>
  <p:clrMapOvr>
    <a:masterClrMapping/>
  </p:clrMapOvr>
  <p:transition/>
  <p:timing/>
</p:sldLayout>
</file>

<file path=ppt/slideLayouts/slideLayout4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11129578"/>
      </p:ext>
    </p:extLst>
  </p:cSld>
  <p:clrMapOvr>
    <a:masterClrMapping/>
  </p:clrMapOvr>
  <p:transition/>
  <p:timing/>
</p:sldLayout>
</file>

<file path=ppt/slideLayouts/slideLayout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11" name="TextBox 10"/>
          <p:cNvSpPr txBox="1"/>
          <p:nvPr userDrawn="1">
            <p:custDataLst>
              <p:tags r:id="rId10"/>
            </p:custDataLst>
          </p:nvPr>
        </p:nvSpPr>
        <p:spPr>
          <a:xfrm>
            <a:off x="2125419" y="6873698"/>
            <a:ext cx="1800200" cy="1184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marL="0" marR="0" lvl="0" indent="0" defTabSz="914400" eaLnBrk="1" fontAlgn="auto" latinLnBrk="0" hangingPunct="1">
              <a:lnSpc>
                <a:spcPct val="2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/>
            </a:pP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11"/>
              </a:rPr>
              <a:t>PPT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  <a:hlinkClick r:id="rId11"/>
              </a:rPr>
              <a:t>模板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r>
              <a:rPr kumimoji="0" lang="en-US" altLang="zh-CN" sz="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http://www.1ppt.com/moban/</a:t>
            </a:r>
            <a:r>
              <a:rPr kumimoji="0" lang="zh-CN" altLang="en-US" sz="100" b="0" i="0" u="none" strike="noStrike" kern="0" cap="none" spc="0" normalizeH="0" baseline="0" noProof="0">
                <a:ln>
                  <a:noFill/>
                </a:ln>
                <a:solidFill>
                  <a:prstClr val="black"/>
                </a:solidFill>
                <a:effectLst/>
                <a:uLnTx/>
                <a:uFillTx/>
              </a:rPr>
              <a:t> </a:t>
            </a:r>
            <a:endParaRPr kumimoji="0" lang="en-US" altLang="zh-CN" sz="100" b="0" i="0" u="none" strike="noStrike" kern="0" cap="none" spc="0" normalizeH="0" baseline="0" noProof="0">
              <a:ln>
                <a:noFill/>
              </a:ln>
              <a:solidFill>
                <a:prstClr val="black"/>
              </a:solidFill>
              <a:effectLst/>
              <a:uLnTx/>
              <a:uFillTx/>
            </a:endParaRPr>
          </a:p>
        </p:txBody>
      </p:sp>
    </p:spTree>
  </p:cSld>
  <p:clrMapOvr>
    <a:masterClrMapping/>
  </p:clrMapOvr>
  <p:transition/>
  <p:timing/>
</p:sldLayout>
</file>

<file path=ppt/slideLayouts/slideLayout5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136308592"/>
      </p:ext>
    </p:extLst>
  </p:cSld>
  <p:clrMapOvr>
    <a:masterClrMapping/>
  </p:clrMapOvr>
  <p:transition/>
  <p:timing/>
</p:sldLayout>
</file>

<file path=ppt/slideLayouts/slideLayout5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651292294"/>
      </p:ext>
    </p:extLst>
  </p:cSld>
  <p:clrMapOvr>
    <a:masterClrMapping/>
  </p:clrMapOvr>
  <p:transition/>
  <p:timing/>
</p:sldLayout>
</file>

<file path=ppt/slideLayouts/slideLayout5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78235790"/>
      </p:ext>
    </p:extLst>
  </p:cSld>
  <p:clrMapOvr>
    <a:masterClrMapping/>
  </p:clrMapOvr>
  <p:transition/>
  <p:timing/>
</p:sldLayout>
</file>

<file path=ppt/slideLayouts/slideLayout5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660885048"/>
      </p:ext>
    </p:extLst>
  </p:cSld>
  <p:clrMapOvr>
    <a:masterClrMapping/>
  </p:clrMapOvr>
  <p:transition/>
  <p:timing/>
</p:sldLayout>
</file>

<file path=ppt/slideLayouts/slideLayout5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04789027"/>
      </p:ext>
    </p:extLst>
  </p:cSld>
  <p:clrMapOvr>
    <a:masterClrMapping/>
  </p:clrMapOvr>
  <p:transition/>
  <p:timing/>
</p:sldLayout>
</file>

<file path=ppt/slideLayouts/slideLayout5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2500003181"/>
      </p:ext>
    </p:extLst>
  </p:cSld>
  <p:clrMapOvr>
    <a:masterClrMapping/>
  </p:clrMapOvr>
  <p:transition/>
  <p:timing/>
</p:sldLayout>
</file>

<file path=ppt/slideLayouts/slideLayout5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783547419"/>
      </p:ext>
    </p:extLst>
  </p:cSld>
  <p:clrMapOvr>
    <a:masterClrMapping/>
  </p:clrMapOvr>
  <p:transition/>
  <p:timing/>
</p:sldLayout>
</file>

<file path=ppt/slideLayouts/slideLayout5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 hasCustomPrompt="1"/>
            <p:custDataLst>
              <p:tags r:id="rId2"/>
            </p:custDataLst>
          </p:nvPr>
        </p:nvSpPr>
        <p:spPr>
          <a:xfrm>
            <a:off x="1198800" y="914400"/>
            <a:ext cx="9799200" cy="2570400"/>
          </a:xfrm>
        </p:spPr>
        <p:txBody>
          <a:bodyPr lIns="90000" tIns="46800" rIns="90000" bIns="46800" anchor="b" anchorCtr="0">
            <a:normAutofit/>
          </a:bodyPr>
          <a:lstStyle>
            <a:lvl1pPr algn="ctr">
              <a:defRPr sz="6000" b="1" i="0" spc="30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副标题 2"/>
          <p:cNvSpPr>
            <a:spLocks noGrp="1"/>
          </p:cNvSpPr>
          <p:nvPr>
            <p:ph type="subTitle" idx="1" hasCustomPrompt="1"/>
            <p:custDataLst>
              <p:tags r:id="rId3"/>
            </p:custDataLst>
          </p:nvPr>
        </p:nvSpPr>
        <p:spPr>
          <a:xfrm>
            <a:off x="1198800" y="3560400"/>
            <a:ext cx="9799200" cy="1472400"/>
          </a:xfrm>
        </p:spPr>
        <p:txBody>
          <a:bodyPr lIns="90000" tIns="46800" rIns="90000" bIns="46800">
            <a:normAutofit/>
          </a:bodyPr>
          <a:lstStyle>
            <a:lvl1pPr marL="0" indent="0" algn="ctr" eaLnBrk="1" fontAlgn="auto" latinLnBrk="0" hangingPunct="1">
              <a:lnSpc>
                <a:spcPct val="110000"/>
              </a:lnSpc>
              <a:buNone/>
              <a:defRPr sz="2400" u="none" strike="noStrike" kern="1200" cap="none" spc="20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zh-CN" altLang="en-US"/>
              <a:t>单击此处编辑副标题</a:t>
            </a:r>
          </a:p>
        </p:txBody>
      </p:sp>
      <p:sp>
        <p:nvSpPr>
          <p:cNvPr id="16" name="日期占位符 15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7" name="页脚占位符 16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18" name="灯片编号占位符 17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040667880"/>
      </p:ext>
    </p:extLst>
  </p:cSld>
  <p:clrMapOvr>
    <a:masterClrMapping/>
  </p:clrMapOvr>
  <p:transition/>
  <p:timing/>
</p:sldLayout>
</file>

<file path=ppt/slideLayouts/slideLayout5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08400" y="1490400"/>
            <a:ext cx="10969200" cy="47592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331043939"/>
      </p:ext>
    </p:extLst>
  </p:cSld>
  <p:clrMapOvr>
    <a:masterClrMapping/>
  </p:clrMapOvr>
  <p:transition/>
  <p:timing/>
</p:sldLayout>
</file>

<file path=ppt/slideLayouts/slideLayout5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2"/>
            </p:custDataLst>
          </p:nvPr>
        </p:nvSpPr>
        <p:spPr>
          <a:xfrm>
            <a:off x="1990800" y="3848400"/>
            <a:ext cx="7768800" cy="766800"/>
          </a:xfrm>
        </p:spPr>
        <p:txBody>
          <a:bodyPr lIns="90000" tIns="46800" rIns="90000" bIns="46800" anchor="b" anchorCtr="0">
            <a:normAutofit/>
          </a:bodyPr>
          <a:lstStyle>
            <a:lvl1pPr>
              <a:defRPr sz="4400" b="1" i="0" u="none" strike="noStrike" kern="1200" cap="none" spc="300" normalizeH="0" baseline="0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</a:defRPr>
            </a:lvl1pPr>
          </a:lstStyle>
          <a:p>
            <a:r>
              <a:rPr lang="zh-CN" altLang="en-US"/>
              <a:t>单击此处编辑标题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1990800" y="4615200"/>
            <a:ext cx="7768800" cy="867600"/>
          </a:xfrm>
        </p:spPr>
        <p:txBody>
          <a:bodyPr lIns="90000" tIns="46800" rIns="90000" bIns="46800">
            <a:normAutofit/>
          </a:bodyPr>
          <a:lstStyle>
            <a:lvl1pPr marL="0" indent="0" eaLnBrk="1" fontAlgn="auto" latinLnBrk="0" hangingPunct="1">
              <a:lnSpc>
                <a:spcPct val="130000"/>
              </a:lnSpc>
              <a:buNone/>
              <a:defRPr kumimoji="0" lang="zh-CN" altLang="en-US" sz="18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118330703"/>
      </p:ext>
    </p:extLst>
  </p:cSld>
  <p:clrMapOvr>
    <a:masterClrMapping/>
  </p:clrMapOvr>
  <p:transition/>
  <p:timing/>
</p:sldLayout>
</file>

<file path=ppt/slideLayouts/slideLayout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6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  <p:custDataLst>
              <p:tags r:id="rId3"/>
            </p:custDataLst>
          </p:nvPr>
        </p:nvSpPr>
        <p:spPr>
          <a:xfrm>
            <a:off x="608400" y="1501200"/>
            <a:ext cx="5176800" cy="4748400"/>
          </a:xfrm>
        </p:spPr>
        <p:txBody>
          <a:bodyPr vert="horz" lIns="90000" tIns="46800" rIns="90000" bIns="4680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411600" y="1501200"/>
            <a:ext cx="5176800" cy="4748400"/>
          </a:xfrm>
        </p:spPr>
        <p:txBody>
          <a:bodyPr lIns="90000" tIns="46800" rIns="90000" bIns="46800">
            <a:normAutofit/>
          </a:bodyPr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lnSpc>
                <a:spcPct val="120000"/>
              </a:lnSpc>
              <a:defRPr sz="1400"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41062374"/>
      </p:ext>
    </p:extLst>
  </p:cSld>
  <p:clrMapOvr>
    <a:masterClrMapping/>
  </p:clrMapOvr>
  <p:transition/>
  <p:timing/>
</p:sldLayout>
</file>

<file path=ppt/slideLayouts/slideLayout6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608400" y="1429200"/>
            <a:ext cx="5342400" cy="381600"/>
          </a:xfrm>
        </p:spPr>
        <p:txBody>
          <a:bodyPr lIns="101600" tIns="38100" rIns="76200" bIns="38100" anchor="t" anchorCtr="0">
            <a:normAutofit/>
          </a:bodyPr>
          <a:lstStyle>
            <a:lvl1pPr marL="0" indent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sz="2000" b="1" u="none" strike="noStrike" kern="1200" cap="none" spc="200" normalizeH="0" baseline="0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单击此处编辑文本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  <p:custDataLst>
              <p:tags r:id="rId4"/>
            </p:custDataLst>
          </p:nvPr>
        </p:nvSpPr>
        <p:spPr>
          <a:xfrm>
            <a:off x="60840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235750" y="1421729"/>
            <a:ext cx="5342400" cy="381600"/>
          </a:xfrm>
        </p:spPr>
        <p:txBody>
          <a:bodyPr vert="horz" lIns="101600" tIns="38100" rIns="76200" bIns="38100" rtlCol="0" anchor="t" anchorCtr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Font typeface="Arial" panose="020b0604020202020204" pitchFamily="34" charset="0"/>
              <a:buNone/>
              <a:defRPr kumimoji="0" lang="zh-CN" altLang="en-US" sz="2000" b="1" i="0" u="none" strike="noStrike" kern="1200" cap="none" spc="200" normalizeH="0" baseline="0" noProof="1">
                <a:solidFill>
                  <a:schemeClr val="tx1">
                    <a:lumMod val="75000"/>
                    <a:lumOff val="2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>
                <a:sym typeface="+mn-ea"/>
              </a:rPr>
              <a:t>单击此处编辑文本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  <p:custDataLst>
              <p:tags r:id="rId6"/>
            </p:custDataLst>
          </p:nvPr>
        </p:nvSpPr>
        <p:spPr>
          <a:xfrm>
            <a:off x="6235750" y="1854000"/>
            <a:ext cx="5342400" cy="4395600"/>
          </a:xfrm>
        </p:spPr>
        <p:txBody>
          <a:bodyPr vert="horz" lIns="101600" tIns="0" rIns="82550" bIns="0" rtlCol="0">
            <a:normAutofit/>
          </a:bodyPr>
          <a:lstStyle>
            <a:lvl1pPr marL="228600" marR="0" lvl="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kumimoji="0" lang="zh-CN" altLang="en-US" sz="14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  <a:p>
            <a:pPr lvl="1"/>
            <a:r>
              <a:rPr>
                <a:sym typeface="+mn-ea"/>
              </a:rPr>
              <a:t>第二级</a:t>
            </a:r>
          </a:p>
          <a:p>
            <a:pPr lvl="2"/>
            <a:r>
              <a:rPr>
                <a:sym typeface="+mn-ea"/>
              </a:rPr>
              <a:t>第三级</a:t>
            </a:r>
          </a:p>
          <a:p>
            <a:pPr lvl="3"/>
            <a:r>
              <a:rPr>
                <a:sym typeface="+mn-ea"/>
              </a:rPr>
              <a:t>第四级</a:t>
            </a:r>
          </a:p>
          <a:p>
            <a:pPr lvl="4"/>
            <a:r>
              <a:rPr>
                <a:sym typeface="+mn-ea"/>
              </a:rPr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184580230"/>
      </p:ext>
    </p:extLst>
  </p:cSld>
  <p:clrMapOvr>
    <a:masterClrMapping/>
  </p:clrMapOvr>
  <p:transition/>
  <p:timing/>
</p:sldLayout>
</file>

<file path=ppt/slideLayouts/slideLayout6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608400" y="608400"/>
            <a:ext cx="10969200" cy="705600"/>
          </a:xfrm>
        </p:spPr>
        <p:txBody>
          <a:bodyPr vert="horz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buNone/>
              <a:defRPr kumimoji="0" lang="zh-CN" altLang="en-US" sz="36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251006986"/>
      </p:ext>
    </p:extLst>
  </p:cSld>
  <p:clrMapOvr>
    <a:masterClrMapping/>
  </p:clrMapOvr>
  <p:transition/>
  <p:timing/>
</p:sldLayout>
</file>

<file path=ppt/slideLayouts/slideLayout6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30469103"/>
      </p:ext>
    </p:extLst>
  </p:cSld>
  <p:clrMapOvr>
    <a:masterClrMapping/>
  </p:clrMapOvr>
  <p:transition/>
  <p:timing/>
</p:sldLayout>
</file>

<file path=ppt/slideLayouts/slideLayout6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2"/>
            </p:custDataLst>
          </p:nvPr>
        </p:nvSpPr>
        <p:spPr>
          <a:xfrm>
            <a:off x="608330" y="1555115"/>
            <a:ext cx="5233035" cy="4608195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685800" marR="0" lvl="1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tabLst>
                <a:tab pos="1609725"/>
              </a:tabLst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2pPr>
            <a:lvl3pPr marL="1143000" marR="0" lvl="2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3pPr>
            <a:lvl4pPr marL="1600200" marR="0" lvl="3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4pPr>
            <a:lvl5pPr marL="2057400" marR="0" lvl="4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•"/>
              <a:defRPr kumimoji="0" lang="zh-CN" altLang="en-US" sz="1600" b="0" i="0" u="none" strike="noStrike" kern="1200" cap="none" spc="150" normalizeH="0" baseline="0" noProof="1">
                <a:solidFill>
                  <a:schemeClr val="tx1"/>
                </a:solidFill>
                <a:uFillTx/>
                <a:latin typeface="+mn-lt"/>
                <a:ea typeface="+mn-ea"/>
                <a:cs typeface="+mn-cs"/>
                <a:sym typeface="+mn-ea"/>
              </a:defRPr>
            </a:lvl5pPr>
          </a:lstStyle>
          <a:p>
            <a:pPr lvl="0"/>
            <a:endParaRPr>
              <a:sym typeface="+mn-ea"/>
            </a:endParaRP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  <p:custDataLst>
              <p:tags r:id="rId3"/>
            </p:custDataLst>
          </p:nvPr>
        </p:nvSpPr>
        <p:spPr>
          <a:xfrm>
            <a:off x="6350400" y="1555200"/>
            <a:ext cx="5227200" cy="4608000"/>
          </a:xfrm>
        </p:spPr>
        <p:txBody>
          <a:bodyPr vert="horz" lIns="90000" tIns="46800" rIns="90000" bIns="46800" rtlCol="0">
            <a:normAutofit/>
          </a:bodyPr>
          <a:lstStyle>
            <a:lvl1pPr marL="0" marR="0" lvl="0" indent="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None/>
              <a:defRPr kumimoji="0" lang="zh-CN" altLang="en-US" sz="1600" b="0" i="0" u="none" strike="noStrike" kern="1200" cap="none" spc="150" normalizeH="0" baseline="0" noProof="1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  <a:sym typeface="+mn-ea"/>
              </a:defRPr>
            </a:lvl1pPr>
            <a:lvl2pPr marL="457200" indent="0" defTabSz="914400" eaLnBrk="1" fontAlgn="auto" latinLnBrk="0" hangingPunct="1">
              <a:buNone/>
              <a:tabLst>
                <a:tab pos="1609725"/>
              </a:tabLst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eaLnBrk="1" fontAlgn="auto" latinLnBrk="0" hangingPunct="1">
              <a:defRPr u="none" strike="noStrike" kern="1200" cap="none" spc="150" normalizeH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</a:defRPr>
            </a:lvl5pPr>
          </a:lstStyle>
          <a:p>
            <a:pPr lvl="0"/>
            <a:r>
              <a:rPr>
                <a:sym typeface="+mn-ea"/>
              </a:rPr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9EFD9D74-47D9-4702-A33C-335B63B48DBF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FABC47A4-756D-490B-A52F-7D9E2C9FC05F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9" name="标题 8"/>
          <p:cNvSpPr>
            <a:spLocks noGrp="1"/>
          </p:cNvSpPr>
          <p:nvPr>
            <p:ph type="title"/>
            <p:custDataLst>
              <p:tags r:id="rId7"/>
            </p:custDataLst>
          </p:nvPr>
        </p:nvSpPr>
        <p:spPr/>
        <p:txBody>
          <a:bodyPr/>
          <a:lstStyle>
            <a:lvl1pPr>
              <a:defRPr baseline="0"/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3799097967"/>
      </p:ext>
    </p:extLst>
  </p:cSld>
  <p:clrMapOvr>
    <a:masterClrMapping/>
  </p:clrMapOvr>
  <p:transition/>
  <p:timing/>
</p:sldLayout>
</file>

<file path=ppt/slideLayouts/slideLayout6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 hasCustomPrompt="1"/>
            <p:custDataLst>
              <p:tags r:id="rId2"/>
            </p:custDataLst>
          </p:nvPr>
        </p:nvSpPr>
        <p:spPr>
          <a:xfrm>
            <a:off x="10234800" y="914400"/>
            <a:ext cx="1044000" cy="5029200"/>
          </a:xfrm>
        </p:spPr>
        <p:txBody>
          <a:bodyPr vert="eaVert" lIns="90000" tIns="46800" rIns="90000" bIns="46800" rtlCol="0" anchor="ctr" anchorCtr="0">
            <a:normAutofit/>
          </a:bodyPr>
          <a:lstStyle>
            <a:lvl1pPr marL="0" marR="0" lvl="0" algn="l" defTabSz="914400" rtl="0" eaLnBrk="1" fontAlgn="auto" latinLnBrk="0" hangingPunct="1">
              <a:lnSpc>
                <a:spcPct val="100000"/>
              </a:lnSpc>
              <a:spcAft>
                <a:spcPct val="0"/>
              </a:spcAft>
              <a:buNone/>
              <a:defRPr kumimoji="0" lang="zh-CN" altLang="en-US" sz="28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  <p:custDataLst>
              <p:tags r:id="rId3"/>
            </p:custDataLst>
          </p:nvPr>
        </p:nvSpPr>
        <p:spPr>
          <a:xfrm>
            <a:off x="914400" y="914400"/>
            <a:ext cx="9169200" cy="5029200"/>
          </a:xfrm>
        </p:spPr>
        <p:txBody>
          <a:bodyPr vert="eaVert" lIns="46800" tIns="46800" rIns="46800" bIns="46800"/>
          <a:lstStyle>
            <a:lvl1pPr marL="228600" indent="-228600" eaLnBrk="1" fontAlgn="auto" latinLnBrk="0" hangingPunct="1">
              <a:lnSpc>
                <a:spcPct val="130000"/>
              </a:lnSpc>
              <a:spcAft>
                <a:spcPts val="10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spcAft>
                <a:spcPts val="600"/>
              </a:spcAft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spcAft>
                <a:spcPts val="300"/>
              </a:spcAft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41697291"/>
      </p:ext>
    </p:extLst>
  </p:cSld>
  <p:clrMapOvr>
    <a:masterClrMapping/>
  </p:clrMapOvr>
  <p:transition/>
  <p:timing/>
</p:sldLayout>
</file>

<file path=ppt/slideLayouts/slideLayout6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7" name="内容占位符 6"/>
          <p:cNvSpPr>
            <a:spLocks noGrp="1"/>
          </p:cNvSpPr>
          <p:nvPr>
            <p:ph sz="quarter" idx="13"/>
            <p:custDataLst>
              <p:tags r:id="rId5"/>
            </p:custDataLst>
          </p:nvPr>
        </p:nvSpPr>
        <p:spPr>
          <a:xfrm>
            <a:off x="608400" y="774000"/>
            <a:ext cx="10972800" cy="5482800"/>
          </a:xfrm>
        </p:spPr>
        <p:txBody>
          <a:bodyPr/>
          <a:lstStyle>
            <a:lvl1pPr marL="228600" indent="-228600" eaLnBrk="1" fontAlgn="auto" latinLnBrk="0" hangingPunct="1">
              <a:lnSpc>
                <a:spcPct val="13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1pPr>
            <a:lvl2pPr marL="685800" indent="-228600" defTabSz="9144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tabLst>
                <a:tab pos="1609725"/>
              </a:tabLst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2pPr>
            <a:lvl3pPr marL="11430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●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3pPr>
            <a:lvl4pPr marL="1600200" indent="-228600" eaLnBrk="1" fontAlgn="auto" latinLnBrk="0" hangingPunct="1">
              <a:lnSpc>
                <a:spcPct val="120000"/>
              </a:lnSpc>
              <a:buFont typeface="Wingdings" panose="05000000000000000000" charset="0"/>
              <a:buChar char="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4pPr>
            <a:lvl5pPr marL="2057400" indent="-228600" eaLnBrk="1" fontAlgn="auto" latinLnBrk="0" hangingPunct="1">
              <a:lnSpc>
                <a:spcPct val="120000"/>
              </a:lnSpc>
              <a:buFont typeface="Arial" panose="020b0604020202020204" pitchFamily="34" charset="0"/>
              <a:buChar char="•"/>
              <a:defRPr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</a:defRPr>
            </a:lvl5pPr>
          </a:lstStyle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</p:spTree>
    <p:extLst>
      <p:ext uri="{BB962C8B-B14F-4D97-AF65-F5344CB8AC3E}">
        <p14:creationId xmlns:p14="http://schemas.microsoft.com/office/powerpoint/2010/main" val="3356642902"/>
      </p:ext>
    </p:extLst>
  </p:cSld>
  <p:clrMapOvr>
    <a:masterClrMapping/>
  </p:clrMapOvr>
  <p:transition/>
  <p:timing/>
</p:sldLayout>
</file>

<file path=ppt/slideLayouts/slideLayout6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末尾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‹#›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2" name="标题 1"/>
          <p:cNvSpPr>
            <a:spLocks noGrp="1"/>
          </p:cNvSpPr>
          <p:nvPr>
            <p:ph type="title" hasCustomPrompt="1"/>
            <p:custDataLst>
              <p:tags r:id="rId5"/>
            </p:custDataLst>
          </p:nvPr>
        </p:nvSpPr>
        <p:spPr>
          <a:xfrm>
            <a:off x="1198800" y="2484000"/>
            <a:ext cx="9799200" cy="1018800"/>
          </a:xfrm>
        </p:spPr>
        <p:txBody>
          <a:bodyPr vert="horz" lIns="90000" tIns="46800" rIns="90000" bIns="46800" rtlCol="0" anchor="t" anchorCtr="0">
            <a:normAutofit/>
          </a:bodyPr>
          <a:lstStyle>
            <a:lvl1pPr marL="0" marR="0" algn="ctr" defTabSz="914400" rtl="0" eaLnBrk="1" fontAlgn="auto" latinLnBrk="0" hangingPunct="1">
              <a:lnSpc>
                <a:spcPct val="100000"/>
              </a:lnSpc>
              <a:buNone/>
              <a:defRPr kumimoji="0" lang="zh-CN" altLang="en-US" sz="6000" b="1" i="0" u="none" strike="noStrike" kern="1200" cap="none" spc="300" normalizeH="0" baseline="0" noProof="1">
                <a:solidFill>
                  <a:schemeClr val="tx1">
                    <a:lumMod val="85000"/>
                    <a:lumOff val="15000"/>
                  </a:schemeClr>
                </a:solidFill>
                <a:effectLst/>
                <a:uFillTx/>
                <a:latin typeface="Arial" panose="020b0604020202020204" pitchFamily="34" charset="0"/>
                <a:ea typeface="微软雅黑" panose="020b0503020204020204" pitchFamily="34" charset="-122"/>
                <a:cs typeface="+mj-cs"/>
                <a:sym typeface="+mn-ea"/>
              </a:defRPr>
            </a:lvl1pPr>
          </a:lstStyle>
          <a:p>
            <a:pPr lvl="0"/>
            <a:r>
              <a:rPr>
                <a:sym typeface="+mn-ea"/>
              </a:rPr>
              <a:t>单击此处编辑标题</a:t>
            </a:r>
          </a:p>
        </p:txBody>
      </p:sp>
      <p:sp>
        <p:nvSpPr>
          <p:cNvPr id="7" name="文本占位符 6"/>
          <p:cNvSpPr>
            <a:spLocks noGrp="1"/>
          </p:cNvSpPr>
          <p:nvPr>
            <p:ph type="body" sz="quarter" idx="13"/>
            <p:custDataLst>
              <p:tags r:id="rId6"/>
            </p:custDataLst>
          </p:nvPr>
        </p:nvSpPr>
        <p:spPr>
          <a:xfrm>
            <a:off x="1198800" y="3560400"/>
            <a:ext cx="9799200" cy="471600"/>
          </a:xfrm>
        </p:spPr>
        <p:txBody>
          <a:bodyPr lIns="90000" tIns="46800" rIns="90000" bIns="46800">
            <a:normAutofit/>
          </a:bodyPr>
          <a:lstStyle>
            <a:lvl1pPr marL="0" indent="0" algn="ctr">
              <a:lnSpc>
                <a:spcPct val="110000"/>
              </a:lnSpc>
              <a:buNone/>
              <a:defRPr sz="2400" spc="200" baseline="0">
                <a:solidFill>
                  <a:schemeClr val="tx1">
                    <a:lumMod val="65000"/>
                    <a:lumOff val="35000"/>
                  </a:schemeClr>
                </a:solidFill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</p:spTree>
    <p:extLst>
      <p:ext uri="{BB962C8B-B14F-4D97-AF65-F5344CB8AC3E}">
        <p14:creationId xmlns:p14="http://schemas.microsoft.com/office/powerpoint/2010/main" val="1406047325"/>
      </p:ext>
    </p:extLst>
  </p:cSld>
  <p:clrMapOvr>
    <a:masterClrMapping/>
  </p:clrMapOvr>
  <p:transition/>
  <p:timing/>
</p:sldLayout>
</file>

<file path=ppt/slideLayouts/slideLayout6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9677" y="6356746"/>
            <a:ext cx="2845151" cy="3657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E45C20-9DC3-4C93-855F-0906F529D9E0}" type="datetimeFigureOut">
              <a:rPr lang="zh-CN" altLang="en-US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2023/9/26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65363" y="6356746"/>
            <a:ext cx="3861276" cy="3657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37174" y="6356746"/>
            <a:ext cx="2845151" cy="3657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38595A7-F137-4A1C-94F3-17BF434764D1}" type="slidenum">
              <a:rPr lang="zh-CN" altLang="en-US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90171594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6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7018" y="154111"/>
            <a:ext cx="10515600" cy="493004"/>
          </a:xfrm>
        </p:spPr>
        <p:txBody>
          <a:bodyPr>
            <a:noAutofit/>
          </a:bodyPr>
          <a:lstStyle>
            <a:lvl1pPr>
              <a:defRPr sz="2802" b="1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</a:gra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1" y="6356350"/>
            <a:ext cx="27432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997B5FA-0921-464F-AAE1-844C04324D75}" type="datetimeFigureOut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2023/9/26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65CE74E-AB26-4998-AD42-012C4C1AD076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 userDrawn="1">
            <p:custDataLst>
              <p:tags r:id="rId6"/>
            </p:custDataLst>
          </p:nvPr>
        </p:nvSpPr>
        <p:spPr>
          <a:xfrm>
            <a:off x="0" y="647114"/>
            <a:ext cx="12192000" cy="6210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9827578"/>
      </p:ext>
    </p:extLst>
  </p:cSld>
  <p:clrMapOvr>
    <a:masterClrMapping/>
  </p:clrMapOvr>
  <p:transition/>
  <p:timing/>
</p:sldLayout>
</file>

<file path=ppt/slideLayouts/slideLayout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7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1" y="6356350"/>
            <a:ext cx="27432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04633C7-0C01-4672-8BF1-E8A9B0B93446}" type="datetimeFigureOut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2023/9/26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7587C7A-3ECE-48A3-822A-386751A1E136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68972311"/>
      </p:ext>
    </p:extLst>
  </p:cSld>
  <p:clrMapOvr>
    <a:masterClrMapping/>
  </p:clrMapOvr>
  <p:transition/>
  <p:timing/>
</p:sldLayout>
</file>

<file path=ppt/slideLayouts/slideLayout7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1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E707FB-9A4B-43C9-BEBC-5527A0815104}" type="datetime1">
              <a:rPr lang="zh-CN" altLang="en-US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2023/9/26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1D8D7C-BAC7-484D-8442-92C965557AA3}" type="slidenum">
              <a:rPr lang="zh-CN" altLang="en-US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497121280"/>
      </p:ext>
    </p:extLst>
  </p:cSld>
  <p:clrMapOvr>
    <a:masterClrMapping/>
  </p:clrMapOvr>
  <p:transition/>
  <p:timing/>
</p:sldLayout>
</file>

<file path=ppt/slideLayouts/slideLayout7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页_3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 userDrawn="1">
            <p:custDataLst>
              <p:tags r:id="rId2"/>
            </p:custDataLst>
          </p:nvPr>
        </p:nvCxnSpPr>
        <p:spPr>
          <a:xfrm flipH="1">
            <a:off x="6477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>
            <p:custDataLst>
              <p:tags r:id="rId3"/>
            </p:custDataLst>
          </p:nvPr>
        </p:nvCxnSpPr>
        <p:spPr>
          <a:xfrm flipH="1">
            <a:off x="12954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 flipH="1">
            <a:off x="19240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>
            <p:custDataLst>
              <p:tags r:id="rId5"/>
            </p:custDataLst>
          </p:nvPr>
        </p:nvCxnSpPr>
        <p:spPr>
          <a:xfrm flipH="1">
            <a:off x="25527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>
            <p:custDataLst>
              <p:tags r:id="rId6"/>
            </p:custDataLst>
          </p:nvPr>
        </p:nvCxnSpPr>
        <p:spPr>
          <a:xfrm flipH="1">
            <a:off x="31813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>
            <p:custDataLst>
              <p:tags r:id="rId7"/>
            </p:custDataLst>
          </p:nvPr>
        </p:nvCxnSpPr>
        <p:spPr>
          <a:xfrm flipH="1">
            <a:off x="38100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>
            <p:custDataLst>
              <p:tags r:id="rId8"/>
            </p:custDataLst>
          </p:nvPr>
        </p:nvCxnSpPr>
        <p:spPr>
          <a:xfrm flipH="1">
            <a:off x="44577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>
            <p:custDataLst>
              <p:tags r:id="rId9"/>
            </p:custDataLst>
          </p:nvPr>
        </p:nvCxnSpPr>
        <p:spPr>
          <a:xfrm flipH="1">
            <a:off x="51435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>
            <p:custDataLst>
              <p:tags r:id="rId10"/>
            </p:custDataLst>
          </p:nvPr>
        </p:nvCxnSpPr>
        <p:spPr>
          <a:xfrm flipH="1">
            <a:off x="58102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>
            <p:custDataLst>
              <p:tags r:id="rId11"/>
            </p:custDataLst>
          </p:nvPr>
        </p:nvCxnSpPr>
        <p:spPr>
          <a:xfrm flipH="1">
            <a:off x="64579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>
            <p:custDataLst>
              <p:tags r:id="rId12"/>
            </p:custDataLst>
          </p:nvPr>
        </p:nvCxnSpPr>
        <p:spPr>
          <a:xfrm flipH="1">
            <a:off x="70866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>
            <p:custDataLst>
              <p:tags r:id="rId13"/>
            </p:custDataLst>
          </p:nvPr>
        </p:nvCxnSpPr>
        <p:spPr>
          <a:xfrm flipH="1">
            <a:off x="77152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>
            <p:custDataLst>
              <p:tags r:id="rId14"/>
            </p:custDataLst>
          </p:nvPr>
        </p:nvCxnSpPr>
        <p:spPr>
          <a:xfrm flipH="1">
            <a:off x="83439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>
            <p:custDataLst>
              <p:tags r:id="rId15"/>
            </p:custDataLst>
          </p:nvPr>
        </p:nvCxnSpPr>
        <p:spPr>
          <a:xfrm flipH="1">
            <a:off x="89725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>
            <p:custDataLst>
              <p:tags r:id="rId16"/>
            </p:custDataLst>
          </p:nvPr>
        </p:nvCxnSpPr>
        <p:spPr>
          <a:xfrm flipH="1">
            <a:off x="96202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>
            <p:custDataLst>
              <p:tags r:id="rId17"/>
            </p:custDataLst>
          </p:nvPr>
        </p:nvCxnSpPr>
        <p:spPr>
          <a:xfrm flipH="1">
            <a:off x="103060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>
            <p:custDataLst>
              <p:tags r:id="rId18"/>
            </p:custDataLst>
          </p:nvPr>
        </p:nvCxnSpPr>
        <p:spPr>
          <a:xfrm flipH="1">
            <a:off x="109728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>
            <p:custDataLst>
              <p:tags r:id="rId19"/>
            </p:custDataLst>
          </p:nvPr>
        </p:nvCxnSpPr>
        <p:spPr>
          <a:xfrm flipH="1">
            <a:off x="116014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>
            <p:custDataLst>
              <p:tags r:id="rId20"/>
            </p:custDataLst>
          </p:nvPr>
        </p:nvCxnSpPr>
        <p:spPr>
          <a:xfrm flipH="1" flipV="1">
            <a:off x="-419100" y="6190173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>
            <p:custDataLst>
              <p:tags r:id="rId21"/>
            </p:custDataLst>
          </p:nvPr>
        </p:nvCxnSpPr>
        <p:spPr>
          <a:xfrm flipH="1" flipV="1">
            <a:off x="-419100" y="5446145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>
            <p:custDataLst>
              <p:tags r:id="rId22"/>
            </p:custDataLst>
          </p:nvPr>
        </p:nvCxnSpPr>
        <p:spPr>
          <a:xfrm flipH="1" flipV="1">
            <a:off x="-419100" y="4699961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>
            <p:custDataLst>
              <p:tags r:id="rId23"/>
            </p:custDataLst>
          </p:nvPr>
        </p:nvCxnSpPr>
        <p:spPr>
          <a:xfrm flipH="1" flipV="1">
            <a:off x="-419100" y="3973906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>
            <p:custDataLst>
              <p:tags r:id="rId24"/>
            </p:custDataLst>
          </p:nvPr>
        </p:nvCxnSpPr>
        <p:spPr>
          <a:xfrm flipH="1" flipV="1">
            <a:off x="-419100" y="3229878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 userDrawn="1">
            <p:custDataLst>
              <p:tags r:id="rId25"/>
            </p:custDataLst>
          </p:nvPr>
        </p:nvCxnSpPr>
        <p:spPr>
          <a:xfrm flipH="1" flipV="1">
            <a:off x="-419100" y="2483693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>
            <p:custDataLst>
              <p:tags r:id="rId26"/>
            </p:custDataLst>
          </p:nvPr>
        </p:nvCxnSpPr>
        <p:spPr>
          <a:xfrm flipH="1" flipV="1">
            <a:off x="-419100" y="1777768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>
            <p:custDataLst>
              <p:tags r:id="rId27"/>
            </p:custDataLst>
          </p:nvPr>
        </p:nvCxnSpPr>
        <p:spPr>
          <a:xfrm flipH="1" flipV="1">
            <a:off x="-419100" y="1033740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 userDrawn="1">
            <p:custDataLst>
              <p:tags r:id="rId28"/>
            </p:custDataLst>
          </p:nvPr>
        </p:nvCxnSpPr>
        <p:spPr>
          <a:xfrm flipH="1" flipV="1">
            <a:off x="-419100" y="287556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 userDrawn="1">
            <p:custDataLst>
              <p:tags r:id="rId29"/>
            </p:custDataLst>
          </p:nvPr>
        </p:nvGrpSpPr>
        <p:grpSpPr>
          <a:xfrm>
            <a:off x="10087533" y="6055345"/>
            <a:ext cx="800380" cy="645886"/>
            <a:chOff x="10087532" y="6055345"/>
            <a:chExt cx="800380" cy="645886"/>
          </a:xfrm>
        </p:grpSpPr>
        <p:sp>
          <p:nvSpPr>
            <p:cNvPr id="30" name="椭圆 29"/>
            <p:cNvSpPr/>
            <p:nvPr>
              <p:custDataLst>
                <p:tags r:id="rId30"/>
              </p:custDataLst>
            </p:nvPr>
          </p:nvSpPr>
          <p:spPr>
            <a:xfrm>
              <a:off x="10087532" y="6055345"/>
              <a:ext cx="591536" cy="5915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>
              <p:custDataLst>
                <p:tags r:id="rId31"/>
              </p:custDataLst>
            </p:nvPr>
          </p:nvSpPr>
          <p:spPr>
            <a:xfrm>
              <a:off x="10470224" y="6283543"/>
              <a:ext cx="417688" cy="4176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">
                <a:solidFill>
                  <a:prstClr val="white"/>
                </a:solidFill>
              </a:endParaRPr>
            </a:p>
          </p:txBody>
        </p:sp>
        <p:sp>
          <p:nvSpPr>
            <p:cNvPr id="40" name="文本框 39"/>
            <p:cNvSpPr txBox="1"/>
            <p:nvPr>
              <p:custDataLst>
                <p:tags r:id="rId32"/>
              </p:custDataLst>
            </p:nvPr>
          </p:nvSpPr>
          <p:spPr>
            <a:xfrm>
              <a:off x="10145315" y="6166446"/>
              <a:ext cx="533753" cy="107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99156953"/>
      </p:ext>
    </p:extLst>
  </p:cSld>
  <p:clrMapOvr>
    <a:masterClrMapping/>
  </p:clrMapOvr>
  <p:transition/>
  <p:timing/>
</p:sldLayout>
</file>

<file path=ppt/slideLayouts/slideLayout7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6951" indent="0" algn="ctr">
              <a:buNone/>
              <a:defRPr sz="2000"/>
            </a:lvl2pPr>
            <a:lvl3pPr marL="914504" indent="0" algn="ctr">
              <a:buNone/>
              <a:defRPr sz="1801"/>
            </a:lvl3pPr>
            <a:lvl4pPr marL="1371455" indent="0" algn="ctr">
              <a:buNone/>
              <a:defRPr sz="1598"/>
            </a:lvl4pPr>
            <a:lvl5pPr marL="1828406" indent="0" algn="ctr">
              <a:buNone/>
              <a:defRPr sz="1598"/>
            </a:lvl5pPr>
            <a:lvl6pPr marL="2285959" indent="0" algn="ctr">
              <a:buNone/>
              <a:defRPr sz="1598"/>
            </a:lvl6pPr>
            <a:lvl7pPr marL="2742910" indent="0" algn="ctr">
              <a:buNone/>
              <a:defRPr sz="1598"/>
            </a:lvl7pPr>
            <a:lvl8pPr marL="3199861" indent="0" algn="ctr">
              <a:buNone/>
              <a:defRPr sz="1598"/>
            </a:lvl8pPr>
            <a:lvl9pPr marL="3657414" indent="0" algn="ctr">
              <a:buNone/>
              <a:defRPr sz="1598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1" y="6356350"/>
            <a:ext cx="27432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2F288E0-7875-42C4-84C8-98DBBD3BF4D2}" type="datetimeFigureOut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2023/9/26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D9BB5D0-35E4-459D-AEF3-FE4D7C45CC19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389611937"/>
      </p:ext>
    </p:extLst>
  </p:cSld>
  <p:clrMapOvr>
    <a:masterClrMapping/>
  </p:clrMapOvr>
  <p:transition/>
  <p:timing/>
</p:sldLayout>
</file>

<file path=ppt/slideLayouts/slideLayout7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721278745"/>
      </p:ext>
    </p:extLst>
  </p:cSld>
  <p:clrMapOvr>
    <a:masterClrMapping/>
  </p:clrMapOvr>
  <p:transition/>
  <p:timing/>
</p:sldLayout>
</file>

<file path=ppt/slideLayouts/slideLayout7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3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609677" y="6356746"/>
            <a:ext cx="2845151" cy="3657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ECE45C20-9DC3-4C93-855F-0906F529D9E0}" type="datetimeFigureOut">
              <a:rPr lang="zh-CN" altLang="en-US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2023/9/26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3" name="页脚占位符 4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165363" y="6356746"/>
            <a:ext cx="3861276" cy="3657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灯片编号占位符 5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737174" y="6356746"/>
            <a:ext cx="2845151" cy="365780"/>
          </a:xfrm>
          <a:prstGeom prst="rect">
            <a:avLst/>
          </a:prstGeo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438595A7-F137-4A1C-94F3-17BF434764D1}" type="slidenum">
              <a:rPr lang="zh-CN" altLang="en-US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656818215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ransition/>
  <p:timing/>
</p:sldLayout>
</file>

<file path=ppt/slideLayouts/slideLayout7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177018" y="154111"/>
            <a:ext cx="10515600" cy="493004"/>
          </a:xfrm>
        </p:spPr>
        <p:txBody>
          <a:bodyPr>
            <a:noAutofit/>
          </a:bodyPr>
          <a:lstStyle>
            <a:lvl1pPr>
              <a:defRPr sz="2802" b="1">
                <a:gradFill flip="none" rotWithShape="1">
                  <a:gsLst>
                    <a:gs pos="0">
                      <a:srgbClr val="0070C0">
                        <a:shade val="30000"/>
                        <a:satMod val="115000"/>
                      </a:srgbClr>
                    </a:gs>
                    <a:gs pos="50000">
                      <a:srgbClr val="0070C0">
                        <a:shade val="67500"/>
                        <a:satMod val="115000"/>
                      </a:srgbClr>
                    </a:gs>
                    <a:gs pos="100000">
                      <a:srgbClr val="0070C0">
                        <a:shade val="100000"/>
                        <a:satMod val="115000"/>
                      </a:srgbClr>
                    </a:gs>
                  </a:gsLst>
                  <a:lin ang="16200000" scaled="1"/>
                </a:gradFill>
              </a:defRPr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1" y="6356350"/>
            <a:ext cx="27432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D997B5FA-0921-464F-AAE1-844C04324D75}" type="datetimeFigureOut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2023/9/26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565CE74E-AB26-4998-AD42-012C4C1AD076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矩形 5"/>
          <p:cNvSpPr/>
          <p:nvPr userDrawn="1">
            <p:custDataLst>
              <p:tags r:id="rId6"/>
            </p:custDataLst>
          </p:nvPr>
        </p:nvSpPr>
        <p:spPr>
          <a:xfrm>
            <a:off x="0" y="647114"/>
            <a:ext cx="12192000" cy="6210886"/>
          </a:xfrm>
          <a:prstGeom prst="rect">
            <a:avLst/>
          </a:prstGeom>
          <a:solidFill>
            <a:schemeClr val="bg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endParaRPr lang="zh-CN" altLang="en-US" sz="100">
              <a:solidFill>
                <a:prstClr val="white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28365568"/>
      </p:ext>
    </p:extLst>
  </p:cSld>
  <p:clrMapOvr>
    <a:masterClrMapping/>
  </p:clrMapOvr>
  <p:transition/>
  <p:timing/>
</p:sldLayout>
</file>

<file path=ppt/slideLayouts/slideLayout7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" preserve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1" y="6356350"/>
            <a:ext cx="27432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904633C7-0C01-4672-8BF1-E8A9B0B93446}" type="datetimeFigureOut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2023/9/26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7587C7A-3ECE-48A3-822A-386751A1E136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07771254"/>
      </p:ext>
    </p:extLst>
  </p:cSld>
  <p:clrMapOvr>
    <a:masterClrMapping/>
  </p:clrMapOvr>
  <p:transition/>
  <p:timing/>
</p:sldLayout>
</file>

<file path=ppt/slideLayouts/slideLayout7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 name="自定义版式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3"/>
          <p:cNvSpPr>
            <a:spLocks noGrp="1" noChangeArrowheads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1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C8E707FB-9A4B-43C9-BEBC-5527A0815104}" type="datetime1">
              <a:rPr lang="zh-CN" altLang="en-US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2023/9/26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4" name="页脚占位符 4"/>
          <p:cNvSpPr>
            <a:spLocks noGrp="1" noChangeArrowheads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endParaRPr lang="zh-CN" altLang="zh-CN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灯片编号占位符 5"/>
          <p:cNvSpPr>
            <a:spLocks noGrp="1" noChangeArrowheads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>
            <a:lvl1pPr>
              <a:defRPr/>
            </a:lvl1pPr>
          </a:lstStyle>
          <a:p>
            <a:pPr fontAlgn="base">
              <a:spcBef>
                <a:spcPct val="0"/>
              </a:spcBef>
              <a:spcAft>
                <a:spcPct val="0"/>
              </a:spcAft>
              <a:defRPr/>
            </a:pPr>
            <a:fld id="{D81D8D7C-BAC7-484D-8442-92C965557AA3}" type="slidenum">
              <a:rPr lang="zh-CN" altLang="en-US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  <a:defRPr/>
              </a:pPr>
              <a:t>‹#›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41966765"/>
      </p:ext>
    </p:extLst>
  </p:cSld>
  <p:clrMapOvr>
    <a:masterClrMapping/>
  </p:clrMapOvr>
  <p:transition/>
  <p:timing/>
</p:sldLayout>
</file>

<file path=ppt/slideLayouts/slideLayout7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内容页_3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cxnSp>
        <p:nvCxnSpPr>
          <p:cNvPr id="7" name="直接连接符 6"/>
          <p:cNvCxnSpPr/>
          <p:nvPr userDrawn="1">
            <p:custDataLst>
              <p:tags r:id="rId2"/>
            </p:custDataLst>
          </p:nvPr>
        </p:nvCxnSpPr>
        <p:spPr>
          <a:xfrm flipH="1">
            <a:off x="6477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8" name="直接连接符 7"/>
          <p:cNvCxnSpPr/>
          <p:nvPr userDrawn="1">
            <p:custDataLst>
              <p:tags r:id="rId3"/>
            </p:custDataLst>
          </p:nvPr>
        </p:nvCxnSpPr>
        <p:spPr>
          <a:xfrm flipH="1">
            <a:off x="12954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9" name="直接连接符 8"/>
          <p:cNvCxnSpPr/>
          <p:nvPr userDrawn="1">
            <p:custDataLst>
              <p:tags r:id="rId4"/>
            </p:custDataLst>
          </p:nvPr>
        </p:nvCxnSpPr>
        <p:spPr>
          <a:xfrm flipH="1">
            <a:off x="19240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0" name="直接连接符 9"/>
          <p:cNvCxnSpPr/>
          <p:nvPr userDrawn="1">
            <p:custDataLst>
              <p:tags r:id="rId5"/>
            </p:custDataLst>
          </p:nvPr>
        </p:nvCxnSpPr>
        <p:spPr>
          <a:xfrm flipH="1">
            <a:off x="25527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1" name="直接连接符 10"/>
          <p:cNvCxnSpPr/>
          <p:nvPr userDrawn="1">
            <p:custDataLst>
              <p:tags r:id="rId6"/>
            </p:custDataLst>
          </p:nvPr>
        </p:nvCxnSpPr>
        <p:spPr>
          <a:xfrm flipH="1">
            <a:off x="31813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2" name="直接连接符 11"/>
          <p:cNvCxnSpPr/>
          <p:nvPr userDrawn="1">
            <p:custDataLst>
              <p:tags r:id="rId7"/>
            </p:custDataLst>
          </p:nvPr>
        </p:nvCxnSpPr>
        <p:spPr>
          <a:xfrm flipH="1">
            <a:off x="38100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3" name="直接连接符 12"/>
          <p:cNvCxnSpPr/>
          <p:nvPr userDrawn="1">
            <p:custDataLst>
              <p:tags r:id="rId8"/>
            </p:custDataLst>
          </p:nvPr>
        </p:nvCxnSpPr>
        <p:spPr>
          <a:xfrm flipH="1">
            <a:off x="44577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4" name="直接连接符 13"/>
          <p:cNvCxnSpPr/>
          <p:nvPr userDrawn="1">
            <p:custDataLst>
              <p:tags r:id="rId9"/>
            </p:custDataLst>
          </p:nvPr>
        </p:nvCxnSpPr>
        <p:spPr>
          <a:xfrm flipH="1">
            <a:off x="51435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5" name="直接连接符 14"/>
          <p:cNvCxnSpPr/>
          <p:nvPr userDrawn="1">
            <p:custDataLst>
              <p:tags r:id="rId10"/>
            </p:custDataLst>
          </p:nvPr>
        </p:nvCxnSpPr>
        <p:spPr>
          <a:xfrm flipH="1">
            <a:off x="58102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6" name="直接连接符 15"/>
          <p:cNvCxnSpPr/>
          <p:nvPr userDrawn="1">
            <p:custDataLst>
              <p:tags r:id="rId11"/>
            </p:custDataLst>
          </p:nvPr>
        </p:nvCxnSpPr>
        <p:spPr>
          <a:xfrm flipH="1">
            <a:off x="64579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7" name="直接连接符 16"/>
          <p:cNvCxnSpPr/>
          <p:nvPr userDrawn="1">
            <p:custDataLst>
              <p:tags r:id="rId12"/>
            </p:custDataLst>
          </p:nvPr>
        </p:nvCxnSpPr>
        <p:spPr>
          <a:xfrm flipH="1">
            <a:off x="70866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8" name="直接连接符 17"/>
          <p:cNvCxnSpPr/>
          <p:nvPr userDrawn="1">
            <p:custDataLst>
              <p:tags r:id="rId13"/>
            </p:custDataLst>
          </p:nvPr>
        </p:nvCxnSpPr>
        <p:spPr>
          <a:xfrm flipH="1">
            <a:off x="77152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19" name="直接连接符 18"/>
          <p:cNvCxnSpPr/>
          <p:nvPr userDrawn="1">
            <p:custDataLst>
              <p:tags r:id="rId14"/>
            </p:custDataLst>
          </p:nvPr>
        </p:nvCxnSpPr>
        <p:spPr>
          <a:xfrm flipH="1">
            <a:off x="83439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0" name="直接连接符 19"/>
          <p:cNvCxnSpPr/>
          <p:nvPr userDrawn="1">
            <p:custDataLst>
              <p:tags r:id="rId15"/>
            </p:custDataLst>
          </p:nvPr>
        </p:nvCxnSpPr>
        <p:spPr>
          <a:xfrm flipH="1">
            <a:off x="89725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 userDrawn="1">
            <p:custDataLst>
              <p:tags r:id="rId16"/>
            </p:custDataLst>
          </p:nvPr>
        </p:nvCxnSpPr>
        <p:spPr>
          <a:xfrm flipH="1">
            <a:off x="96202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 userDrawn="1">
            <p:custDataLst>
              <p:tags r:id="rId17"/>
            </p:custDataLst>
          </p:nvPr>
        </p:nvCxnSpPr>
        <p:spPr>
          <a:xfrm flipH="1">
            <a:off x="103060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3" name="直接连接符 22"/>
          <p:cNvCxnSpPr/>
          <p:nvPr userDrawn="1">
            <p:custDataLst>
              <p:tags r:id="rId18"/>
            </p:custDataLst>
          </p:nvPr>
        </p:nvCxnSpPr>
        <p:spPr>
          <a:xfrm flipH="1">
            <a:off x="1097280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4" name="直接连接符 23"/>
          <p:cNvCxnSpPr/>
          <p:nvPr userDrawn="1">
            <p:custDataLst>
              <p:tags r:id="rId19"/>
            </p:custDataLst>
          </p:nvPr>
        </p:nvCxnSpPr>
        <p:spPr>
          <a:xfrm flipH="1">
            <a:off x="11601450" y="-133350"/>
            <a:ext cx="0" cy="7067550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 userDrawn="1">
            <p:custDataLst>
              <p:tags r:id="rId20"/>
            </p:custDataLst>
          </p:nvPr>
        </p:nvCxnSpPr>
        <p:spPr>
          <a:xfrm flipH="1" flipV="1">
            <a:off x="-419100" y="6190173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 userDrawn="1">
            <p:custDataLst>
              <p:tags r:id="rId21"/>
            </p:custDataLst>
          </p:nvPr>
        </p:nvCxnSpPr>
        <p:spPr>
          <a:xfrm flipH="1" flipV="1">
            <a:off x="-419100" y="5446145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3" name="直接连接符 32"/>
          <p:cNvCxnSpPr/>
          <p:nvPr userDrawn="1">
            <p:custDataLst>
              <p:tags r:id="rId22"/>
            </p:custDataLst>
          </p:nvPr>
        </p:nvCxnSpPr>
        <p:spPr>
          <a:xfrm flipH="1" flipV="1">
            <a:off x="-419100" y="4699961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4" name="直接连接符 33"/>
          <p:cNvCxnSpPr/>
          <p:nvPr userDrawn="1">
            <p:custDataLst>
              <p:tags r:id="rId23"/>
            </p:custDataLst>
          </p:nvPr>
        </p:nvCxnSpPr>
        <p:spPr>
          <a:xfrm flipH="1" flipV="1">
            <a:off x="-419100" y="3973906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 userDrawn="1">
            <p:custDataLst>
              <p:tags r:id="rId24"/>
            </p:custDataLst>
          </p:nvPr>
        </p:nvCxnSpPr>
        <p:spPr>
          <a:xfrm flipH="1" flipV="1">
            <a:off x="-419100" y="3229878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6" name="直接连接符 35"/>
          <p:cNvCxnSpPr/>
          <p:nvPr userDrawn="1">
            <p:custDataLst>
              <p:tags r:id="rId25"/>
            </p:custDataLst>
          </p:nvPr>
        </p:nvCxnSpPr>
        <p:spPr>
          <a:xfrm flipH="1" flipV="1">
            <a:off x="-419100" y="2483693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7" name="直接连接符 36"/>
          <p:cNvCxnSpPr/>
          <p:nvPr userDrawn="1">
            <p:custDataLst>
              <p:tags r:id="rId26"/>
            </p:custDataLst>
          </p:nvPr>
        </p:nvCxnSpPr>
        <p:spPr>
          <a:xfrm flipH="1" flipV="1">
            <a:off x="-419100" y="1777768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8" name="直接连接符 37"/>
          <p:cNvCxnSpPr/>
          <p:nvPr userDrawn="1">
            <p:custDataLst>
              <p:tags r:id="rId27"/>
            </p:custDataLst>
          </p:nvPr>
        </p:nvCxnSpPr>
        <p:spPr>
          <a:xfrm flipH="1" flipV="1">
            <a:off x="-419100" y="1033740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9" name="直接连接符 38"/>
          <p:cNvCxnSpPr/>
          <p:nvPr userDrawn="1">
            <p:custDataLst>
              <p:tags r:id="rId28"/>
            </p:custDataLst>
          </p:nvPr>
        </p:nvCxnSpPr>
        <p:spPr>
          <a:xfrm flipH="1" flipV="1">
            <a:off x="-419100" y="287556"/>
            <a:ext cx="12801600" cy="20129"/>
          </a:xfrm>
          <a:prstGeom prst="line">
            <a:avLst/>
          </a:prstGeom>
          <a:ln>
            <a:solidFill>
              <a:schemeClr val="bg1">
                <a:lumMod val="85000"/>
              </a:schemeClr>
            </a:solidFill>
            <a:prstDash val="dash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29" name="组合 28"/>
          <p:cNvGrpSpPr/>
          <p:nvPr userDrawn="1">
            <p:custDataLst>
              <p:tags r:id="rId29"/>
            </p:custDataLst>
          </p:nvPr>
        </p:nvGrpSpPr>
        <p:grpSpPr>
          <a:xfrm>
            <a:off x="10087533" y="6055345"/>
            <a:ext cx="800380" cy="645886"/>
            <a:chOff x="10087532" y="6055345"/>
            <a:chExt cx="800380" cy="645886"/>
          </a:xfrm>
        </p:grpSpPr>
        <p:sp>
          <p:nvSpPr>
            <p:cNvPr id="30" name="椭圆 29"/>
            <p:cNvSpPr/>
            <p:nvPr>
              <p:custDataLst>
                <p:tags r:id="rId30"/>
              </p:custDataLst>
            </p:nvPr>
          </p:nvSpPr>
          <p:spPr>
            <a:xfrm>
              <a:off x="10087532" y="6055345"/>
              <a:ext cx="591536" cy="591536"/>
            </a:xfrm>
            <a:prstGeom prst="ellipse">
              <a:avLst/>
            </a:prstGeom>
            <a:solidFill>
              <a:schemeClr val="accent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">
                <a:solidFill>
                  <a:prstClr val="white"/>
                </a:solidFill>
              </a:endParaRPr>
            </a:p>
          </p:txBody>
        </p:sp>
        <p:sp>
          <p:nvSpPr>
            <p:cNvPr id="31" name="椭圆 30"/>
            <p:cNvSpPr/>
            <p:nvPr>
              <p:custDataLst>
                <p:tags r:id="rId31"/>
              </p:custDataLst>
            </p:nvPr>
          </p:nvSpPr>
          <p:spPr>
            <a:xfrm>
              <a:off x="10470224" y="6283543"/>
              <a:ext cx="417688" cy="417688"/>
            </a:xfrm>
            <a:prstGeom prst="ellipse">
              <a:avLst/>
            </a:prstGeom>
            <a:solidFill>
              <a:schemeClr val="accent2">
                <a:lumMod val="40000"/>
                <a:lumOff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">
                <a:solidFill>
                  <a:prstClr val="white"/>
                </a:solidFill>
              </a:endParaRPr>
            </a:p>
          </p:txBody>
        </p:sp>
        <p:sp>
          <p:nvSpPr>
            <p:cNvPr id="40" name="文本框 39"/>
            <p:cNvSpPr txBox="1"/>
            <p:nvPr>
              <p:custDataLst>
                <p:tags r:id="rId32"/>
              </p:custDataLst>
            </p:nvPr>
          </p:nvSpPr>
          <p:spPr>
            <a:xfrm>
              <a:off x="10145315" y="6166446"/>
              <a:ext cx="533753" cy="10772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fontAlgn="base">
                <a:spcBef>
                  <a:spcPct val="0"/>
                </a:spcBef>
                <a:spcAft>
                  <a:spcPct val="0"/>
                </a:spcAft>
              </a:pPr>
              <a:endParaRPr lang="zh-CN" altLang="en-US" sz="10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697867386"/>
      </p:ext>
    </p:extLst>
  </p:cSld>
  <p:clrMapOvr>
    <a:masterClrMapping/>
  </p:clrMapOvr>
  <p:transition/>
  <p:timing/>
</p:sldLayout>
</file>

<file path=ppt/slideLayouts/slideLayout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8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" preserve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ctrTitle"/>
            <p:custDataLst>
              <p:tags r:id="rId2"/>
            </p:custDataLst>
          </p:nvPr>
        </p:nvSpPr>
        <p:spPr>
          <a:xfrm>
            <a:off x="1524001" y="1122363"/>
            <a:ext cx="9144000" cy="2387600"/>
          </a:xfrm>
        </p:spPr>
        <p:txBody>
          <a:bodyPr anchor="b"/>
          <a:lstStyle>
            <a:lvl1pPr algn="ctr">
              <a:defRPr sz="600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  <p:custDataLst>
              <p:tags r:id="rId3"/>
            </p:custDataLst>
          </p:nvPr>
        </p:nvSpPr>
        <p:spPr>
          <a:xfrm>
            <a:off x="1524001" y="3602038"/>
            <a:ext cx="9144000" cy="1655762"/>
          </a:xfrm>
        </p:spPr>
        <p:txBody>
          <a:bodyPr/>
          <a:lstStyle>
            <a:lvl1pPr marL="0" indent="0" algn="ctr">
              <a:buNone/>
              <a:defRPr sz="2399"/>
            </a:lvl1pPr>
            <a:lvl2pPr marL="456951" indent="0" algn="ctr">
              <a:buNone/>
              <a:defRPr sz="2000"/>
            </a:lvl2pPr>
            <a:lvl3pPr marL="914504" indent="0" algn="ctr">
              <a:buNone/>
              <a:defRPr sz="1801"/>
            </a:lvl3pPr>
            <a:lvl4pPr marL="1371455" indent="0" algn="ctr">
              <a:buNone/>
              <a:defRPr sz="1598"/>
            </a:lvl4pPr>
            <a:lvl5pPr marL="1828406" indent="0" algn="ctr">
              <a:buNone/>
              <a:defRPr sz="1598"/>
            </a:lvl5pPr>
            <a:lvl6pPr marL="2285959" indent="0" algn="ctr">
              <a:buNone/>
              <a:defRPr sz="1598"/>
            </a:lvl6pPr>
            <a:lvl7pPr marL="2742910" indent="0" algn="ctr">
              <a:buNone/>
              <a:defRPr sz="1598"/>
            </a:lvl7pPr>
            <a:lvl8pPr marL="3199861" indent="0" algn="ctr">
              <a:buNone/>
              <a:defRPr sz="1598"/>
            </a:lvl8pPr>
            <a:lvl9pPr marL="3657414" indent="0" algn="ctr">
              <a:buNone/>
              <a:defRPr sz="1598"/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1" y="6356350"/>
            <a:ext cx="27432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82F288E0-7875-42C4-84C8-98DBBD3BF4D2}" type="datetimeFigureOut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2023/9/26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fld id="{7D9BB5D0-35E4-459D-AEF3-FE4D7C45CC19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‹#›</a:t>
            </a:fld>
            <a:endParaRPr lang="zh-CN" altLang="en-US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82480435"/>
      </p:ext>
    </p:extLst>
  </p:cSld>
  <p:clrMapOvr>
    <a:masterClrMapping/>
  </p:clrMapOvr>
  <p:transition/>
  <p:timing/>
</p:sldLayout>
</file>

<file path=ppt/slideLayouts/slideLayout8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114755732"/>
      </p:ext>
    </p:extLst>
  </p:cSld>
  <p:clrMapOvr>
    <a:masterClrMapping/>
  </p:clrMapOvr>
  <p:transition/>
  <p:timing/>
</p:sldLayout>
</file>

<file path=ppt/slideLayouts/slideLayout8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幻灯片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</p:spTree>
    <p:extLst>
      <p:ext uri="{BB962C8B-B14F-4D97-AF65-F5344CB8AC3E}">
        <p14:creationId xmlns:p14="http://schemas.microsoft.com/office/powerpoint/2010/main" val="3467067018"/>
      </p:ext>
    </p:extLst>
  </p:cSld>
  <p:clrMapOvr>
    <a:masterClrMapping/>
  </p:clrMapOvr>
  <p:transition/>
  <p:timing/>
</p:sldLayout>
</file>

<file path=ppt/slideLayouts/slideLayout83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 userDrawn="1">
  <p:cSld name="标题和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7" name="文本占位符 9"/>
          <p:cNvSpPr>
            <a:spLocks noGrp="1"/>
          </p:cNvSpPr>
          <p:nvPr>
            <p:ph type="body" sz="quarter" idx="10"/>
            <p:custDataLst>
              <p:tags r:id="rId2"/>
            </p:custDataLst>
          </p:nvPr>
        </p:nvSpPr>
        <p:spPr>
          <a:xfrm>
            <a:off x="1233342" y="505363"/>
            <a:ext cx="5897880" cy="419735"/>
          </a:xfrm>
          <a:prstGeom prst="rect">
            <a:avLst/>
          </a:prstGeom>
        </p:spPr>
        <p:txBody>
          <a:bodyPr>
            <a:noAutofit/>
          </a:bodyPr>
          <a:lstStyle>
            <a:lvl1pPr marL="0" indent="0">
              <a:buNone/>
              <a:defRPr sz="2800" b="1">
                <a:solidFill>
                  <a:schemeClr val="tx1"/>
                </a:solidFill>
                <a:latin typeface="宋体" panose="02010600030101010101" pitchFamily="2" charset="-122"/>
                <a:ea typeface="宋体" panose="02010600030101010101" pitchFamily="2" charset="-122"/>
              </a:defRPr>
            </a:lvl1pPr>
          </a:lstStyle>
          <a:p>
            <a:pPr lvl="0"/>
            <a:r>
              <a:rPr lang="zh-CN" altLang="en-US"/>
              <a:t>单击此处编辑母版文本样式</a:t>
            </a:r>
          </a:p>
        </p:txBody>
      </p:sp>
      <p:pic>
        <p:nvPicPr>
          <p:cNvPr id="8" name="图片 7"/>
          <p:cNvPicPr>
            <a:picLocks noChangeAspect="1"/>
          </p:cNvPicPr>
          <p:nvPr userDrawn="1">
            <p:custDataLst>
              <p:tags r:id="rId4"/>
            </p:custDataLst>
          </p:nvPr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-2984" b="-2038"/>
          <a:stretch>
            <a:fillRect/>
          </a:stretch>
        </p:blipFill>
        <p:spPr>
          <a:xfrm>
            <a:off x="523871" y="323239"/>
            <a:ext cx="619129" cy="78398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55719806"/>
      </p:ext>
    </p:extLst>
  </p:cSld>
  <p:clrMapOvr>
    <a:masterClrMapping/>
  </p:clrMapOvr>
  <p:transition/>
  <p:timing/>
</p:sldLayout>
</file>

<file path=ppt/slideLayouts/slideLayout84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secHead" preserve="1">
  <p:cSld name="节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1850" y="1709738"/>
            <a:ext cx="10515600" cy="2852737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1850" y="4589463"/>
            <a:ext cx="10515600" cy="1500187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AA2426-E0C4-4BF4-9367-2E90A6DD94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FF9ECB-D37A-4305-B530-DAF523F5AE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95551236"/>
      </p:ext>
    </p:extLst>
  </p:cSld>
  <p:clrMapOvr>
    <a:masterClrMapping/>
  </p:clrMapOvr>
  <p:transition/>
  <p:timing/>
</p:sldLayout>
</file>

<file path=ppt/slideLayouts/slideLayout85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Obj" preserve="1">
  <p:cSld name="两栏内容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sz="half" idx="1" hasCustomPrompt="1"/>
            <p:custDataLst>
              <p:tags r:id="rId3"/>
            </p:custDataLst>
          </p:nvPr>
        </p:nvSpPr>
        <p:spPr>
          <a:xfrm>
            <a:off x="838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6172200" y="1825625"/>
            <a:ext cx="5181600" cy="435133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AA2426-E0C4-4BF4-9367-2E90A6DD94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FF9ECB-D37A-4305-B530-DAF523F5AE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322077469"/>
      </p:ext>
    </p:extLst>
  </p:cSld>
  <p:clrMapOvr>
    <a:masterClrMapping/>
  </p:clrMapOvr>
  <p:transition/>
  <p:timing/>
</p:sldLayout>
</file>

<file path=ppt/slideLayouts/slideLayout86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woTxTwoObj" preserve="1">
  <p:cSld name="比较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 hasCustomPrompt="1"/>
            <p:custDataLst>
              <p:tags r:id="rId3"/>
            </p:custDataLst>
          </p:nvPr>
        </p:nvSpPr>
        <p:spPr>
          <a:xfrm>
            <a:off x="839788" y="1681163"/>
            <a:ext cx="5157787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 hasCustomPrompt="1"/>
            <p:custDataLst>
              <p:tags r:id="rId4"/>
            </p:custDataLst>
          </p:nvPr>
        </p:nvSpPr>
        <p:spPr>
          <a:xfrm>
            <a:off x="839788" y="2505075"/>
            <a:ext cx="5157787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 hasCustomPrompt="1"/>
            <p:custDataLst>
              <p:tags r:id="rId5"/>
            </p:custDataLst>
          </p:nvPr>
        </p:nvSpPr>
        <p:spPr>
          <a:xfrm>
            <a:off x="6172200" y="1681163"/>
            <a:ext cx="5183188" cy="823912"/>
          </a:xfrm>
          <a:prstGeom prst="rect">
            <a:avLst/>
          </a:prstGeo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 hasCustomPrompt="1"/>
            <p:custDataLst>
              <p:tags r:id="rId6"/>
            </p:custDataLst>
          </p:nvPr>
        </p:nvSpPr>
        <p:spPr>
          <a:xfrm>
            <a:off x="6172200" y="2505075"/>
            <a:ext cx="5183188" cy="3684588"/>
          </a:xfrm>
          <a:prstGeom prst="rect">
            <a:avLst/>
          </a:prstGeom>
        </p:spPr>
        <p:txBody>
          <a:bodyPr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  <p:custDataLst>
              <p:tags r:id="rId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AA2426-E0C4-4BF4-9367-2E90A6DD94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  <p:custDataLst>
              <p:tags r:id="rId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  <p:custDataLst>
              <p:tags r:id="rId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FF9ECB-D37A-4305-B530-DAF523F5AE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11" name="矩形 10"/>
          <p:cNvSpPr/>
          <p:nvPr userDrawn="1">
            <p:custDataLst>
              <p:tags r:id="rId10"/>
            </p:custDataLst>
          </p:nvPr>
        </p:nvSpPr>
        <p:spPr>
          <a:xfrm>
            <a:off x="8325228" y="5863253"/>
            <a:ext cx="775136" cy="230832"/>
          </a:xfrm>
          <a:prstGeom prst="rect">
            <a:avLst/>
          </a:prstGeom>
        </p:spPr>
        <p:txBody>
          <a:bodyPr wrap="square">
            <a:spAutoFit/>
          </a:bodyPr>
          <a:lstStyle/>
          <a:p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模板下载：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www.1ppt.com/moban/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行业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www.1ppt.com/hangye/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节日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www.1ppt.com/jieri/PPT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素材：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www.1ppt.com/sucai/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背景图片：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www.1ppt.com/beijing/PPT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图表：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www.1ppt.com/tubiao/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精美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www.1ppt.com/xiazai/PPT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教程：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www.1ppt.com/powerpoint/</a:t>
            </a:r>
          </a:p>
          <a:p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课件：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www.1ppt.com/kejian/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字体下载：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www.1ppt.com/ziti/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工作总结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www.1ppt.com/xiazai/zongjie/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工作计划：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www.1ppt.com/xiazai/jihua/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商务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模板：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www.1ppt.com/moban/shangwu/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个人简历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www.1ppt.com/xiazai/jianli/</a:t>
            </a:r>
          </a:p>
          <a:p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毕业答辩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www.1ppt.com/xiazai/dabian/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工作汇报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PPT</a:t>
            </a:r>
            <a:r>
              <a:rPr lang="zh-CN" altLang="en-US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：</a:t>
            </a:r>
            <a:r>
              <a:rPr lang="en-US" altLang="zh-CN" sz="100">
                <a:solidFill>
                  <a:prstClr val="white"/>
                </a:solidFill>
                <a:latin typeface="Calibri" panose="020f0502020204030204" charset="0"/>
                <a:ea typeface="宋体" panose="02010600030101010101" pitchFamily="2" charset="-122"/>
              </a:rPr>
              <a:t>www.1ppt.com/xiazai/huibao/</a:t>
            </a:r>
          </a:p>
          <a:p>
            <a:endParaRPr lang="en-US" altLang="zh-CN" sz="100">
              <a:solidFill>
                <a:prstClr val="white"/>
              </a:solidFill>
              <a:latin typeface="Calibri" panose="020f050202020403020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117706800"/>
      </p:ext>
    </p:extLst>
  </p:cSld>
  <p:clrMapOvr>
    <a:masterClrMapping/>
  </p:clrMapOvr>
  <p:transition/>
  <p:timing/>
</p:sldLayout>
</file>

<file path=ppt/slideLayouts/slideLayout87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titleOnly" preserve="1">
  <p:cSld name="仅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  <p:custDataLst>
              <p:tags r:id="rId3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AA2426-E0C4-4BF4-9367-2E90A6DD94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  <p:custDataLst>
              <p:tags r:id="rId5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FF9ECB-D37A-4305-B530-DAF523F5AE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469959886"/>
      </p:ext>
    </p:extLst>
  </p:cSld>
  <p:clrMapOvr>
    <a:masterClrMapping/>
  </p:clrMapOvr>
  <p:transition/>
  <p:timing/>
</p:sldLayout>
</file>

<file path=ppt/slideLayouts/slideLayout88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blank" preserve="1">
  <p:cSld name="空白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  <p:custDataLst>
              <p:tags r:id="rId2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AA2426-E0C4-4BF4-9367-2E90A6DD94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  <p:custDataLst>
              <p:tags r:id="rId4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FF9ECB-D37A-4305-B530-DAF523F5AE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95244520"/>
      </p:ext>
    </p:extLst>
  </p:cSld>
  <p:clrMapOvr>
    <a:masterClrMapping/>
  </p:clrMapOvr>
  <p:transition/>
  <p:timing/>
</p:sldLayout>
</file>

<file path=ppt/slideLayouts/slideLayout8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objTx" preserve="1">
  <p:cSld name="内容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内容占位符 2"/>
          <p:cNvSpPr>
            <a:spLocks noGrp="1"/>
          </p:cNvSpPr>
          <p:nvPr>
            <p:ph idx="1" hasCustomPrompt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AA2426-E0C4-4BF4-9367-2E90A6DD94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FF9ECB-D37A-4305-B530-DAF523F5AE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50736179"/>
      </p:ext>
    </p:extLst>
  </p:cSld>
  <p:clrMapOvr>
    <a:masterClrMapping/>
  </p:clrMapOvr>
  <p:transition/>
  <p:timing/>
</p:sldLayout>
</file>

<file path=ppt/slideLayouts/slideLayout9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/>
        <p:txBody>
          <a:bodyPr/>
          <a:lstStyle/>
          <a:p>
            <a:fld id="{DEF10CBB-792D-414F-BA23-F8909910A4D3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/>
        <p:txBody>
          <a:bodyPr/>
          <a:lstStyle/>
          <a:p>
            <a:fld id="{0DDD04D2-7253-4F65-9BB4-CA2E7112567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ransition/>
  <p:timing/>
</p:sldLayout>
</file>

<file path=ppt/slideLayouts/slideLayout90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picTx" preserve="1">
  <p:cSld name="图片与标题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9788" y="457200"/>
            <a:ext cx="3932237" cy="1600200"/>
          </a:xfrm>
          <a:prstGeom prst="rect">
            <a:avLst/>
          </a:prstGeom>
        </p:spPr>
        <p:txBody>
          <a:bodyPr anchor="b"/>
          <a:lstStyle>
            <a:lvl1pPr>
              <a:defRPr sz="3200"/>
            </a:lvl1pPr>
          </a:lstStyle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  <p:custDataLst>
              <p:tags r:id="rId3"/>
            </p:custDataLst>
          </p:nvPr>
        </p:nvSpPr>
        <p:spPr>
          <a:xfrm>
            <a:off x="5183188" y="987425"/>
            <a:ext cx="6172200" cy="4873625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 hasCustomPrompt="1"/>
            <p:custDataLst>
              <p:tags r:id="rId4"/>
            </p:custDataLst>
          </p:nvPr>
        </p:nvSpPr>
        <p:spPr>
          <a:xfrm>
            <a:off x="839788" y="2057400"/>
            <a:ext cx="3932237" cy="3811588"/>
          </a:xfrm>
          <a:prstGeom prst="rect">
            <a:avLst/>
          </a:prstGeo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zh-CN" altLang="en-US"/>
              <a:t>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  <p:custDataLst>
              <p:tags r:id="rId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AA2426-E0C4-4BF4-9367-2E90A6DD94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  <p:custDataLst>
              <p:tags r:id="rId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  <p:custDataLst>
              <p:tags r:id="rId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FF9ECB-D37A-4305-B530-DAF523F5AE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351454725"/>
      </p:ext>
    </p:extLst>
  </p:cSld>
  <p:clrMapOvr>
    <a:masterClrMapping/>
  </p:clrMapOvr>
  <p:transition/>
  <p:timing/>
</p:sldLayout>
</file>

<file path=ppt/slideLayouts/slideLayout91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x" preserve="1">
  <p:cSld name="标题和竖排文字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标题 1"/>
          <p:cNvSpPr>
            <a:spLocks noGrp="1"/>
          </p:cNvSpPr>
          <p:nvPr>
            <p:ph type="title"/>
            <p:custDataLst>
              <p:tags r:id="rId2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AA2426-E0C4-4BF4-9367-2E90A6DD94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FF9ECB-D37A-4305-B530-DAF523F5AE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088158190"/>
      </p:ext>
    </p:extLst>
  </p:cSld>
  <p:clrMapOvr>
    <a:masterClrMapping/>
  </p:clrMapOvr>
  <p:transition/>
  <p:timing/>
</p:sldLayout>
</file>

<file path=ppt/slideLayouts/slideLayout92.xml><?xml version="1.0" encoding="utf-8"?>
<p:sldLayout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type="vertTitleAndTx" preserve="1">
  <p:cSld name="竖排标题与文本">
    <p:spTree>
      <p:nvGrpSpPr>
        <p:cNvPr id="1" name=""/>
        <p:cNvGrpSpPr/>
        <p:nvPr>
          <p:custDataLst>
            <p:tags r:id="rId1"/>
          </p:custDataLst>
        </p:nvPr>
      </p:nvGrpSpPr>
      <p:grpSpPr>
        <a:xfrm>
          <a:off x="0" y="0"/>
          <a: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  <p:custDataLst>
              <p:tags r:id="rId2"/>
            </p:custDataLst>
          </p:nvPr>
        </p:nvSpPr>
        <p:spPr>
          <a:xfrm>
            <a:off x="8724900" y="365125"/>
            <a:ext cx="2628900" cy="5811838"/>
          </a:xfrm>
          <a:prstGeom prst="rect">
            <a:avLst/>
          </a:prstGeom>
        </p:spPr>
        <p:txBody>
          <a:bodyPr vert="eaVert"/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 hasCustomPrompt="1"/>
            <p:custDataLst>
              <p:tags r:id="rId3"/>
            </p:custDataLst>
          </p:nvPr>
        </p:nvSpPr>
        <p:spPr>
          <a:xfrm>
            <a:off x="838200" y="365125"/>
            <a:ext cx="7734300" cy="5811838"/>
          </a:xfrm>
          <a:prstGeom prst="rect">
            <a:avLst/>
          </a:prstGeom>
        </p:spPr>
        <p:txBody>
          <a:bodyPr vert="eaVert"/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  <p:custDataLst>
              <p:tags r:id="rId4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DDAA2426-E0C4-4BF4-9367-2E90A6DD94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  <p:custDataLst>
              <p:tags r:id="rId5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  <p:custDataLst>
              <p:tags r:id="rId6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/>
          <a:lstStyle/>
          <a:p>
            <a:fld id="{A4FF9ECB-D37A-4305-B530-DAF523F5AE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38295576"/>
      </p:ext>
    </p:extLst>
  </p:cSld>
  <p:clrMapOvr>
    <a:masterClrMapping/>
  </p:clrMapOvr>
  <p:transition/>
  <p:timing/>
</p:sldLayout>
</file>

<file path=ppt/slideMasters/_rels/slideMaster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 /><Relationship Id="rId10" Type="http://schemas.openxmlformats.org/officeDocument/2006/relationships/slideLayout" Target="../slideLayouts/slideLayout10.xml" /><Relationship Id="rId11" Type="http://schemas.openxmlformats.org/officeDocument/2006/relationships/slideLayout" Target="../slideLayouts/slideLayout11.xml" /><Relationship Id="rId12" Type="http://schemas.openxmlformats.org/officeDocument/2006/relationships/slideLayout" Target="../slideLayouts/slideLayout12.xml" /><Relationship Id="rId13" Type="http://schemas.openxmlformats.org/officeDocument/2006/relationships/slideLayout" Target="../slideLayouts/slideLayout13.xml" /><Relationship Id="rId14" Type="http://schemas.openxmlformats.org/officeDocument/2006/relationships/tags" Target="../tags/tag76.xml" /><Relationship Id="rId15" Type="http://schemas.openxmlformats.org/officeDocument/2006/relationships/tags" Target="../tags/tag77.xml" /><Relationship Id="rId16" Type="http://schemas.openxmlformats.org/officeDocument/2006/relationships/tags" Target="../tags/tag78.xml" /><Relationship Id="rId17" Type="http://schemas.openxmlformats.org/officeDocument/2006/relationships/tags" Target="../tags/tag79.xml" /><Relationship Id="rId18" Type="http://schemas.openxmlformats.org/officeDocument/2006/relationships/tags" Target="../tags/tag80.xml" /><Relationship Id="rId19" Type="http://schemas.openxmlformats.org/officeDocument/2006/relationships/tags" Target="../tags/tag81.xml" /><Relationship Id="rId2" Type="http://schemas.openxmlformats.org/officeDocument/2006/relationships/slideLayout" Target="../slideLayouts/slideLayout2.xml" /><Relationship Id="rId20" Type="http://schemas.openxmlformats.org/officeDocument/2006/relationships/image" Target="file:///D:\qq&#25991;&#20214;\712321467\Image\C2C\Image2\%7b75232B38-A165-1FB7-499C-2E1C792CACB5%7d.png" TargetMode="External" /><Relationship Id="rId21" Type="http://schemas.openxmlformats.org/officeDocument/2006/relationships/image" Target="../media/image1.png" /><Relationship Id="rId22" Type="http://schemas.openxmlformats.org/officeDocument/2006/relationships/tags" Target="../tags/tag82.xml" /><Relationship Id="rId23" Type="http://schemas.openxmlformats.org/officeDocument/2006/relationships/tags" Target="../tags/tag83.xml" /><Relationship Id="rId24" Type="http://schemas.openxmlformats.org/officeDocument/2006/relationships/tags" Target="../tags/tag84.xml" /><Relationship Id="rId25" Type="http://schemas.openxmlformats.org/officeDocument/2006/relationships/theme" Target="../theme/theme1.xml" /><Relationship Id="rId3" Type="http://schemas.openxmlformats.org/officeDocument/2006/relationships/slideLayout" Target="../slideLayouts/slideLayout3.xml" /><Relationship Id="rId4" Type="http://schemas.openxmlformats.org/officeDocument/2006/relationships/slideLayout" Target="../slideLayouts/slideLayout4.xml" /><Relationship Id="rId5" Type="http://schemas.openxmlformats.org/officeDocument/2006/relationships/slideLayout" Target="../slideLayouts/slideLayout5.xml" /><Relationship Id="rId6" Type="http://schemas.openxmlformats.org/officeDocument/2006/relationships/slideLayout" Target="../slideLayouts/slideLayout6.xml" /><Relationship Id="rId7" Type="http://schemas.openxmlformats.org/officeDocument/2006/relationships/slideLayout" Target="../slideLayouts/slideLayout7.xml" /><Relationship Id="rId8" Type="http://schemas.openxmlformats.org/officeDocument/2006/relationships/slideLayout" Target="../slideLayouts/slideLayout8.xml" /><Relationship Id="rId9" Type="http://schemas.openxmlformats.org/officeDocument/2006/relationships/slideLayout" Target="../slideLayouts/slideLayout9.xml" /></Relationships>
</file>

<file path=ppt/slideMasters/_rels/slideMaster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2.xml" /><Relationship Id="rId10" Type="http://schemas.openxmlformats.org/officeDocument/2006/relationships/slideLayout" Target="../slideLayouts/slideLayout91.xml" /><Relationship Id="rId11" Type="http://schemas.openxmlformats.org/officeDocument/2006/relationships/slideLayout" Target="../slideLayouts/slideLayout92.xml" /><Relationship Id="rId12" Type="http://schemas.openxmlformats.org/officeDocument/2006/relationships/tags" Target="../tags/tag657.xml" /><Relationship Id="rId13" Type="http://schemas.openxmlformats.org/officeDocument/2006/relationships/tags" Target="../tags/tag658.xml" /><Relationship Id="rId14" Type="http://schemas.openxmlformats.org/officeDocument/2006/relationships/tags" Target="../tags/tag659.xml" /><Relationship Id="rId15" Type="http://schemas.openxmlformats.org/officeDocument/2006/relationships/tags" Target="../tags/tag660.xml" /><Relationship Id="rId16" Type="http://schemas.openxmlformats.org/officeDocument/2006/relationships/tags" Target="../tags/tag661.xml" /><Relationship Id="rId17" Type="http://schemas.openxmlformats.org/officeDocument/2006/relationships/tags" Target="../tags/tag662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6.png" /><Relationship Id="rId2" Type="http://schemas.openxmlformats.org/officeDocument/2006/relationships/slideLayout" Target="../slideLayouts/slideLayout83.xml" /><Relationship Id="rId20" Type="http://schemas.openxmlformats.org/officeDocument/2006/relationships/tags" Target="../tags/tag663.xml" /><Relationship Id="rId21" Type="http://schemas.openxmlformats.org/officeDocument/2006/relationships/image" Target="../media/image1.png" /><Relationship Id="rId22" Type="http://schemas.openxmlformats.org/officeDocument/2006/relationships/tags" Target="../tags/tag664.xml" /><Relationship Id="rId23" Type="http://schemas.openxmlformats.org/officeDocument/2006/relationships/image" Target="../media/image7.jpeg" /><Relationship Id="rId24" Type="http://schemas.openxmlformats.org/officeDocument/2006/relationships/theme" Target="../theme/theme10.xml" /><Relationship Id="rId3" Type="http://schemas.openxmlformats.org/officeDocument/2006/relationships/slideLayout" Target="../slideLayouts/slideLayout84.xml" /><Relationship Id="rId4" Type="http://schemas.openxmlformats.org/officeDocument/2006/relationships/slideLayout" Target="../slideLayouts/slideLayout85.xml" /><Relationship Id="rId5" Type="http://schemas.openxmlformats.org/officeDocument/2006/relationships/slideLayout" Target="../slideLayouts/slideLayout86.xml" /><Relationship Id="rId6" Type="http://schemas.openxmlformats.org/officeDocument/2006/relationships/slideLayout" Target="../slideLayouts/slideLayout87.xml" /><Relationship Id="rId7" Type="http://schemas.openxmlformats.org/officeDocument/2006/relationships/slideLayout" Target="../slideLayouts/slideLayout88.xml" /><Relationship Id="rId8" Type="http://schemas.openxmlformats.org/officeDocument/2006/relationships/slideLayout" Target="../slideLayouts/slideLayout89.xml" /><Relationship Id="rId9" Type="http://schemas.openxmlformats.org/officeDocument/2006/relationships/slideLayout" Target="../slideLayouts/slideLayout90.xml" /></Relationships>
</file>

<file path=ppt/slideMasters/_rels/slideMaster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4.xml" /><Relationship Id="rId10" Type="http://schemas.openxmlformats.org/officeDocument/2006/relationships/theme" Target="../theme/theme2.xml" /><Relationship Id="rId2" Type="http://schemas.openxmlformats.org/officeDocument/2006/relationships/slideLayout" Target="../slideLayouts/slideLayout15.xml" /><Relationship Id="rId3" Type="http://schemas.openxmlformats.org/officeDocument/2006/relationships/slideLayout" Target="../slideLayouts/slideLayout16.xml" /><Relationship Id="rId4" Type="http://schemas.openxmlformats.org/officeDocument/2006/relationships/tags" Target="../tags/tag98.xml" /><Relationship Id="rId5" Type="http://schemas.openxmlformats.org/officeDocument/2006/relationships/image" Target="file:///D:\qq&#25991;&#20214;\712321467\Image\C2C\Image2\%7b75232B38-A165-1FB7-499C-2E1C792CACB5%7d.png" TargetMode="External" /><Relationship Id="rId6" Type="http://schemas.openxmlformats.org/officeDocument/2006/relationships/image" Target="../media/image1.png" /><Relationship Id="rId7" Type="http://schemas.openxmlformats.org/officeDocument/2006/relationships/tags" Target="../tags/tag99.xml" /><Relationship Id="rId8" Type="http://schemas.openxmlformats.org/officeDocument/2006/relationships/tags" Target="../tags/tag100.xml" /><Relationship Id="rId9" Type="http://schemas.openxmlformats.org/officeDocument/2006/relationships/tags" Target="../tags/tag101.xml" /></Relationships>
</file>

<file path=ppt/slideMasters/_rels/slideMaster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7.xml" /><Relationship Id="rId10" Type="http://schemas.openxmlformats.org/officeDocument/2006/relationships/image" Target="../media/image2.png" /><Relationship Id="rId11" Type="http://schemas.openxmlformats.org/officeDocument/2006/relationships/tags" Target="../tags/tag163.xml" /><Relationship Id="rId12" Type="http://schemas.openxmlformats.org/officeDocument/2006/relationships/image" Target="../media/image1.png" /><Relationship Id="rId13" Type="http://schemas.openxmlformats.org/officeDocument/2006/relationships/tags" Target="../tags/tag164.xml" /><Relationship Id="rId14" Type="http://schemas.openxmlformats.org/officeDocument/2006/relationships/image" Target="../media/image3.png" /><Relationship Id="rId15" Type="http://schemas.openxmlformats.org/officeDocument/2006/relationships/theme" Target="../theme/theme3.xml" /><Relationship Id="rId2" Type="http://schemas.openxmlformats.org/officeDocument/2006/relationships/slideLayout" Target="../slideLayouts/slideLayout18.xml" /><Relationship Id="rId3" Type="http://schemas.openxmlformats.org/officeDocument/2006/relationships/slideLayout" Target="../slideLayouts/slideLayout19.xml" /><Relationship Id="rId4" Type="http://schemas.openxmlformats.org/officeDocument/2006/relationships/slideLayout" Target="../slideLayouts/slideLayout20.xml" /><Relationship Id="rId5" Type="http://schemas.openxmlformats.org/officeDocument/2006/relationships/slideLayout" Target="../slideLayouts/slideLayout21.xml" /><Relationship Id="rId6" Type="http://schemas.openxmlformats.org/officeDocument/2006/relationships/slideLayout" Target="../slideLayouts/slideLayout22.xml" /><Relationship Id="rId7" Type="http://schemas.openxmlformats.org/officeDocument/2006/relationships/slideLayout" Target="../slideLayouts/slideLayout23.xml" /><Relationship Id="rId8" Type="http://schemas.openxmlformats.org/officeDocument/2006/relationships/tags" Target="../tags/tag162.xml" /><Relationship Id="rId9" Type="http://schemas.openxmlformats.org/officeDocument/2006/relationships/image" Target="file:///D:\qq&#25991;&#20214;\712321467\Image\C2C\Image2\%7b75232B38-A165-1FB7-499C-2E1C792CACB5%7d.png" TargetMode="External" /></Relationships>
</file>

<file path=ppt/slideMasters/_rels/slideMaster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4.xml" /><Relationship Id="rId10" Type="http://schemas.openxmlformats.org/officeDocument/2006/relationships/slideLayout" Target="../slideLayouts/slideLayout33.xml" /><Relationship Id="rId11" Type="http://schemas.openxmlformats.org/officeDocument/2006/relationships/slideLayout" Target="../slideLayouts/slideLayout34.xml" /><Relationship Id="rId12" Type="http://schemas.openxmlformats.org/officeDocument/2006/relationships/tags" Target="../tags/tag232.xml" /><Relationship Id="rId13" Type="http://schemas.openxmlformats.org/officeDocument/2006/relationships/tags" Target="../tags/tag233.xml" /><Relationship Id="rId14" Type="http://schemas.openxmlformats.org/officeDocument/2006/relationships/tags" Target="../tags/tag234.xml" /><Relationship Id="rId15" Type="http://schemas.openxmlformats.org/officeDocument/2006/relationships/tags" Target="../tags/tag235.xml" /><Relationship Id="rId16" Type="http://schemas.openxmlformats.org/officeDocument/2006/relationships/tags" Target="../tags/tag236.xml" /><Relationship Id="rId17" Type="http://schemas.openxmlformats.org/officeDocument/2006/relationships/tags" Target="../tags/tag237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4.png" /><Relationship Id="rId2" Type="http://schemas.openxmlformats.org/officeDocument/2006/relationships/slideLayout" Target="../slideLayouts/slideLayout25.xml" /><Relationship Id="rId20" Type="http://schemas.openxmlformats.org/officeDocument/2006/relationships/tags" Target="../tags/tag238.xml" /><Relationship Id="rId21" Type="http://schemas.openxmlformats.org/officeDocument/2006/relationships/image" Target="../media/image1.png" /><Relationship Id="rId22" Type="http://schemas.openxmlformats.org/officeDocument/2006/relationships/tags" Target="../tags/tag239.xml" /><Relationship Id="rId23" Type="http://schemas.openxmlformats.org/officeDocument/2006/relationships/tags" Target="../tags/tag240.xml" /><Relationship Id="rId24" Type="http://schemas.openxmlformats.org/officeDocument/2006/relationships/theme" Target="../theme/theme4.xml" /><Relationship Id="rId3" Type="http://schemas.openxmlformats.org/officeDocument/2006/relationships/slideLayout" Target="../slideLayouts/slideLayout26.xml" /><Relationship Id="rId4" Type="http://schemas.openxmlformats.org/officeDocument/2006/relationships/slideLayout" Target="../slideLayouts/slideLayout27.xml" /><Relationship Id="rId5" Type="http://schemas.openxmlformats.org/officeDocument/2006/relationships/slideLayout" Target="../slideLayouts/slideLayout28.xml" /><Relationship Id="rId6" Type="http://schemas.openxmlformats.org/officeDocument/2006/relationships/slideLayout" Target="../slideLayouts/slideLayout29.xml" /><Relationship Id="rId7" Type="http://schemas.openxmlformats.org/officeDocument/2006/relationships/slideLayout" Target="../slideLayouts/slideLayout30.xml" /><Relationship Id="rId8" Type="http://schemas.openxmlformats.org/officeDocument/2006/relationships/slideLayout" Target="../slideLayouts/slideLayout31.xml" /><Relationship Id="rId9" Type="http://schemas.openxmlformats.org/officeDocument/2006/relationships/slideLayout" Target="../slideLayouts/slideLayout32.xml" /></Relationships>
</file>

<file path=ppt/slideMasters/_rels/slideMaster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5.xml" /><Relationship Id="rId10" Type="http://schemas.openxmlformats.org/officeDocument/2006/relationships/slideLayout" Target="../slideLayouts/slideLayout44.xml" /><Relationship Id="rId11" Type="http://schemas.openxmlformats.org/officeDocument/2006/relationships/slideLayout" Target="../slideLayouts/slideLayout45.xml" /><Relationship Id="rId12" Type="http://schemas.openxmlformats.org/officeDocument/2006/relationships/tags" Target="../tags/tag308.xml" /><Relationship Id="rId13" Type="http://schemas.openxmlformats.org/officeDocument/2006/relationships/tags" Target="../tags/tag309.xml" /><Relationship Id="rId14" Type="http://schemas.openxmlformats.org/officeDocument/2006/relationships/tags" Target="../tags/tag310.xml" /><Relationship Id="rId15" Type="http://schemas.openxmlformats.org/officeDocument/2006/relationships/tags" Target="../tags/tag311.xml" /><Relationship Id="rId16" Type="http://schemas.openxmlformats.org/officeDocument/2006/relationships/tags" Target="../tags/tag312.xml" /><Relationship Id="rId17" Type="http://schemas.openxmlformats.org/officeDocument/2006/relationships/tags" Target="../tags/tag313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4.png" /><Relationship Id="rId2" Type="http://schemas.openxmlformats.org/officeDocument/2006/relationships/slideLayout" Target="../slideLayouts/slideLayout36.xml" /><Relationship Id="rId20" Type="http://schemas.openxmlformats.org/officeDocument/2006/relationships/tags" Target="../tags/tag314.xml" /><Relationship Id="rId21" Type="http://schemas.openxmlformats.org/officeDocument/2006/relationships/image" Target="../media/image1.png" /><Relationship Id="rId22" Type="http://schemas.openxmlformats.org/officeDocument/2006/relationships/tags" Target="../tags/tag315.xml" /><Relationship Id="rId23" Type="http://schemas.openxmlformats.org/officeDocument/2006/relationships/tags" Target="../tags/tag316.xml" /><Relationship Id="rId24" Type="http://schemas.openxmlformats.org/officeDocument/2006/relationships/theme" Target="../theme/theme5.xml" /><Relationship Id="rId3" Type="http://schemas.openxmlformats.org/officeDocument/2006/relationships/slideLayout" Target="../slideLayouts/slideLayout37.xml" /><Relationship Id="rId4" Type="http://schemas.openxmlformats.org/officeDocument/2006/relationships/slideLayout" Target="../slideLayouts/slideLayout38.xml" /><Relationship Id="rId5" Type="http://schemas.openxmlformats.org/officeDocument/2006/relationships/slideLayout" Target="../slideLayouts/slideLayout39.xml" /><Relationship Id="rId6" Type="http://schemas.openxmlformats.org/officeDocument/2006/relationships/slideLayout" Target="../slideLayouts/slideLayout40.xml" /><Relationship Id="rId7" Type="http://schemas.openxmlformats.org/officeDocument/2006/relationships/slideLayout" Target="../slideLayouts/slideLayout41.xml" /><Relationship Id="rId8" Type="http://schemas.openxmlformats.org/officeDocument/2006/relationships/slideLayout" Target="../slideLayouts/slideLayout42.xml" /><Relationship Id="rId9" Type="http://schemas.openxmlformats.org/officeDocument/2006/relationships/slideLayout" Target="../slideLayouts/slideLayout43.xml" /></Relationships>
</file>

<file path=ppt/slideMasters/_rels/slideMaster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6.xml" /><Relationship Id="rId10" Type="http://schemas.openxmlformats.org/officeDocument/2006/relationships/slideLayout" Target="../slideLayouts/slideLayout55.xml" /><Relationship Id="rId11" Type="http://schemas.openxmlformats.org/officeDocument/2006/relationships/slideLayout" Target="../slideLayouts/slideLayout56.xml" /><Relationship Id="rId12" Type="http://schemas.openxmlformats.org/officeDocument/2006/relationships/tags" Target="../tags/tag384.xml" /><Relationship Id="rId13" Type="http://schemas.openxmlformats.org/officeDocument/2006/relationships/tags" Target="../tags/tag385.xml" /><Relationship Id="rId14" Type="http://schemas.openxmlformats.org/officeDocument/2006/relationships/tags" Target="../tags/tag386.xml" /><Relationship Id="rId15" Type="http://schemas.openxmlformats.org/officeDocument/2006/relationships/tags" Target="../tags/tag387.xml" /><Relationship Id="rId16" Type="http://schemas.openxmlformats.org/officeDocument/2006/relationships/tags" Target="../tags/tag388.xml" /><Relationship Id="rId17" Type="http://schemas.openxmlformats.org/officeDocument/2006/relationships/tags" Target="../tags/tag389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4.png" /><Relationship Id="rId2" Type="http://schemas.openxmlformats.org/officeDocument/2006/relationships/slideLayout" Target="../slideLayouts/slideLayout47.xml" /><Relationship Id="rId20" Type="http://schemas.openxmlformats.org/officeDocument/2006/relationships/tags" Target="../tags/tag390.xml" /><Relationship Id="rId21" Type="http://schemas.openxmlformats.org/officeDocument/2006/relationships/image" Target="../media/image1.png" /><Relationship Id="rId22" Type="http://schemas.openxmlformats.org/officeDocument/2006/relationships/tags" Target="../tags/tag391.xml" /><Relationship Id="rId23" Type="http://schemas.openxmlformats.org/officeDocument/2006/relationships/tags" Target="../tags/tag392.xml" /><Relationship Id="rId24" Type="http://schemas.openxmlformats.org/officeDocument/2006/relationships/theme" Target="../theme/theme6.xml" /><Relationship Id="rId3" Type="http://schemas.openxmlformats.org/officeDocument/2006/relationships/slideLayout" Target="../slideLayouts/slideLayout48.xml" /><Relationship Id="rId4" Type="http://schemas.openxmlformats.org/officeDocument/2006/relationships/slideLayout" Target="../slideLayouts/slideLayout49.xml" /><Relationship Id="rId5" Type="http://schemas.openxmlformats.org/officeDocument/2006/relationships/slideLayout" Target="../slideLayouts/slideLayout50.xml" /><Relationship Id="rId6" Type="http://schemas.openxmlformats.org/officeDocument/2006/relationships/slideLayout" Target="../slideLayouts/slideLayout51.xml" /><Relationship Id="rId7" Type="http://schemas.openxmlformats.org/officeDocument/2006/relationships/slideLayout" Target="../slideLayouts/slideLayout52.xml" /><Relationship Id="rId8" Type="http://schemas.openxmlformats.org/officeDocument/2006/relationships/slideLayout" Target="../slideLayouts/slideLayout53.xml" /><Relationship Id="rId9" Type="http://schemas.openxmlformats.org/officeDocument/2006/relationships/slideLayout" Target="../slideLayouts/slideLayout54.xml" /></Relationships>
</file>

<file path=ppt/slideMasters/_rels/slideMaster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7.xml" /><Relationship Id="rId10" Type="http://schemas.openxmlformats.org/officeDocument/2006/relationships/slideLayout" Target="../slideLayouts/slideLayout66.xml" /><Relationship Id="rId11" Type="http://schemas.openxmlformats.org/officeDocument/2006/relationships/slideLayout" Target="../slideLayouts/slideLayout67.xml" /><Relationship Id="rId12" Type="http://schemas.openxmlformats.org/officeDocument/2006/relationships/tags" Target="../tags/tag460.xml" /><Relationship Id="rId13" Type="http://schemas.openxmlformats.org/officeDocument/2006/relationships/tags" Target="../tags/tag461.xml" /><Relationship Id="rId14" Type="http://schemas.openxmlformats.org/officeDocument/2006/relationships/tags" Target="../tags/tag462.xml" /><Relationship Id="rId15" Type="http://schemas.openxmlformats.org/officeDocument/2006/relationships/tags" Target="../tags/tag463.xml" /><Relationship Id="rId16" Type="http://schemas.openxmlformats.org/officeDocument/2006/relationships/tags" Target="../tags/tag464.xml" /><Relationship Id="rId17" Type="http://schemas.openxmlformats.org/officeDocument/2006/relationships/tags" Target="../tags/tag465.xml" /><Relationship Id="rId18" Type="http://schemas.openxmlformats.org/officeDocument/2006/relationships/image" Target="file:///D:\qq&#25991;&#20214;\712321467\Image\C2C\Image2\%7b75232B38-A165-1FB7-499C-2E1C792CACB5%7d.png" TargetMode="External" /><Relationship Id="rId19" Type="http://schemas.openxmlformats.org/officeDocument/2006/relationships/image" Target="../media/image4.png" /><Relationship Id="rId2" Type="http://schemas.openxmlformats.org/officeDocument/2006/relationships/slideLayout" Target="../slideLayouts/slideLayout58.xml" /><Relationship Id="rId20" Type="http://schemas.openxmlformats.org/officeDocument/2006/relationships/tags" Target="../tags/tag466.xml" /><Relationship Id="rId21" Type="http://schemas.openxmlformats.org/officeDocument/2006/relationships/image" Target="../media/image1.png" /><Relationship Id="rId22" Type="http://schemas.openxmlformats.org/officeDocument/2006/relationships/tags" Target="../tags/tag467.xml" /><Relationship Id="rId23" Type="http://schemas.openxmlformats.org/officeDocument/2006/relationships/tags" Target="../tags/tag468.xml" /><Relationship Id="rId24" Type="http://schemas.openxmlformats.org/officeDocument/2006/relationships/theme" Target="../theme/theme7.xml" /><Relationship Id="rId3" Type="http://schemas.openxmlformats.org/officeDocument/2006/relationships/slideLayout" Target="../slideLayouts/slideLayout59.xml" /><Relationship Id="rId4" Type="http://schemas.openxmlformats.org/officeDocument/2006/relationships/slideLayout" Target="../slideLayouts/slideLayout60.xml" /><Relationship Id="rId5" Type="http://schemas.openxmlformats.org/officeDocument/2006/relationships/slideLayout" Target="../slideLayouts/slideLayout61.xml" /><Relationship Id="rId6" Type="http://schemas.openxmlformats.org/officeDocument/2006/relationships/slideLayout" Target="../slideLayouts/slideLayout62.xml" /><Relationship Id="rId7" Type="http://schemas.openxmlformats.org/officeDocument/2006/relationships/slideLayout" Target="../slideLayouts/slideLayout63.xml" /><Relationship Id="rId8" Type="http://schemas.openxmlformats.org/officeDocument/2006/relationships/slideLayout" Target="../slideLayouts/slideLayout64.xml" /><Relationship Id="rId9" Type="http://schemas.openxmlformats.org/officeDocument/2006/relationships/slideLayout" Target="../slideLayouts/slideLayout65.xml" /></Relationships>
</file>

<file path=ppt/slideMasters/_rels/slideMaster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8.xml" /><Relationship Id="rId10" Type="http://schemas.openxmlformats.org/officeDocument/2006/relationships/image" Target="../media/image2.png" /><Relationship Id="rId11" Type="http://schemas.openxmlformats.org/officeDocument/2006/relationships/tags" Target="../tags/tag530.xml" /><Relationship Id="rId12" Type="http://schemas.openxmlformats.org/officeDocument/2006/relationships/image" Target="../media/image1.png" /><Relationship Id="rId13" Type="http://schemas.openxmlformats.org/officeDocument/2006/relationships/tags" Target="../tags/tag531.xml" /><Relationship Id="rId14" Type="http://schemas.openxmlformats.org/officeDocument/2006/relationships/image" Target="../media/image3.png" /><Relationship Id="rId15" Type="http://schemas.openxmlformats.org/officeDocument/2006/relationships/theme" Target="../theme/theme8.xml" /><Relationship Id="rId2" Type="http://schemas.openxmlformats.org/officeDocument/2006/relationships/slideLayout" Target="../slideLayouts/slideLayout69.xml" /><Relationship Id="rId3" Type="http://schemas.openxmlformats.org/officeDocument/2006/relationships/slideLayout" Target="../slideLayouts/slideLayout70.xml" /><Relationship Id="rId4" Type="http://schemas.openxmlformats.org/officeDocument/2006/relationships/slideLayout" Target="../slideLayouts/slideLayout71.xml" /><Relationship Id="rId5" Type="http://schemas.openxmlformats.org/officeDocument/2006/relationships/slideLayout" Target="../slideLayouts/slideLayout72.xml" /><Relationship Id="rId6" Type="http://schemas.openxmlformats.org/officeDocument/2006/relationships/slideLayout" Target="../slideLayouts/slideLayout73.xml" /><Relationship Id="rId7" Type="http://schemas.openxmlformats.org/officeDocument/2006/relationships/slideLayout" Target="../slideLayouts/slideLayout74.xml" /><Relationship Id="rId8" Type="http://schemas.openxmlformats.org/officeDocument/2006/relationships/tags" Target="../tags/tag529.xml" /><Relationship Id="rId9" Type="http://schemas.openxmlformats.org/officeDocument/2006/relationships/image" Target="file:///D:\qq&#25991;&#20214;\712321467\Image\C2C\Image2\%7b75232B38-A165-1FB7-499C-2E1C792CACB5%7d.png" TargetMode="External" /></Relationships>
</file>

<file path=ppt/slideMasters/_rels/slideMaster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5.xml" /><Relationship Id="rId10" Type="http://schemas.openxmlformats.org/officeDocument/2006/relationships/image" Target="../media/image2.png" /><Relationship Id="rId11" Type="http://schemas.openxmlformats.org/officeDocument/2006/relationships/tags" Target="../tags/tag593.xml" /><Relationship Id="rId12" Type="http://schemas.openxmlformats.org/officeDocument/2006/relationships/image" Target="../media/image1.png" /><Relationship Id="rId13" Type="http://schemas.openxmlformats.org/officeDocument/2006/relationships/tags" Target="../tags/tag594.xml" /><Relationship Id="rId14" Type="http://schemas.openxmlformats.org/officeDocument/2006/relationships/image" Target="../media/image3.png" /><Relationship Id="rId15" Type="http://schemas.openxmlformats.org/officeDocument/2006/relationships/theme" Target="../theme/theme9.xml" /><Relationship Id="rId2" Type="http://schemas.openxmlformats.org/officeDocument/2006/relationships/slideLayout" Target="../slideLayouts/slideLayout76.xml" /><Relationship Id="rId3" Type="http://schemas.openxmlformats.org/officeDocument/2006/relationships/slideLayout" Target="../slideLayouts/slideLayout77.xml" /><Relationship Id="rId4" Type="http://schemas.openxmlformats.org/officeDocument/2006/relationships/slideLayout" Target="../slideLayouts/slideLayout78.xml" /><Relationship Id="rId5" Type="http://schemas.openxmlformats.org/officeDocument/2006/relationships/slideLayout" Target="../slideLayouts/slideLayout79.xml" /><Relationship Id="rId6" Type="http://schemas.openxmlformats.org/officeDocument/2006/relationships/slideLayout" Target="../slideLayouts/slideLayout80.xml" /><Relationship Id="rId7" Type="http://schemas.openxmlformats.org/officeDocument/2006/relationships/slideLayout" Target="../slideLayouts/slideLayout81.xml" /><Relationship Id="rId8" Type="http://schemas.openxmlformats.org/officeDocument/2006/relationships/tags" Target="../tags/tag592.xml" /><Relationship Id="rId9" Type="http://schemas.openxmlformats.org/officeDocument/2006/relationships/image" Target="file:///D:\qq&#25991;&#20214;\712321467\Image\C2C\Image2\%7b75232B38-A165-1FB7-499C-2E1C792CACB5%7d.png" TargetMode="External" /></Relationships>
</file>

<file path=ppt/slideMasters/slideMaster1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>
          <p:custDataLst>
            <p:tags r:id="rId14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5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6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7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EF10CBB-792D-414F-BA23-F8909910A4D3}" type="datetimeFigureOut">
              <a:rPr lang="zh-CN" altLang="en-US" smtClean="0"/>
              <a:t>2023/9/26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8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9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DDD04D2-7253-4F65-9BB4-CA2E7112567D}" type="slidenum">
              <a:rPr lang="zh-CN" altLang="en-US" smtClean="0"/>
              <a:t>‹#›</a:t>
            </a:fld>
            <a:endParaRPr lang="zh-CN" altLang="en-US"/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/>
          <p:cNvPicPr>
            <a:picLocks noChangeAspect="1"/>
          </p:cNvPicPr>
          <p:nvPr>
            <p:custDataLst>
              <p:tags r:id="rId23"/>
            </p:custDataLst>
          </p:nvPr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9" name="图片 1073743875" descr="学科网 zxxk.com" title="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1" r:link="rId20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  <p:sldLayoutId id="2147483661" r:id="rId13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10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dpi="0" rotWithShape="1">
          <a:blip r:embed="rId23">
            <a:lum/>
          </a:blip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DAA2426-E0C4-4BF4-9367-2E90A6DD94EA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2023/9/26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4FF9ECB-D37A-4305-B530-DAF523F5AE10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44247876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9" r:id="rId1"/>
    <p:sldLayoutId id="2147483740" r:id="rId2"/>
    <p:sldLayoutId id="2147483741" r:id="rId3"/>
    <p:sldLayoutId id="2147483742" r:id="rId4"/>
    <p:sldLayoutId id="2147483743" r:id="rId5"/>
    <p:sldLayoutId id="2147483744" r:id="rId6"/>
    <p:sldLayoutId id="2147483745" r:id="rId7"/>
    <p:sldLayoutId id="2147483746" r:id="rId8"/>
    <p:sldLayoutId id="2147483747" r:id="rId9"/>
    <p:sldLayoutId id="2147483748" r:id="rId10"/>
    <p:sldLayoutId id="2147483749" r:id="rId11"/>
  </p:sldLayoutIdLst>
  <p:transition/>
  <p:timing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>
          <p:custDataLst>
            <p:tags r:id="rId4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" name="图片 1073743875" descr="学科网 zxxk.com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4" name="图片 1073743875" descr="学科网 zxxk.com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6" r:link="rId5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63" r:id="rId1"/>
    <p:sldLayoutId id="2147483664" r:id="rId2"/>
    <p:sldLayoutId id="2147483665" r:id="rId3"/>
  </p:sldLayoutIdLst>
  <p:transition/>
  <p:timing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8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 r:link="rId9"/>
          <a:stretch>
            <a:fillRect/>
          </a:stretch>
        </p:blipFill>
        <p:spPr>
          <a:xfrm>
            <a:off x="794738" y="346212"/>
            <a:ext cx="9031" cy="903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" name="图片 1073743875" descr="学科网 zxxk.com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209643163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7" r:id="rId1"/>
    <p:sldLayoutId id="2147483668" r:id="rId2"/>
    <p:sldLayoutId id="2147483669" r:id="rId3"/>
    <p:sldLayoutId id="2147483670" r:id="rId4"/>
    <p:sldLayoutId id="2147483671" r:id="rId5"/>
    <p:sldLayoutId id="2147483672" r:id="rId6"/>
    <p:sldLayoutId id="2147483673" r:id="rId7"/>
  </p:sldLayoutIdLst>
  <p:transition/>
  <p:timing/>
  <p:txStyles>
    <p:titleStyle>
      <a:lvl1pPr algn="l" defTabSz="866943" rtl="0" eaLnBrk="1" latinLnBrk="0" hangingPunct="1">
        <a:lnSpc>
          <a:spcPct val="90000"/>
        </a:lnSpc>
        <a:spcBef>
          <a:spcPct val="0"/>
        </a:spcBef>
        <a:buNone/>
        <a:defRPr sz="41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736" indent="-216736" algn="l" defTabSz="866943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07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678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3pPr>
      <a:lvl4pPr marL="1517150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950621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384092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817564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251035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685108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1pPr>
      <a:lvl2pPr marL="4334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2pPr>
      <a:lvl3pPr marL="866943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3pPr>
      <a:lvl4pPr marL="1300414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733885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167357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600828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034299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4677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4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0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3"/>
    </p:custDataLst>
    <p:extLst>
      <p:ext uri="{BB962C8B-B14F-4D97-AF65-F5344CB8AC3E}">
        <p14:creationId xmlns:p14="http://schemas.microsoft.com/office/powerpoint/2010/main" val="3040053809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75" r:id="rId1"/>
    <p:sldLayoutId id="2147483676" r:id="rId2"/>
    <p:sldLayoutId id="2147483677" r:id="rId3"/>
    <p:sldLayoutId id="2147483678" r:id="rId4"/>
    <p:sldLayoutId id="2147483679" r:id="rId5"/>
    <p:sldLayoutId id="2147483680" r:id="rId6"/>
    <p:sldLayoutId id="2147483681" r:id="rId7"/>
    <p:sldLayoutId id="2147483682" r:id="rId8"/>
    <p:sldLayoutId id="2147483683" r:id="rId9"/>
    <p:sldLayoutId id="2147483684" r:id="rId10"/>
    <p:sldLayoutId id="2147483685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5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0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3"/>
    </p:custDataLst>
    <p:extLst>
      <p:ext uri="{BB962C8B-B14F-4D97-AF65-F5344CB8AC3E}">
        <p14:creationId xmlns:p14="http://schemas.microsoft.com/office/powerpoint/2010/main" val="3572256064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87" r:id="rId1"/>
    <p:sldLayoutId id="2147483688" r:id="rId2"/>
    <p:sldLayoutId id="2147483689" r:id="rId3"/>
    <p:sldLayoutId id="2147483690" r:id="rId4"/>
    <p:sldLayoutId id="2147483691" r:id="rId5"/>
    <p:sldLayoutId id="2147483692" r:id="rId6"/>
    <p:sldLayoutId id="2147483693" r:id="rId7"/>
    <p:sldLayoutId id="2147483694" r:id="rId8"/>
    <p:sldLayoutId id="2147483695" r:id="rId9"/>
    <p:sldLayoutId id="2147483696" r:id="rId10"/>
    <p:sldLayoutId id="2147483697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6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0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3"/>
    </p:custDataLst>
    <p:extLst>
      <p:ext uri="{BB962C8B-B14F-4D97-AF65-F5344CB8AC3E}">
        <p14:creationId xmlns:p14="http://schemas.microsoft.com/office/powerpoint/2010/main" val="2434078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99" r:id="rId1"/>
    <p:sldLayoutId id="2147483700" r:id="rId2"/>
    <p:sldLayoutId id="2147483701" r:id="rId3"/>
    <p:sldLayoutId id="2147483702" r:id="rId4"/>
    <p:sldLayoutId id="2147483703" r:id="rId5"/>
    <p:sldLayoutId id="2147483704" r:id="rId6"/>
    <p:sldLayoutId id="2147483705" r:id="rId7"/>
    <p:sldLayoutId id="2147483706" r:id="rId8"/>
    <p:sldLayoutId id="2147483707" r:id="rId9"/>
    <p:sldLayoutId id="2147483708" r:id="rId10"/>
    <p:sldLayoutId id="2147483709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7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gradFill>
          <a:gsLst>
            <a:gs pos="0">
              <a:srgbClr val="FFFFFF"/>
            </a:gs>
            <a:gs pos="100000">
              <a:srgbClr val="D9D9D9"/>
            </a:gs>
          </a:gsLst>
          <a:lin ang="5400000" scaled="0"/>
        </a:gradFill>
        <a:effectLst/>
      </p:bgPr>
    </p:bg>
    <p:spTree>
      <p:nvGrpSpPr>
        <p:cNvPr id="1" name=""/>
        <p:cNvGrpSpPr/>
        <p:nvPr>
          <p:custDataLst>
            <p:tags r:id="rId12"/>
          </p:custDataLst>
        </p:nvPr>
      </p:nvGrpSpPr>
      <p:grpSpPr>
        <a:xfrm>
          <a:off x="0" y="0"/>
          <a: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  <p:custDataLst>
              <p:tags r:id="rId13"/>
            </p:custDataLst>
          </p:nvPr>
        </p:nvSpPr>
        <p:spPr>
          <a:xfrm>
            <a:off x="608400" y="608400"/>
            <a:ext cx="10969200" cy="705600"/>
          </a:xfrm>
          <a:prstGeom prst="rect">
            <a:avLst/>
          </a:prstGeom>
        </p:spPr>
        <p:txBody>
          <a:bodyPr vert="horz" lIns="90170" tIns="46990" rIns="90170" bIns="46990" rtlCol="0" anchor="ctr" anchorCtr="0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  <p:custDataLst>
              <p:tags r:id="rId14"/>
            </p:custDataLst>
          </p:nvPr>
        </p:nvSpPr>
        <p:spPr>
          <a:xfrm>
            <a:off x="608400" y="1490400"/>
            <a:ext cx="10969200" cy="4759200"/>
          </a:xfrm>
          <a:prstGeom prst="rect">
            <a:avLst/>
          </a:prstGeom>
        </p:spPr>
        <p:txBody>
          <a:bodyPr vert="horz" lIns="90000" tIns="46800" rIns="90000" bIns="4680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  <p:custDataLst>
              <p:tags r:id="rId15"/>
            </p:custDataLst>
          </p:nvPr>
        </p:nvSpPr>
        <p:spPr>
          <a:xfrm>
            <a:off x="6120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l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760FBDFE-C587-4B4C-A407-44438C67B59E}" type="datetimeFigureOut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2023/9/26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  <p:custDataLst>
              <p:tags r:id="rId16"/>
            </p:custDataLst>
          </p:nvPr>
        </p:nvSpPr>
        <p:spPr>
          <a:xfrm>
            <a:off x="4116000" y="6314400"/>
            <a:ext cx="396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ct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  <p:custDataLst>
              <p:tags r:id="rId17"/>
            </p:custDataLst>
          </p:nvPr>
        </p:nvSpPr>
        <p:spPr>
          <a:xfrm>
            <a:off x="8877600" y="6314400"/>
            <a:ext cx="2700000" cy="3168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 algn="r">
              <a:defRPr sz="1000" baseline="0">
                <a:solidFill>
                  <a:schemeClr val="tx1">
                    <a:tint val="75000"/>
                  </a:schemeClr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</a:lstStyle>
          <a:p>
            <a:fld id="{49AE70B2-8BF9-45C0-BB95-33D1B9D3A854}" type="slidenum">
              <a:rPr lang="zh-CN" altLang="en-US" smtClean="0">
                <a:solidFill>
                  <a:srgbClr val="000000">
                    <a:tint val="75000"/>
                  </a:srgbClr>
                </a:solidFill>
              </a:rPr>
              <a:t>0</a:t>
            </a:fld>
            <a:endParaRPr lang="zh-CN" altLang="en-US">
              <a:solidFill>
                <a:srgbClr val="000000">
                  <a:tint val="75000"/>
                </a:srgbClr>
              </a:solidFill>
            </a:endParaRPr>
          </a:p>
        </p:txBody>
      </p:sp>
      <p:pic>
        <p:nvPicPr>
          <p:cNvPr id="7" name="图片 1073743875" descr="学科网 zxxk.com"/>
          <p:cNvPicPr>
            <a:picLocks noChangeAspect="1"/>
          </p:cNvPicPr>
          <p:nvPr>
            <p:custDataLst>
              <p:tags r:id="rId20"/>
            </p:custDataLst>
          </p:nvPr>
        </p:nvPicPr>
        <p:blipFill>
          <a:blip r:embed="rId19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8" name="图片 1073743875" descr="学科网 zxxk.com" title=""/>
          <p:cNvPicPr>
            <a:picLocks noChangeAspect="1"/>
          </p:cNvPicPr>
          <p:nvPr>
            <p:custDataLst>
              <p:tags r:id="rId22"/>
            </p:custDataLst>
          </p:nvPr>
        </p:nvPicPr>
        <p:blipFill>
          <a:blip r:embed="rId21" r:link="rId18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custDataLst>
      <p:tags r:id="rId23"/>
    </p:custDataLst>
    <p:extLst>
      <p:ext uri="{BB962C8B-B14F-4D97-AF65-F5344CB8AC3E}">
        <p14:creationId xmlns:p14="http://schemas.microsoft.com/office/powerpoint/2010/main" val="704379051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11" r:id="rId1"/>
    <p:sldLayoutId id="2147483712" r:id="rId2"/>
    <p:sldLayoutId id="2147483713" r:id="rId3"/>
    <p:sldLayoutId id="2147483714" r:id="rId4"/>
    <p:sldLayoutId id="2147483715" r:id="rId5"/>
    <p:sldLayoutId id="2147483716" r:id="rId6"/>
    <p:sldLayoutId id="2147483717" r:id="rId7"/>
    <p:sldLayoutId id="2147483718" r:id="rId8"/>
    <p:sldLayoutId id="2147483719" r:id="rId9"/>
    <p:sldLayoutId id="2147483720" r:id="rId10"/>
    <p:sldLayoutId id="2147483721" r:id="rId11"/>
  </p:sldLayoutIdLst>
  <p:transition/>
  <p:timing/>
  <p:txStyles>
    <p:titleStyle>
      <a:lvl1pPr algn="l" defTabSz="914400" rtl="0" eaLnBrk="1" fontAlgn="auto" latinLnBrk="0" hangingPunct="1">
        <a:lnSpc>
          <a:spcPct val="100000"/>
        </a:lnSpc>
        <a:spcBef>
          <a:spcPct val="0"/>
        </a:spcBef>
        <a:buNone/>
        <a:defRPr sz="3600" b="1" u="none" strike="noStrike" kern="1200" cap="none" spc="300" normalizeH="0" baseline="0">
          <a:solidFill>
            <a:schemeClr val="tx1">
              <a:lumMod val="85000"/>
              <a:lumOff val="1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j-cs"/>
        </a:defRPr>
      </a:lvl1pPr>
    </p:titleStyle>
    <p:bodyStyle>
      <a:lvl1pPr marL="228600" indent="-228600" algn="l" defTabSz="914400" rtl="0" eaLnBrk="1" fontAlgn="auto" latinLnBrk="0" hangingPunct="1">
        <a:lnSpc>
          <a:spcPct val="130000"/>
        </a:lnSpc>
        <a:spcBef>
          <a:spcPct val="0"/>
        </a:spcBef>
        <a:spcAft>
          <a:spcPts val="1000"/>
        </a:spcAft>
        <a:buFont typeface="Arial" panose="020b0604020202020204" pitchFamily="34" charset="0"/>
        <a:buChar char="●"/>
        <a:defRPr sz="18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1pPr>
      <a:lvl2pPr marL="6858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tabLst>
          <a:tab pos="1609725"/>
        </a:tabLst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2pPr>
      <a:lvl3pPr marL="11430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600"/>
        </a:spcAft>
        <a:buFont typeface="Arial" panose="020b0604020202020204" pitchFamily="34" charset="0"/>
        <a:buChar char="●"/>
        <a:defRPr sz="16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3pPr>
      <a:lvl4pPr marL="16002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Wingdings" panose="05000000000000000000" charset="0"/>
        <a:buChar char="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4pPr>
      <a:lvl5pPr marL="2057400" indent="-228600" algn="l" defTabSz="914400" rtl="0" eaLnBrk="1" fontAlgn="auto" latinLnBrk="0" hangingPunct="1">
        <a:lnSpc>
          <a:spcPct val="120000"/>
        </a:lnSpc>
        <a:spcBef>
          <a:spcPct val="0"/>
        </a:spcBef>
        <a:spcAft>
          <a:spcPts val="300"/>
        </a:spcAft>
        <a:buFont typeface="Arial" panose="020b0604020202020204" pitchFamily="34" charset="0"/>
        <a:buChar char="•"/>
        <a:defRPr sz="1400" u="none" strike="noStrike" kern="1200" cap="none" spc="150" normalizeH="0" baseline="0">
          <a:solidFill>
            <a:schemeClr val="tx1">
              <a:lumMod val="65000"/>
              <a:lumOff val="35000"/>
            </a:schemeClr>
          </a:solidFill>
          <a:uFillTx/>
          <a:latin typeface="Arial" panose="020b0604020202020204" pitchFamily="34" charset="0"/>
          <a:ea typeface="微软雅黑" panose="020b0503020204020204" pitchFamily="34" charset="-122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8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8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 r:link="rId9"/>
          <a:stretch>
            <a:fillRect/>
          </a:stretch>
        </p:blipFill>
        <p:spPr>
          <a:xfrm>
            <a:off x="794738" y="346212"/>
            <a:ext cx="9031" cy="903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" name="图片 1073743875" descr="学科网 zxxk.com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404808183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23" r:id="rId1"/>
    <p:sldLayoutId id="2147483724" r:id="rId2"/>
    <p:sldLayoutId id="2147483725" r:id="rId3"/>
    <p:sldLayoutId id="2147483726" r:id="rId4"/>
    <p:sldLayoutId id="2147483727" r:id="rId5"/>
    <p:sldLayoutId id="2147483728" r:id="rId6"/>
    <p:sldLayoutId id="2147483729" r:id="rId7"/>
  </p:sldLayoutIdLst>
  <p:transition/>
  <p:timing/>
  <p:txStyles>
    <p:titleStyle>
      <a:lvl1pPr algn="l" defTabSz="866943" rtl="0" eaLnBrk="1" latinLnBrk="0" hangingPunct="1">
        <a:lnSpc>
          <a:spcPct val="90000"/>
        </a:lnSpc>
        <a:spcBef>
          <a:spcPct val="0"/>
        </a:spcBef>
        <a:buNone/>
        <a:defRPr sz="41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736" indent="-216736" algn="l" defTabSz="866943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07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678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3pPr>
      <a:lvl4pPr marL="1517150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950621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384092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817564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251035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685108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1pPr>
      <a:lvl2pPr marL="4334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2pPr>
      <a:lvl3pPr marL="866943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3pPr>
      <a:lvl4pPr marL="1300414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733885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167357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600828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034299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4677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9.xml><?xml version="1.0" encoding="utf-8"?>
<p:sldMaster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>
    <p:bg>
      <p:bgPr>
        <a:blipFill rotWithShape="0">
          <a:blip r:embed="rId14"/>
          <a:stretch>
            <a:fillRect/>
          </a:stretch>
        </a:blipFill>
        <a:effectLst/>
      </p:bgPr>
    </p:bg>
    <p:spTree>
      <p:nvGrpSpPr>
        <p:cNvPr id="1" name=""/>
        <p:cNvGrpSpPr/>
        <p:nvPr>
          <p:custDataLst>
            <p:tags r:id="rId8"/>
          </p:custDataLst>
        </p:nvPr>
      </p:nvGrpSpPr>
      <p:grpSpPr>
        <a:xfrm>
          <a:off x="0" y="0"/>
          <a:ext cx="0" cy="0"/>
        </a:xfrm>
      </p:grpSpPr>
      <p:pic>
        <p:nvPicPr>
          <p:cNvPr id="2" name="图片 1073743875" descr="学科网 zxxk.com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 r:link="rId9"/>
          <a:stretch>
            <a:fillRect/>
          </a:stretch>
        </p:blipFill>
        <p:spPr>
          <a:xfrm>
            <a:off x="794738" y="346212"/>
            <a:ext cx="9031" cy="9032"/>
          </a:xfrm>
          <a:prstGeom prst="rect">
            <a:avLst/>
          </a:prstGeom>
          <a:noFill/>
          <a:ln>
            <a:noFill/>
            <a:miter lim="800000"/>
          </a:ln>
        </p:spPr>
      </p:pic>
      <p:pic>
        <p:nvPicPr>
          <p:cNvPr id="3" name="图片 1073743875" descr="学科网 zxxk.com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 r:link="rId9"/>
          <a:stretch>
            <a:fillRect/>
          </a:stretch>
        </p:blipFill>
        <p:spPr>
          <a:xfrm>
            <a:off x="838200" y="365125"/>
            <a:ext cx="9525" cy="9525"/>
          </a:xfrm>
          <a:prstGeom prst="rect">
            <a:avLst/>
          </a:prstGeom>
          <a:noFill/>
          <a:ln>
            <a:noFill/>
            <a:miter lim="800000"/>
          </a:ln>
        </p:spPr>
      </p:pic>
    </p:spTree>
    <p:extLst>
      <p:ext uri="{BB962C8B-B14F-4D97-AF65-F5344CB8AC3E}">
        <p14:creationId xmlns:p14="http://schemas.microsoft.com/office/powerpoint/2010/main" val="587555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731" r:id="rId1"/>
    <p:sldLayoutId id="2147483732" r:id="rId2"/>
    <p:sldLayoutId id="2147483733" r:id="rId3"/>
    <p:sldLayoutId id="2147483734" r:id="rId4"/>
    <p:sldLayoutId id="2147483735" r:id="rId5"/>
    <p:sldLayoutId id="2147483736" r:id="rId6"/>
    <p:sldLayoutId id="2147483737" r:id="rId7"/>
  </p:sldLayoutIdLst>
  <p:transition/>
  <p:timing/>
  <p:txStyles>
    <p:titleStyle>
      <a:lvl1pPr algn="l" defTabSz="866943" rtl="0" eaLnBrk="1" latinLnBrk="0" hangingPunct="1">
        <a:lnSpc>
          <a:spcPct val="90000"/>
        </a:lnSpc>
        <a:spcBef>
          <a:spcPct val="0"/>
        </a:spcBef>
        <a:buNone/>
        <a:defRPr sz="4172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16736" indent="-216736" algn="l" defTabSz="866943" rtl="0" eaLnBrk="1" latinLnBrk="0" hangingPunct="1">
        <a:lnSpc>
          <a:spcPct val="90000"/>
        </a:lnSpc>
        <a:spcBef>
          <a:spcPts val="948"/>
        </a:spcBef>
        <a:buFont typeface="Arial" panose="020b0604020202020204" pitchFamily="34" charset="0"/>
        <a:buChar char="•"/>
        <a:defRPr sz="2655" kern="1200">
          <a:solidFill>
            <a:schemeClr val="tx1"/>
          </a:solidFill>
          <a:latin typeface="+mn-lt"/>
          <a:ea typeface="+mn-ea"/>
          <a:cs typeface="+mn-cs"/>
        </a:defRPr>
      </a:lvl1pPr>
      <a:lvl2pPr marL="650207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2275" kern="1200">
          <a:solidFill>
            <a:schemeClr val="tx1"/>
          </a:solidFill>
          <a:latin typeface="+mn-lt"/>
          <a:ea typeface="+mn-ea"/>
          <a:cs typeface="+mn-cs"/>
        </a:defRPr>
      </a:lvl2pPr>
      <a:lvl3pPr marL="1083678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896" kern="1200">
          <a:solidFill>
            <a:schemeClr val="tx1"/>
          </a:solidFill>
          <a:latin typeface="+mn-lt"/>
          <a:ea typeface="+mn-ea"/>
          <a:cs typeface="+mn-cs"/>
        </a:defRPr>
      </a:lvl3pPr>
      <a:lvl4pPr marL="1517150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950621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384092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817564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251035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685108" indent="-216736" algn="l" defTabSz="866943" rtl="0" eaLnBrk="1" latinLnBrk="0" hangingPunct="1">
        <a:lnSpc>
          <a:spcPct val="90000"/>
        </a:lnSpc>
        <a:spcBef>
          <a:spcPts val="474"/>
        </a:spcBef>
        <a:buFont typeface="Arial" panose="020b0604020202020204" pitchFamily="34" charset="0"/>
        <a:buChar char="•"/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1pPr>
      <a:lvl2pPr marL="4334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2pPr>
      <a:lvl3pPr marL="866943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3pPr>
      <a:lvl4pPr marL="1300414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4pPr>
      <a:lvl5pPr marL="1733885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5pPr>
      <a:lvl6pPr marL="2167357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6pPr>
      <a:lvl7pPr marL="2600828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7pPr>
      <a:lvl8pPr marL="3034299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8pPr>
      <a:lvl9pPr marL="3467771" algn="l" defTabSz="866943" rtl="0" eaLnBrk="1" latinLnBrk="0" hangingPunct="1">
        <a:defRPr sz="1707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672.xml" /><Relationship Id="rId3" Type="http://schemas.openxmlformats.org/officeDocument/2006/relationships/tags" Target="../tags/tag673.xml" /><Relationship Id="rId4" Type="http://schemas.openxmlformats.org/officeDocument/2006/relationships/tags" Target="../tags/tag674.xml" /><Relationship Id="rId5" Type="http://schemas.openxmlformats.org/officeDocument/2006/relationships/image" Target="../media/image8.png" /><Relationship Id="rId6" Type="http://schemas.openxmlformats.org/officeDocument/2006/relationships/tags" Target="../tags/tag675.xml" /></Relationships>
</file>

<file path=ppt/slides/_rels/slide1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tags" Target="../tags/tag716.xml" /><Relationship Id="rId3" Type="http://schemas.openxmlformats.org/officeDocument/2006/relationships/tags" Target="../tags/tag717.xml" /><Relationship Id="rId4" Type="http://schemas.openxmlformats.org/officeDocument/2006/relationships/image" Target="../media/image19.png" /><Relationship Id="rId5" Type="http://schemas.openxmlformats.org/officeDocument/2006/relationships/tags" Target="../tags/tag718.xml" /></Relationships>
</file>

<file path=ppt/slides/_rels/slide1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719.xml" /><Relationship Id="rId3" Type="http://schemas.openxmlformats.org/officeDocument/2006/relationships/tags" Target="../tags/tag720.xml" /><Relationship Id="rId4" Type="http://schemas.openxmlformats.org/officeDocument/2006/relationships/tags" Target="../tags/tag721.xml" /></Relationships>
</file>

<file path=ppt/slides/_rels/slide1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0.xml" /><Relationship Id="rId2" Type="http://schemas.openxmlformats.org/officeDocument/2006/relationships/tags" Target="../tags/tag722.xml" /><Relationship Id="rId3" Type="http://schemas.openxmlformats.org/officeDocument/2006/relationships/tags" Target="../tags/tag723.xml" /></Relationships>
</file>

<file path=ppt/slides/_rels/slide1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tags" Target="../tags/tag724.xml" /><Relationship Id="rId3" Type="http://schemas.openxmlformats.org/officeDocument/2006/relationships/tags" Target="../tags/tag725.xml" /><Relationship Id="rId4" Type="http://schemas.openxmlformats.org/officeDocument/2006/relationships/tags" Target="../tags/tag726.xml" /><Relationship Id="rId5" Type="http://schemas.openxmlformats.org/officeDocument/2006/relationships/image" Target="../media/image20.jpeg" /><Relationship Id="rId6" Type="http://schemas.openxmlformats.org/officeDocument/2006/relationships/tags" Target="../tags/tag727.xml" /><Relationship Id="rId7" Type="http://schemas.openxmlformats.org/officeDocument/2006/relationships/tags" Target="../tags/tag728.xml" /><Relationship Id="rId8" Type="http://schemas.openxmlformats.org/officeDocument/2006/relationships/tags" Target="../tags/tag729.xml" /></Relationships>
</file>

<file path=ppt/slides/_rels/slide1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36.xml" /><Relationship Id="rId10" Type="http://schemas.openxmlformats.org/officeDocument/2006/relationships/tags" Target="../tags/tag738.xml" /><Relationship Id="rId11" Type="http://schemas.openxmlformats.org/officeDocument/2006/relationships/tags" Target="../tags/tag739.xml" /><Relationship Id="rId12" Type="http://schemas.openxmlformats.org/officeDocument/2006/relationships/tags" Target="../tags/tag740.xml" /><Relationship Id="rId13" Type="http://schemas.openxmlformats.org/officeDocument/2006/relationships/tags" Target="../tags/tag741.xml" /><Relationship Id="rId14" Type="http://schemas.openxmlformats.org/officeDocument/2006/relationships/tags" Target="../tags/tag742.xml" /><Relationship Id="rId15" Type="http://schemas.openxmlformats.org/officeDocument/2006/relationships/tags" Target="../tags/tag743.xml" /><Relationship Id="rId16" Type="http://schemas.openxmlformats.org/officeDocument/2006/relationships/tags" Target="../tags/tag744.xml" /><Relationship Id="rId17" Type="http://schemas.openxmlformats.org/officeDocument/2006/relationships/tags" Target="../tags/tag745.xml" /><Relationship Id="rId18" Type="http://schemas.openxmlformats.org/officeDocument/2006/relationships/tags" Target="../tags/tag746.xml" /><Relationship Id="rId19" Type="http://schemas.openxmlformats.org/officeDocument/2006/relationships/tags" Target="../tags/tag747.xml" /><Relationship Id="rId2" Type="http://schemas.openxmlformats.org/officeDocument/2006/relationships/tags" Target="../tags/tag730.xml" /><Relationship Id="rId20" Type="http://schemas.openxmlformats.org/officeDocument/2006/relationships/tags" Target="../tags/tag748.xml" /><Relationship Id="rId21" Type="http://schemas.openxmlformats.org/officeDocument/2006/relationships/tags" Target="../tags/tag749.xml" /><Relationship Id="rId22" Type="http://schemas.openxmlformats.org/officeDocument/2006/relationships/tags" Target="../tags/tag750.xml" /><Relationship Id="rId23" Type="http://schemas.openxmlformats.org/officeDocument/2006/relationships/tags" Target="../tags/tag751.xml" /><Relationship Id="rId24" Type="http://schemas.openxmlformats.org/officeDocument/2006/relationships/tags" Target="../tags/tag752.xml" /><Relationship Id="rId25" Type="http://schemas.openxmlformats.org/officeDocument/2006/relationships/tags" Target="../tags/tag753.xml" /><Relationship Id="rId26" Type="http://schemas.openxmlformats.org/officeDocument/2006/relationships/tags" Target="../tags/tag754.xml" /><Relationship Id="rId27" Type="http://schemas.openxmlformats.org/officeDocument/2006/relationships/tags" Target="../tags/tag755.xml" /><Relationship Id="rId28" Type="http://schemas.openxmlformats.org/officeDocument/2006/relationships/tags" Target="../tags/tag756.xml" /><Relationship Id="rId29" Type="http://schemas.openxmlformats.org/officeDocument/2006/relationships/tags" Target="../tags/tag757.xml" /><Relationship Id="rId3" Type="http://schemas.openxmlformats.org/officeDocument/2006/relationships/tags" Target="../tags/tag731.xml" /><Relationship Id="rId30" Type="http://schemas.openxmlformats.org/officeDocument/2006/relationships/image" Target="../media/image21.jpeg" /><Relationship Id="rId31" Type="http://schemas.openxmlformats.org/officeDocument/2006/relationships/tags" Target="../tags/tag758.xml" /><Relationship Id="rId32" Type="http://schemas.openxmlformats.org/officeDocument/2006/relationships/tags" Target="../tags/tag759.xml" /><Relationship Id="rId4" Type="http://schemas.openxmlformats.org/officeDocument/2006/relationships/tags" Target="../tags/tag732.xml" /><Relationship Id="rId5" Type="http://schemas.openxmlformats.org/officeDocument/2006/relationships/tags" Target="../tags/tag733.xml" /><Relationship Id="rId6" Type="http://schemas.openxmlformats.org/officeDocument/2006/relationships/tags" Target="../tags/tag734.xml" /><Relationship Id="rId7" Type="http://schemas.openxmlformats.org/officeDocument/2006/relationships/tags" Target="../tags/tag735.xml" /><Relationship Id="rId8" Type="http://schemas.openxmlformats.org/officeDocument/2006/relationships/tags" Target="../tags/tag736.xml" /><Relationship Id="rId9" Type="http://schemas.openxmlformats.org/officeDocument/2006/relationships/tags" Target="../tags/tag737.xml" /></Relationships>
</file>

<file path=ppt/slides/_rels/slide1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10" Type="http://schemas.openxmlformats.org/officeDocument/2006/relationships/tags" Target="../tags/tag768.xml" /><Relationship Id="rId11" Type="http://schemas.openxmlformats.org/officeDocument/2006/relationships/tags" Target="../tags/tag769.xml" /><Relationship Id="rId12" Type="http://schemas.openxmlformats.org/officeDocument/2006/relationships/tags" Target="../tags/tag770.xml" /><Relationship Id="rId13" Type="http://schemas.openxmlformats.org/officeDocument/2006/relationships/tags" Target="../tags/tag771.xml" /><Relationship Id="rId2" Type="http://schemas.openxmlformats.org/officeDocument/2006/relationships/tags" Target="../tags/tag760.xml" /><Relationship Id="rId3" Type="http://schemas.openxmlformats.org/officeDocument/2006/relationships/tags" Target="../tags/tag761.xml" /><Relationship Id="rId4" Type="http://schemas.openxmlformats.org/officeDocument/2006/relationships/tags" Target="../tags/tag762.xml" /><Relationship Id="rId5" Type="http://schemas.openxmlformats.org/officeDocument/2006/relationships/tags" Target="../tags/tag763.xml" /><Relationship Id="rId6" Type="http://schemas.openxmlformats.org/officeDocument/2006/relationships/tags" Target="../tags/tag764.xml" /><Relationship Id="rId7" Type="http://schemas.openxmlformats.org/officeDocument/2006/relationships/tags" Target="../tags/tag765.xml" /><Relationship Id="rId8" Type="http://schemas.openxmlformats.org/officeDocument/2006/relationships/tags" Target="../tags/tag766.xml" /><Relationship Id="rId9" Type="http://schemas.openxmlformats.org/officeDocument/2006/relationships/tags" Target="../tags/tag767.xml" /></Relationships>
</file>

<file path=ppt/slides/_rels/slide1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1.xml" /><Relationship Id="rId2" Type="http://schemas.openxmlformats.org/officeDocument/2006/relationships/tags" Target="../tags/tag772.xml" /><Relationship Id="rId3" Type="http://schemas.openxmlformats.org/officeDocument/2006/relationships/tags" Target="../tags/tag773.xml" /><Relationship Id="rId4" Type="http://schemas.openxmlformats.org/officeDocument/2006/relationships/tags" Target="../tags/tag774.xml" /><Relationship Id="rId5" Type="http://schemas.openxmlformats.org/officeDocument/2006/relationships/tags" Target="../tags/tag775.xml" /><Relationship Id="rId6" Type="http://schemas.openxmlformats.org/officeDocument/2006/relationships/tags" Target="../tags/tag776.xml" /><Relationship Id="rId7" Type="http://schemas.openxmlformats.org/officeDocument/2006/relationships/image" Target="../media/image22.jpeg" /><Relationship Id="rId8" Type="http://schemas.openxmlformats.org/officeDocument/2006/relationships/tags" Target="../tags/tag777.xml" /></Relationships>
</file>

<file path=ppt/slides/_rels/slide1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52.xml" /><Relationship Id="rId10" Type="http://schemas.openxmlformats.org/officeDocument/2006/relationships/tags" Target="../tags/tag786.xml" /><Relationship Id="rId11" Type="http://schemas.openxmlformats.org/officeDocument/2006/relationships/tags" Target="../tags/tag787.xml" /><Relationship Id="rId12" Type="http://schemas.openxmlformats.org/officeDocument/2006/relationships/tags" Target="../tags/tag788.xml" /><Relationship Id="rId13" Type="http://schemas.openxmlformats.org/officeDocument/2006/relationships/tags" Target="../tags/tag789.xml" /><Relationship Id="rId14" Type="http://schemas.openxmlformats.org/officeDocument/2006/relationships/tags" Target="../tags/tag790.xml" /><Relationship Id="rId15" Type="http://schemas.openxmlformats.org/officeDocument/2006/relationships/tags" Target="../tags/tag791.xml" /><Relationship Id="rId16" Type="http://schemas.openxmlformats.org/officeDocument/2006/relationships/image" Target="../media/image23.jpeg" /><Relationship Id="rId17" Type="http://schemas.openxmlformats.org/officeDocument/2006/relationships/tags" Target="../tags/tag792.xml" /><Relationship Id="rId18" Type="http://schemas.openxmlformats.org/officeDocument/2006/relationships/tags" Target="../tags/tag793.xml" /><Relationship Id="rId19" Type="http://schemas.openxmlformats.org/officeDocument/2006/relationships/tags" Target="../tags/tag794.xml" /><Relationship Id="rId2" Type="http://schemas.openxmlformats.org/officeDocument/2006/relationships/tags" Target="../tags/tag778.xml" /><Relationship Id="rId20" Type="http://schemas.openxmlformats.org/officeDocument/2006/relationships/tags" Target="../tags/tag795.xml" /><Relationship Id="rId21" Type="http://schemas.openxmlformats.org/officeDocument/2006/relationships/tags" Target="../tags/tag796.xml" /><Relationship Id="rId22" Type="http://schemas.openxmlformats.org/officeDocument/2006/relationships/tags" Target="../tags/tag797.xml" /><Relationship Id="rId23" Type="http://schemas.openxmlformats.org/officeDocument/2006/relationships/image" Target="../media/image24.png" /><Relationship Id="rId24" Type="http://schemas.openxmlformats.org/officeDocument/2006/relationships/tags" Target="../tags/tag798.xml" /><Relationship Id="rId25" Type="http://schemas.openxmlformats.org/officeDocument/2006/relationships/tags" Target="../tags/tag799.xml" /><Relationship Id="rId26" Type="http://schemas.openxmlformats.org/officeDocument/2006/relationships/tags" Target="../tags/tag800.xml" /><Relationship Id="rId27" Type="http://schemas.openxmlformats.org/officeDocument/2006/relationships/tags" Target="../tags/tag801.xml" /><Relationship Id="rId28" Type="http://schemas.openxmlformats.org/officeDocument/2006/relationships/image" Target="../media/image20.jpeg" /><Relationship Id="rId29" Type="http://schemas.openxmlformats.org/officeDocument/2006/relationships/tags" Target="../tags/tag802.xml" /><Relationship Id="rId3" Type="http://schemas.openxmlformats.org/officeDocument/2006/relationships/tags" Target="../tags/tag779.xml" /><Relationship Id="rId30" Type="http://schemas.openxmlformats.org/officeDocument/2006/relationships/tags" Target="../tags/tag803.xml" /><Relationship Id="rId4" Type="http://schemas.openxmlformats.org/officeDocument/2006/relationships/tags" Target="../tags/tag780.xml" /><Relationship Id="rId5" Type="http://schemas.openxmlformats.org/officeDocument/2006/relationships/tags" Target="../tags/tag781.xml" /><Relationship Id="rId6" Type="http://schemas.openxmlformats.org/officeDocument/2006/relationships/tags" Target="../tags/tag782.xml" /><Relationship Id="rId7" Type="http://schemas.openxmlformats.org/officeDocument/2006/relationships/tags" Target="../tags/tag783.xml" /><Relationship Id="rId8" Type="http://schemas.openxmlformats.org/officeDocument/2006/relationships/tags" Target="../tags/tag784.xml" /><Relationship Id="rId9" Type="http://schemas.openxmlformats.org/officeDocument/2006/relationships/tags" Target="../tags/tag785.xml" /></Relationships>
</file>

<file path=ppt/slides/_rels/slide1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47.xml" /><Relationship Id="rId10" Type="http://schemas.openxmlformats.org/officeDocument/2006/relationships/tags" Target="../tags/tag811.xml" /><Relationship Id="rId11" Type="http://schemas.openxmlformats.org/officeDocument/2006/relationships/tags" Target="../tags/tag812.xml" /><Relationship Id="rId12" Type="http://schemas.openxmlformats.org/officeDocument/2006/relationships/tags" Target="../tags/tag813.xml" /><Relationship Id="rId13" Type="http://schemas.openxmlformats.org/officeDocument/2006/relationships/tags" Target="../tags/tag814.xml" /><Relationship Id="rId14" Type="http://schemas.openxmlformats.org/officeDocument/2006/relationships/tags" Target="../tags/tag815.xml" /><Relationship Id="rId15" Type="http://schemas.openxmlformats.org/officeDocument/2006/relationships/tags" Target="../tags/tag816.xml" /><Relationship Id="rId16" Type="http://schemas.openxmlformats.org/officeDocument/2006/relationships/tags" Target="../tags/tag817.xml" /><Relationship Id="rId17" Type="http://schemas.openxmlformats.org/officeDocument/2006/relationships/tags" Target="../tags/tag818.xml" /><Relationship Id="rId18" Type="http://schemas.openxmlformats.org/officeDocument/2006/relationships/image" Target="../media/image25.png" /><Relationship Id="rId19" Type="http://schemas.openxmlformats.org/officeDocument/2006/relationships/tags" Target="../tags/tag819.xml" /><Relationship Id="rId2" Type="http://schemas.openxmlformats.org/officeDocument/2006/relationships/tags" Target="../tags/tag804.xml" /><Relationship Id="rId20" Type="http://schemas.openxmlformats.org/officeDocument/2006/relationships/tags" Target="../tags/tag820.xml" /><Relationship Id="rId21" Type="http://schemas.openxmlformats.org/officeDocument/2006/relationships/tags" Target="../tags/tag821.xml" /><Relationship Id="rId22" Type="http://schemas.openxmlformats.org/officeDocument/2006/relationships/tags" Target="../tags/tag822.xml" /><Relationship Id="rId3" Type="http://schemas.openxmlformats.org/officeDocument/2006/relationships/tags" Target="../tags/tag805.xml" /><Relationship Id="rId4" Type="http://schemas.openxmlformats.org/officeDocument/2006/relationships/image" Target="../media/image23.jpeg" /><Relationship Id="rId5" Type="http://schemas.openxmlformats.org/officeDocument/2006/relationships/tags" Target="../tags/tag806.xml" /><Relationship Id="rId6" Type="http://schemas.openxmlformats.org/officeDocument/2006/relationships/tags" Target="../tags/tag807.xml" /><Relationship Id="rId7" Type="http://schemas.openxmlformats.org/officeDocument/2006/relationships/tags" Target="../tags/tag808.xml" /><Relationship Id="rId8" Type="http://schemas.openxmlformats.org/officeDocument/2006/relationships/tags" Target="../tags/tag809.xml" /><Relationship Id="rId9" Type="http://schemas.openxmlformats.org/officeDocument/2006/relationships/tags" Target="../tags/tag810.xml" /></Relationships>
</file>

<file path=ppt/slides/_rels/slide1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823.xml" /><Relationship Id="rId3" Type="http://schemas.openxmlformats.org/officeDocument/2006/relationships/tags" Target="../tags/tag824.xml" /></Relationships>
</file>

<file path=ppt/slides/_rels/slide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tags" Target="../tags/tag676.xml" /><Relationship Id="rId3" Type="http://schemas.openxmlformats.org/officeDocument/2006/relationships/image" Target="../media/image9.png" /><Relationship Id="rId4" Type="http://schemas.openxmlformats.org/officeDocument/2006/relationships/tags" Target="../tags/tag677.xml" /></Relationships>
</file>

<file path=ppt/slides/_rels/slide2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825.xml" /><Relationship Id="rId3" Type="http://schemas.openxmlformats.org/officeDocument/2006/relationships/tags" Target="../tags/tag826.xml" /><Relationship Id="rId4" Type="http://schemas.openxmlformats.org/officeDocument/2006/relationships/image" Target="../media/image26.png" /><Relationship Id="rId5" Type="http://schemas.openxmlformats.org/officeDocument/2006/relationships/tags" Target="../tags/tag827.xml" /></Relationships>
</file>

<file path=ppt/slides/_rels/slide2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828.xml" /><Relationship Id="rId3" Type="http://schemas.openxmlformats.org/officeDocument/2006/relationships/tags" Target="../tags/tag829.xml" /><Relationship Id="rId4" Type="http://schemas.openxmlformats.org/officeDocument/2006/relationships/image" Target="../media/image27.png" /><Relationship Id="rId5" Type="http://schemas.openxmlformats.org/officeDocument/2006/relationships/tags" Target="../tags/tag830.xml" /></Relationships>
</file>

<file path=ppt/slides/_rels/slide2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831.xml" /><Relationship Id="rId3" Type="http://schemas.openxmlformats.org/officeDocument/2006/relationships/tags" Target="../tags/tag832.xml" /><Relationship Id="rId4" Type="http://schemas.openxmlformats.org/officeDocument/2006/relationships/image" Target="../media/image28.png" /><Relationship Id="rId5" Type="http://schemas.openxmlformats.org/officeDocument/2006/relationships/tags" Target="../tags/tag833.xml" /></Relationships>
</file>

<file path=ppt/slides/_rels/slide2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834.xml" /><Relationship Id="rId3" Type="http://schemas.openxmlformats.org/officeDocument/2006/relationships/tags" Target="../tags/tag835.xml" /><Relationship Id="rId4" Type="http://schemas.openxmlformats.org/officeDocument/2006/relationships/tags" Target="../tags/tag836.xml" /></Relationships>
</file>

<file path=ppt/slides/_rels/slide2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837.xml" /><Relationship Id="rId3" Type="http://schemas.openxmlformats.org/officeDocument/2006/relationships/tags" Target="../tags/tag838.xml" /><Relationship Id="rId4" Type="http://schemas.openxmlformats.org/officeDocument/2006/relationships/tags" Target="../tags/tag839.xml" /></Relationships>
</file>

<file path=ppt/slides/_rels/slide2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3.xml" /><Relationship Id="rId2" Type="http://schemas.openxmlformats.org/officeDocument/2006/relationships/tags" Target="../tags/tag840.xml" /><Relationship Id="rId3" Type="http://schemas.openxmlformats.org/officeDocument/2006/relationships/tags" Target="../tags/tag841.xml" /></Relationships>
</file>

<file path=ppt/slides/_rels/slide2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2.xml" /><Relationship Id="rId3" Type="http://schemas.openxmlformats.org/officeDocument/2006/relationships/tags" Target="../tags/tag846.xml" /><Relationship Id="rId4" Type="http://schemas.openxmlformats.org/officeDocument/2006/relationships/tags" Target="../tags/tag847.xml" /></Relationships>
</file>

<file path=ppt/slides/_rels/slide2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3.xml" /><Relationship Id="rId3" Type="http://schemas.openxmlformats.org/officeDocument/2006/relationships/tags" Target="../tags/tag852.xml" /><Relationship Id="rId4" Type="http://schemas.openxmlformats.org/officeDocument/2006/relationships/tags" Target="../tags/tag853.xml" /><Relationship Id="rId5" Type="http://schemas.openxmlformats.org/officeDocument/2006/relationships/tags" Target="../tags/tag854.xml" /><Relationship Id="rId6" Type="http://schemas.openxmlformats.org/officeDocument/2006/relationships/tags" Target="../tags/tag855.xml" /><Relationship Id="rId7" Type="http://schemas.openxmlformats.org/officeDocument/2006/relationships/tags" Target="../tags/tag856.xml" /></Relationships>
</file>

<file path=ppt/slides/_rels/slide2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.xml" /><Relationship Id="rId2" Type="http://schemas.openxmlformats.org/officeDocument/2006/relationships/notesSlide" Target="../notesSlides/notesSlide4.xml" /><Relationship Id="rId3" Type="http://schemas.openxmlformats.org/officeDocument/2006/relationships/tags" Target="../tags/tag861.xml" /><Relationship Id="rId4" Type="http://schemas.openxmlformats.org/officeDocument/2006/relationships/tags" Target="../tags/tag862.xml" /><Relationship Id="rId5" Type="http://schemas.openxmlformats.org/officeDocument/2006/relationships/image" Target="../media/image29.png" /><Relationship Id="rId6" Type="http://schemas.openxmlformats.org/officeDocument/2006/relationships/tags" Target="../tags/tag863.xml" /><Relationship Id="rId7" Type="http://schemas.openxmlformats.org/officeDocument/2006/relationships/tags" Target="../tags/tag864.xml" /></Relationships>
</file>

<file path=ppt/slides/_rels/slide2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865.xml" /><Relationship Id="rId3" Type="http://schemas.openxmlformats.org/officeDocument/2006/relationships/tags" Target="../tags/tag866.xml" /></Relationships>
</file>

<file path=ppt/slides/_rels/slide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tags" Target="../tags/tag678.xml" /><Relationship Id="rId3" Type="http://schemas.openxmlformats.org/officeDocument/2006/relationships/image" Target="../media/image10.png" /><Relationship Id="rId4" Type="http://schemas.openxmlformats.org/officeDocument/2006/relationships/tags" Target="../tags/tag679.xml" /><Relationship Id="rId5" Type="http://schemas.openxmlformats.org/officeDocument/2006/relationships/tags" Target="../tags/tag680.xml" /></Relationships>
</file>

<file path=ppt/slides/_rels/slide30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867.xml" /><Relationship Id="rId3" Type="http://schemas.openxmlformats.org/officeDocument/2006/relationships/tags" Target="../tags/tag868.xml" /><Relationship Id="rId4" Type="http://schemas.openxmlformats.org/officeDocument/2006/relationships/tags" Target="../tags/tag869.xml" /></Relationships>
</file>

<file path=ppt/slides/_rels/slide31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Relationship Id="rId2" Type="http://schemas.openxmlformats.org/officeDocument/2006/relationships/tags" Target="../tags/tag870.xml" /><Relationship Id="rId3" Type="http://schemas.openxmlformats.org/officeDocument/2006/relationships/tags" Target="../tags/tag871.xml" /><Relationship Id="rId4" Type="http://schemas.openxmlformats.org/officeDocument/2006/relationships/tags" Target="../tags/tag872.xml" /><Relationship Id="rId5" Type="http://schemas.openxmlformats.org/officeDocument/2006/relationships/image" Target="../media/image20.jpeg" /><Relationship Id="rId6" Type="http://schemas.openxmlformats.org/officeDocument/2006/relationships/tags" Target="../tags/tag873.xml" /><Relationship Id="rId7" Type="http://schemas.openxmlformats.org/officeDocument/2006/relationships/tags" Target="../tags/tag874.xml" /><Relationship Id="rId8" Type="http://schemas.openxmlformats.org/officeDocument/2006/relationships/image" Target="../media/image30.jpeg" /><Relationship Id="rId9" Type="http://schemas.openxmlformats.org/officeDocument/2006/relationships/tags" Target="../tags/tag875.xml" /></Relationships>
</file>

<file path=ppt/slides/_rels/slide32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63.xml" /><Relationship Id="rId10" Type="http://schemas.openxmlformats.org/officeDocument/2006/relationships/tags" Target="../tags/tag882.xml" /><Relationship Id="rId2" Type="http://schemas.openxmlformats.org/officeDocument/2006/relationships/tags" Target="../tags/tag876.xml" /><Relationship Id="rId3" Type="http://schemas.openxmlformats.org/officeDocument/2006/relationships/tags" Target="../tags/tag877.xml" /><Relationship Id="rId4" Type="http://schemas.openxmlformats.org/officeDocument/2006/relationships/tags" Target="../tags/tag878.xml" /><Relationship Id="rId5" Type="http://schemas.openxmlformats.org/officeDocument/2006/relationships/tags" Target="../tags/tag879.xml" /><Relationship Id="rId6" Type="http://schemas.openxmlformats.org/officeDocument/2006/relationships/image" Target="../media/image31.png" /><Relationship Id="rId7" Type="http://schemas.openxmlformats.org/officeDocument/2006/relationships/tags" Target="../tags/tag880.xml" /><Relationship Id="rId8" Type="http://schemas.openxmlformats.org/officeDocument/2006/relationships/tags" Target="../tags/tag881.xml" /><Relationship Id="rId9" Type="http://schemas.openxmlformats.org/officeDocument/2006/relationships/image" Target="../media/image32.png" /></Relationships>
</file>

<file path=ppt/slides/_rels/slide33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 /><Relationship Id="rId2" Type="http://schemas.openxmlformats.org/officeDocument/2006/relationships/tags" Target="../tags/tag883.xml" /><Relationship Id="rId3" Type="http://schemas.openxmlformats.org/officeDocument/2006/relationships/tags" Target="../tags/tag884.xml" /><Relationship Id="rId4" Type="http://schemas.openxmlformats.org/officeDocument/2006/relationships/tags" Target="../tags/tag885.xml" /></Relationships>
</file>

<file path=ppt/slides/_rels/slide3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7.xml" /><Relationship Id="rId2" Type="http://schemas.openxmlformats.org/officeDocument/2006/relationships/tags" Target="../tags/tag886.xml" /><Relationship Id="rId3" Type="http://schemas.openxmlformats.org/officeDocument/2006/relationships/tags" Target="../tags/tag887.xml" /><Relationship Id="rId4" Type="http://schemas.openxmlformats.org/officeDocument/2006/relationships/image" Target="../media/image33.jpeg" /><Relationship Id="rId5" Type="http://schemas.openxmlformats.org/officeDocument/2006/relationships/tags" Target="../tags/tag888.xml" /><Relationship Id="rId6" Type="http://schemas.openxmlformats.org/officeDocument/2006/relationships/tags" Target="../tags/tag889.xml" /><Relationship Id="rId7" Type="http://schemas.openxmlformats.org/officeDocument/2006/relationships/tags" Target="../tags/tag890.xml" /></Relationships>
</file>

<file path=ppt/slides/_rels/slide3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7.xml" /><Relationship Id="rId2" Type="http://schemas.openxmlformats.org/officeDocument/2006/relationships/tags" Target="../tags/tag891.xml" /><Relationship Id="rId3" Type="http://schemas.openxmlformats.org/officeDocument/2006/relationships/tags" Target="../tags/tag892.xml" /><Relationship Id="rId4" Type="http://schemas.openxmlformats.org/officeDocument/2006/relationships/tags" Target="../tags/tag893.xml" /><Relationship Id="rId5" Type="http://schemas.openxmlformats.org/officeDocument/2006/relationships/tags" Target="../tags/tag894.xml" /></Relationships>
</file>

<file path=ppt/slides/_rels/slide3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7.xml" /><Relationship Id="rId2" Type="http://schemas.openxmlformats.org/officeDocument/2006/relationships/tags" Target="../tags/tag895.xml" /><Relationship Id="rId3" Type="http://schemas.openxmlformats.org/officeDocument/2006/relationships/tags" Target="../tags/tag896.xml" /><Relationship Id="rId4" Type="http://schemas.openxmlformats.org/officeDocument/2006/relationships/tags" Target="../tags/tag897.xml" /></Relationships>
</file>

<file path=ppt/slides/_rels/slide3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77.xml" /><Relationship Id="rId2" Type="http://schemas.openxmlformats.org/officeDocument/2006/relationships/tags" Target="../tags/tag898.xml" /><Relationship Id="rId3" Type="http://schemas.openxmlformats.org/officeDocument/2006/relationships/tags" Target="../tags/tag899.xml" /><Relationship Id="rId4" Type="http://schemas.openxmlformats.org/officeDocument/2006/relationships/tags" Target="../tags/tag900.xml" /><Relationship Id="rId5" Type="http://schemas.openxmlformats.org/officeDocument/2006/relationships/tags" Target="../tags/tag901.xml" /></Relationships>
</file>

<file path=ppt/slides/_rels/slide3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5.xml" /><Relationship Id="rId10" Type="http://schemas.openxmlformats.org/officeDocument/2006/relationships/tags" Target="../tags/tag910.xml" /><Relationship Id="rId11" Type="http://schemas.openxmlformats.org/officeDocument/2006/relationships/image" Target="../media/image34.png" /><Relationship Id="rId12" Type="http://schemas.openxmlformats.org/officeDocument/2006/relationships/tags" Target="../tags/tag911.xml" /><Relationship Id="rId13" Type="http://schemas.openxmlformats.org/officeDocument/2006/relationships/image" Target="../media/image32.png" /><Relationship Id="rId14" Type="http://schemas.openxmlformats.org/officeDocument/2006/relationships/tags" Target="../tags/tag912.xml" /><Relationship Id="rId2" Type="http://schemas.openxmlformats.org/officeDocument/2006/relationships/tags" Target="../tags/tag902.xml" /><Relationship Id="rId3" Type="http://schemas.openxmlformats.org/officeDocument/2006/relationships/tags" Target="../tags/tag903.xml" /><Relationship Id="rId4" Type="http://schemas.openxmlformats.org/officeDocument/2006/relationships/tags" Target="../tags/tag904.xml" /><Relationship Id="rId5" Type="http://schemas.openxmlformats.org/officeDocument/2006/relationships/tags" Target="../tags/tag905.xml" /><Relationship Id="rId6" Type="http://schemas.openxmlformats.org/officeDocument/2006/relationships/tags" Target="../tags/tag906.xml" /><Relationship Id="rId7" Type="http://schemas.openxmlformats.org/officeDocument/2006/relationships/tags" Target="../tags/tag907.xml" /><Relationship Id="rId8" Type="http://schemas.openxmlformats.org/officeDocument/2006/relationships/tags" Target="../tags/tag908.xml" /><Relationship Id="rId9" Type="http://schemas.openxmlformats.org/officeDocument/2006/relationships/tags" Target="../tags/tag909.xml" /></Relationships>
</file>

<file path=ppt/slides/_rels/slide4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ags" Target="../tags/tag681.xml" /><Relationship Id="rId3" Type="http://schemas.openxmlformats.org/officeDocument/2006/relationships/tags" Target="../tags/tag682.xml" /><Relationship Id="rId4" Type="http://schemas.openxmlformats.org/officeDocument/2006/relationships/tags" Target="../tags/tag683.xml" /><Relationship Id="rId5" Type="http://schemas.openxmlformats.org/officeDocument/2006/relationships/tags" Target="../tags/tag684.xml" /><Relationship Id="rId6" Type="http://schemas.openxmlformats.org/officeDocument/2006/relationships/tags" Target="../tags/tag685.xml" /><Relationship Id="rId7" Type="http://schemas.openxmlformats.org/officeDocument/2006/relationships/tags" Target="../tags/tag686.xml" /><Relationship Id="rId8" Type="http://schemas.openxmlformats.org/officeDocument/2006/relationships/tags" Target="../tags/tag687.xml" /></Relationships>
</file>

<file path=ppt/slides/_rels/slide5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83.xml" /><Relationship Id="rId2" Type="http://schemas.openxmlformats.org/officeDocument/2006/relationships/comments" Target="../comments/comment1.xml" /><Relationship Id="rId3" Type="http://schemas.openxmlformats.org/officeDocument/2006/relationships/tags" Target="../tags/tag688.xml" /><Relationship Id="rId4" Type="http://schemas.openxmlformats.org/officeDocument/2006/relationships/tags" Target="../tags/tag689.xml" /><Relationship Id="rId5" Type="http://schemas.openxmlformats.org/officeDocument/2006/relationships/image" Target="file:///C:\Users\zhating\AppData\Local\Temp\wps\INetCache\05e52fe8ea273197b175b8375b71e569" TargetMode="External" /><Relationship Id="rId6" Type="http://schemas.openxmlformats.org/officeDocument/2006/relationships/image" Target="../media/image11.jpeg" /><Relationship Id="rId7" Type="http://schemas.openxmlformats.org/officeDocument/2006/relationships/tags" Target="../tags/tag690.xml" /><Relationship Id="rId8" Type="http://schemas.openxmlformats.org/officeDocument/2006/relationships/tags" Target="../tags/tag691.xml" /></Relationships>
</file>

<file path=ppt/slides/_rels/slide6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10" Type="http://schemas.openxmlformats.org/officeDocument/2006/relationships/image" Target="../media/image15.png" /><Relationship Id="rId11" Type="http://schemas.openxmlformats.org/officeDocument/2006/relationships/tags" Target="../tags/tag699.xml" /><Relationship Id="rId12" Type="http://schemas.openxmlformats.org/officeDocument/2006/relationships/image" Target="../media/image16.png" /><Relationship Id="rId13" Type="http://schemas.openxmlformats.org/officeDocument/2006/relationships/tags" Target="../tags/tag700.xml" /><Relationship Id="rId14" Type="http://schemas.openxmlformats.org/officeDocument/2006/relationships/image" Target="../media/image17.png" /><Relationship Id="rId15" Type="http://schemas.openxmlformats.org/officeDocument/2006/relationships/tags" Target="../tags/tag701.xml" /><Relationship Id="rId2" Type="http://schemas.openxmlformats.org/officeDocument/2006/relationships/notesSlide" Target="../notesSlides/notesSlide1.xml" /><Relationship Id="rId3" Type="http://schemas.openxmlformats.org/officeDocument/2006/relationships/tags" Target="../tags/tag695.xml" /><Relationship Id="rId4" Type="http://schemas.openxmlformats.org/officeDocument/2006/relationships/image" Target="../media/image12.png" /><Relationship Id="rId5" Type="http://schemas.openxmlformats.org/officeDocument/2006/relationships/tags" Target="../tags/tag696.xml" /><Relationship Id="rId6" Type="http://schemas.openxmlformats.org/officeDocument/2006/relationships/image" Target="../media/image13.png" /><Relationship Id="rId7" Type="http://schemas.openxmlformats.org/officeDocument/2006/relationships/tags" Target="../tags/tag697.xml" /><Relationship Id="rId8" Type="http://schemas.openxmlformats.org/officeDocument/2006/relationships/image" Target="../media/image14.png" /><Relationship Id="rId9" Type="http://schemas.openxmlformats.org/officeDocument/2006/relationships/tags" Target="../tags/tag698.xml" /></Relationships>
</file>

<file path=ppt/slides/_rels/slide7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ags" Target="../tags/tag702.xml" /><Relationship Id="rId3" Type="http://schemas.openxmlformats.org/officeDocument/2006/relationships/tags" Target="../tags/tag703.xml" /><Relationship Id="rId4" Type="http://schemas.openxmlformats.org/officeDocument/2006/relationships/tags" Target="../tags/tag704.xml" /><Relationship Id="rId5" Type="http://schemas.openxmlformats.org/officeDocument/2006/relationships/tags" Target="../tags/tag705.xml" /><Relationship Id="rId6" Type="http://schemas.openxmlformats.org/officeDocument/2006/relationships/tags" Target="../tags/tag706.xml" /><Relationship Id="rId7" Type="http://schemas.openxmlformats.org/officeDocument/2006/relationships/tags" Target="../tags/tag707.xml" /></Relationships>
</file>

<file path=ppt/slides/_rels/slide8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9.xml" /><Relationship Id="rId2" Type="http://schemas.openxmlformats.org/officeDocument/2006/relationships/tags" Target="../tags/tag708.xml" /><Relationship Id="rId3" Type="http://schemas.openxmlformats.org/officeDocument/2006/relationships/tags" Target="../tags/tag709.xml" /><Relationship Id="rId4" Type="http://schemas.openxmlformats.org/officeDocument/2006/relationships/tags" Target="../tags/tag710.xml" /></Relationships>
</file>

<file path=ppt/slides/_rels/slide9.xml.rels>&#65279;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22.xml" /><Relationship Id="rId2" Type="http://schemas.openxmlformats.org/officeDocument/2006/relationships/tags" Target="../tags/tag711.xml" /><Relationship Id="rId3" Type="http://schemas.openxmlformats.org/officeDocument/2006/relationships/tags" Target="../tags/tag712.xml" /><Relationship Id="rId4" Type="http://schemas.openxmlformats.org/officeDocument/2006/relationships/tags" Target="../tags/tag713.xml" /><Relationship Id="rId5" Type="http://schemas.openxmlformats.org/officeDocument/2006/relationships/image" Target="../media/image18.png" /><Relationship Id="rId6" Type="http://schemas.openxmlformats.org/officeDocument/2006/relationships/tags" Target="../tags/tag714.xml" /><Relationship Id="rId7" Type="http://schemas.openxmlformats.org/officeDocument/2006/relationships/image" Target="../media/image10.png" /><Relationship Id="rId8" Type="http://schemas.openxmlformats.org/officeDocument/2006/relationships/tags" Target="../tags/tag715.xml" /></Relationships>
</file>

<file path=ppt/slides/slide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>
          <a:xfrm>
            <a:off x="5140960" y="701040"/>
            <a:ext cx="10515600" cy="1325563"/>
          </a:xfrm>
        </p:spPr>
        <p:txBody>
          <a:bodyPr/>
          <a:lstStyle/>
          <a:p>
            <a:r>
              <a:rPr lang="zh-CN" altLang="en-US" sz="3200"/>
              <a:t>饮中八仙歌（节选）</a:t>
            </a:r>
            <a:r>
              <a:rPr lang="en-US" altLang="zh-CN" sz="3200"/>
              <a:t> </a:t>
            </a:r>
            <a:r>
              <a:rPr lang="zh-CN" altLang="en-US" sz="3200"/>
              <a:t>杜甫</a:t>
            </a:r>
          </a:p>
        </p:txBody>
      </p:sp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4"/>
            </p:custDataLst>
          </p:nvPr>
        </p:nvSpPr>
        <p:spPr>
          <a:xfrm>
            <a:off x="5553075" y="1825625"/>
            <a:ext cx="10515600" cy="4351338"/>
          </a:xfrm>
        </p:spPr>
        <p:txBody>
          <a:bodyPr>
            <a:normAutofit/>
          </a:bodyPr>
          <a:lstStyle/>
          <a:p>
            <a:pPr marL="0" indent="0">
              <a:buNone/>
            </a:pPr>
            <a:endParaRPr lang="zh-CN" altLang="en-US" sz="40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 marL="0" indent="0">
              <a:buNone/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李白一斗诗百篇，</a:t>
            </a:r>
          </a:p>
          <a:p>
            <a:pPr marL="0" indent="0">
              <a:buNone/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长安市上酒家眠。</a:t>
            </a:r>
          </a:p>
          <a:p>
            <a:pPr marL="0" indent="0">
              <a:buNone/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天子呼来不上船，</a:t>
            </a:r>
          </a:p>
          <a:p>
            <a:pPr marL="0" indent="0">
              <a:buNone/>
            </a:pPr>
            <a:r>
              <a:rPr lang="zh-CN" altLang="en-US" sz="4000">
                <a:latin typeface="楷体" panose="02010609060101010101" pitchFamily="49" charset="-122"/>
                <a:ea typeface="楷体" panose="02010609060101010101" pitchFamily="49" charset="-122"/>
              </a:rPr>
              <a:t>自称臣是酒中仙。</a:t>
            </a: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20345" y="0"/>
            <a:ext cx="4439920" cy="68580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471170" y="1458595"/>
            <a:ext cx="6205855" cy="4351655"/>
          </a:xfrm>
        </p:spPr>
        <p:txBody>
          <a:bodyPr/>
          <a:lstStyle/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李白是个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诗仙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，更是个</a:t>
            </a:r>
            <a:r>
              <a:rPr lang="zh-CN" altLang="en-US" sz="36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酒仙</a:t>
            </a:r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  <a:p>
            <a:r>
              <a:rPr lang="zh-CN" altLang="en-US" sz="36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他的诗和酒之间的关系，杜甫说得最清楚。酒最能让李白兴奋起来，让他像战士一样，和天地斗，和权贵斗，和人世间的一切渺小与庸俗战斗。酒是他的剑、他的子弹，也是载着他飞翔的翅膀。</a:t>
            </a: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6949440" y="1047750"/>
            <a:ext cx="4905375" cy="4762500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1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408940" y="1471295"/>
            <a:ext cx="11228070" cy="4251325"/>
          </a:xfrm>
          <a:prstGeom prst="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wrap="square" rtlCol="0" anchor="t">
            <a:spAutoFit/>
          </a:bodyPr>
          <a:lstStyle/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>
                <a:solidFill>
                  <a:srgbClr val="C0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将(</a:t>
            </a:r>
            <a:r>
              <a:rPr lang="en-US" altLang="zh-CN" sz="3200">
                <a:solidFill>
                  <a:srgbClr val="C0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qiāng)</a:t>
            </a:r>
            <a:r>
              <a:rPr lang="zh-CN" altLang="en-US" sz="3200">
                <a:solidFill>
                  <a:srgbClr val="C0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，请、愿之意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，《诗经·卫风·氓》中有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“将子无怒”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(</a:t>
            </a:r>
            <a:r>
              <a:rPr lang="en-US" altLang="zh-CN" sz="320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qiāng</a:t>
            </a:r>
            <a:r>
              <a:rPr lang="zh-CN" altLang="en-US" sz="3200">
                <a:solidFill>
                  <a:schemeClr val="accent2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，希望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)句。这个“将”与诗句“呼儿将出换美酒”的</a:t>
            </a:r>
            <a:r>
              <a:rPr lang="zh-CN" altLang="en-US" sz="32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“将”(</a:t>
            </a:r>
            <a:r>
              <a:rPr lang="en-US" altLang="zh-CN" sz="32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jiāng</a:t>
            </a:r>
            <a:r>
              <a:rPr lang="zh-CN" altLang="en-US" sz="3200">
                <a:solidFill>
                  <a:srgbClr val="C00000"/>
                </a:solidFill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，拿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)音义不同 。</a:t>
            </a:r>
          </a:p>
          <a:p>
            <a:pPr marL="342900" lvl="0" indent="-342900" eaLnBrk="1" hangingPunct="1">
              <a:spcBef>
                <a:spcPct val="20000"/>
              </a:spcBef>
            </a:pP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</a:pP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《将进酒》原为汉乐府的鼓吹曲，意即“</a:t>
            </a:r>
            <a:r>
              <a:rPr lang="zh-CN" altLang="en-US" sz="3200" b="1">
                <a:solidFill>
                  <a:srgbClr val="C00000"/>
                </a:solidFill>
                <a:highlight>
                  <a:srgbClr val="FFFF00"/>
                </a:highligh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劝酒歌</a:t>
            </a:r>
            <a:r>
              <a:rPr lang="zh-CN" altLang="en-US" sz="3200"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  <a:sym typeface="+mn-ea"/>
              </a:rPr>
              <a:t>”，比如南朝刘宋文学家何承天的《将进酒》：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“将进酒，庆三朝，备繁礼，荐佳肴。”</a:t>
            </a:r>
            <a:endParaRPr lang="en-US" altLang="zh-CN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marL="342900" lvl="0" indent="-342900" eaLnBrk="1" hangingPunct="1">
              <a:spcBef>
                <a:spcPct val="20000"/>
              </a:spcBef>
            </a:pP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4" name="圆角矩形 3" title=""/>
          <p:cNvSpPr/>
          <p:nvPr>
            <p:custDataLst>
              <p:tags r:id="rId4"/>
            </p:custDataLst>
          </p:nvPr>
        </p:nvSpPr>
        <p:spPr>
          <a:xfrm>
            <a:off x="408940" y="269875"/>
            <a:ext cx="2348230" cy="51879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smtClean="0">
                <a:solidFill>
                  <a:schemeClr val="bg1"/>
                </a:solidFill>
                <a:latin typeface="微软雅黑"/>
                <a:ea typeface="微软雅黑"/>
              </a:rPr>
              <a:t>《将进酒》</a:t>
            </a:r>
          </a:p>
        </p:txBody>
      </p:sp>
    </p:spTree>
  </p:cSld>
  <p:clrMapOvr>
    <a:masterClrMapping/>
  </p:clrMapOvr>
  <p:transition/>
  <p:timing/>
</p:sld>
</file>

<file path=ppt/slides/slide1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670711" y="124817"/>
            <a:ext cx="11305747" cy="6052049"/>
          </a:xfrm>
        </p:spPr>
        <p:txBody>
          <a:bodyPr/>
          <a:lstStyle/>
          <a:p>
            <a:pPr marL="0" indent="0">
              <a:buNone/>
            </a:pPr>
            <a:r>
              <a:rPr lang="zh-CN" altLang="en-US" b="1" smtClean="0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目标</a:t>
            </a:r>
            <a:endParaRPr lang="zh-CN" altLang="en-US" b="1">
              <a:solidFill>
                <a:srgbClr val="FF0000"/>
              </a:solidFill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  <a:p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知识与能力：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1.诵读诗歌，理解诗歌的基本内容；</a:t>
            </a:r>
            <a:r>
              <a:rPr lang="en-US" altLang="zh-CN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2.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诵读全诗，把握诗中句式的长短变化和韵脚的疏密转换；</a:t>
            </a:r>
            <a:r>
              <a:rPr lang="en-US" altLang="zh-CN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3.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背诵全诗。</a:t>
            </a:r>
          </a:p>
          <a:p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过程与方法：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 </a:t>
            </a:r>
            <a:r>
              <a:rPr lang="en-US" altLang="zh-CN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1.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在诵读中感悟诗句间蕴含的诗人跌宕起伏的感情变化。</a:t>
            </a:r>
            <a:r>
              <a:rPr lang="en-US" altLang="zh-CN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2.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在聆听经典、自我感悟、探究合作中逐步掌握诵读要领；</a:t>
            </a:r>
            <a:r>
              <a:rPr lang="en-US" altLang="zh-CN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3.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把握诗歌的感情基调，理清诗人思想感情的变化；</a:t>
            </a:r>
            <a:r>
              <a:rPr lang="en-US" altLang="zh-CN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4.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理解诗人情感，体会李白诗歌的浪漫主义风格。</a:t>
            </a:r>
          </a:p>
          <a:p>
            <a:r>
              <a:rPr lang="zh-CN" altLang="en-US" b="1">
                <a:solidFill>
                  <a:srgbClr val="FF0000"/>
                </a:solidFill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情感态度与价值观：</a:t>
            </a:r>
            <a:r>
              <a:rPr lang="zh-CN" altLang="en-US" b="1">
                <a:latin typeface="华文楷体" panose="02010600040101010101" charset="-122"/>
                <a:ea typeface="华文楷体" panose="02010600040101010101" charset="-122"/>
                <a:cs typeface="华文楷体" panose="02010600040101010101" charset="-122"/>
              </a:rPr>
              <a:t>体会诗人借着酒兴，淋漓尽致地抒发的不平之气；正确认识诗人“狂歌痛饮”豪放外表下的愤激之情。</a:t>
            </a:r>
          </a:p>
          <a:p>
            <a:pPr marL="0" indent="0">
              <a:buNone/>
            </a:pPr>
            <a:endParaRPr lang="zh-CN" altLang="en-US" b="1">
              <a:latin typeface="华文楷体" panose="02010600040101010101" charset="-122"/>
              <a:ea typeface="华文楷体" panose="02010600040101010101" charset="-122"/>
              <a:cs typeface="华文楷体" panose="02010600040101010101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837495209"/>
      </p:ext>
    </p:extLst>
  </p:cSld>
  <p:clrMapOvr>
    <a:masterClrMapping/>
  </p:clrMapOvr>
  <p:transition/>
  <p:timing/>
</p:sld>
</file>

<file path=ppt/slides/slide1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0482" name="Text Box 3" title=""/>
          <p:cNvSpPr/>
          <p:nvPr>
            <p:custDataLst>
              <p:tags r:id="rId3"/>
            </p:custDataLst>
          </p:nvPr>
        </p:nvSpPr>
        <p:spPr>
          <a:xfrm>
            <a:off x="337185" y="193675"/>
            <a:ext cx="11484610" cy="63741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lvl1pPr marL="342900" indent="-3429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2400" b="0" i="0" u="none" kern="1200" baseline="0">
                <a:solidFill>
                  <a:srgbClr val="292929"/>
                </a:solidFill>
                <a:latin typeface="+mn-lt"/>
                <a:ea typeface="+mn-ea"/>
                <a:cs typeface="+mn-cs"/>
              </a:defRPr>
            </a:lvl1pPr>
            <a:lvl2pPr marL="742950" indent="-28575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2000" b="0" i="0" u="none" kern="1200" baseline="0">
                <a:solidFill>
                  <a:srgbClr val="292929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•"/>
              <a:defRPr kumimoji="0" lang="zh-CN" altLang="en-US" sz="1800" b="0" i="0" u="none" kern="1200" baseline="0">
                <a:solidFill>
                  <a:srgbClr val="292929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–"/>
              <a:defRPr kumimoji="0" lang="zh-CN" altLang="en-US" sz="1600" b="0" i="0" u="none" kern="1200" baseline="0">
                <a:solidFill>
                  <a:srgbClr val="292929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0" fontAlgn="base" hangingPunct="0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ClrTx/>
              <a:buSzTx/>
              <a:buFontTx/>
              <a:buChar char="»"/>
              <a:defRPr kumimoji="0" lang="zh-CN" altLang="en-US" sz="1600" b="0" i="0" u="none" kern="1200" baseline="0">
                <a:solidFill>
                  <a:srgbClr val="292929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lang="zh-CN" alt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457200" algn="ctr" eaLnBrk="1" hangingPunct="1">
              <a:lnSpc>
                <a:spcPct val="137000"/>
              </a:lnSpc>
              <a:spcBef>
                <a:spcPct val="0"/>
              </a:spcBef>
              <a:buFontTx/>
              <a:buNone/>
            </a:pPr>
            <a:r>
              <a:rPr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《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将进酒</a:t>
            </a:r>
            <a:r>
              <a:rPr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》</a:t>
            </a:r>
          </a:p>
          <a:p>
            <a:pPr marL="0" indent="457200" algn="ctr" eaLnBrk="1" hangingPunct="1">
              <a:lnSpc>
                <a:spcPct val="137000"/>
              </a:lnSpc>
              <a:spcBef>
                <a:spcPct val="0"/>
              </a:spcBef>
              <a:buFontTx/>
              <a:buNone/>
            </a:pPr>
            <a:r>
              <a:rPr sz="2800" b="1" baseline="-25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李白　  </a:t>
            </a:r>
            <a:r>
              <a:rPr sz="2800" baseline="-25000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 </a:t>
            </a:r>
            <a:endParaRPr sz="2800">
              <a:ln w="9525" cap="flat" cmpd="sng" algn="ctr">
                <a:noFill/>
                <a:prstDash val="solid"/>
                <a:round/>
                <a:headEnd type="none" w="med" len="med"/>
                <a:tailEnd type="none" w="med" len="med"/>
              </a:ln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  <a:sym typeface="Wingdings" panose="05000000000000000000" pitchFamily="2" charset="2"/>
            </a:endParaRPr>
          </a:p>
          <a:p>
            <a:pPr marL="0" indent="457200" eaLnBrk="1" hangingPunct="1">
              <a:lnSpc>
                <a:spcPct val="137000"/>
              </a:lnSpc>
              <a:spcBef>
                <a:spcPct val="0"/>
              </a:spcBef>
              <a:buFontTx/>
              <a:buNone/>
            </a:pP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君不见黄河之水天上来，奔流到海不复回。君不见高堂明镜悲白发，朝如青丝暮成雪。人生得意须尽欢，莫使金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樽 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(zūn)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 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空对月。天生我材必有用，千金散尽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还（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huán）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复来。</a:t>
            </a:r>
          </a:p>
          <a:p>
            <a:pPr marL="0" indent="457200" eaLnBrk="1" hangingPunct="1">
              <a:lnSpc>
                <a:spcPct val="137000"/>
              </a:lnSpc>
              <a:spcBef>
                <a:spcPct val="0"/>
              </a:spcBef>
              <a:buFontTx/>
              <a:buNone/>
            </a:pP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烹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(pēng)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羊宰牛且为乐，会须一饮三百杯。岑夫子，丹丘生，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将（</a:t>
            </a:r>
            <a:r>
              <a:rPr lang="en-US" altLang="zh-CN" sz="2800" b="1" err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qiāng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） 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进酒，杯莫停。与君歌一曲，请君为我倾耳听。钟鼓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馔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(zhuàn) 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玉不足贵，但愿长醉不愿醒。古来圣贤皆寂寞，惟有饮者留其。陈王昔时宴平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乐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(lè)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，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斗酒十千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恣（zì）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欢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谑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(xuè) 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。主人何为言少钱，径须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沽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(gū) 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取对君酌。五花马，千金裘，呼儿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将</a:t>
            </a:r>
            <a:r>
              <a:rPr lang="en-US" altLang="zh-CN"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(jiāng) 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出换美酒，与尔同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销（xiāo）</a:t>
            </a:r>
            <a:r>
              <a:rPr sz="28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Wingdings" panose="05000000000000000000" pitchFamily="2" charset="2"/>
              </a:rPr>
              <a:t>万古愁。  </a:t>
            </a:r>
          </a:p>
        </p:txBody>
      </p:sp>
      <p:sp>
        <p:nvSpPr>
          <p:cNvPr id="2" name="页脚占位符 1" title=""/>
          <p:cNvSpPr>
            <a:spLocks noGrp="1"/>
          </p:cNvSpPr>
          <p:nvPr>
            <p:ph type="ftr" sz="quarter" idx="11"/>
            <p:custDataLst>
              <p:tags r:id="rId4"/>
            </p:custDataLst>
          </p:nvPr>
        </p:nvSpPr>
        <p:spPr/>
        <p:txBody>
          <a:bodyPr/>
          <a:lstStyle/>
          <a:p>
            <a:r>
              <a:rPr lang="zh-CN" altLang="en-US">
                <a:solidFill>
                  <a:srgbClr val="000000">
                    <a:tint val="75000"/>
                  </a:srgbClr>
                </a:solidFill>
              </a:rPr>
              <a:t>将进酒</a:t>
            </a:r>
          </a:p>
        </p:txBody>
      </p:sp>
      <p:pic>
        <p:nvPicPr>
          <p:cNvPr id="108" name="图片 107" title=""/>
          <p:cNvPicPr/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00" y="0"/>
            <a:ext cx="973455" cy="956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" name="矩形 3" title=""/>
          <p:cNvSpPr/>
          <p:nvPr>
            <p:custDataLst>
              <p:tags r:id="rId7"/>
            </p:custDataLst>
          </p:nvPr>
        </p:nvSpPr>
        <p:spPr>
          <a:xfrm>
            <a:off x="1000760" y="180340"/>
            <a:ext cx="181610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 b="1">
                <a:solidFill>
                  <a:srgbClr val="000000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汉仪古隶简" panose="00020600040101010101" charset="-122"/>
                <a:ea typeface="汉仪古隶简" panose="00020600040101010101" charset="-122"/>
              </a:rPr>
              <a:t>初读原文</a:t>
            </a:r>
          </a:p>
        </p:txBody>
      </p:sp>
    </p:spTree>
    <p:custDataLst>
      <p:tags r:id="rId8"/>
    </p:custDataLst>
    <p:extLst>
      <p:ext uri="{BB962C8B-B14F-4D97-AF65-F5344CB8AC3E}">
        <p14:creationId xmlns:p14="http://schemas.microsoft.com/office/powerpoint/2010/main" val="2771424439"/>
      </p:ext>
    </p:extLst>
  </p:cSld>
  <p:clrMapOvr>
    <a:masterClrMapping/>
  </p:clrMapOvr>
  <p:transition/>
  <p:timing/>
</p:sld>
</file>

<file path=ppt/slides/slide1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标题 1" title=""/>
          <p:cNvSpPr>
            <a:spLocks noGrp="1"/>
          </p:cNvSpPr>
          <p:nvPr>
            <p:ph type="title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/>
              <a:t>诵读：重读、抑扬、顿挫</a:t>
            </a:r>
          </a:p>
        </p:txBody>
      </p:sp>
      <p:sp>
        <p:nvSpPr>
          <p:cNvPr id="20482" name="Rectangle 2" title=""/>
          <p:cNvSpPr>
            <a:spLocks noGrp="1"/>
          </p:cNvSpPr>
          <p:nvPr>
            <p:custDataLst>
              <p:tags r:id="rId4"/>
            </p:custDataLst>
          </p:nvPr>
        </p:nvSpPr>
        <p:spPr>
          <a:xfrm>
            <a:off x="1210310" y="608330"/>
            <a:ext cx="8041640" cy="6294120"/>
          </a:xfrm>
          <a:prstGeom prst="rect">
            <a:avLst/>
          </a:prstGeom>
          <a:noFill/>
          <a:ln w="9525">
            <a:noFill/>
          </a:ln>
        </p:spPr>
        <p:txBody>
          <a:bodyPr vert="horz" wrap="square" lIns="91440" tIns="45720" rIns="91440" bIns="45720" anchor="t"/>
          <a:lstStyle>
            <a:lvl1pPr marL="342900" indent="-3429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3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800">
                <a:solidFill>
                  <a:schemeClr val="tx1"/>
                </a:solidFill>
                <a:latin typeface="+mn-lt"/>
                <a:ea typeface="+mn-ea"/>
              </a:defRPr>
            </a:lvl2pPr>
            <a:lvl3pPr marL="1143000" indent="-228600" algn="l" rtl="0" fontAlgn="base">
              <a:spcBef>
                <a:spcPct val="20000"/>
              </a:spcBef>
              <a:spcAft>
                <a:spcPct val="0"/>
              </a:spcAft>
              <a:buChar char="•"/>
              <a:defRPr sz="2400">
                <a:solidFill>
                  <a:schemeClr val="tx1"/>
                </a:solidFill>
                <a:latin typeface="+mn-lt"/>
                <a:ea typeface="+mn-ea"/>
              </a:defRPr>
            </a:lvl3pPr>
            <a:lvl4pPr marL="1600200" indent="-228600" algn="l" rtl="0" fontAlgn="base">
              <a:spcBef>
                <a:spcPct val="20000"/>
              </a:spcBef>
              <a:spcAft>
                <a:spcPct val="0"/>
              </a:spcAft>
              <a:buChar char="–"/>
              <a:defRPr sz="2000">
                <a:solidFill>
                  <a:schemeClr val="tx1"/>
                </a:solidFill>
                <a:latin typeface="+mn-lt"/>
                <a:ea typeface="+mn-ea"/>
              </a:defRPr>
            </a:lvl4pPr>
            <a:lvl5pPr marL="20574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5pPr>
            <a:lvl6pPr marL="25146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6pPr>
            <a:lvl7pPr marL="29718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7pPr>
            <a:lvl8pPr marL="34290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8pPr>
            <a:lvl9pPr marL="3886200" indent="-228600" algn="l" rtl="0" fontAlgn="base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+mn-lt"/>
                <a:ea typeface="+mn-ea"/>
              </a:defRPr>
            </a:lvl9pPr>
          </a:lstStyle>
          <a:p>
            <a:pPr>
              <a:lnSpc>
                <a:spcPct val="90000"/>
              </a:lnSpc>
              <a:buFontTx/>
              <a:buNone/>
            </a:pPr>
            <a:r>
              <a:rPr lang="zh-CN" altLang="zh-CN" sz="2800">
                <a:solidFill>
                  <a:srgbClr val="FF0000"/>
                </a:solidFill>
              </a:rPr>
              <a:t>、、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800" b="1">
                <a:solidFill>
                  <a:srgbClr val="000000"/>
                </a:solidFill>
              </a:rPr>
              <a:t>                          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00"/>
                </a:solidFill>
              </a:rPr>
              <a:t>         </a:t>
            </a:r>
            <a:r>
              <a:rPr lang="zh-CN" altLang="en-US" sz="2400" b="1">
                <a:solidFill>
                  <a:srgbClr val="0000FF"/>
                </a:solidFill>
              </a:rPr>
              <a:t>君不见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黄河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之水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 i="1">
                <a:solidFill>
                  <a:srgbClr val="FF0000"/>
                </a:solidFill>
              </a:rPr>
              <a:t>天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上来，   奔流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到海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不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复回。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    </a:t>
            </a:r>
            <a:r>
              <a:rPr lang="zh-CN" altLang="en-US" sz="2400" b="1">
                <a:solidFill>
                  <a:srgbClr val="0000FF"/>
                </a:solidFill>
              </a:rPr>
              <a:t>君不见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高堂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明镜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悲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白发，   朝如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青丝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暮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成雪。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    </a:t>
            </a:r>
            <a:r>
              <a:rPr lang="zh-CN" altLang="en-US" sz="2400" b="1">
                <a:solidFill>
                  <a:srgbClr val="0000FF"/>
                </a:solidFill>
              </a:rPr>
              <a:t>人生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得意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须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尽欢，   莫使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金樽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空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对月。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    </a:t>
            </a:r>
            <a:r>
              <a:rPr lang="zh-CN" altLang="en-US" sz="2400" b="1">
                <a:solidFill>
                  <a:srgbClr val="0000FF"/>
                </a:solidFill>
              </a:rPr>
              <a:t>天生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我材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必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有用，   千金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散尽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还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复来。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    </a:t>
            </a:r>
            <a:r>
              <a:rPr lang="zh-CN" altLang="en-US" sz="2400" b="1">
                <a:solidFill>
                  <a:srgbClr val="0000FF"/>
                </a:solidFill>
              </a:rPr>
              <a:t>烹羊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宰牛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且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为乐，   会须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一饮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三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百杯。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	</a:t>
            </a:r>
            <a:r>
              <a:rPr lang="zh-CN" altLang="en-US" sz="2400" b="1">
                <a:solidFill>
                  <a:srgbClr val="FF0000"/>
                </a:solidFill>
              </a:rPr>
              <a:t>岑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夫子，</a:t>
            </a:r>
            <a:r>
              <a:rPr lang="zh-CN" altLang="en-US" sz="2400" b="1">
                <a:solidFill>
                  <a:srgbClr val="FF0000"/>
                </a:solidFill>
              </a:rPr>
              <a:t>丹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丘生，   </a:t>
            </a:r>
            <a:r>
              <a:rPr lang="zh-CN" altLang="en-US" sz="2400" b="1">
                <a:solidFill>
                  <a:srgbClr val="FF0000"/>
                </a:solidFill>
              </a:rPr>
              <a:t>将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进酒，</a:t>
            </a:r>
            <a:r>
              <a:rPr lang="zh-CN" altLang="en-US" sz="2400" b="1">
                <a:solidFill>
                  <a:srgbClr val="FF0000"/>
                </a:solidFill>
              </a:rPr>
              <a:t>杯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莫停。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	</a:t>
            </a:r>
            <a:r>
              <a:rPr lang="zh-CN" altLang="en-US" sz="2400" b="1">
                <a:solidFill>
                  <a:srgbClr val="0000FF"/>
                </a:solidFill>
              </a:rPr>
              <a:t>与君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歌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一曲，   请君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为我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倾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耳听。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	</a:t>
            </a:r>
            <a:r>
              <a:rPr lang="zh-CN" altLang="en-US" sz="2400" b="1">
                <a:solidFill>
                  <a:srgbClr val="0000FF"/>
                </a:solidFill>
              </a:rPr>
              <a:t>钟鼓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馔玉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不</a:t>
            </a:r>
            <a:r>
              <a:rPr lang="zh-CN" altLang="en-US" sz="2400" b="1">
                <a:solidFill>
                  <a:srgbClr val="0000FF"/>
                </a:solidFill>
              </a:rPr>
              <a:t>足贵，   但愿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长醉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不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复醒。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	</a:t>
            </a:r>
            <a:r>
              <a:rPr lang="zh-CN" altLang="en-US" sz="2400" b="1">
                <a:solidFill>
                  <a:srgbClr val="0000FF"/>
                </a:solidFill>
              </a:rPr>
              <a:t>古来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圣贤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皆</a:t>
            </a:r>
            <a:r>
              <a:rPr lang="zh-CN" altLang="en-US" sz="2400" b="1">
                <a:solidFill>
                  <a:srgbClr val="0000FF"/>
                </a:solidFill>
              </a:rPr>
              <a:t>寂寞，   惟有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饮者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留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其名。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	</a:t>
            </a:r>
            <a:r>
              <a:rPr lang="zh-CN" altLang="en-US" sz="2400" b="1">
                <a:solidFill>
                  <a:srgbClr val="0000FF"/>
                </a:solidFill>
              </a:rPr>
              <a:t>陈王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昔时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宴</a:t>
            </a:r>
            <a:r>
              <a:rPr lang="zh-CN" altLang="en-US" sz="2400" b="1">
                <a:solidFill>
                  <a:srgbClr val="0000FF"/>
                </a:solidFill>
              </a:rPr>
              <a:t>平乐，   斗酒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十千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恣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欢谑。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	</a:t>
            </a:r>
            <a:r>
              <a:rPr lang="zh-CN" altLang="en-US" sz="2400" b="1">
                <a:solidFill>
                  <a:srgbClr val="0000FF"/>
                </a:solidFill>
              </a:rPr>
              <a:t>主人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何为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言</a:t>
            </a:r>
            <a:r>
              <a:rPr lang="zh-CN" altLang="en-US" sz="2400" b="1">
                <a:solidFill>
                  <a:srgbClr val="0000FF"/>
                </a:solidFill>
              </a:rPr>
              <a:t>少钱，   径须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沽取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对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君酌。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	</a:t>
            </a:r>
            <a:r>
              <a:rPr lang="zh-CN" altLang="en-US" sz="2400" b="1">
                <a:solidFill>
                  <a:srgbClr val="FF0000"/>
                </a:solidFill>
              </a:rPr>
              <a:t>五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花马，千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金裘，   呼儿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将出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换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美酒，</a:t>
            </a:r>
          </a:p>
          <a:p>
            <a:pPr>
              <a:lnSpc>
                <a:spcPct val="90000"/>
              </a:lnSpc>
              <a:buFontTx/>
              <a:buNone/>
            </a:pPr>
            <a:r>
              <a:rPr lang="zh-CN" altLang="zh-CN" sz="2400" b="1">
                <a:solidFill>
                  <a:srgbClr val="0000FF"/>
                </a:solidFill>
              </a:rPr>
              <a:t>     	</a:t>
            </a:r>
            <a:r>
              <a:rPr lang="zh-CN" altLang="en-US" sz="2400" b="1">
                <a:solidFill>
                  <a:srgbClr val="0000FF"/>
                </a:solidFill>
              </a:rPr>
              <a:t>与尔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0000FF"/>
                </a:solidFill>
              </a:rPr>
              <a:t>同销</a:t>
            </a:r>
            <a:r>
              <a:rPr lang="zh-CN" altLang="zh-CN" sz="2400" b="1">
                <a:solidFill>
                  <a:srgbClr val="0000FF"/>
                </a:solidFill>
              </a:rPr>
              <a:t>/</a:t>
            </a:r>
            <a:r>
              <a:rPr lang="zh-CN" altLang="en-US" sz="2400" b="1">
                <a:solidFill>
                  <a:srgbClr val="FF0000"/>
                </a:solidFill>
              </a:rPr>
              <a:t>万</a:t>
            </a:r>
            <a:r>
              <a:rPr lang="zh-CN" altLang="en-US" sz="2400" b="1">
                <a:solidFill>
                  <a:srgbClr val="0000FF"/>
                </a:solidFill>
              </a:rPr>
              <a:t>古愁。</a:t>
            </a:r>
          </a:p>
          <a:p>
            <a:pPr>
              <a:lnSpc>
                <a:spcPct val="90000"/>
              </a:lnSpc>
              <a:buFontTx/>
              <a:buNone/>
            </a:pPr>
            <a:endParaRPr lang="zh-CN" altLang="zh-CN" sz="1600" b="1">
              <a:solidFill>
                <a:srgbClr val="FF0066"/>
              </a:solidFill>
            </a:endParaRPr>
          </a:p>
        </p:txBody>
      </p:sp>
      <p:sp>
        <p:nvSpPr>
          <p:cNvPr id="20497" name="AutoShape 17" title=""/>
          <p:cNvSpPr/>
          <p:nvPr>
            <p:custDataLst>
              <p:tags r:id="rId5"/>
            </p:custDataLst>
          </p:nvPr>
        </p:nvSpPr>
        <p:spPr>
          <a:xfrm rot="-2577275">
            <a:off x="5481638" y="1658938"/>
            <a:ext cx="280987" cy="100012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4" name="AutoShape 17" title=""/>
          <p:cNvSpPr/>
          <p:nvPr>
            <p:custDataLst>
              <p:tags r:id="rId6"/>
            </p:custDataLst>
          </p:nvPr>
        </p:nvSpPr>
        <p:spPr>
          <a:xfrm rot="-2577275">
            <a:off x="5481638" y="2032318"/>
            <a:ext cx="280987" cy="100012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5" name="AutoShape 17" title=""/>
          <p:cNvSpPr/>
          <p:nvPr>
            <p:custDataLst>
              <p:tags r:id="rId7"/>
            </p:custDataLst>
          </p:nvPr>
        </p:nvSpPr>
        <p:spPr>
          <a:xfrm rot="-2577275">
            <a:off x="4456748" y="2415858"/>
            <a:ext cx="280987" cy="100012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6" name="AutoShape 17" title=""/>
          <p:cNvSpPr/>
          <p:nvPr>
            <p:custDataLst>
              <p:tags r:id="rId8"/>
            </p:custDataLst>
          </p:nvPr>
        </p:nvSpPr>
        <p:spPr>
          <a:xfrm rot="-2577275">
            <a:off x="4456748" y="2914333"/>
            <a:ext cx="280987" cy="100012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7" name="AutoShape 17" title=""/>
          <p:cNvSpPr/>
          <p:nvPr>
            <p:custDataLst>
              <p:tags r:id="rId9"/>
            </p:custDataLst>
          </p:nvPr>
        </p:nvSpPr>
        <p:spPr>
          <a:xfrm rot="-2577275">
            <a:off x="4404360" y="3188970"/>
            <a:ext cx="384175" cy="289560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8" name="AutoShape 17" title=""/>
          <p:cNvSpPr/>
          <p:nvPr>
            <p:custDataLst>
              <p:tags r:id="rId10"/>
            </p:custDataLst>
          </p:nvPr>
        </p:nvSpPr>
        <p:spPr>
          <a:xfrm rot="-2577275">
            <a:off x="4003358" y="4084003"/>
            <a:ext cx="280987" cy="100012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9" name="AutoShape 17" title=""/>
          <p:cNvSpPr/>
          <p:nvPr>
            <p:custDataLst>
              <p:tags r:id="rId11"/>
            </p:custDataLst>
          </p:nvPr>
        </p:nvSpPr>
        <p:spPr>
          <a:xfrm rot="-2577275">
            <a:off x="4558983" y="4543743"/>
            <a:ext cx="280987" cy="100012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0" name="AutoShape 17" title=""/>
          <p:cNvSpPr/>
          <p:nvPr>
            <p:custDataLst>
              <p:tags r:id="rId12"/>
            </p:custDataLst>
          </p:nvPr>
        </p:nvSpPr>
        <p:spPr>
          <a:xfrm rot="-2577275">
            <a:off x="4558983" y="4936808"/>
            <a:ext cx="280987" cy="100012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" name="AutoShape 17" title=""/>
          <p:cNvSpPr/>
          <p:nvPr>
            <p:custDataLst>
              <p:tags r:id="rId13"/>
            </p:custDataLst>
          </p:nvPr>
        </p:nvSpPr>
        <p:spPr>
          <a:xfrm rot="-2577275">
            <a:off x="4558983" y="5367973"/>
            <a:ext cx="280987" cy="100012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2" name="AutoShape 17" title=""/>
          <p:cNvSpPr/>
          <p:nvPr>
            <p:custDataLst>
              <p:tags r:id="rId14"/>
            </p:custDataLst>
          </p:nvPr>
        </p:nvSpPr>
        <p:spPr>
          <a:xfrm rot="-2577275">
            <a:off x="4575175" y="5735955"/>
            <a:ext cx="279400" cy="146685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3" name="AutoShape 17" title=""/>
          <p:cNvSpPr/>
          <p:nvPr>
            <p:custDataLst>
              <p:tags r:id="rId15"/>
            </p:custDataLst>
          </p:nvPr>
        </p:nvSpPr>
        <p:spPr>
          <a:xfrm rot="-2577275">
            <a:off x="7437438" y="6134418"/>
            <a:ext cx="280987" cy="100012"/>
          </a:xfrm>
          <a:prstGeom prst="curvedUpArrow">
            <a:avLst>
              <a:gd name="adj1" fmla="val 3332"/>
              <a:gd name="adj2" fmla="val 112381"/>
              <a:gd name="adj3" fmla="val 74236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483" name="AutoShape 3" title=""/>
          <p:cNvSpPr/>
          <p:nvPr>
            <p:custDataLst>
              <p:tags r:id="rId16"/>
            </p:custDataLst>
          </p:nvPr>
        </p:nvSpPr>
        <p:spPr>
          <a:xfrm rot="2848173">
            <a:off x="8524875" y="1683703"/>
            <a:ext cx="320675" cy="69850"/>
          </a:xfrm>
          <a:prstGeom prst="curvedDownArrow">
            <a:avLst>
              <a:gd name="adj1" fmla="val 5444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4" name="AutoShape 3" title=""/>
          <p:cNvSpPr/>
          <p:nvPr>
            <p:custDataLst>
              <p:tags r:id="rId17"/>
            </p:custDataLst>
          </p:nvPr>
        </p:nvSpPr>
        <p:spPr>
          <a:xfrm rot="2848173">
            <a:off x="8467725" y="2156778"/>
            <a:ext cx="320675" cy="69850"/>
          </a:xfrm>
          <a:prstGeom prst="curvedDownArrow">
            <a:avLst>
              <a:gd name="adj1" fmla="val 183636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5" name="AutoShape 3" title=""/>
          <p:cNvSpPr/>
          <p:nvPr>
            <p:custDataLst>
              <p:tags r:id="rId18"/>
            </p:custDataLst>
          </p:nvPr>
        </p:nvSpPr>
        <p:spPr>
          <a:xfrm rot="2848173">
            <a:off x="7547610" y="2525078"/>
            <a:ext cx="320675" cy="69850"/>
          </a:xfrm>
          <a:prstGeom prst="curvedDownArrow">
            <a:avLst>
              <a:gd name="adj1" fmla="val 183636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6" name="AutoShape 3" title=""/>
          <p:cNvSpPr/>
          <p:nvPr>
            <p:custDataLst>
              <p:tags r:id="rId19"/>
            </p:custDataLst>
          </p:nvPr>
        </p:nvSpPr>
        <p:spPr>
          <a:xfrm rot="2848173">
            <a:off x="7420610" y="2939098"/>
            <a:ext cx="320675" cy="69850"/>
          </a:xfrm>
          <a:prstGeom prst="curvedDownArrow">
            <a:avLst>
              <a:gd name="adj1" fmla="val 183636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7" name="AutoShape 3" title=""/>
          <p:cNvSpPr/>
          <p:nvPr>
            <p:custDataLst>
              <p:tags r:id="rId20"/>
            </p:custDataLst>
          </p:nvPr>
        </p:nvSpPr>
        <p:spPr>
          <a:xfrm rot="2848173">
            <a:off x="7420610" y="3299143"/>
            <a:ext cx="320675" cy="69850"/>
          </a:xfrm>
          <a:prstGeom prst="curvedDownArrow">
            <a:avLst>
              <a:gd name="adj1" fmla="val 183636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8" name="AutoShape 3" title=""/>
          <p:cNvSpPr/>
          <p:nvPr>
            <p:custDataLst>
              <p:tags r:id="rId21"/>
            </p:custDataLst>
          </p:nvPr>
        </p:nvSpPr>
        <p:spPr>
          <a:xfrm rot="2848173">
            <a:off x="7414895" y="3720148"/>
            <a:ext cx="320675" cy="69850"/>
          </a:xfrm>
          <a:prstGeom prst="curvedDownArrow">
            <a:avLst>
              <a:gd name="adj1" fmla="val 5444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9" name="AutoShape 3" title=""/>
          <p:cNvSpPr/>
          <p:nvPr>
            <p:custDataLst>
              <p:tags r:id="rId22"/>
            </p:custDataLst>
          </p:nvPr>
        </p:nvSpPr>
        <p:spPr>
          <a:xfrm rot="2848173">
            <a:off x="6972300" y="4173538"/>
            <a:ext cx="320675" cy="69850"/>
          </a:xfrm>
          <a:prstGeom prst="curvedDownArrow">
            <a:avLst>
              <a:gd name="adj1" fmla="val 183636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0" name="AutoShape 3" title=""/>
          <p:cNvSpPr/>
          <p:nvPr>
            <p:custDataLst>
              <p:tags r:id="rId23"/>
            </p:custDataLst>
          </p:nvPr>
        </p:nvSpPr>
        <p:spPr>
          <a:xfrm rot="2848173">
            <a:off x="7547610" y="4549458"/>
            <a:ext cx="320675" cy="69850"/>
          </a:xfrm>
          <a:prstGeom prst="curvedDownArrow">
            <a:avLst>
              <a:gd name="adj1" fmla="val 5444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1" name="AutoShape 3" title=""/>
          <p:cNvSpPr/>
          <p:nvPr>
            <p:custDataLst>
              <p:tags r:id="rId24"/>
            </p:custDataLst>
          </p:nvPr>
        </p:nvSpPr>
        <p:spPr>
          <a:xfrm rot="2848173">
            <a:off x="7547610" y="4961573"/>
            <a:ext cx="320675" cy="69850"/>
          </a:xfrm>
          <a:prstGeom prst="curvedDownArrow">
            <a:avLst>
              <a:gd name="adj1" fmla="val 5444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2" name="AutoShape 3" title=""/>
          <p:cNvSpPr/>
          <p:nvPr>
            <p:custDataLst>
              <p:tags r:id="rId25"/>
            </p:custDataLst>
          </p:nvPr>
        </p:nvSpPr>
        <p:spPr>
          <a:xfrm rot="2848173">
            <a:off x="7547610" y="5373688"/>
            <a:ext cx="320675" cy="69850"/>
          </a:xfrm>
          <a:prstGeom prst="curvedDownArrow">
            <a:avLst>
              <a:gd name="adj1" fmla="val 5444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3" name="AutoShape 3" title=""/>
          <p:cNvSpPr/>
          <p:nvPr>
            <p:custDataLst>
              <p:tags r:id="rId26"/>
            </p:custDataLst>
          </p:nvPr>
        </p:nvSpPr>
        <p:spPr>
          <a:xfrm rot="2848173">
            <a:off x="7547610" y="5657533"/>
            <a:ext cx="320675" cy="69850"/>
          </a:xfrm>
          <a:prstGeom prst="curvedDownArrow">
            <a:avLst>
              <a:gd name="adj1" fmla="val 5444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4" name="AutoShape 3" title=""/>
          <p:cNvSpPr/>
          <p:nvPr>
            <p:custDataLst>
              <p:tags r:id="rId27"/>
            </p:custDataLst>
          </p:nvPr>
        </p:nvSpPr>
        <p:spPr>
          <a:xfrm rot="2848173">
            <a:off x="4536440" y="3720783"/>
            <a:ext cx="320675" cy="69850"/>
          </a:xfrm>
          <a:prstGeom prst="curvedDownArrow">
            <a:avLst>
              <a:gd name="adj1" fmla="val 5444"/>
              <a:gd name="adj2" fmla="val 229545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5" name="AutoShape 3" title=""/>
          <p:cNvSpPr/>
          <p:nvPr>
            <p:custDataLst>
              <p:tags r:id="rId28"/>
            </p:custDataLst>
          </p:nvPr>
        </p:nvSpPr>
        <p:spPr>
          <a:xfrm rot="2848173">
            <a:off x="4439920" y="6065203"/>
            <a:ext cx="320675" cy="69850"/>
          </a:xfrm>
          <a:prstGeom prst="curvedDownArrow">
            <a:avLst>
              <a:gd name="adj1" fmla="val 5444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26" name="AutoShape 3" title=""/>
          <p:cNvSpPr/>
          <p:nvPr>
            <p:custDataLst>
              <p:tags r:id="rId29"/>
            </p:custDataLst>
          </p:nvPr>
        </p:nvSpPr>
        <p:spPr>
          <a:xfrm rot="2848173">
            <a:off x="4536440" y="6502718"/>
            <a:ext cx="320675" cy="69850"/>
          </a:xfrm>
          <a:prstGeom prst="curvedDownArrow">
            <a:avLst>
              <a:gd name="adj1" fmla="val 5444"/>
              <a:gd name="adj2" fmla="val 183636"/>
              <a:gd name="adj3" fmla="val 34898"/>
            </a:avLst>
          </a:prstGeom>
          <a:solidFill>
            <a:srgbClr val="FFFFFF"/>
          </a:solidFill>
          <a:ln w="9525" cap="flat" cmpd="sng">
            <a:solidFill>
              <a:srgbClr val="FF0000"/>
            </a:solidFill>
            <a:prstDash val="solid"/>
            <a:miter/>
            <a:headEnd type="none" w="med" len="med"/>
            <a:tailEnd type="none" w="med" len="med"/>
          </a:ln>
        </p:spPr>
        <p:txBody>
          <a:bodyPr/>
          <a:lstStyle/>
          <a:p>
            <a:endParaRPr lang="zh-CN" altLang="en-US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pic>
        <p:nvPicPr>
          <p:cNvPr id="22530" name="Picture 2" title=""/>
          <p:cNvPicPr>
            <a:picLocks noChangeAspect="1" noChangeArrowheads="1"/>
          </p:cNvPicPr>
          <p:nvPr>
            <p:custDataLst>
              <p:tags r:id="rId31"/>
            </p:custDataLst>
          </p:nvPr>
        </p:nvPicPr>
        <p:blipFill>
          <a:blip r:embed="rId30"/>
          <a:stretch>
            <a:fillRect/>
          </a:stretch>
        </p:blipFill>
        <p:spPr bwMode="auto">
          <a:xfrm>
            <a:off x="8918089" y="471133"/>
            <a:ext cx="3273911" cy="6386867"/>
          </a:xfrm>
          <a:prstGeom prst="rect">
            <a:avLst/>
          </a:prstGeom>
          <a:noFill/>
        </p:spPr>
      </p:pic>
    </p:spTree>
    <p:custDataLst>
      <p:tags r:id="rId32"/>
    </p:custDataLst>
    <p:extLst>
      <p:ext uri="{BB962C8B-B14F-4D97-AF65-F5344CB8AC3E}">
        <p14:creationId xmlns:p14="http://schemas.microsoft.com/office/powerpoint/2010/main" val="3168122708"/>
      </p:ext>
    </p:extLst>
  </p:cSld>
  <p:clrMapOvr>
    <a:masterClrMapping/>
  </p:clrMapOvr>
  <p:transition/>
  <p:timing/>
</p:sld>
</file>

<file path=ppt/slides/slide1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8851" name="Text Box 3" title=""/>
          <p:cNvSpPr txBox="1">
            <a:spLocks noChangeArrowheads="1"/>
          </p:cNvSpPr>
          <p:nvPr>
            <p:custDataLst>
              <p:tags r:id="rId3"/>
            </p:custDataLst>
          </p:nvPr>
        </p:nvSpPr>
        <p:spPr bwMode="auto">
          <a:xfrm>
            <a:off x="1249680" y="49530"/>
            <a:ext cx="9854565" cy="6808470"/>
          </a:xfrm>
          <a:prstGeom prst="rect">
            <a:avLst/>
          </a:prstGeom>
          <a:noFill/>
          <a:ln w="9525">
            <a:noFill/>
            <a:miter lim="800000"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bg1"/>
                </a:solidFill>
              </a14:hiddenFill>
            </a:ext>
          </a:extLst>
        </p:spPr>
        <p:txBody>
          <a:bodyPr wrap="square" lIns="91653" tIns="45826" rIns="91653" bIns="45826">
            <a:spAutoFit/>
          </a:bodyPr>
          <a:lstStyle/>
          <a:p>
            <a:pPr>
              <a:lnSpc>
                <a:spcPct val="130000"/>
              </a:lnSpc>
              <a:defRPr/>
            </a:pPr>
            <a:r>
              <a:rPr lang="zh-CN" altLang="en-US" sz="2800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君不见，黄河之水天上来，奔流到海不复回！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>
                <a:solidFill>
                  <a:srgbClr val="7030A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君不见，高堂明镜悲白发，朝如青丝暮成雪！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人生得意须尽欢，莫使金樽空对月。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天生我材必有用，千金散尽还复来。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烹羊宰牛且为乐，会须一饮三百杯。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>
                <a:solidFill>
                  <a:srgbClr val="56CA95">
                    <a:lumMod val="50000"/>
                  </a:srgb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岑夫子，丹丘生。将进酒，杯莫停。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>
                <a:solidFill>
                  <a:srgbClr val="56CA95">
                    <a:lumMod val="50000"/>
                  </a:srgbClr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与君歌一曲，请君为我倾耳听。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钟鼓馔玉不足贵，但愿长醉不愿醒。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古来圣贤皆寂寞，惟有饮者留其名。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陈王昔时宴平乐，斗酒十千恣欢谑。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>
                <a:solidFill>
                  <a:srgbClr val="00B0F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主人何为言少钱？径须沽取对君酌。</a:t>
            </a:r>
          </a:p>
          <a:p>
            <a:pPr>
              <a:lnSpc>
                <a:spcPct val="130000"/>
              </a:lnSpc>
              <a:defRPr/>
            </a:pPr>
            <a:r>
              <a:rPr lang="zh-CN" altLang="en-US" sz="2800">
                <a:solidFill>
                  <a:srgbClr val="00B0F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五花马，千金裘。呼儿将出换美酒，与尔同销万古愁。 </a:t>
            </a:r>
          </a:p>
        </p:txBody>
      </p:sp>
      <p:sp>
        <p:nvSpPr>
          <p:cNvPr id="3" name="椭圆 2" title=""/>
          <p:cNvSpPr/>
          <p:nvPr>
            <p:custDataLst>
              <p:tags r:id="rId4"/>
            </p:custDataLst>
          </p:nvPr>
        </p:nvSpPr>
        <p:spPr>
          <a:xfrm>
            <a:off x="4137025" y="669925"/>
            <a:ext cx="513715" cy="530860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4" name="椭圆 3" title=""/>
          <p:cNvSpPr/>
          <p:nvPr>
            <p:custDataLst>
              <p:tags r:id="rId5"/>
            </p:custDataLst>
          </p:nvPr>
        </p:nvSpPr>
        <p:spPr>
          <a:xfrm>
            <a:off x="9089390" y="6223000"/>
            <a:ext cx="530860" cy="530860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5" name="椭圆 4" title=""/>
          <p:cNvSpPr/>
          <p:nvPr>
            <p:custDataLst>
              <p:tags r:id="rId6"/>
            </p:custDataLst>
          </p:nvPr>
        </p:nvSpPr>
        <p:spPr>
          <a:xfrm>
            <a:off x="3406775" y="2324100"/>
            <a:ext cx="530860" cy="530860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7" name="椭圆 6" title=""/>
          <p:cNvSpPr/>
          <p:nvPr>
            <p:custDataLst>
              <p:tags r:id="rId7"/>
            </p:custDataLst>
          </p:nvPr>
        </p:nvSpPr>
        <p:spPr>
          <a:xfrm>
            <a:off x="3093720" y="4456430"/>
            <a:ext cx="843915" cy="748665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8" name="椭圆 7" title=""/>
          <p:cNvSpPr/>
          <p:nvPr>
            <p:custDataLst>
              <p:tags r:id="rId8"/>
            </p:custDataLst>
          </p:nvPr>
        </p:nvSpPr>
        <p:spPr>
          <a:xfrm>
            <a:off x="8063230" y="10009505"/>
            <a:ext cx="843915" cy="843915"/>
          </a:xfrm>
          <a:prstGeom prst="ellipse">
            <a:avLst/>
          </a:prstGeom>
          <a:noFill/>
          <a:ln w="38100">
            <a:solidFill>
              <a:srgbClr val="C00000"/>
            </a:solidFill>
          </a:ln>
          <a:extLst>
            <a:ext uri="{909E8E84-426E-40DD-AFC4-6F175D3DCCD1}">
              <a14:hiddenFill xmlns:a14="http://schemas.microsoft.com/office/drawing/2010/main">
                <a:solidFill>
                  <a:schemeClr val="accent2">
                    <a:lumMod val="20000"/>
                    <a:lumOff val="80000"/>
                  </a:schemeClr>
                </a:solidFill>
              </a14:hiddenFill>
            </a:ext>
          </a:ex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srgbClr val="FFFFFF"/>
              </a:solidFill>
            </a:endParaRPr>
          </a:p>
        </p:txBody>
      </p:sp>
      <p:sp>
        <p:nvSpPr>
          <p:cNvPr id="9" name="文本框 8" title=""/>
          <p:cNvSpPr txBox="1"/>
          <p:nvPr>
            <p:custDataLst>
              <p:tags r:id="rId9"/>
            </p:custDataLst>
          </p:nvPr>
        </p:nvSpPr>
        <p:spPr>
          <a:xfrm>
            <a:off x="8162290" y="1924050"/>
            <a:ext cx="3751580" cy="200152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1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en-US" sz="3600" smtClean="0">
                <a:solidFill>
                  <a:srgbClr val="FF0000"/>
                </a:solidFill>
                <a:latin typeface="汉仪魏碑简" panose="02010600000101010101" charset="-128"/>
                <a:ea typeface="汉仪魏碑简" panose="02010600000101010101" charset="-128"/>
                <a:cs typeface="楷体" panose="02010609060101010101" pitchFamily="49" charset="-122"/>
                <a:sym typeface="Wingdings" panose="05000000000000000000" pitchFamily="2" charset="2"/>
              </a:rPr>
              <a:t>请你找出诗中最能体现作者情感的字词</a:t>
            </a:r>
            <a:r>
              <a:rPr lang="zh-CN" altLang="en-US" sz="3600">
                <a:solidFill>
                  <a:srgbClr val="FF0000"/>
                </a:solidFill>
                <a:latin typeface="汉仪魏碑简" panose="02010600000101010101" charset="-128"/>
                <a:ea typeface="汉仪魏碑简" panose="02010600000101010101" charset="-128"/>
                <a:cs typeface="楷体" panose="02010609060101010101" pitchFamily="49" charset="-122"/>
                <a:sym typeface="Wingdings" panose="05000000000000000000" pitchFamily="2" charset="2"/>
              </a:rPr>
              <a:t>。</a:t>
            </a:r>
          </a:p>
        </p:txBody>
      </p:sp>
      <p:sp>
        <p:nvSpPr>
          <p:cNvPr id="78857" name="Oval 9" title=""/>
          <p:cNvSpPr/>
          <p:nvPr>
            <p:custDataLst>
              <p:tags r:id="rId10"/>
            </p:custDataLst>
          </p:nvPr>
        </p:nvSpPr>
        <p:spPr>
          <a:xfrm>
            <a:off x="0" y="4456430"/>
            <a:ext cx="1287145" cy="646430"/>
          </a:xfrm>
          <a:prstGeom prst="ellipse">
            <a:avLst/>
          </a:prstGeom>
          <a:noFill/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91661" tIns="45829" rIns="91661" bIns="45829" anchor="ctr"/>
          <a:lstStyle/>
          <a:p>
            <a:pPr algn="ctr"/>
            <a:r>
              <a:rPr lang="zh-CN" altLang="en-US" sz="28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愤</a:t>
            </a:r>
            <a:r>
              <a:rPr lang="zh-CN" altLang="en-US" sz="280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  <a:sym typeface="+mn-ea"/>
              </a:rPr>
              <a:t>激</a:t>
            </a:r>
            <a:endParaRPr lang="zh-CN" altLang="en-US" sz="2800">
              <a:solidFill>
                <a:srgbClr val="000000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</p:txBody>
      </p:sp>
      <p:sp>
        <p:nvSpPr>
          <p:cNvPr id="78858" name="Oval 10" title=""/>
          <p:cNvSpPr/>
          <p:nvPr>
            <p:custDataLst>
              <p:tags r:id="rId11"/>
            </p:custDataLst>
          </p:nvPr>
        </p:nvSpPr>
        <p:spPr>
          <a:xfrm>
            <a:off x="7777480" y="5025390"/>
            <a:ext cx="1398270" cy="727075"/>
          </a:xfrm>
          <a:prstGeom prst="ellipse">
            <a:avLst/>
          </a:prstGeom>
          <a:noFill/>
          <a:ln w="34925" cap="flat" cmpd="sng">
            <a:solidFill>
              <a:srgbClr val="FF0000"/>
            </a:solidFill>
            <a:prstDash val="solid"/>
            <a:headEnd type="none" w="med" len="med"/>
            <a:tailEnd type="none" w="med" len="med"/>
          </a:ln>
        </p:spPr>
        <p:txBody>
          <a:bodyPr wrap="none" lIns="91661" tIns="45829" rIns="91661" bIns="45829" anchor="ctr"/>
          <a:lstStyle/>
          <a:p>
            <a:pPr algn="ctr"/>
            <a:r>
              <a:rPr lang="zh-CN" altLang="en-US" sz="3610">
                <a:solidFill>
                  <a:srgbClr val="00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狂放</a:t>
            </a:r>
          </a:p>
        </p:txBody>
      </p:sp>
      <p:sp>
        <p:nvSpPr>
          <p:cNvPr id="17410" name="Text Box 2" title=""/>
          <p:cNvSpPr txBox="1"/>
          <p:nvPr>
            <p:custDataLst>
              <p:tags r:id="rId12"/>
            </p:custDataLst>
          </p:nvPr>
        </p:nvSpPr>
        <p:spPr>
          <a:xfrm>
            <a:off x="131445" y="1200785"/>
            <a:ext cx="902335" cy="2584450"/>
          </a:xfrm>
          <a:prstGeom prst="rect">
            <a:avLst/>
          </a:prstGeom>
          <a:noFill/>
          <a:ln w="9525">
            <a:noFill/>
          </a:ln>
        </p:spPr>
        <p:txBody>
          <a:bodyPr wrap="square" lIns="91653" tIns="45826" rIns="91653" bIns="45826">
            <a:spAutoFit/>
          </a:bodyPr>
          <a:lstStyle/>
          <a:p>
            <a:r>
              <a:rPr lang="zh-CN" altLang="en-US" sz="5400">
                <a:solidFill>
                  <a:srgbClr val="6096E6">
                    <a:lumMod val="50000"/>
                  </a:srgbClr>
                </a:solidFill>
                <a:latin typeface="汉仪字酷堂邓氏小楷简" panose="00020600040101010101" charset="-122"/>
                <a:ea typeface="汉仪字酷堂邓氏小楷简" panose="00020600040101010101" charset="-122"/>
              </a:rPr>
              <a:t>将进酒</a:t>
            </a:r>
          </a:p>
        </p:txBody>
      </p:sp>
    </p:spTree>
    <p:custDataLst>
      <p:tags r:id="rId13"/>
    </p:custDataLst>
    <p:extLst>
      <p:ext uri="{BB962C8B-B14F-4D97-AF65-F5344CB8AC3E}">
        <p14:creationId xmlns:p14="http://schemas.microsoft.com/office/powerpoint/2010/main" val="231931126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17" dur="2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2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27" dur="2000"/>
                                        <p:tgtEl>
                                          <p:spTgt spid="7885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 nodeType="clickPar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88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32" dur="2000"/>
                                        <p:tgtEl>
                                          <p:spTgt spid="7885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5" grpId="0" animBg="1"/>
      <p:bldP spid="7" grpId="0" animBg="1"/>
      <p:bldP spid="78857" grpId="0" animBg="1"/>
      <p:bldP spid="78858" grpId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18786" name="Rectangle 2" title=""/>
          <p:cNvSpPr>
            <a:spLocks noGrp="1"/>
          </p:cNvSpPr>
          <p:nvPr>
            <p:ph idx="4294967295"/>
            <p:custDataLst>
              <p:tags r:id="rId3"/>
            </p:custDataLst>
          </p:nvPr>
        </p:nvSpPr>
        <p:spPr>
          <a:xfrm>
            <a:off x="4492625" y="1038225"/>
            <a:ext cx="7228840" cy="5014595"/>
          </a:xfrm>
        </p:spPr>
        <p:txBody>
          <a:bodyPr vert="horz" wrap="square" lIns="91669" tIns="45834" rIns="91669" bIns="45834" anchor="t">
            <a:noAutofit/>
          </a:bodyPr>
          <a:lstStyle/>
          <a:p>
            <a:pPr>
              <a:buNone/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悲伤（开头四句）</a:t>
            </a:r>
            <a:r>
              <a:rPr lang="zh-CN" altLang="en-US" sz="2800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</a:t>
            </a:r>
          </a:p>
          <a:p>
            <a:pPr>
              <a:buNone/>
            </a:pPr>
            <a:r>
              <a:rPr lang="zh-CN" altLang="en-US" sz="2800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↓</a:t>
            </a:r>
          </a:p>
          <a:p>
            <a:pPr>
              <a:buNone/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欢乐</a:t>
            </a:r>
            <a:r>
              <a:rPr lang="zh-CN" altLang="en-US" sz="2800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</a:t>
            </a: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（“人生”以下六句） </a:t>
            </a:r>
            <a:endParaRPr lang="zh-CN" altLang="en-US" sz="2800">
              <a:solidFill>
                <a:srgbClr val="0000FF"/>
              </a:solidFill>
              <a:latin typeface="方正粗黑宋简体" panose="02000000000000000000" charset="-122"/>
              <a:ea typeface="方正粗黑宋简体" panose="02000000000000000000" charset="-122"/>
              <a:cs typeface="方正粗黑宋简体" panose="02000000000000000000" charset="-122"/>
            </a:endParaRPr>
          </a:p>
          <a:p>
            <a:pPr>
              <a:buNone/>
            </a:pPr>
            <a:r>
              <a:rPr lang="zh-CN" altLang="en-US" sz="2800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↓</a:t>
            </a:r>
          </a:p>
          <a:p>
            <a:pPr>
              <a:buNone/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愤激（“钟鼓”以下六句）</a:t>
            </a:r>
            <a:r>
              <a:rPr lang="zh-CN" altLang="en-US" sz="2800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</a:t>
            </a:r>
          </a:p>
          <a:p>
            <a:pPr>
              <a:buNone/>
            </a:pPr>
            <a:r>
              <a:rPr lang="zh-CN" altLang="en-US" sz="2800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↓</a:t>
            </a:r>
          </a:p>
          <a:p>
            <a:pPr>
              <a:buNone/>
            </a:pPr>
            <a:r>
              <a:rPr lang="zh-CN" altLang="en-US" sz="2800">
                <a:solidFill>
                  <a:srgbClr val="FF0000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狂放（“主人”句至结尾）</a:t>
            </a:r>
            <a:r>
              <a:rPr lang="zh-CN" altLang="en-US" sz="2800">
                <a:solidFill>
                  <a:srgbClr val="0000FF"/>
                </a:solidFill>
                <a:latin typeface="方正粗黑宋简体" panose="02000000000000000000" charset="-122"/>
                <a:ea typeface="方正粗黑宋简体" panose="02000000000000000000" charset="-122"/>
                <a:cs typeface="方正粗黑宋简体" panose="02000000000000000000" charset="-122"/>
              </a:rPr>
              <a:t>  </a:t>
            </a:r>
          </a:p>
        </p:txBody>
      </p:sp>
      <p:sp>
        <p:nvSpPr>
          <p:cNvPr id="118787" name="AutoShape 3" title=""/>
          <p:cNvSpPr/>
          <p:nvPr>
            <p:custDataLst>
              <p:tags r:id="rId4"/>
            </p:custDataLst>
          </p:nvPr>
        </p:nvSpPr>
        <p:spPr>
          <a:xfrm>
            <a:off x="3554730" y="1278890"/>
            <a:ext cx="262255" cy="4533265"/>
          </a:xfrm>
          <a:prstGeom prst="leftBrace">
            <a:avLst>
              <a:gd name="adj1" fmla="val 195976"/>
              <a:gd name="adj2" fmla="val 50000"/>
            </a:avLst>
          </a:prstGeom>
          <a:noFill/>
          <a:ln w="38100" cap="flat" cmpd="sng">
            <a:solidFill>
              <a:schemeClr val="accent2"/>
            </a:solidFill>
            <a:prstDash val="solid"/>
            <a:headEnd type="none" w="med" len="med"/>
            <a:tailEnd type="none" w="med" len="med"/>
          </a:ln>
        </p:spPr>
        <p:txBody>
          <a:bodyPr wrap="none" anchor="ctr"/>
          <a:lstStyle/>
          <a:p>
            <a:endParaRPr lang="zh-CN" altLang="en-US" sz="1805">
              <a:solidFill>
                <a:srgbClr val="000000"/>
              </a:solidFill>
              <a:latin typeface="Times New Roman" panose="02020603050405020304" pitchFamily="18" charset="0"/>
            </a:endParaRPr>
          </a:p>
        </p:txBody>
      </p:sp>
      <p:sp>
        <p:nvSpPr>
          <p:cNvPr id="118788" name="Text Box 4" title=""/>
          <p:cNvSpPr txBox="1"/>
          <p:nvPr>
            <p:custDataLst>
              <p:tags r:id="rId5"/>
            </p:custDataLst>
          </p:nvPr>
        </p:nvSpPr>
        <p:spPr>
          <a:xfrm>
            <a:off x="300414" y="192111"/>
            <a:ext cx="7471993" cy="583565"/>
          </a:xfrm>
          <a:prstGeom prst="rect">
            <a:avLst/>
          </a:prstGeom>
          <a:noFill/>
          <a:ln w="9525">
            <a:noFill/>
          </a:ln>
        </p:spPr>
        <p:txBody>
          <a:bodyPr>
            <a:spAutoFit/>
          </a:bodyPr>
          <a:lstStyle/>
          <a:p>
            <a:pPr>
              <a:spcBef>
                <a:spcPct val="50000"/>
              </a:spcBef>
            </a:pPr>
            <a:r>
              <a:rPr lang="zh-CN" altLang="en-US" sz="3200">
                <a:solidFill>
                  <a:srgbClr val="CC0000"/>
                </a:solidFill>
                <a:latin typeface="方正粗黑宋简体" panose="02000000000000000000" charset="-122"/>
                <a:ea typeface="方正粗黑宋简体" panose="02000000000000000000" charset="-122"/>
              </a:rPr>
              <a:t>梳理诗人情感变化的脉络：</a:t>
            </a:r>
          </a:p>
        </p:txBody>
      </p:sp>
      <p:sp>
        <p:nvSpPr>
          <p:cNvPr id="27653" name="Text Box 5" title=""/>
          <p:cNvSpPr txBox="1"/>
          <p:nvPr>
            <p:custDataLst>
              <p:tags r:id="rId6"/>
            </p:custDataLst>
          </p:nvPr>
        </p:nvSpPr>
        <p:spPr>
          <a:xfrm>
            <a:off x="2185035" y="2717165"/>
            <a:ext cx="1013460" cy="1423670"/>
          </a:xfrm>
          <a:prstGeom prst="rect">
            <a:avLst/>
          </a:prstGeom>
          <a:noFill/>
          <a:ln w="9525">
            <a:noFill/>
          </a:ln>
        </p:spPr>
        <p:txBody>
          <a:bodyPr vert="eaVert" wrap="square">
            <a:spAutoFit/>
          </a:bodyPr>
          <a:lstStyle/>
          <a:p>
            <a:pPr algn="ctr">
              <a:spcBef>
                <a:spcPct val="50000"/>
              </a:spcBef>
            </a:pPr>
            <a:r>
              <a:rPr lang="en-US" altLang="zh-CN" sz="5400">
                <a:solidFill>
                  <a:srgbClr val="0000FF"/>
                </a:solidFill>
                <a:latin typeface="汉仪魏碑简" panose="02010600000101010101" charset="-128"/>
                <a:ea typeface="汉仪魏碑简" panose="02010600000101010101" charset="-128"/>
                <a:cs typeface="汉仪魏碑简" panose="02010600000101010101" charset="-128"/>
              </a:rPr>
              <a:t> </a:t>
            </a:r>
            <a:r>
              <a:rPr lang="zh-CN" altLang="en-US" sz="5400">
                <a:solidFill>
                  <a:srgbClr val="0000FF"/>
                </a:solidFill>
                <a:latin typeface="汉仪魏碑简" panose="02010600000101010101" charset="-128"/>
                <a:ea typeface="汉仪魏碑简" panose="02010600000101010101" charset="-128"/>
                <a:cs typeface="汉仪魏碑简" panose="02010600000101010101" charset="-128"/>
              </a:rPr>
              <a:t>愁</a:t>
            </a:r>
          </a:p>
        </p:txBody>
      </p:sp>
      <p:pic>
        <p:nvPicPr>
          <p:cNvPr id="119" name="图片 118" title=""/>
          <p:cNvPicPr/>
          <p:nvPr>
            <p:custDataLst>
              <p:tags r:id="rId8"/>
            </p:custDataLst>
          </p:nvPr>
        </p:nvPicPr>
        <p:blipFill>
          <a:blip r:embed="rId7">
            <a:alphaModFix amt="60000"/>
            <a:clrChange>
              <a:clrFrom>
                <a:srgbClr val="FCFEF3">
                  <a:alpha val="100000"/>
                </a:srgbClr>
              </a:clrFrom>
              <a:clrTo>
                <a:srgbClr val="FCFEF3">
                  <a:alpha val="100000"/>
                  <a:alpha val="0"/>
                </a:srgbClr>
              </a:clrTo>
            </a:clrChange>
          </a:blip>
          <a:srcRect t="30324" b="13972"/>
          <a:stretch>
            <a:fillRect/>
          </a:stretch>
        </p:blipFill>
        <p:spPr>
          <a:xfrm>
            <a:off x="8075930" y="4187190"/>
            <a:ext cx="4168775" cy="2444115"/>
          </a:xfrm>
          <a:prstGeom prst="ellipse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334845290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1187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1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1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1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1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 nodeType="clickPar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2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2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2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0" end="0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 nodeType="clickPar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2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3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1" end="1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 nodeType="clickPar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37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38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39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0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2" end="2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45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46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47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48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9" fill="hold" nodeType="clickPar">
                      <p:stCondLst>
                        <p:cond delay="indefinite"/>
                      </p:stCondLst>
                      <p:childTnLst>
                        <p:par>
                          <p:cTn id="50" fill="hold">
                            <p:stCondLst>
                              <p:cond delay="0"/>
                            </p:stCondLst>
                            <p:childTnLst>
                              <p:par>
                                <p:cTn id="51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53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54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55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56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4" end="4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1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62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63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64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5" end="5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5" fill="hold" nodeType="clickPar">
                      <p:stCondLst>
                        <p:cond delay="indefinite"/>
                      </p:stCondLst>
                      <p:childTnLst>
                        <p:par>
                          <p:cTn id="66" fill="hold">
                            <p:stCondLst>
                              <p:cond delay="0"/>
                            </p:stCondLst>
                            <p:childTnLst>
                              <p:par>
                                <p:cTn id="67" presetID="34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from="(-#ppt_w/2)" to="(#ppt_x)" calcmode="lin" valueType="num">
                                      <p:cBhvr>
                                        <p:cTn id="69" dur="6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0" to="-1.0" calcmode="lin" valueType="num">
                                      <p:cBhvr>
                                        <p:cTn id="70" dur="200" decel="5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xshear</p:attrName>
                                        </p:attrNameLst>
                                      </p:cBhvr>
                                    </p:anim>
                                    <p:animScale>
                                      <p:cBhvr>
                                        <p:cTn id="71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</p:cBhvr>
                                      <p:from x="100000" y="100000"/>
                                      <p:to x="80000" y="100000"/>
                                    </p:animScale>
                                    <p:anim by="(#ppt_h/3+#ppt_w*0.1)" calcmode="lin" valueType="num">
                                      <p:cBhvr additive="sum">
                                        <p:cTn id="72" dur="200" decel="100000" autoRev="1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18786">
                                            <p:txEl>
                                              <p:pRg st="6" end="6"/>
                                            </p:txEl>
                                          </p:spTgt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 nodeType="clickPar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4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6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ox(in)">
                                      <p:cBhvr>
                                        <p:cTn id="77" dur="2000"/>
                                        <p:tgtEl>
                                          <p:spTgt spid="276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8786" grpId="0" uiExpand="1" build="p"/>
      <p:bldP spid="118787" grpId="0" animBg="1"/>
      <p:bldP spid="118788" grpId="0"/>
      <p:bldP spid="27653" grpId="0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>
            <p:custDataLst>
              <p:tags r:id="rId3"/>
            </p:custDataLst>
          </p:nvPr>
        </p:nvSpPr>
        <p:spPr>
          <a:xfrm>
            <a:off x="311150" y="1106170"/>
            <a:ext cx="420814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FFFFFF">
                    <a:lumMod val="95000"/>
                  </a:srgbClr>
                </a:solidFill>
                <a:latin typeface="汉仪魏碑简" panose="02010600000101010101" charset="-128"/>
                <a:ea typeface="汉仪魏碑简" panose="02010600000101010101" charset="-128"/>
                <a:cs typeface="汉仪魏碑简" panose="02010600000101010101" charset="-128"/>
                <a:sym typeface="+mn-ea"/>
              </a:rPr>
              <a:t>主人何为言少钱，</a:t>
            </a:r>
            <a:endParaRPr lang="zh-CN" altLang="en-US" sz="3200" b="1">
              <a:solidFill>
                <a:srgbClr val="FFFFFF">
                  <a:lumMod val="95000"/>
                </a:srgbClr>
              </a:solidFill>
              <a:latin typeface="汉仪魏碑简" panose="02010600000101010101" charset="-128"/>
              <a:ea typeface="汉仪魏碑简" panose="02010600000101010101" charset="-128"/>
              <a:cs typeface="汉仪魏碑简" panose="02010600000101010101" charset="-128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FFFFFF">
                    <a:lumMod val="95000"/>
                  </a:srgbClr>
                </a:solidFill>
                <a:latin typeface="汉仪魏碑简" panose="02010600000101010101" charset="-128"/>
                <a:ea typeface="汉仪魏碑简" panose="02010600000101010101" charset="-128"/>
                <a:cs typeface="汉仪魏碑简" panose="02010600000101010101" charset="-128"/>
                <a:sym typeface="+mn-ea"/>
              </a:rPr>
              <a:t>径须沽取对君酌。</a:t>
            </a:r>
            <a:endParaRPr lang="zh-CN" altLang="en-US" sz="3200" b="1">
              <a:solidFill>
                <a:srgbClr val="FFFFFF">
                  <a:lumMod val="95000"/>
                </a:srgbClr>
              </a:solidFill>
              <a:latin typeface="汉仪魏碑简" panose="02010600000101010101" charset="-128"/>
              <a:ea typeface="汉仪魏碑简" panose="02010600000101010101" charset="-128"/>
              <a:cs typeface="汉仪魏碑简" panose="02010600000101010101" charset="-128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FFFFFF">
                    <a:lumMod val="95000"/>
                  </a:srgbClr>
                </a:solidFill>
                <a:latin typeface="汉仪魏碑简" panose="02010600000101010101" charset="-128"/>
                <a:ea typeface="汉仪魏碑简" panose="02010600000101010101" charset="-128"/>
                <a:cs typeface="汉仪魏碑简" panose="02010600000101010101" charset="-128"/>
                <a:sym typeface="+mn-ea"/>
              </a:rPr>
              <a:t>五花马，千金裘，</a:t>
            </a:r>
            <a:endParaRPr lang="zh-CN" altLang="en-US" sz="3200" b="1">
              <a:solidFill>
                <a:srgbClr val="FFFFFF">
                  <a:lumMod val="95000"/>
                </a:srgbClr>
              </a:solidFill>
              <a:latin typeface="汉仪魏碑简" panose="02010600000101010101" charset="-128"/>
              <a:ea typeface="汉仪魏碑简" panose="02010600000101010101" charset="-128"/>
              <a:cs typeface="汉仪魏碑简" panose="02010600000101010101" charset="-128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FFFFFF">
                    <a:lumMod val="95000"/>
                  </a:srgbClr>
                </a:solidFill>
                <a:latin typeface="汉仪魏碑简" panose="02010600000101010101" charset="-128"/>
                <a:ea typeface="汉仪魏碑简" panose="02010600000101010101" charset="-128"/>
                <a:cs typeface="汉仪魏碑简" panose="02010600000101010101" charset="-128"/>
                <a:sym typeface="+mn-ea"/>
              </a:rPr>
              <a:t>呼儿将出换美酒，</a:t>
            </a:r>
            <a:endParaRPr lang="zh-CN" altLang="en-US" sz="3200" b="1">
              <a:solidFill>
                <a:srgbClr val="FFFFFF">
                  <a:lumMod val="95000"/>
                </a:srgbClr>
              </a:solidFill>
              <a:latin typeface="汉仪魏碑简" panose="02010600000101010101" charset="-128"/>
              <a:ea typeface="汉仪魏碑简" panose="02010600000101010101" charset="-128"/>
              <a:cs typeface="汉仪魏碑简" panose="02010600000101010101" charset="-128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 b="1">
                <a:solidFill>
                  <a:srgbClr val="FFFFFF">
                    <a:lumMod val="95000"/>
                  </a:srgbClr>
                </a:solidFill>
                <a:latin typeface="汉仪魏碑简" panose="02010600000101010101" charset="-128"/>
                <a:ea typeface="汉仪魏碑简" panose="02010600000101010101" charset="-128"/>
                <a:cs typeface="汉仪魏碑简" panose="02010600000101010101" charset="-128"/>
                <a:sym typeface="+mn-ea"/>
              </a:rPr>
              <a:t>与尔同销万古愁。</a:t>
            </a:r>
          </a:p>
        </p:txBody>
      </p:sp>
      <p:sp>
        <p:nvSpPr>
          <p:cNvPr id="5" name="Text Box 3" title=""/>
          <p:cNvSpPr/>
          <p:nvPr>
            <p:custDataLst>
              <p:tags r:id="rId4"/>
            </p:custDataLst>
          </p:nvPr>
        </p:nvSpPr>
        <p:spPr>
          <a:xfrm>
            <a:off x="3551555" y="2235835"/>
            <a:ext cx="3770630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高堂明镜悲白发，</a:t>
            </a:r>
          </a:p>
          <a:p>
            <a:pPr eaLnBrk="1" hangingPunct="1"/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朝如青丝暮成雪。</a:t>
            </a:r>
          </a:p>
        </p:txBody>
      </p:sp>
      <p:sp>
        <p:nvSpPr>
          <p:cNvPr id="6" name="Text Box 5" title=""/>
          <p:cNvSpPr/>
          <p:nvPr>
            <p:custDataLst>
              <p:tags r:id="rId5"/>
            </p:custDataLst>
          </p:nvPr>
        </p:nvSpPr>
        <p:spPr>
          <a:xfrm>
            <a:off x="3334385" y="1645285"/>
            <a:ext cx="4284980" cy="583565"/>
          </a:xfrm>
          <a:prstGeom prst="rect">
            <a:avLst/>
          </a:prstGeom>
          <a:solidFill>
            <a:schemeClr val="bg1">
              <a:lumMod val="95000"/>
              <a:alpha val="60000"/>
            </a:schemeClr>
          </a:solidFill>
          <a:ln w="12700" cmpd="sng">
            <a:solidFill>
              <a:schemeClr val="accent1">
                <a:shade val="50000"/>
              </a:schemeClr>
            </a:solidFill>
            <a:prstDash val="dashDot"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韶光易逝，人生易老</a:t>
            </a:r>
          </a:p>
        </p:txBody>
      </p:sp>
      <p:sp>
        <p:nvSpPr>
          <p:cNvPr id="15" name="Text Box 6" title=""/>
          <p:cNvSpPr/>
          <p:nvPr>
            <p:custDataLst>
              <p:tags r:id="rId6"/>
            </p:custDataLst>
          </p:nvPr>
        </p:nvSpPr>
        <p:spPr>
          <a:xfrm>
            <a:off x="3338195" y="3319145"/>
            <a:ext cx="4124325" cy="583565"/>
          </a:xfrm>
          <a:prstGeom prst="rect">
            <a:avLst/>
          </a:prstGeom>
          <a:noFill/>
          <a:ln w="12700" cmpd="sng">
            <a:solidFill>
              <a:schemeClr val="accent1">
                <a:shade val="50000"/>
              </a:schemeClr>
            </a:solidFill>
            <a:prstDash val="lgDashDotDot"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33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壮志未酬，怀才不遇</a:t>
            </a:r>
          </a:p>
        </p:txBody>
      </p:sp>
      <p:sp>
        <p:nvSpPr>
          <p:cNvPr id="16" name="Text Box 7" title=""/>
          <p:cNvSpPr/>
          <p:nvPr>
            <p:custDataLst>
              <p:tags r:id="rId7"/>
            </p:custDataLst>
          </p:nvPr>
        </p:nvSpPr>
        <p:spPr>
          <a:xfrm>
            <a:off x="3562985" y="3814445"/>
            <a:ext cx="3197225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天生我材必有用，</a:t>
            </a:r>
          </a:p>
          <a:p>
            <a:pPr eaLnBrk="1" hangingPunct="1"/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千金散尽还复来。</a:t>
            </a:r>
          </a:p>
        </p:txBody>
      </p:sp>
      <p:sp>
        <p:nvSpPr>
          <p:cNvPr id="17" name="Text Box 8" title=""/>
          <p:cNvSpPr/>
          <p:nvPr>
            <p:custDataLst>
              <p:tags r:id="rId8"/>
            </p:custDataLst>
          </p:nvPr>
        </p:nvSpPr>
        <p:spPr>
          <a:xfrm>
            <a:off x="3466465" y="5462270"/>
            <a:ext cx="3133090" cy="1076325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/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古来圣贤皆寂寞，</a:t>
            </a:r>
          </a:p>
          <a:p>
            <a:pPr eaLnBrk="1" hangingPunct="1"/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Wingdings" panose="05000000000000000000" charset="0"/>
              </a:rPr>
              <a:t>惟有饮者留其名。</a:t>
            </a:r>
          </a:p>
        </p:txBody>
      </p:sp>
      <p:sp>
        <p:nvSpPr>
          <p:cNvPr id="21" name="Text Box 12" title=""/>
          <p:cNvSpPr/>
          <p:nvPr>
            <p:custDataLst>
              <p:tags r:id="rId9"/>
            </p:custDataLst>
          </p:nvPr>
        </p:nvSpPr>
        <p:spPr>
          <a:xfrm>
            <a:off x="540385" y="3319145"/>
            <a:ext cx="675005" cy="1027430"/>
          </a:xfrm>
          <a:prstGeom prst="rect">
            <a:avLst/>
          </a:prstGeom>
          <a:noFill/>
          <a:ln>
            <a:noFill/>
            <a:miter lim="800000"/>
          </a:ln>
        </p:spPr>
        <p:txBody>
          <a:bodyPr vert="eaVert" wrap="square">
            <a:spAutoFit/>
          </a:bodyPr>
          <a:lstStyle>
            <a:defPPr>
              <a:defRPr lang="zh-CN"/>
            </a:defPPr>
            <a:lvl1pPr marL="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4572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9144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3716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1828800" indent="0" algn="l" defTabSz="914400" rtl="0" eaLnBrk="0" fontAlgn="base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defRPr kumimoji="0" lang="zh-CN" altLang="en-US" sz="1800" b="0" i="0" u="none" baseline="0">
                <a:solidFill>
                  <a:schemeClr val="tx1"/>
                </a:solidFill>
                <a:effectLst/>
                <a:latin typeface="Arial" panose="020b0604020202020204" pitchFamily="34" charset="0"/>
                <a:ea typeface="宋体" panose="02010600030101010101" pitchFamily="2" charset="-122"/>
              </a:defRPr>
            </a:lvl5pPr>
          </a:lstStyle>
          <a:p>
            <a:pPr eaLnBrk="1" hangingPunct="1">
              <a:spcBef>
                <a:spcPct val="50000"/>
              </a:spcBef>
            </a:pPr>
            <a:r>
              <a:rPr sz="3200" b="1">
                <a:ln w="9525" cap="flat" cmpd="sng" algn="ctr">
                  <a:noFill/>
                  <a:prstDash val="solid"/>
                  <a:round/>
                  <a:headEnd type="none" w="med" len="med"/>
                  <a:tailEnd type="none" w="med" len="med"/>
                </a:ln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Wingdings" panose="05000000000000000000" charset="0"/>
              </a:rPr>
              <a:t>愁</a:t>
            </a:r>
          </a:p>
        </p:txBody>
      </p:sp>
      <p:sp>
        <p:nvSpPr>
          <p:cNvPr id="23" name="Text Box 14" title=""/>
          <p:cNvSpPr>
            <a:spLocks noChangeArrowheads="1"/>
          </p:cNvSpPr>
          <p:nvPr>
            <p:custDataLst>
              <p:tags r:id="rId10"/>
            </p:custDataLst>
          </p:nvPr>
        </p:nvSpPr>
        <p:spPr bwMode="auto">
          <a:xfrm>
            <a:off x="1751281" y="1988806"/>
            <a:ext cx="150177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一愁</a:t>
            </a:r>
          </a:p>
        </p:txBody>
      </p:sp>
      <p:sp>
        <p:nvSpPr>
          <p:cNvPr id="24" name="Text Box 15" title=""/>
          <p:cNvSpPr>
            <a:spLocks noChangeArrowheads="1"/>
          </p:cNvSpPr>
          <p:nvPr>
            <p:custDataLst>
              <p:tags r:id="rId11"/>
            </p:custDataLst>
          </p:nvPr>
        </p:nvSpPr>
        <p:spPr bwMode="auto">
          <a:xfrm>
            <a:off x="1682115" y="3389630"/>
            <a:ext cx="1233805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eaLnBrk="0" hangingPunct="0"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eaLnBrk="0" fontAlgn="base" hangingPunct="0">
              <a:spcBef>
                <a:spcPct val="0"/>
              </a:spcBef>
              <a:spcAft>
                <a:spcPct val="0"/>
              </a:spcAft>
              <a:buSzTx/>
              <a:defRPr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eaLnBrk="1" hangingPunct="1">
              <a:spcBef>
                <a:spcPct val="50000"/>
              </a:spcBef>
            </a:pPr>
            <a:r>
              <a:rPr lang="zh-CN" altLang="en-US" sz="32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二愁</a:t>
            </a:r>
          </a:p>
        </p:txBody>
      </p:sp>
      <p:grpSp>
        <p:nvGrpSpPr>
          <p:cNvPr id="7" name="组合 6" title=""/>
          <p:cNvGrpSpPr/>
          <p:nvPr>
            <p:custDataLst>
              <p:tags r:id="rId12"/>
            </p:custDataLst>
          </p:nvPr>
        </p:nvGrpSpPr>
        <p:grpSpPr>
          <a:xfrm>
            <a:off x="1389380" y="2157095"/>
            <a:ext cx="5950585" cy="3296920"/>
            <a:chOff x="3256" y="3397"/>
            <a:chExt cx="9371" cy="5192"/>
          </a:xfrm>
        </p:grpSpPr>
        <p:sp>
          <p:nvSpPr>
            <p:cNvPr id="20" name="Text Box 11"/>
            <p:cNvSpPr/>
            <p:nvPr>
              <p:custDataLst>
                <p:tags r:id="rId13"/>
              </p:custDataLst>
            </p:nvPr>
          </p:nvSpPr>
          <p:spPr>
            <a:xfrm>
              <a:off x="6077" y="7670"/>
              <a:ext cx="6550" cy="919"/>
            </a:xfrm>
            <a:prstGeom prst="rect">
              <a:avLst/>
            </a:prstGeom>
            <a:noFill/>
            <a:ln w="12700" cmpd="sng">
              <a:solidFill>
                <a:schemeClr val="accent1">
                  <a:shade val="50000"/>
                </a:schemeClr>
              </a:solidFill>
              <a:prstDash val="lgDashDotDot"/>
              <a:miter lim="800000"/>
            </a:ln>
          </p:spPr>
          <p:txBody>
            <a:bodyPr wrap="square">
              <a:spAutoFit/>
            </a:bodyPr>
            <a:lstStyle>
              <a:defPPr>
                <a:defRPr lang="zh-CN"/>
              </a:defPPr>
              <a:lvl1pPr marL="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marL="4572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marL="9144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marL="13716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marL="1828800" indent="0" algn="l" defTabSz="914400" rtl="0" eaLnBrk="0" fontAlgn="base" hangingPunct="0">
                <a:lnSpc>
                  <a:spcPct val="100000"/>
                </a:lnSpc>
                <a:spcBef>
                  <a:spcPct val="0"/>
                </a:spcBef>
                <a:spcAft>
                  <a:spcPct val="0"/>
                </a:spcAft>
                <a:buClrTx/>
                <a:buSzTx/>
                <a:buFontTx/>
                <a:buNone/>
                <a:defRPr kumimoji="0" lang="zh-CN" altLang="en-US" sz="1800" b="0" i="0" u="none" baseline="0">
                  <a:solidFill>
                    <a:schemeClr val="tx1"/>
                  </a:solidFill>
                  <a:effectLst/>
                  <a:latin typeface="Arial" panose="020b0604020202020204" pitchFamily="34" charset="0"/>
                  <a:ea typeface="宋体" panose="02010600030101010101" pitchFamily="2" charset="-122"/>
                </a:defRPr>
              </a:lvl5pPr>
            </a:lstStyle>
            <a:p>
              <a:pPr eaLnBrk="1" hangingPunct="1"/>
              <a:r>
                <a:rPr sz="3200" b="1">
                  <a:ln w="9525" cap="flat" cmpd="sng" algn="ctr">
                    <a:noFill/>
                    <a:prstDash val="solid"/>
                    <a:round/>
                    <a:headEnd type="none" w="med" len="med"/>
                    <a:tailEnd type="none" w="med" len="med"/>
                  </a:ln>
                  <a:solidFill>
                    <a:srgbClr val="FF3300"/>
                  </a:solidFill>
                  <a:latin typeface="楷体" panose="02010609060101010101" pitchFamily="49" charset="-122"/>
                  <a:ea typeface="楷体" panose="02010609060101010101" pitchFamily="49" charset="-122"/>
                  <a:sym typeface="Wingdings" panose="05000000000000000000" charset="0"/>
                </a:rPr>
                <a:t>圣贤寂寞，人生失意</a:t>
              </a:r>
            </a:p>
          </p:txBody>
        </p:sp>
        <p:sp>
          <p:nvSpPr>
            <p:cNvPr id="22" name="AutoShape 13"/>
            <p:cNvSpPr>
              <a:spLocks noChangeArrowheads="1"/>
            </p:cNvSpPr>
            <p:nvPr>
              <p:custDataLst>
                <p:tags r:id="rId14"/>
              </p:custDataLst>
            </p:nvPr>
          </p:nvSpPr>
          <p:spPr bwMode="auto">
            <a:xfrm>
              <a:off x="3256" y="3397"/>
              <a:ext cx="442" cy="4547"/>
            </a:xfrm>
            <a:prstGeom prst="leftBrace">
              <a:avLst>
                <a:gd name="adj1" fmla="val 90209"/>
                <a:gd name="adj2" fmla="val 50000"/>
              </a:avLst>
            </a:prstGeom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</a:extLst>
          </p:spPr>
          <p:style>
            <a:lnRef idx="3">
              <a:schemeClr val="dk1"/>
            </a:lnRef>
            <a:fillRef idx="0">
              <a:schemeClr val="dk1"/>
            </a:fillRef>
            <a:effectRef idx="2">
              <a:schemeClr val="dk1"/>
            </a:effectRef>
            <a:fontRef idx="minor">
              <a:schemeClr val="tx1"/>
            </a:fontRef>
          </p:style>
          <p:txBody>
            <a:bodyPr wrap="none" anchor="ctr"/>
            <a:lstStyle>
              <a:lvl1pPr eaLnBrk="0" hangingPunct="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/>
              <a:endParaRPr lang="zh-CN" altLang="en-US" sz="3200" b="1">
                <a:latin typeface="楷体" panose="02010609060101010101" pitchFamily="49" charset="-122"/>
                <a:ea typeface="楷体" panose="02010609060101010101" pitchFamily="49" charset="-122"/>
              </a:endParaRPr>
            </a:p>
          </p:txBody>
        </p:sp>
        <p:sp>
          <p:nvSpPr>
            <p:cNvPr id="25" name="Text Box 16"/>
            <p:cNvSpPr>
              <a:spLocks noChangeArrowheads="1"/>
            </p:cNvSpPr>
            <p:nvPr>
              <p:custDataLst>
                <p:tags r:id="rId15"/>
              </p:custDataLst>
            </p:nvPr>
          </p:nvSpPr>
          <p:spPr bwMode="auto">
            <a:xfrm>
              <a:off x="3698" y="7454"/>
              <a:ext cx="1934" cy="919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wrap="square">
              <a:spAutoFit/>
            </a:bodyPr>
            <a:lstStyle>
              <a:lvl1pPr eaLnBrk="0" hangingPunct="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1pPr>
              <a:lvl2pPr eaLnBrk="0" hangingPunct="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2pPr>
              <a:lvl3pPr eaLnBrk="0" hangingPunct="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3pPr>
              <a:lvl4pPr eaLnBrk="0" hangingPunct="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4pPr>
              <a:lvl5pPr eaLnBrk="0" hangingPunct="0"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5pPr>
              <a:lvl6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6pPr>
              <a:lvl7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7pPr>
              <a:lvl8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8pPr>
              <a:lvl9pPr eaLnBrk="0" fontAlgn="base" hangingPunct="0">
                <a:spcBef>
                  <a:spcPct val="0"/>
                </a:spcBef>
                <a:spcAft>
                  <a:spcPct val="0"/>
                </a:spcAft>
                <a:buSzTx/>
                <a:defRPr>
                  <a:solidFill>
                    <a:srgbClr val="000000"/>
                  </a:solidFill>
                  <a:latin typeface="Arial" panose="020b0604020202020204" pitchFamily="34" charset="0"/>
                  <a:ea typeface="宋体" panose="02010600030101010101" pitchFamily="2" charset="-122"/>
                </a:defRPr>
              </a:lvl9pPr>
            </a:lstStyle>
            <a:p>
              <a:pPr eaLnBrk="1" hangingPunct="1">
                <a:spcBef>
                  <a:spcPct val="50000"/>
                </a:spcBef>
              </a:pPr>
              <a:r>
                <a:rPr lang="zh-CN" altLang="en-US" sz="3200" b="1">
                  <a:solidFill>
                    <a:srgbClr val="FF0000"/>
                  </a:solidFill>
                  <a:latin typeface="楷体" panose="02010609060101010101" pitchFamily="49" charset="-122"/>
                  <a:ea typeface="楷体" panose="02010609060101010101" pitchFamily="49" charset="-122"/>
                </a:rPr>
                <a:t>三愁</a:t>
              </a:r>
            </a:p>
          </p:txBody>
        </p:sp>
      </p:grpSp>
      <p:pic>
        <p:nvPicPr>
          <p:cNvPr id="8" name="图片 7" title=""/>
          <p:cNvPicPr>
            <a:picLocks noChangeAspect="1" noChangeArrowheads="1"/>
          </p:cNvPicPr>
          <p:nvPr>
            <p:custDataLst>
              <p:tags r:id="rId17"/>
            </p:custDataLst>
          </p:nvPr>
        </p:nvPicPr>
        <p:blipFill>
          <a:blip r:embed="rId16">
            <a:clrChange>
              <a:clrFrom>
                <a:srgbClr val="F4F1EA"/>
              </a:clrFrom>
              <a:clrTo>
                <a:srgbClr val="F4F1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59" b="3481"/>
          <a:stretch>
            <a:fillRect/>
          </a:stretch>
        </p:blipFill>
        <p:spPr bwMode="auto">
          <a:xfrm flipH="1">
            <a:off x="9108440" y="4878705"/>
            <a:ext cx="2726690" cy="183388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9" name="AutoShape 9" title=""/>
          <p:cNvSpPr/>
          <p:nvPr>
            <p:custDataLst>
              <p:tags r:id="rId18"/>
            </p:custDataLst>
          </p:nvPr>
        </p:nvSpPr>
        <p:spPr bwMode="auto">
          <a:xfrm>
            <a:off x="9226550" y="2086610"/>
            <a:ext cx="302260" cy="3092450"/>
          </a:xfrm>
          <a:prstGeom prst="rightBrace">
            <a:avLst>
              <a:gd name="adj1" fmla="val 66500"/>
              <a:gd name="adj2" fmla="val 50000"/>
            </a:avLst>
          </a:prstGeom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  <p:style>
          <a:lnRef idx="3">
            <a:schemeClr val="dk1"/>
          </a:lnRef>
          <a:fillRef idx="0">
            <a:schemeClr val="dk1"/>
          </a:fillRef>
          <a:effectRef idx="2">
            <a:schemeClr val="dk1"/>
          </a:effectRef>
          <a:fontRef idx="minor">
            <a:schemeClr val="tx1"/>
          </a:fontRef>
        </p:style>
        <p:txBody>
          <a:bodyPr wrap="none" anchor="ctr"/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0"/>
              </a:spcBef>
              <a:buFontTx/>
              <a:buNone/>
            </a:pPr>
            <a:endParaRPr lang="zh-CN" altLang="zh-CN" b="1">
              <a:solidFill>
                <a:srgbClr val="FF3300"/>
              </a:solidFill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sp>
        <p:nvSpPr>
          <p:cNvPr id="10" name="Text Box 5" title=""/>
          <p:cNvSpPr txBox="1">
            <a:spLocks noChangeArrowheads="1"/>
          </p:cNvSpPr>
          <p:nvPr>
            <p:custDataLst>
              <p:tags r:id="rId19"/>
            </p:custDataLst>
          </p:nvPr>
        </p:nvSpPr>
        <p:spPr bwMode="auto">
          <a:xfrm>
            <a:off x="7620671" y="1865312"/>
            <a:ext cx="2209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饮酒之乐</a:t>
            </a:r>
          </a:p>
        </p:txBody>
      </p:sp>
      <p:sp>
        <p:nvSpPr>
          <p:cNvPr id="11" name="Text Box 5" title=""/>
          <p:cNvSpPr txBox="1">
            <a:spLocks noChangeArrowheads="1"/>
          </p:cNvSpPr>
          <p:nvPr>
            <p:custDataLst>
              <p:tags r:id="rId20"/>
            </p:custDataLst>
          </p:nvPr>
        </p:nvSpPr>
        <p:spPr bwMode="auto">
          <a:xfrm>
            <a:off x="7596958" y="3337084"/>
            <a:ext cx="2209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朋友之乐</a:t>
            </a:r>
          </a:p>
        </p:txBody>
      </p:sp>
      <p:sp>
        <p:nvSpPr>
          <p:cNvPr id="26" name="Text Box 5" title=""/>
          <p:cNvSpPr txBox="1">
            <a:spLocks noChangeArrowheads="1"/>
          </p:cNvSpPr>
          <p:nvPr>
            <p:custDataLst>
              <p:tags r:id="rId21"/>
            </p:custDataLst>
          </p:nvPr>
        </p:nvSpPr>
        <p:spPr bwMode="auto">
          <a:xfrm>
            <a:off x="7584893" y="4760832"/>
            <a:ext cx="2209800" cy="583565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自信之乐</a:t>
            </a:r>
          </a:p>
        </p:txBody>
      </p:sp>
      <p:sp>
        <p:nvSpPr>
          <p:cNvPr id="27" name="Text Box 12" title=""/>
          <p:cNvSpPr txBox="1">
            <a:spLocks noChangeArrowheads="1"/>
          </p:cNvSpPr>
          <p:nvPr>
            <p:custDataLst>
              <p:tags r:id="rId22"/>
            </p:custDataLst>
          </p:nvPr>
        </p:nvSpPr>
        <p:spPr bwMode="auto">
          <a:xfrm>
            <a:off x="9549130" y="3096260"/>
            <a:ext cx="675005" cy="11379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eaVert"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</a:rPr>
              <a:t>乐</a:t>
            </a:r>
          </a:p>
        </p:txBody>
      </p:sp>
      <p:pic>
        <p:nvPicPr>
          <p:cNvPr id="34" name="图片 33" title=""/>
          <p:cNvPicPr>
            <a:picLocks noChangeAspect="1"/>
          </p:cNvPicPr>
          <p:nvPr>
            <p:custDataLst>
              <p:tags r:id="rId24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57" b="43593"/>
          <a:stretch>
            <a:fillRect/>
          </a:stretch>
        </p:blipFill>
        <p:spPr>
          <a:xfrm>
            <a:off x="7340042" y="137633"/>
            <a:ext cx="3367201" cy="964703"/>
          </a:xfrm>
          <a:prstGeom prst="rect">
            <a:avLst/>
          </a:prstGeom>
        </p:spPr>
      </p:pic>
      <p:pic>
        <p:nvPicPr>
          <p:cNvPr id="33" name="图片 32" title=""/>
          <p:cNvPicPr>
            <a:picLocks noChangeAspect="1"/>
          </p:cNvPicPr>
          <p:nvPr>
            <p:custDataLst>
              <p:tags r:id="rId25"/>
            </p:custDataLst>
          </p:nvPr>
        </p:nvPicPr>
        <p:blipFill>
          <a:blip r:embed="rId2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7757" b="43593"/>
          <a:stretch>
            <a:fillRect/>
          </a:stretch>
        </p:blipFill>
        <p:spPr>
          <a:xfrm>
            <a:off x="2898111" y="27469"/>
            <a:ext cx="3367201" cy="964703"/>
          </a:xfrm>
          <a:prstGeom prst="rect">
            <a:avLst/>
          </a:prstGeom>
        </p:spPr>
      </p:pic>
      <p:sp>
        <p:nvSpPr>
          <p:cNvPr id="29" name="Text Box 14" title=""/>
          <p:cNvSpPr txBox="1">
            <a:spLocks noChangeArrowheads="1"/>
          </p:cNvSpPr>
          <p:nvPr>
            <p:custDataLst>
              <p:tags r:id="rId26"/>
            </p:custDataLst>
          </p:nvPr>
        </p:nvSpPr>
        <p:spPr bwMode="auto">
          <a:xfrm>
            <a:off x="3588119" y="137684"/>
            <a:ext cx="1667435" cy="5835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万古愁</a:t>
            </a:r>
          </a:p>
        </p:txBody>
      </p:sp>
      <p:sp>
        <p:nvSpPr>
          <p:cNvPr id="30" name="Text Box 14" title=""/>
          <p:cNvSpPr txBox="1">
            <a:spLocks noChangeArrowheads="1"/>
          </p:cNvSpPr>
          <p:nvPr>
            <p:custDataLst>
              <p:tags r:id="rId27"/>
            </p:custDataLst>
          </p:nvPr>
        </p:nvSpPr>
        <p:spPr bwMode="auto">
          <a:xfrm>
            <a:off x="7885356" y="357923"/>
            <a:ext cx="1667435" cy="583565"/>
          </a:xfrm>
          <a:prstGeom prst="rect">
            <a:avLst/>
          </a:prstGeom>
          <a:noFill/>
          <a:ln>
            <a:noFill/>
          </a:ln>
        </p:spPr>
        <p:txBody>
          <a:bodyPr wrap="square">
            <a:spAutoFit/>
          </a:bodyPr>
          <a:lstStyle>
            <a:lvl1pPr>
              <a:spcBef>
                <a:spcPct val="20000"/>
              </a:spcBef>
              <a:buChar char="•"/>
              <a:defRPr sz="32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1pPr>
            <a:lvl2pPr marL="742950" indent="-285750">
              <a:spcBef>
                <a:spcPct val="20000"/>
              </a:spcBef>
              <a:buChar char="–"/>
              <a:defRPr sz="28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2pPr>
            <a:lvl3pPr marL="1143000" indent="-228600">
              <a:spcBef>
                <a:spcPct val="20000"/>
              </a:spcBef>
              <a:buChar char="•"/>
              <a:defRPr sz="24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3pPr>
            <a:lvl4pPr marL="1600200" indent="-228600">
              <a:spcBef>
                <a:spcPct val="20000"/>
              </a:spcBef>
              <a:buChar char="–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4pPr>
            <a:lvl5pPr marL="2057400" indent="-228600">
              <a:spcBef>
                <a:spcPct val="20000"/>
              </a:spcBef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sz="2000">
                <a:solidFill>
                  <a:schemeClr val="tx1"/>
                </a:solidFill>
                <a:latin typeface="Arial" panose="020b0604020202020204" pitchFamily="34" charset="0"/>
                <a:ea typeface="宋体" panose="02010600030101010101" pitchFamily="2" charset="-122"/>
              </a:defRPr>
            </a:lvl9pPr>
          </a:lstStyle>
          <a:p>
            <a:pPr algn="ctr">
              <a:spcBef>
                <a:spcPct val="50000"/>
              </a:spcBef>
              <a:buFontTx/>
              <a:buNone/>
            </a:pPr>
            <a:r>
              <a:rPr lang="zh-CN" altLang="en-US" b="1">
                <a:solidFill>
                  <a:srgbClr val="FFFFFF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且为乐</a:t>
            </a:r>
          </a:p>
        </p:txBody>
      </p:sp>
      <p:pic>
        <p:nvPicPr>
          <p:cNvPr id="14" name="图片 13" title=""/>
          <p:cNvPicPr/>
          <p:nvPr>
            <p:custDataLst>
              <p:tags r:id="rId29"/>
            </p:custDataLst>
          </p:nvPr>
        </p:nvPicPr>
        <p:blipFill>
          <a:blip r:embed="rId28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00" y="0"/>
            <a:ext cx="973455" cy="956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2" name="矩形 11" title=""/>
          <p:cNvSpPr/>
          <p:nvPr>
            <p:custDataLst>
              <p:tags r:id="rId30"/>
            </p:custDataLst>
          </p:nvPr>
        </p:nvSpPr>
        <p:spPr>
          <a:xfrm>
            <a:off x="1004570" y="186055"/>
            <a:ext cx="18084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>
                <a:solidFill>
                  <a:srgbClr val="000000"/>
                </a:solidFill>
                <a:latin typeface="汉仪古隶简" panose="00020600040101010101" charset="-122"/>
                <a:ea typeface="汉仪古隶简" panose="00020600040101010101" charset="-122"/>
              </a:rPr>
              <a:t>文本小结</a:t>
            </a:r>
          </a:p>
        </p:txBody>
      </p:sp>
    </p:spTree>
    <p:extLst>
      <p:ext uri="{BB962C8B-B14F-4D97-AF65-F5344CB8AC3E}">
        <p14:creationId xmlns:p14="http://schemas.microsoft.com/office/powerpoint/2010/main" val="341272702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8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0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5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30" presetID="1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 nodeType="clickPar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 nodeType="clickPar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0" fill="hold" nodeType="clickPar">
                      <p:stCondLst>
                        <p:cond delay="indefinite"/>
                      </p:stCondLst>
                      <p:childTnLst>
                        <p:par>
                          <p:cTn id="41" fill="hold">
                            <p:stCondLst>
                              <p:cond delay="0"/>
                            </p:stCondLst>
                            <p:childTnLst>
                              <p:par>
                                <p:cTn id="42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4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5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4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 nodeType="clickPar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52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 nodeType="clickPar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7" fill="hold" nodeType="clickPar">
                      <p:stCondLst>
                        <p:cond delay="indefinite"/>
                      </p:stCondLst>
                      <p:childTnLst>
                        <p:par>
                          <p:cTn id="58" fill="hold">
                            <p:stCondLst>
                              <p:cond delay="0"/>
                            </p:stCondLst>
                            <p:childTnLst>
                              <p:par>
                                <p:cTn id="59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1" fill="hold" nodeType="clickPar">
                      <p:stCondLst>
                        <p:cond delay="indefinite"/>
                      </p:stCondLst>
                      <p:childTnLst>
                        <p:par>
                          <p:cTn id="62" fill="hold">
                            <p:stCondLst>
                              <p:cond delay="0"/>
                            </p:stCondLst>
                            <p:childTnLst>
                              <p:par>
                                <p:cTn id="6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66" presetID="3" presetClass="entr" presetSubtype="1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6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/>
      <p:bldP spid="6" grpId="0" animBg="1"/>
      <p:bldP spid="15" grpId="0" animBg="1"/>
      <p:bldP spid="16" grpId="0"/>
      <p:bldP spid="17" grpId="0"/>
      <p:bldP spid="21" grpId="0"/>
      <p:bldP spid="23" grpId="0"/>
      <p:bldP spid="24" grpId="0"/>
      <p:bldP spid="9" grpId="0" animBg="1"/>
      <p:bldP spid="10" grpId="0"/>
      <p:bldP spid="11" grpId="0"/>
      <p:bldP spid="26" grpId="0"/>
      <p:bldP spid="27" grpId="0"/>
      <p:bldP spid="3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>
            <p:custDataLst>
              <p:tags r:id="rId3"/>
            </p:custDataLst>
          </p:nvPr>
        </p:nvSpPr>
        <p:spPr>
          <a:xfrm>
            <a:off x="7567930" y="3852545"/>
            <a:ext cx="3198495" cy="904875"/>
          </a:xfrm>
          <a:prstGeom prst="rect">
            <a:avLst/>
          </a:prstGeom>
          <a:noFill/>
        </p:spPr>
        <p:txBody>
          <a:bodyPr wrap="square" rtlCol="0" anchor="t">
            <a:noAutofit/>
          </a:bodyPr>
          <a:lstStyle/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豪放是它的外壳，</a:t>
            </a:r>
          </a:p>
          <a:p>
            <a:pPr algn="ctr"/>
            <a:r>
              <a:rPr lang="zh-CN" altLang="en-US" sz="3000" b="1">
                <a:solidFill>
                  <a:srgbClr val="00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愤激是它的内核。</a:t>
            </a:r>
            <a:r>
              <a:rPr lang="en-US" altLang="zh-CN" sz="3000" b="1">
                <a:solidFill>
                  <a:srgbClr val="FF0000"/>
                </a:solidFill>
                <a:latin typeface="华文隶书" panose="02010800040101010101" charset="-122"/>
                <a:ea typeface="华文隶书" panose="02010800040101010101" charset="-122"/>
                <a:cs typeface="华文隶书" panose="02010800040101010101" charset="-122"/>
                <a:sym typeface="+mn-ea"/>
              </a:rPr>
              <a:t>   </a:t>
            </a:r>
            <a:endParaRPr lang="zh-CN" altLang="en-US" sz="3000">
              <a:solidFill>
                <a:srgbClr val="000000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</a:endParaRPr>
          </a:p>
          <a:p>
            <a:pPr algn="ctr"/>
            <a:endParaRPr lang="zh-CN" altLang="en-US" sz="3000" b="1" smtClean="0">
              <a:solidFill>
                <a:srgbClr val="FF0000"/>
              </a:solidFill>
              <a:latin typeface="华文隶书" panose="02010800040101010101" charset="-122"/>
              <a:ea typeface="华文隶书" panose="02010800040101010101" charset="-122"/>
              <a:cs typeface="华文隶书" panose="02010800040101010101" charset="-122"/>
              <a:sym typeface="+mn-ea"/>
            </a:endParaRPr>
          </a:p>
        </p:txBody>
      </p:sp>
      <p:pic>
        <p:nvPicPr>
          <p:cNvPr id="7" name="图片 6" title=""/>
          <p:cNvPicPr>
            <a:picLocks noChangeAspect="1" noChangeArrowheads="1"/>
          </p:cNvPicPr>
          <p:nvPr>
            <p:custDataLst>
              <p:tags r:id="rId5"/>
            </p:custDataLst>
          </p:nvPr>
        </p:nvPicPr>
        <p:blipFill>
          <a:blip r:embed="rId4">
            <a:clrChange>
              <a:clrFrom>
                <a:srgbClr val="F4F1EA"/>
              </a:clrFrom>
              <a:clrTo>
                <a:srgbClr val="F4F1EA">
                  <a:alpha val="0"/>
                </a:srgbClr>
              </a:clrTo>
            </a:clrChang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9759" b="3481"/>
          <a:stretch>
            <a:fillRect/>
          </a:stretch>
        </p:blipFill>
        <p:spPr bwMode="auto">
          <a:xfrm flipH="1">
            <a:off x="9192260" y="4848225"/>
            <a:ext cx="2740025" cy="184277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  <p:sp>
        <p:nvSpPr>
          <p:cNvPr id="1049543" name="文本占位符 1049542" title=""/>
          <p:cNvSpPr/>
          <p:nvPr>
            <p:custDataLst>
              <p:tags r:id="rId6"/>
            </p:custDataLst>
          </p:nvPr>
        </p:nvSpPr>
        <p:spPr>
          <a:xfrm>
            <a:off x="8649970" y="822643"/>
            <a:ext cx="936625" cy="720725"/>
          </a:xfrm>
          <a:prstGeom prst="rect">
            <a:avLst/>
          </a:prstGeom>
          <a:noFill/>
          <a:ln w="9525">
            <a:noFill/>
          </a:ln>
        </p:spPr>
        <p:txBody>
          <a:bodyPr lIns="91440" tIns="45720" rIns="91440" bIns="45720" anchor="t" anchorCtr="0"/>
          <a:lstStyle>
            <a:lvl1pPr marL="342900" lvl="0" indent="-3429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Char char="•"/>
              <a:defRPr sz="3200" b="0" i="0" u="none" kern="1200" baseline="0">
                <a:solidFill>
                  <a:srgbClr val="000000"/>
                </a:solidFill>
                <a:latin typeface="+mn-lt"/>
                <a:ea typeface="+mn-ea"/>
                <a:cs typeface="+mn-cs"/>
              </a:defRPr>
            </a:lvl1pPr>
            <a:lvl2pPr marL="742950" lvl="1" indent="-28575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8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2pPr>
            <a:lvl3pPr marL="1143000" lvl="2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•"/>
              <a:defRPr sz="24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3pPr>
            <a:lvl4pPr marL="1600200" lvl="3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–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4pPr>
            <a:lvl5pPr marL="2057400" lvl="4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5pPr>
            <a:lvl6pPr marL="2514600" lvl="5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6pPr>
            <a:lvl7pPr marL="2971800" lvl="6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7pPr>
            <a:lvl8pPr marL="3429000" lvl="7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8pPr>
            <a:lvl9pPr marL="3886200" lvl="8" indent="-228600" algn="l" defTabSz="914400" eaLnBrk="1" fontAlgn="base" latinLnBrk="0" hangingPunct="1">
              <a:lnSpc>
                <a:spcPct val="100000"/>
              </a:lnSpc>
              <a:spcBef>
                <a:spcPct val="20000"/>
              </a:spcBef>
              <a:spcAft>
                <a:spcPct val="0"/>
              </a:spcAft>
              <a:buSzTx/>
              <a:buFontTx/>
              <a:buChar char="»"/>
              <a:defRPr sz="2000" b="0" i="0" u="none" kern="1200" baseline="0">
                <a:solidFill>
                  <a:srgbClr val="000000"/>
                </a:solidFill>
                <a:latin typeface="Arial" panose="020b0604020202020204" pitchFamily="34" charset="0"/>
                <a:ea typeface="宋体" panose="02010600030101010101" pitchFamily="2" charset="-122"/>
                <a:cs typeface="+mn-cs"/>
              </a:defRPr>
            </a:lvl9pPr>
          </a:lstStyle>
          <a:p>
            <a:pPr>
              <a:lnSpc>
                <a:spcPct val="80000"/>
              </a:lnSpc>
              <a:buFontTx/>
              <a:buNone/>
            </a:pPr>
            <a:r>
              <a:rPr lang="zh-CN" altLang="en-US" sz="4800">
                <a:solidFill>
                  <a:srgbClr val="1130ED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悲</a:t>
            </a:r>
            <a:r>
              <a:rPr lang="zh-CN" altLang="en-US" sz="1200">
                <a:solidFill>
                  <a:srgbClr val="1130ED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                   </a:t>
            </a:r>
          </a:p>
        </p:txBody>
      </p:sp>
      <p:sp>
        <p:nvSpPr>
          <p:cNvPr id="1049545" name="直接连接符 1049544" title=""/>
          <p:cNvSpPr/>
          <p:nvPr>
            <p:custDataLst>
              <p:tags r:id="rId7"/>
            </p:custDataLst>
          </p:nvPr>
        </p:nvSpPr>
        <p:spPr>
          <a:xfrm>
            <a:off x="9532620" y="1116965"/>
            <a:ext cx="1640840" cy="129667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>
              <a:solidFill>
                <a:srgbClr val="000000"/>
              </a:solidFill>
            </a:endParaRPr>
          </a:p>
        </p:txBody>
      </p:sp>
      <p:sp>
        <p:nvSpPr>
          <p:cNvPr id="1049547" name="矩形 1049546" title=""/>
          <p:cNvSpPr/>
          <p:nvPr>
            <p:custDataLst>
              <p:tags r:id="rId8"/>
            </p:custDataLst>
          </p:nvPr>
        </p:nvSpPr>
        <p:spPr>
          <a:xfrm>
            <a:off x="10413683" y="2532063"/>
            <a:ext cx="792162" cy="647700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buSzPct val="75000"/>
            </a:pPr>
            <a:r>
              <a:rPr lang="zh-CN" altLang="en-US" sz="4800">
                <a:solidFill>
                  <a:srgbClr val="1130ED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欢</a:t>
            </a:r>
            <a:r>
              <a:rPr lang="zh-CN" altLang="en-US" sz="4400">
                <a:solidFill>
                  <a:srgbClr val="000000"/>
                </a:solidFill>
              </a:rPr>
              <a:t> </a:t>
            </a:r>
            <a:r>
              <a:rPr lang="zh-CN" altLang="en-US" sz="1200">
                <a:solidFill>
                  <a:srgbClr val="000000"/>
                </a:solidFill>
              </a:rPr>
              <a:t>                   </a:t>
            </a: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49549" name="矩形 1049548" title=""/>
          <p:cNvSpPr/>
          <p:nvPr>
            <p:custDataLst>
              <p:tags r:id="rId9"/>
            </p:custDataLst>
          </p:nvPr>
        </p:nvSpPr>
        <p:spPr>
          <a:xfrm>
            <a:off x="9697085" y="4868228"/>
            <a:ext cx="863600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buSzPct val="75000"/>
            </a:pPr>
            <a:r>
              <a:rPr lang="zh-CN" altLang="en-US" sz="4800">
                <a:solidFill>
                  <a:srgbClr val="1130ED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乐</a:t>
            </a:r>
            <a:r>
              <a:rPr lang="zh-CN" altLang="en-US" sz="1200">
                <a:solidFill>
                  <a:srgbClr val="000000"/>
                </a:solidFill>
              </a:rPr>
              <a:t>                    </a:t>
            </a: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49551" name="矩形 1049550" title=""/>
          <p:cNvSpPr/>
          <p:nvPr>
            <p:custDataLst>
              <p:tags r:id="rId10"/>
            </p:custDataLst>
          </p:nvPr>
        </p:nvSpPr>
        <p:spPr>
          <a:xfrm>
            <a:off x="7152005" y="4868228"/>
            <a:ext cx="792163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buSzPct val="75000"/>
            </a:pPr>
            <a:r>
              <a:rPr lang="zh-CN" altLang="en-US" sz="4800">
                <a:solidFill>
                  <a:srgbClr val="1130ED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狂</a:t>
            </a:r>
            <a:r>
              <a:rPr lang="zh-CN" altLang="en-US" sz="1200">
                <a:solidFill>
                  <a:srgbClr val="000000"/>
                </a:solidFill>
              </a:rPr>
              <a:t>                   </a:t>
            </a:r>
            <a:r>
              <a:rPr lang="zh-CN" altLang="en-US" sz="4800">
                <a:solidFill>
                  <a:srgbClr val="1130ED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 </a:t>
            </a:r>
          </a:p>
        </p:txBody>
      </p:sp>
      <p:sp>
        <p:nvSpPr>
          <p:cNvPr id="1049553" name="矩形 1049552" title=""/>
          <p:cNvSpPr/>
          <p:nvPr>
            <p:custDataLst>
              <p:tags r:id="rId11"/>
            </p:custDataLst>
          </p:nvPr>
        </p:nvSpPr>
        <p:spPr>
          <a:xfrm>
            <a:off x="6116955" y="2571750"/>
            <a:ext cx="1075055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buSzPct val="75000"/>
            </a:pPr>
            <a:r>
              <a:rPr lang="zh-CN" altLang="en-US" sz="4800">
                <a:solidFill>
                  <a:srgbClr val="1130ED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愁</a:t>
            </a:r>
            <a:r>
              <a:rPr lang="zh-CN" altLang="en-US" sz="1200">
                <a:solidFill>
                  <a:srgbClr val="000000"/>
                </a:solidFill>
              </a:rPr>
              <a:t>                    </a:t>
            </a: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49555" name="矩形 1049554" title=""/>
          <p:cNvSpPr/>
          <p:nvPr>
            <p:custDataLst>
              <p:tags r:id="rId12"/>
            </p:custDataLst>
          </p:nvPr>
        </p:nvSpPr>
        <p:spPr>
          <a:xfrm>
            <a:off x="8488045" y="4868228"/>
            <a:ext cx="792163" cy="720725"/>
          </a:xfrm>
          <a:prstGeom prst="rect">
            <a:avLst/>
          </a:prstGeom>
          <a:noFill/>
          <a:ln w="9525">
            <a:noFill/>
          </a:ln>
        </p:spPr>
        <p:txBody>
          <a:bodyPr/>
          <a:lstStyle/>
          <a:p>
            <a:pPr marL="342900">
              <a:lnSpc>
                <a:spcPct val="80000"/>
              </a:lnSpc>
              <a:spcBef>
                <a:spcPct val="20000"/>
              </a:spcBef>
              <a:buClr>
                <a:srgbClr val="009999"/>
              </a:buClr>
              <a:buSzPct val="75000"/>
            </a:pPr>
            <a:r>
              <a:rPr lang="zh-CN" altLang="en-US" sz="4800">
                <a:solidFill>
                  <a:srgbClr val="1130ED"/>
                </a:solidFill>
                <a:latin typeface="华文行楷" panose="02010800040101010101" pitchFamily="2" charset="-122"/>
                <a:ea typeface="华文行楷" panose="02010800040101010101" pitchFamily="2" charset="-122"/>
                <a:cs typeface="华文行楷" panose="02010800040101010101" pitchFamily="2" charset="-122"/>
              </a:rPr>
              <a:t>愤</a:t>
            </a:r>
            <a:r>
              <a:rPr lang="zh-CN" altLang="en-US" sz="1200">
                <a:solidFill>
                  <a:srgbClr val="000000"/>
                </a:solidFill>
              </a:rPr>
              <a:t>                    </a:t>
            </a:r>
            <a:endParaRPr lang="zh-CN" altLang="zh-CN">
              <a:solidFill>
                <a:srgbClr val="000000"/>
              </a:solidFill>
            </a:endParaRPr>
          </a:p>
        </p:txBody>
      </p:sp>
      <p:sp>
        <p:nvSpPr>
          <p:cNvPr id="1049559" name="直接连接符 1049558" title=""/>
          <p:cNvSpPr/>
          <p:nvPr>
            <p:custDataLst>
              <p:tags r:id="rId13"/>
            </p:custDataLst>
          </p:nvPr>
        </p:nvSpPr>
        <p:spPr>
          <a:xfrm flipH="1">
            <a:off x="10480040" y="3133725"/>
            <a:ext cx="725805" cy="169926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>
              <a:solidFill>
                <a:srgbClr val="000000"/>
              </a:solidFill>
            </a:endParaRPr>
          </a:p>
        </p:txBody>
      </p:sp>
      <p:sp>
        <p:nvSpPr>
          <p:cNvPr id="1049561" name="直接连接符 1049560" title=""/>
          <p:cNvSpPr/>
          <p:nvPr>
            <p:custDataLst>
              <p:tags r:id="rId14"/>
            </p:custDataLst>
          </p:nvPr>
        </p:nvSpPr>
        <p:spPr>
          <a:xfrm flipH="1">
            <a:off x="9532620" y="5099050"/>
            <a:ext cx="574675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>
              <a:solidFill>
                <a:srgbClr val="000000"/>
              </a:solidFill>
            </a:endParaRPr>
          </a:p>
        </p:txBody>
      </p:sp>
      <p:sp>
        <p:nvSpPr>
          <p:cNvPr id="1049563" name="直接连接符 1049562" title=""/>
          <p:cNvSpPr/>
          <p:nvPr>
            <p:custDataLst>
              <p:tags r:id="rId15"/>
            </p:custDataLst>
          </p:nvPr>
        </p:nvSpPr>
        <p:spPr>
          <a:xfrm flipH="1">
            <a:off x="8224838" y="5109845"/>
            <a:ext cx="576262" cy="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>
              <a:solidFill>
                <a:srgbClr val="000000"/>
              </a:solidFill>
            </a:endParaRPr>
          </a:p>
        </p:txBody>
      </p:sp>
      <p:sp>
        <p:nvSpPr>
          <p:cNvPr id="1049565" name="直接连接符 1049564" title=""/>
          <p:cNvSpPr/>
          <p:nvPr>
            <p:custDataLst>
              <p:tags r:id="rId16"/>
            </p:custDataLst>
          </p:nvPr>
        </p:nvSpPr>
        <p:spPr>
          <a:xfrm flipH="1" flipV="1">
            <a:off x="6864985" y="3134360"/>
            <a:ext cx="880745" cy="172720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>
              <a:solidFill>
                <a:srgbClr val="000000"/>
              </a:solidFill>
            </a:endParaRPr>
          </a:p>
        </p:txBody>
      </p:sp>
      <p:sp>
        <p:nvSpPr>
          <p:cNvPr id="1049567" name="直接连接符 1049566" title=""/>
          <p:cNvSpPr/>
          <p:nvPr>
            <p:custDataLst>
              <p:tags r:id="rId17"/>
            </p:custDataLst>
          </p:nvPr>
        </p:nvSpPr>
        <p:spPr>
          <a:xfrm flipV="1">
            <a:off x="6864350" y="1116965"/>
            <a:ext cx="1645285" cy="1361440"/>
          </a:xfrm>
          <a:prstGeom prst="line">
            <a:avLst/>
          </a:prstGeom>
          <a:ln w="9525" cap="flat" cmpd="sng">
            <a:solidFill>
              <a:srgbClr val="000000"/>
            </a:solidFill>
            <a:prstDash val="solid"/>
            <a:headEnd type="none" w="med" len="med"/>
            <a:tailEnd type="triangle" w="med" len="med"/>
          </a:ln>
        </p:spPr>
        <p:txBody>
          <a:bodyPr/>
          <a:lstStyle/>
          <a:p>
            <a:endParaRPr>
              <a:solidFill>
                <a:srgbClr val="000000"/>
              </a:solidFill>
            </a:endParaRPr>
          </a:p>
        </p:txBody>
      </p:sp>
      <p:pic>
        <p:nvPicPr>
          <p:cNvPr id="9" name="图片 8" title=""/>
          <p:cNvPicPr>
            <a:picLocks noChangeAspect="1"/>
          </p:cNvPicPr>
          <p:nvPr>
            <p:custDataLst>
              <p:tags r:id="rId19"/>
            </p:custDataLst>
          </p:nvPr>
        </p:nvPicPr>
        <p:blipFill>
          <a:blip r:embed="rId18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9485" t="19087" r="7341" b="8638"/>
          <a:stretch>
            <a:fillRect/>
          </a:stretch>
        </p:blipFill>
        <p:spPr>
          <a:xfrm>
            <a:off x="8007350" y="2117090"/>
            <a:ext cx="1957070" cy="1858645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20"/>
            </p:custDataLst>
          </p:nvPr>
        </p:nvSpPr>
        <p:spPr>
          <a:xfrm>
            <a:off x="342265" y="855980"/>
            <a:ext cx="6109970" cy="2213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>
              <a:lnSpc>
                <a:spcPct val="115000"/>
              </a:lnSpc>
            </a:pP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全诗围绕“</a:t>
            </a:r>
            <a:r>
              <a:rPr lang="zh-CN" altLang="en-US" sz="2400" b="1">
                <a:solidFill>
                  <a:srgbClr val="1130ED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酒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”字，感情跌宕起伏：</a:t>
            </a:r>
            <a:r>
              <a:rPr lang="zh-CN" altLang="en-US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悲伤</a:t>
            </a:r>
            <a:r>
              <a:rPr lang="en-US" altLang="zh-CN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</a:t>
            </a:r>
            <a:r>
              <a:rPr lang="zh-CN" altLang="en-US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欢乐</a:t>
            </a:r>
            <a:r>
              <a:rPr lang="en-US" altLang="zh-CN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</a:t>
            </a:r>
            <a:r>
              <a:rPr lang="zh-CN" altLang="en-US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愤激</a:t>
            </a:r>
            <a:r>
              <a:rPr lang="en-US" altLang="zh-CN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—</a:t>
            </a:r>
            <a:r>
              <a:rPr lang="zh-CN" altLang="en-US" sz="2400" b="1">
                <a:solidFill>
                  <a:srgbClr val="7030A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狂放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，所有的情感都基于一个“</a:t>
            </a:r>
            <a:r>
              <a:rPr lang="zh-CN" altLang="en-US" sz="2400" b="1">
                <a:solidFill>
                  <a:srgbClr val="1130ED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愁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”字。</a:t>
            </a:r>
          </a:p>
          <a:p>
            <a:pPr indent="609600">
              <a:lnSpc>
                <a:spcPct val="115000"/>
              </a:lnSpc>
            </a:pPr>
            <a:b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　　</a:t>
            </a:r>
            <a:endParaRPr lang="zh-CN" altLang="en-US" sz="2400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5" name="文本框 4" title=""/>
          <p:cNvSpPr txBox="1"/>
          <p:nvPr>
            <p:custDataLst>
              <p:tags r:id="rId21"/>
            </p:custDataLst>
          </p:nvPr>
        </p:nvSpPr>
        <p:spPr>
          <a:xfrm>
            <a:off x="175260" y="2331720"/>
            <a:ext cx="6287135" cy="13646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indent="609600">
              <a:lnSpc>
                <a:spcPct val="115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诗人：</a:t>
            </a:r>
          </a:p>
          <a:p>
            <a:pPr indent="609600">
              <a:lnSpc>
                <a:spcPct val="115000"/>
              </a:lnSpc>
            </a:pP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因愁而悲叹时光易逝，因愁而纵酒作乐，</a:t>
            </a:r>
            <a:b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</a:br>
            <a:r>
              <a:rPr lang="en-US" altLang="zh-CN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    因愁而慷慨愤激，也因愁而狂放失态。</a:t>
            </a:r>
            <a:endParaRPr lang="en-US" altLang="zh-CN" sz="2400" b="1">
              <a:solidFill>
                <a:srgbClr val="000000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sp>
        <p:nvSpPr>
          <p:cNvPr id="6" name="文本框 5" title=""/>
          <p:cNvSpPr txBox="1"/>
          <p:nvPr>
            <p:custDataLst>
              <p:tags r:id="rId22"/>
            </p:custDataLst>
          </p:nvPr>
        </p:nvSpPr>
        <p:spPr>
          <a:xfrm>
            <a:off x="393700" y="3932555"/>
            <a:ext cx="6531610" cy="156845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smtClean="0">
                <a:solidFill>
                  <a:srgbClr val="FF0000"/>
                </a:solidFill>
                <a:latin typeface="黑体" panose="02010609060101010101" pitchFamily="49" charset="-122"/>
                <a:ea typeface="黑体" panose="02010609060101010101" pitchFamily="49" charset="-122"/>
                <a:sym typeface="+mn-ea"/>
              </a:rPr>
              <a:t>酒是引子，愁是血液，狂是脊梁。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李白以劝酒为名，倾吐胸中块垒，展示出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傲岸、狂放不羁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的个性，抒写了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慷慨自信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的情怀，流露出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人生易老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，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怀才不遇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又</a:t>
            </a:r>
            <a:r>
              <a:rPr lang="zh-CN" altLang="en-US" sz="2400" b="1">
                <a:solidFill>
                  <a:srgbClr val="FF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渴望用世</a:t>
            </a:r>
            <a:r>
              <a:rPr lang="zh-CN" altLang="en-US" sz="2400" b="1">
                <a:solidFill>
                  <a:srgbClr val="0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  <a:sym typeface="+mn-ea"/>
              </a:rPr>
              <a:t>的矛盾复杂的情感。</a:t>
            </a:r>
            <a:endParaRPr lang="zh-CN" altLang="en-US" sz="2400">
              <a:solidFill>
                <a:srgbClr val="0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054512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3" grpId="0"/>
      <p:bldP spid="5" grpId="0"/>
      <p:bldP spid="6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1" title=""/>
          <p:cNvSpPr/>
          <p:nvPr>
            <p:custDataLst>
              <p:tags r:id="rId3"/>
            </p:custDataLst>
          </p:nvPr>
        </p:nvSpPr>
        <p:spPr>
          <a:xfrm>
            <a:off x="940435" y="1722755"/>
            <a:ext cx="10479405" cy="28829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l"/>
            <a:r>
              <a:rPr lang="zh-CN" sz="36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诵读诗句，重回诗仙“酒局”，感受现场氛围。</a:t>
            </a:r>
          </a:p>
        </p:txBody>
      </p:sp>
    </p:spTree>
  </p:cSld>
  <p:clrMapOvr>
    <a:masterClrMapping/>
  </p:clrMapOvr>
  <p:transition/>
  <p:timing/>
</p:sld>
</file>

<file path=ppt/slides/slide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3077" name="图片 3076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45859" y="532422"/>
            <a:ext cx="10553154" cy="371539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252500656"/>
      </p:ext>
    </p:extLst>
  </p:cSld>
  <p:clrMapOvr>
    <a:masterClrMapping/>
  </p:clrMapOvr>
  <p:transition>
    <p:wheel spokes="8"/>
  </p:transition>
  <p:timing/>
</p:sld>
</file>

<file path=ppt/slides/slide2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246380" y="375920"/>
            <a:ext cx="11674475" cy="107632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/>
              <a:t>这是一首“劝酒歌”，结合相关诗句，还原当时的劝酒互动场景，并用现代汉语改写成</a:t>
            </a:r>
            <a:r>
              <a:rPr lang="zh-CN" altLang="en-US" sz="3200">
                <a:solidFill>
                  <a:srgbClr val="C00000"/>
                </a:solidFill>
              </a:rPr>
              <a:t>李白与岑、丹的对话</a:t>
            </a:r>
            <a:r>
              <a:rPr lang="zh-CN" altLang="en-US" sz="3200"/>
              <a:t>。</a:t>
            </a:r>
          </a:p>
        </p:txBody>
      </p:sp>
      <p:pic>
        <p:nvPicPr>
          <p:cNvPr id="3" name="图片 2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386965" y="2039620"/>
            <a:ext cx="6696075" cy="4153535"/>
          </a:xfrm>
          <a:prstGeom prst="rect">
            <a:avLst/>
          </a:prstGeom>
        </p:spPr>
      </p:pic>
    </p:spTree>
  </p:cSld>
  <p:clrMapOvr>
    <a:masterClrMapping/>
  </p:clrMapOvr>
  <p:transition/>
  <p:timing/>
</p:sld>
</file>

<file path=ppt/slides/slide2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982980" y="1228725"/>
            <a:ext cx="10225405" cy="439991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提示：</a:t>
            </a: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“君不见”是乐府诗常用的提醒语，是李白对岑夫子和丹丘生劝酒，李白兴致极高，劝友人一起“会须一饮三百杯”。</a:t>
            </a:r>
          </a:p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“岑夫子，丹丘生，将进酒，杯莫停”一句可反推出这两位友人已停杯，李白再次极力劝饮。</a:t>
            </a:r>
          </a:p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“主人何为言少钱”一句可见两位友人已借口推辞，然而李白俨然到了醉酒的状态，狂语连篇。</a:t>
            </a:r>
          </a:p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</p:txBody>
      </p:sp>
      <p:pic>
        <p:nvPicPr>
          <p:cNvPr id="3" name="Picture 3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11277600" y="114173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2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1" title=""/>
          <p:cNvSpPr/>
          <p:nvPr>
            <p:custDataLst>
              <p:tags r:id="rId3"/>
            </p:custDataLst>
          </p:nvPr>
        </p:nvSpPr>
        <p:spPr>
          <a:xfrm>
            <a:off x="940435" y="1722755"/>
            <a:ext cx="10479405" cy="28829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36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en-US" altLang="zh-CN" sz="36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36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斟酌字词，品读意象，“醉言醉语”</a:t>
            </a:r>
          </a:p>
        </p:txBody>
      </p:sp>
      <p:pic>
        <p:nvPicPr>
          <p:cNvPr id="3" name="Picture 3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 flipH="1">
            <a:off x="11887200" y="11125200"/>
            <a:ext cx="0" cy="0"/>
          </a:xfrm>
          <a:prstGeom prst="rect">
            <a:avLst/>
          </a:prstGeom>
          <a:ln>
            <a:noFill/>
          </a:ln>
        </p:spPr>
      </p:pic>
    </p:spTree>
  </p:cSld>
  <p:clrMapOvr>
    <a:masterClrMapping/>
  </p:clrMapOvr>
  <p:transition/>
  <p:timing/>
</p:sld>
</file>

<file path=ppt/slides/slide2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725805" y="415925"/>
            <a:ext cx="107397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从这首劝酒歌中，你读出了一个怎样的李白？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结合具体诗句从字词、意象等方面进行品读、分析、概括，完成表格。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表格 4" title="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922020" y="1799590"/>
          <a:ext cx="10176510" cy="399415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3392170"/>
                <a:gridCol w="3392170"/>
                <a:gridCol w="3392170"/>
              </a:tblGrid>
              <a:tr h="79883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诗句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品析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李白形象</a:t>
                      </a:r>
                    </a:p>
                  </a:txBody>
                  <a:tcPr/>
                </a:tc>
              </a:tr>
              <a:tr h="79883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79883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79883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  <a:tr h="79883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endParaRPr lang="zh-CN" altLang="en-US" sz="2800">
                        <a:latin typeface="楷体" panose="02010609060101010101" pitchFamily="49" charset="-122"/>
                        <a:ea typeface="楷体" panose="02010609060101010101" pitchFamily="49" charset="-122"/>
                      </a:endParaRP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3"/>
            </p:custDataLst>
          </p:nvPr>
        </p:nvSpPr>
        <p:spPr>
          <a:xfrm>
            <a:off x="725805" y="415925"/>
            <a:ext cx="10739755" cy="1383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</a:rPr>
              <a:t>从这首劝酒歌中，你读出了一个怎样的李白？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结合具体诗句从字词、意象等方面进行品读、分析、概括，完成表格。</a:t>
            </a:r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  <p:graphicFrame>
        <p:nvGraphicFramePr>
          <p:cNvPr id="5" name="表格 4" title=""/>
          <p:cNvGraphicFramePr>
            <a:graphicFrameLocks noGrp="1"/>
          </p:cNvGraphicFramePr>
          <p:nvPr>
            <p:custDataLst>
              <p:tags r:id="rId4"/>
            </p:custDataLst>
          </p:nvPr>
        </p:nvGraphicFramePr>
        <p:xfrm>
          <a:off x="431800" y="1567815"/>
          <a:ext cx="10666730" cy="5085080"/>
        </p:xfrm>
        <a:graphic>
          <a:graphicData uri="http://schemas.openxmlformats.org/drawingml/2006/table">
            <a:tbl>
              <a:tblPr firstRow="1" bandRow="1">
                <a:tableStyleId>{5C22544A-7EE6-4342-B048-85BDC9FD1C3A}</a:tableStyleId>
              </a:tblPr>
              <a:tblGrid>
                <a:gridCol w="4460240"/>
                <a:gridCol w="3642995"/>
                <a:gridCol w="2563495"/>
              </a:tblGrid>
              <a:tr h="838200"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诗句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品析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 algn="ctr">
                        <a:buNone/>
                      </a:pPr>
                      <a:r>
                        <a:rPr lang="zh-CN" altLang="en-US" sz="36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形象</a:t>
                      </a:r>
                    </a:p>
                  </a:txBody>
                  <a:tcPr/>
                </a:tc>
              </a:tr>
              <a:tr h="98552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宋体" panose="02010600030101010101" pitchFamily="2" charset="-122"/>
                        </a:rPr>
                        <a:t>“奔流到海不复回……高堂明镜悲白发”</a:t>
                      </a:r>
                      <a:endParaRPr lang="zh-CN" altLang="en-US" sz="28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时光流逝、青春不复、个体生命的渺小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悲凉苦闷</a:t>
                      </a:r>
                    </a:p>
                  </a:txBody>
                  <a:tcPr/>
                </a:tc>
              </a:tr>
              <a:tr h="991235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 b="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宋体" panose="02010600030101010101" pitchFamily="2" charset="-122"/>
                        </a:rPr>
                        <a:t>“人生得意须尽欢,莫使金樽空对月。天生我材必有用,千金散尽还复来”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solidFill>
                            <a:schemeClr val="tx1"/>
                          </a:solidFill>
                          <a:latin typeface="楷体" panose="02010609060101010101" pitchFamily="49" charset="-122"/>
                          <a:ea typeface="楷体" panose="02010609060101010101" pitchFamily="49" charset="-122"/>
                          <a:cs typeface="楷体" panose="02010609060101010101" pitchFamily="49" charset="-122"/>
                          <a:sym typeface="宋体" panose="02010600030101010101" pitchFamily="2" charset="-122"/>
                        </a:rPr>
                        <a:t>“必”“还”充分表达了李白的乐观自信</a:t>
                      </a:r>
                      <a:endParaRPr lang="zh-CN" altLang="en-US" sz="2800" b="0">
                        <a:solidFill>
                          <a:schemeClr val="tx1"/>
                        </a:solidFill>
                        <a:latin typeface="楷体" panose="02010609060101010101" pitchFamily="49" charset="-122"/>
                        <a:ea typeface="楷体" panose="02010609060101010101" pitchFamily="49" charset="-122"/>
                        <a:cs typeface="楷体" panose="02010609060101010101" pitchFamily="49" charset="-122"/>
                        <a:sym typeface="宋体" panose="02010600030101010101" pitchFamily="2" charset="-122"/>
                      </a:endParaRP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自信豪迈，淡泊名利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“钟鼓馔玉不足贵,但愿长醉不复醒”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虽不得志依然漠视权贵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傲视权贵</a:t>
                      </a:r>
                    </a:p>
                  </a:txBody>
                  <a:tcPr/>
                </a:tc>
              </a:tr>
              <a:tr h="838200"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“五花马,千金裘,呼儿将出换美酒,与尔同销万古愁。”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将一切价值昂贵之物都拿来“换美酒”</a:t>
                      </a:r>
                    </a:p>
                  </a:txBody>
                  <a:tcPr/>
                </a:tc>
                <a:tc>
                  <a:txBody>
                    <a:bodyPr vert="horz" wrap="square"/>
                    <a:lstStyle/>
                    <a:p>
                      <a:pPr>
                        <a:buNone/>
                      </a:pPr>
                      <a:r>
                        <a:rPr lang="zh-CN" altLang="en-US" sz="2800">
                          <a:latin typeface="楷体" panose="02010609060101010101" pitchFamily="49" charset="-122"/>
                          <a:ea typeface="楷体" panose="02010609060101010101" pitchFamily="49" charset="-122"/>
                        </a:rPr>
                        <a:t>洒脱狂放</a:t>
                      </a:r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ransition/>
  <p:timing/>
</p:sld>
</file>

<file path=ppt/slides/slide2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1" title=""/>
          <p:cNvSpPr/>
          <p:nvPr>
            <p:custDataLst>
              <p:tags r:id="rId3"/>
            </p:custDataLst>
          </p:nvPr>
        </p:nvSpPr>
        <p:spPr>
          <a:xfrm>
            <a:off x="561975" y="1722755"/>
            <a:ext cx="10857865" cy="2882900"/>
          </a:xfrm>
          <a:prstGeom prst="roundRect">
            <a:avLst/>
          </a:prstGeom>
        </p:spPr>
        <p:style>
          <a:lnRef idx="2">
            <a:schemeClr val="accent2"/>
          </a:lnRef>
          <a:fillRef idx="1">
            <a:schemeClr val="lt1"/>
          </a:fillRef>
          <a:effectRef idx="0">
            <a:schemeClr val="accent2"/>
          </a:effectRef>
          <a:fontRef idx="minor">
            <a:schemeClr val="dk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 sz="3600" b="1" smtClean="0">
              <a:solidFill>
                <a:schemeClr val="bg1"/>
              </a:solidFill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l"/>
            <a:r>
              <a:rPr lang="en-US" altLang="zh-CN" sz="36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</a:t>
            </a:r>
            <a:r>
              <a:rPr lang="zh-CN" sz="3600" smtClean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了解李白生平，探究复杂情感和豪迈风格的成因。</a:t>
            </a:r>
          </a:p>
        </p:txBody>
      </p:sp>
    </p:spTree>
  </p:cSld>
  <p:clrMapOvr>
    <a:masterClrMapping/>
  </p:clrMapOvr>
  <p:transition/>
  <p:timing/>
</p:sld>
</file>

<file path=ppt/slides/slide2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16" name="文本框 15" title=""/>
          <p:cNvSpPr txBox="1"/>
          <p:nvPr>
            <p:custDataLst>
              <p:tags r:id="rId4"/>
            </p:custDataLst>
          </p:nvPr>
        </p:nvSpPr>
        <p:spPr>
          <a:xfrm>
            <a:off x="704215" y="228600"/>
            <a:ext cx="10586085" cy="606234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</a:rPr>
              <a:t>“酒仙”履历</a:t>
            </a:r>
            <a:endParaRPr lang="en-US" altLang="zh-CN" sz="4000">
              <a:latin typeface="华文中宋" panose="02010600040101010101" charset="-122"/>
              <a:ea typeface="华文中宋" panose="02010600040101010101" charset="-122"/>
            </a:endParaRPr>
          </a:p>
          <a:p>
            <a:pPr>
              <a:lnSpc>
                <a:spcPct val="100000"/>
              </a:lnSpc>
            </a:pP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20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岁以前</a:t>
            </a: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 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“十五观奇书，作赋凌相如”，“十五游神仙”“十五好剑术”</a:t>
            </a:r>
          </a:p>
          <a:p>
            <a:pPr>
              <a:lnSpc>
                <a:spcPct val="10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2</a:t>
            </a:r>
            <a:r>
              <a:rPr lang="en-US" sz="3200">
                <a:latin typeface="楷体" panose="02010609060101010101" pitchFamily="49" charset="-122"/>
                <a:ea typeface="楷体" panose="02010609060101010101" pitchFamily="49" charset="-122"/>
              </a:rPr>
              <a:t>0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岁以后，漫游蜀中，登峨眉，赴青城。</a:t>
            </a:r>
            <a:r>
              <a:rPr lang="en-US" altLang="zh-CN" sz="2800">
                <a:solidFill>
                  <a:srgbClr val="C0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>
                <a:solidFill>
                  <a:srgbClr val="C0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峨嵋山月歌</a:t>
            </a:r>
            <a:r>
              <a:rPr lang="en-US" altLang="zh-CN" sz="2800">
                <a:solidFill>
                  <a:srgbClr val="C0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>
                <a:solidFill>
                  <a:srgbClr val="C0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，</a:t>
            </a:r>
            <a:r>
              <a:rPr lang="en-US" altLang="zh-CN" sz="2800">
                <a:solidFill>
                  <a:srgbClr val="C0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>
                <a:solidFill>
                  <a:srgbClr val="C0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渡荆门送别</a:t>
            </a:r>
            <a:r>
              <a:rPr lang="en-US" altLang="zh-CN" sz="2800">
                <a:solidFill>
                  <a:srgbClr val="C0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r>
              <a:rPr lang="zh-CN" altLang="en-US" sz="2800">
                <a:solidFill>
                  <a:srgbClr val="C0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、</a:t>
            </a:r>
            <a:r>
              <a:rPr lang="en-US" altLang="zh-CN" sz="2800">
                <a:solidFill>
                  <a:srgbClr val="C0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《</a:t>
            </a:r>
            <a:r>
              <a:rPr lang="zh-CN" altLang="en-US" sz="2800">
                <a:solidFill>
                  <a:srgbClr val="C0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黄鹤楼送孟浩然之广陵</a:t>
            </a:r>
            <a:r>
              <a:rPr lang="en-US" altLang="zh-CN" sz="2800">
                <a:solidFill>
                  <a:srgbClr val="C0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</a:rPr>
              <a:t>》</a:t>
            </a:r>
            <a:endParaRPr lang="en-US" altLang="zh-CN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pPr>
              <a:lnSpc>
                <a:spcPct val="10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</a:rPr>
              <a:t>28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岁开始，“仗剑出国，辞亲远游”，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</a:rPr>
              <a:t>开启漫游和求仕之路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</a:rPr>
              <a:t>，足迹遍布半个中国。</a:t>
            </a:r>
          </a:p>
          <a:p>
            <a:pPr>
              <a:lnSpc>
                <a:spcPct val="100000"/>
              </a:lnSpc>
            </a:pPr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42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岁时，他奉诏入长安，希望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“济苍生”“安社稷”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《南陵别儿童入京》一诗中写道“仰天大笑出门去，我辈岂是蓬蒿人”，在长安两年做翰林学士。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得意时“贵妃研磨”“力士捧靴”</a:t>
            </a:r>
          </a:p>
        </p:txBody>
      </p:sp>
    </p:spTree>
  </p:cSld>
  <p:clrMapOvr>
    <a:masterClrMapping/>
  </p:clrMapOvr>
  <p:transition/>
  <p:timing/>
</p:sld>
</file>

<file path=ppt/slides/slide2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grpSp>
        <p:nvGrpSpPr>
          <p:cNvPr id="10" name="组合 9" title=""/>
          <p:cNvGrpSpPr/>
          <p:nvPr>
            <p:custDataLst>
              <p:tags r:id="rId4"/>
            </p:custDataLst>
          </p:nvPr>
        </p:nvGrpSpPr>
        <p:grpSpPr>
          <a:xfrm>
            <a:off x="348909" y="366486"/>
            <a:ext cx="11509262" cy="6135914"/>
            <a:chOff x="348909" y="366486"/>
            <a:chExt cx="11509262" cy="6135914"/>
          </a:xfrm>
        </p:grpSpPr>
        <p:sp>
          <p:nvSpPr>
            <p:cNvPr id="6" name="矩形: 圆角 5"/>
            <p:cNvSpPr/>
            <p:nvPr>
              <p:custDataLst>
                <p:tags r:id="rId5"/>
              </p:custDataLst>
            </p:nvPr>
          </p:nvSpPr>
          <p:spPr>
            <a:xfrm>
              <a:off x="348909" y="366486"/>
              <a:ext cx="11509262" cy="6135914"/>
            </a:xfrm>
            <a:prstGeom prst="roundRect">
              <a:avLst>
                <a:gd name="adj" fmla="val 3800"/>
              </a:avLst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  <p:sp>
          <p:nvSpPr>
            <p:cNvPr id="7" name="矩形: 圆角 6"/>
            <p:cNvSpPr/>
            <p:nvPr>
              <p:custDataLst>
                <p:tags r:id="rId6"/>
              </p:custDataLst>
            </p:nvPr>
          </p:nvSpPr>
          <p:spPr>
            <a:xfrm>
              <a:off x="609600" y="591455"/>
              <a:ext cx="11016344" cy="5649687"/>
            </a:xfrm>
            <a:prstGeom prst="roundRect">
              <a:avLst>
                <a:gd name="adj" fmla="val 3800"/>
              </a:avLst>
            </a:prstGeom>
            <a:noFill/>
            <a:ln w="28575">
              <a:gradFill>
                <a:gsLst>
                  <a:gs pos="0">
                    <a:srgbClr val="4173B7"/>
                  </a:gs>
                  <a:gs pos="100000">
                    <a:srgbClr val="ADD6CD"/>
                  </a:gs>
                </a:gsLst>
                <a:lin ang="5400000" scaled="1"/>
              </a:gradFill>
              <a:prstDash val="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cs typeface="+mn-ea"/>
                <a:sym typeface="+mn-lt"/>
              </a:endParaRPr>
            </a:p>
          </p:txBody>
        </p:sp>
      </p:grpSp>
      <p:sp>
        <p:nvSpPr>
          <p:cNvPr id="16" name="文本框 15" title=""/>
          <p:cNvSpPr txBox="1"/>
          <p:nvPr>
            <p:custDataLst>
              <p:tags r:id="rId7"/>
            </p:custDataLst>
          </p:nvPr>
        </p:nvSpPr>
        <p:spPr>
          <a:xfrm>
            <a:off x="609600" y="739140"/>
            <a:ext cx="11351260" cy="495427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44</a:t>
            </a:r>
            <a:r>
              <a:rPr lang="zh-CN" altLang="en-US" sz="320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岁被玄宗赐金放还。</a:t>
            </a:r>
            <a:r>
              <a:rPr lang="zh-CN" altLang="en-US" sz="2800">
                <a:solidFill>
                  <a:srgbClr val="C0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《行路难》</a:t>
            </a:r>
            <a:endParaRPr lang="zh-CN" altLang="en-US" sz="2800">
              <a:solidFill>
                <a:srgbClr val="C00000"/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44-46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李白和杜甫以及高适一起在齐鲁一带求仙问道。</a:t>
            </a:r>
            <a:r>
              <a:rPr lang="zh-CN" altLang="en-US" sz="2800">
                <a:solidFill>
                  <a:srgbClr val="C0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《梦游天姥吟留别》</a:t>
            </a:r>
            <a:endParaRPr lang="zh-CN" altLang="en-US" sz="2800">
              <a:solidFill>
                <a:srgbClr val="C00000"/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54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岁之前的几年还去了江浙一带漫游。</a:t>
            </a:r>
            <a:r>
              <a:rPr lang="zh-CN" altLang="en-US" sz="2800">
                <a:solidFill>
                  <a:srgbClr val="C00000"/>
                </a:solidFill>
                <a:highlight>
                  <a:srgbClr val="FFFF00"/>
                </a:highlight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《将进酒》</a:t>
            </a:r>
            <a:endParaRPr lang="zh-CN" altLang="en-US" sz="2800">
              <a:solidFill>
                <a:srgbClr val="C00000"/>
              </a:solidFill>
              <a:highlight>
                <a:srgbClr val="FFFF00"/>
              </a:highlight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57-60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岁左右参与了永王璘事件，受到牵连，浪放至夜郎，在江汉、安徽一带漫游。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61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岁，投靠了当涂的族叔李阳冰。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r>
              <a:rPr lang="en-US" altLang="zh-CN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62</a:t>
            </a:r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sym typeface="+mn-ea"/>
              </a:rPr>
              <a:t>岁，病逝。</a:t>
            </a:r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</a:endParaRP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 nodeType="afterGroup">
                            <p:stCondLst>
                              <p:cond delay="0"/>
                            </p:stCondLst>
                            <p:childTnLst>
                              <p:par>
                                <p:cTn id="5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1" title=""/>
          <p:cNvSpPr txBox="1"/>
          <p:nvPr>
            <p:custDataLst>
              <p:tags r:id="rId4"/>
            </p:custDataLst>
          </p:nvPr>
        </p:nvSpPr>
        <p:spPr>
          <a:xfrm>
            <a:off x="8863343" y="1394234"/>
            <a:ext cx="1937441" cy="2616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en-US" altLang="zh-CN" sz="1100">
                <a:solidFill>
                  <a:srgbClr val="FFFFFF"/>
                </a:solidFill>
              </a:rPr>
              <a:t>https://www.ypppt.com/</a:t>
            </a:r>
            <a:endParaRPr lang="zh-CN" altLang="en-US" sz="1100">
              <a:solidFill>
                <a:srgbClr val="FFFFFF"/>
              </a:solidFill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178685" y="1476375"/>
            <a:ext cx="8260715" cy="5026025"/>
          </a:xfrm>
          <a:prstGeom prst="rect">
            <a:avLst/>
          </a:prstGeom>
        </p:spPr>
      </p:pic>
      <p:sp>
        <p:nvSpPr>
          <p:cNvPr id="3" name="文本框 2" title=""/>
          <p:cNvSpPr txBox="1"/>
          <p:nvPr>
            <p:custDataLst>
              <p:tags r:id="rId7"/>
            </p:custDataLst>
          </p:nvPr>
        </p:nvSpPr>
        <p:spPr>
          <a:xfrm>
            <a:off x="208280" y="275590"/>
            <a:ext cx="3230880" cy="706755"/>
          </a:xfrm>
          <a:prstGeom prst="rect">
            <a:avLst/>
          </a:prstGeom>
          <a:noFill/>
        </p:spPr>
        <p:txBody>
          <a:bodyPr wrap="none" rtlCol="0" anchor="t">
            <a:spAutoFit/>
          </a:bodyPr>
          <a:lstStyle/>
          <a:p>
            <a:pPr>
              <a:lnSpc>
                <a:spcPct val="100000"/>
              </a:lnSpc>
            </a:pPr>
            <a:r>
              <a:rPr lang="zh-CN" altLang="en-US" sz="4000">
                <a:latin typeface="华文中宋" panose="02010600040101010101" charset="-122"/>
                <a:ea typeface="华文中宋" panose="02010600040101010101" charset="-122"/>
                <a:sym typeface="+mn-ea"/>
              </a:rPr>
              <a:t>“酒仙”行踪</a:t>
            </a:r>
          </a:p>
        </p:txBody>
      </p:sp>
    </p:spTree>
  </p:cSld>
  <p:clrMapOvr>
    <a:masterClrMapping/>
  </p:clrMapOvr>
  <p:transition/>
  <p:timing/>
</p:sld>
</file>

<file path=ppt/slides/slide2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00" name="文本框 99" title=""/>
          <p:cNvSpPr txBox="1"/>
          <p:nvPr>
            <p:custDataLst>
              <p:tags r:id="rId3"/>
            </p:custDataLst>
          </p:nvPr>
        </p:nvSpPr>
        <p:spPr>
          <a:xfrm>
            <a:off x="1026795" y="538480"/>
            <a:ext cx="10137775" cy="5262245"/>
          </a:xfrm>
          <a:prstGeom prst="rect">
            <a:avLst/>
          </a:prstGeom>
          <a:noFill/>
          <a:ln w="9525">
            <a:noFill/>
          </a:ln>
        </p:spPr>
        <p:txBody>
          <a:bodyPr wrap="square">
            <a:spAutoFit/>
          </a:bodyPr>
          <a:lstStyle/>
          <a:p>
            <a:pPr marL="0" indent="266700" algn="l">
              <a:lnSpc>
                <a:spcPct val="100000"/>
              </a:lnSpc>
            </a:pP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提示：创作此作时，诗人已被唐玄宗“赐金放还”长达八年之久，哪里还有“得意”可言。“天生我材必有用”，如此</a:t>
            </a:r>
            <a:r>
              <a:rPr lang="zh-CN" sz="2800" b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豪放之语的背后却是一身才气无处施展的隐痛</a:t>
            </a: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。更有“烹羊宰牛且为乐”的“姑且、暂时”寻欢以及狂饮“三百杯”醉意撩人。明明不欢，却强颜欢笑；明明有才，却只能自称“有用”；明明可以“烹羊宰牛”，一笑狂饮，却也只得暂时欢愉。</a:t>
            </a:r>
            <a:r>
              <a:rPr lang="zh-CN" sz="2800" b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诗人内心的失意、落寞、无奈，只能化作苦中作乐的反讽之语</a:t>
            </a: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。此外，诗人还不惜“歪曲”事实，将古代士人名留青史的原因归结为“饮”，将曹植“七步成诗”“才高八斗” 的才华成就一并抹去，只截取其“宴平乐”的片段，不断强化“饮酒”对于士人的意义，来达到</a:t>
            </a:r>
            <a:r>
              <a:rPr lang="zh-CN" sz="2800" b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自我安慰</a:t>
            </a: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，而这安慰背后则蕴含着诗人被赐金放还后长达八年的</a:t>
            </a:r>
            <a:r>
              <a:rPr lang="zh-CN" sz="2800" b="0">
                <a:solidFill>
                  <a:srgbClr val="C00000"/>
                </a:solidFill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无尽怨愤</a:t>
            </a:r>
            <a:r>
              <a:rPr lang="zh-CN" sz="2800" b="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。</a:t>
            </a:r>
          </a:p>
        </p:txBody>
      </p:sp>
    </p:spTree>
  </p:cSld>
  <p:clrMapOvr>
    <a:masterClrMapping/>
  </p:clrMapOvr>
  <p:transition/>
  <p:timing/>
</p:sld>
</file>

<file path=ppt/slides/slide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pic>
        <p:nvPicPr>
          <p:cNvPr id="13" name="图片 12" title=""/>
          <p:cNvPicPr>
            <a:picLocks noChangeAspect="1"/>
          </p:cNvPicPr>
          <p:nvPr>
            <p:custDataLst>
              <p:tags r:id="rId4"/>
            </p:custDataLst>
          </p:nvPr>
        </p:nvPicPr>
        <p:blipFill>
          <a:blip r:embed="rId3"/>
          <a:stretch>
            <a:fillRect/>
          </a:stretch>
        </p:blipFill>
        <p:spPr>
          <a:xfrm>
            <a:off x="9572435" y="3941735"/>
            <a:ext cx="561944" cy="492098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1266" name="文本框 9" title=""/>
          <p:cNvSpPr txBox="1"/>
          <p:nvPr>
            <p:custDataLst>
              <p:tags r:id="rId5"/>
            </p:custDataLst>
          </p:nvPr>
        </p:nvSpPr>
        <p:spPr>
          <a:xfrm>
            <a:off x="1363698" y="960496"/>
            <a:ext cx="9189457" cy="3326552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2802" b="1">
                <a:solidFill>
                  <a:prstClr val="black"/>
                </a:solidFill>
                <a:latin typeface="微软雅黑"/>
              </a:rPr>
              <a:t>      掀开中国文坛的红盖头，酒香随清风徐来。在中国文学史上，诗与酒相从相随，几乎有一种天生的缘分。中国诗人大多爱喝酒。多少诗人因酒忘却人世的痛苦忧愁，因酒在自由的时空中尽情翱翔，因酒而丢掉面具口吐真言，因酒而成就传世佳作。且听</a:t>
            </a:r>
            <a:r>
              <a:rPr lang="en-US" altLang="zh-CN" sz="2802" b="1">
                <a:solidFill>
                  <a:prstClr val="black"/>
                </a:solidFill>
                <a:latin typeface="微软雅黑"/>
              </a:rPr>
              <a:t>——</a:t>
            </a:r>
          </a:p>
        </p:txBody>
      </p:sp>
    </p:spTree>
    <p:extLst>
      <p:ext uri="{BB962C8B-B14F-4D97-AF65-F5344CB8AC3E}">
        <p14:creationId xmlns:p14="http://schemas.microsoft.com/office/powerpoint/2010/main" val="3492182177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7" dur="2000"/>
                                        <p:tgtEl>
                                          <p:spTgt spid="1126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266" grpId="0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1" title=""/>
          <p:cNvSpPr/>
          <p:nvPr>
            <p:custDataLst>
              <p:tags r:id="rId3"/>
            </p:custDataLst>
          </p:nvPr>
        </p:nvSpPr>
        <p:spPr>
          <a:xfrm>
            <a:off x="286385" y="57785"/>
            <a:ext cx="2348230" cy="51879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smtClean="0">
                <a:solidFill>
                  <a:schemeClr val="bg1"/>
                </a:solidFill>
                <a:latin typeface="微软雅黑"/>
                <a:ea typeface="微软雅黑"/>
              </a:rPr>
              <a:t>拓展提升</a:t>
            </a:r>
            <a:r>
              <a:rPr lang="en-US" altLang="zh-CN" sz="3600" b="1" smtClean="0">
                <a:solidFill>
                  <a:schemeClr val="bg1"/>
                </a:solidFill>
                <a:latin typeface="微软雅黑"/>
                <a:ea typeface="微软雅黑"/>
              </a:rPr>
              <a:t>1</a:t>
            </a: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441960" y="920750"/>
            <a:ext cx="10708005" cy="45231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如何正确看待李白的嗜酒如命的放浪行为?</a:t>
            </a: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endParaRPr lang="zh-CN" altLang="en-US" sz="32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r>
              <a:rPr lang="zh-CN" altLang="en-US" sz="32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示例：李白嗜酒，我觉得更多的是他人生志向不得施展的体现。他曾经两次进入京师，与达官贵人相伴，但是不久就因为他傲岸的个性、出众的才华，而触犯权贵，遭到谗毁排挤。借饮酒来反抗险恶的现实社会，寄托情怀，是不得志的知识分子处世的常用方法。这嗜酒的行为是一种无奈的排遣，内心苦闷的发泄。</a:t>
            </a:r>
          </a:p>
        </p:txBody>
      </p:sp>
    </p:spTree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3">
                                            <p:txEl>
                                              <p:pRg st="3" end="3"/>
                                            </p:txEl>
                                          </p:spTgt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页脚占位符 1" title="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>
                <a:solidFill>
                  <a:srgbClr val="000000">
                    <a:tint val="75000"/>
                  </a:srgbClr>
                </a:solidFill>
              </a:rPr>
              <a:t>将进酒</a:t>
            </a: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1590675" y="875030"/>
            <a:ext cx="9010650" cy="470789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indent="45720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如果只知道自己的精神自由，放弃了自己的社会责任和历史使命，没有“拯物情”和“济苍生”的情怀，那李白就将一味地飘逸潇洒，缺乏民胞物与的社会热情和愤世嫉俗的刚毅勇气；如果满头脑只有功名观念，没有对精神自由和个性解放的追求，他就会失去浪漫的幻想和天马行空的豪情，失去李白之为李白的豪放气魄。</a:t>
            </a:r>
          </a:p>
          <a:p>
            <a:pPr indent="457200">
              <a:lnSpc>
                <a:spcPct val="150000"/>
              </a:lnSpc>
            </a:pPr>
            <a:r>
              <a:rPr lang="zh-CN" altLang="en-US" sz="2000" b="1">
                <a:solidFill>
                  <a:srgbClr val="000000"/>
                </a:solidFill>
                <a:latin typeface="黑体" panose="02010609060101010101" pitchFamily="49" charset="-122"/>
                <a:ea typeface="黑体" panose="02010609060101010101" pitchFamily="49" charset="-122"/>
                <a:cs typeface="黑体" panose="02010609060101010101" pitchFamily="49" charset="-122"/>
              </a:rPr>
              <a:t>正是这两股时代潮流在他身上同时汇聚，他才得以同时体验到人生的大喜与大悲，使他能真正进入存在的深度；更重要的是，正是这两股时代的潮流在他身上同时汇聚，不断地在他心灵深处掀起情感的狂澜，他才得以把处于封建鼎盛时期，我们这个伟大民族昂扬向上的活力推向峰巅，使他成为盛唐气象当之无愧的代表。</a:t>
            </a:r>
          </a:p>
        </p:txBody>
      </p:sp>
      <p:pic>
        <p:nvPicPr>
          <p:cNvPr id="5" name="图片 4" title=""/>
          <p:cNvPicPr/>
          <p:nvPr>
            <p:custDataLst>
              <p:tags r:id="rId6"/>
            </p:custDataLst>
          </p:nvPr>
        </p:nvPicPr>
        <p:blipFill>
          <a:blip r:embed="rId5">
            <a:clrChange>
              <a:clrFrom>
                <a:srgbClr val="F6F6F6">
                  <a:alpha val="100000"/>
                </a:srgbClr>
              </a:clrFrom>
              <a:clrTo>
                <a:srgbClr val="F6F6F6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88900" y="0"/>
            <a:ext cx="973455" cy="95631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6" name="矩形 5" title=""/>
          <p:cNvSpPr/>
          <p:nvPr>
            <p:custDataLst>
              <p:tags r:id="rId7"/>
            </p:custDataLst>
          </p:nvPr>
        </p:nvSpPr>
        <p:spPr>
          <a:xfrm>
            <a:off x="1004570" y="186055"/>
            <a:ext cx="1808480" cy="583565"/>
          </a:xfrm>
          <a:prstGeom prst="rect">
            <a:avLst/>
          </a:prstGeom>
          <a:noFill/>
          <a:ln>
            <a:noFill/>
          </a:ln>
        </p:spPr>
        <p:txBody>
          <a:bodyPr wrap="none" rtlCol="0" anchor="t">
            <a:spAutoFit/>
          </a:bodyPr>
          <a:lstStyle/>
          <a:p>
            <a:pPr algn="ctr"/>
            <a:r>
              <a:rPr lang="zh-CN" altLang="en-US" sz="3200">
                <a:solidFill>
                  <a:srgbClr val="000000"/>
                </a:solidFill>
                <a:latin typeface="汉仪古隶简" panose="00020600040101010101" charset="-122"/>
                <a:ea typeface="汉仪古隶简" panose="00020600040101010101" charset="-122"/>
              </a:rPr>
              <a:t>文章总结</a:t>
            </a:r>
          </a:p>
        </p:txBody>
      </p:sp>
      <p:pic>
        <p:nvPicPr>
          <p:cNvPr id="101" name="图片 100" title=""/>
          <p:cNvPicPr/>
          <p:nvPr>
            <p:custDataLst>
              <p:tags r:id="rId9"/>
            </p:custDataLst>
          </p:nvPr>
        </p:nvPicPr>
        <p:blipFill>
          <a:blip r:embed="rId8">
            <a:alphaModFix amt="60000"/>
            <a:clrChange>
              <a:clrFrom>
                <a:srgbClr val="E0E5E9">
                  <a:alpha val="100000"/>
                </a:srgbClr>
              </a:clrFrom>
              <a:clrTo>
                <a:srgbClr val="E0E5E9">
                  <a:alpha val="100000"/>
                  <a:alpha val="0"/>
                </a:srgbClr>
              </a:clrTo>
            </a:clrChange>
          </a:blip>
          <a:srcRect l="39717" t="6120" r="37295" b="19190"/>
          <a:stretch>
            <a:fillRect/>
          </a:stretch>
        </p:blipFill>
        <p:spPr>
          <a:xfrm rot="21240000">
            <a:off x="58420" y="2730500"/>
            <a:ext cx="1273810" cy="4133215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823186801"/>
      </p:ext>
    </p:extLst>
  </p:cSld>
  <p:clrMapOvr>
    <a:masterClrMapping/>
  </p:clrMapOvr>
  <p:transition/>
  <p:timing/>
</p:sld>
</file>

<file path=ppt/slides/slide32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页脚占位符 1" title=""/>
          <p:cNvSpPr>
            <a:spLocks noGrp="1"/>
          </p:cNvSpPr>
          <p:nvPr>
            <p:ph type="ftr" sz="quarter" idx="1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>
                <a:solidFill>
                  <a:srgbClr val="000000">
                    <a:tint val="75000"/>
                  </a:srgbClr>
                </a:solidFill>
              </a:rPr>
              <a:t>将进酒</a:t>
            </a: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311150" y="1106170"/>
            <a:ext cx="4208145" cy="378460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>
                <a:solidFill>
                  <a:srgbClr val="FFFFFF">
                    <a:lumMod val="95000"/>
                  </a:srgbClr>
                </a:solidFill>
                <a:latin typeface="汉仪魏碑简" panose="02010600000101010101" charset="-128"/>
                <a:ea typeface="汉仪魏碑简" panose="02010600000101010101" charset="-128"/>
                <a:cs typeface="汉仪魏碑简" panose="02010600000101010101" charset="-128"/>
                <a:sym typeface="+mn-ea"/>
              </a:rPr>
              <a:t>主人何为言少钱，</a:t>
            </a:r>
            <a:endParaRPr lang="zh-CN" altLang="en-US" sz="3200">
              <a:solidFill>
                <a:srgbClr val="FFFFFF">
                  <a:lumMod val="95000"/>
                </a:srgbClr>
              </a:solidFill>
              <a:latin typeface="汉仪魏碑简" panose="02010600000101010101" charset="-128"/>
              <a:ea typeface="汉仪魏碑简" panose="02010600000101010101" charset="-128"/>
              <a:cs typeface="汉仪魏碑简" panose="02010600000101010101" charset="-128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>
                <a:solidFill>
                  <a:srgbClr val="FFFFFF">
                    <a:lumMod val="95000"/>
                  </a:srgbClr>
                </a:solidFill>
                <a:latin typeface="汉仪魏碑简" panose="02010600000101010101" charset="-128"/>
                <a:ea typeface="汉仪魏碑简" panose="02010600000101010101" charset="-128"/>
                <a:cs typeface="汉仪魏碑简" panose="02010600000101010101" charset="-128"/>
                <a:sym typeface="+mn-ea"/>
              </a:rPr>
              <a:t>径须沽取对君酌。</a:t>
            </a:r>
            <a:endParaRPr lang="zh-CN" altLang="en-US" sz="3200">
              <a:solidFill>
                <a:srgbClr val="FFFFFF">
                  <a:lumMod val="95000"/>
                </a:srgbClr>
              </a:solidFill>
              <a:latin typeface="汉仪魏碑简" panose="02010600000101010101" charset="-128"/>
              <a:ea typeface="汉仪魏碑简" panose="02010600000101010101" charset="-128"/>
              <a:cs typeface="汉仪魏碑简" panose="02010600000101010101" charset="-128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>
                <a:solidFill>
                  <a:srgbClr val="FFFFFF">
                    <a:lumMod val="95000"/>
                  </a:srgbClr>
                </a:solidFill>
                <a:latin typeface="汉仪魏碑简" panose="02010600000101010101" charset="-128"/>
                <a:ea typeface="汉仪魏碑简" panose="02010600000101010101" charset="-128"/>
                <a:cs typeface="汉仪魏碑简" panose="02010600000101010101" charset="-128"/>
                <a:sym typeface="+mn-ea"/>
              </a:rPr>
              <a:t>五花马，千金裘，</a:t>
            </a:r>
            <a:endParaRPr lang="zh-CN" altLang="en-US" sz="3200">
              <a:solidFill>
                <a:srgbClr val="FFFFFF">
                  <a:lumMod val="95000"/>
                </a:srgbClr>
              </a:solidFill>
              <a:latin typeface="汉仪魏碑简" panose="02010600000101010101" charset="-128"/>
              <a:ea typeface="汉仪魏碑简" panose="02010600000101010101" charset="-128"/>
              <a:cs typeface="汉仪魏碑简" panose="02010600000101010101" charset="-128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>
                <a:solidFill>
                  <a:srgbClr val="FFFFFF">
                    <a:lumMod val="95000"/>
                  </a:srgbClr>
                </a:solidFill>
                <a:latin typeface="汉仪魏碑简" panose="02010600000101010101" charset="-128"/>
                <a:ea typeface="汉仪魏碑简" panose="02010600000101010101" charset="-128"/>
                <a:cs typeface="汉仪魏碑简" panose="02010600000101010101" charset="-128"/>
                <a:sym typeface="+mn-ea"/>
              </a:rPr>
              <a:t>呼儿将出换美酒，</a:t>
            </a:r>
            <a:endParaRPr lang="zh-CN" altLang="en-US" sz="3200">
              <a:solidFill>
                <a:srgbClr val="FFFFFF">
                  <a:lumMod val="95000"/>
                </a:srgbClr>
              </a:solidFill>
              <a:latin typeface="汉仪魏碑简" panose="02010600000101010101" charset="-128"/>
              <a:ea typeface="汉仪魏碑简" panose="02010600000101010101" charset="-128"/>
              <a:cs typeface="汉仪魏碑简" panose="02010600000101010101" charset="-128"/>
            </a:endParaRPr>
          </a:p>
          <a:p>
            <a:pPr algn="ctr">
              <a:lnSpc>
                <a:spcPct val="150000"/>
              </a:lnSpc>
              <a:spcBef>
                <a:spcPct val="0"/>
              </a:spcBef>
            </a:pPr>
            <a:r>
              <a:rPr lang="zh-CN" altLang="en-US" sz="3200">
                <a:solidFill>
                  <a:srgbClr val="FFFFFF">
                    <a:lumMod val="95000"/>
                  </a:srgbClr>
                </a:solidFill>
                <a:latin typeface="汉仪魏碑简" panose="02010600000101010101" charset="-128"/>
                <a:ea typeface="汉仪魏碑简" panose="02010600000101010101" charset="-128"/>
                <a:cs typeface="汉仪魏碑简" panose="02010600000101010101" charset="-128"/>
                <a:sym typeface="+mn-ea"/>
              </a:rPr>
              <a:t>与尔同销万古愁。</a:t>
            </a:r>
          </a:p>
        </p:txBody>
      </p:sp>
      <p:sp>
        <p:nvSpPr>
          <p:cNvPr id="10" name="文本框 99" title=""/>
          <p:cNvSpPr txBox="1"/>
          <p:nvPr>
            <p:custDataLst>
              <p:tags r:id="rId5"/>
            </p:custDataLst>
          </p:nvPr>
        </p:nvSpPr>
        <p:spPr>
          <a:xfrm>
            <a:off x="685800" y="457835"/>
            <a:ext cx="10403205" cy="263017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3600" b="1">
                <a:blipFill>
                  <a:blip r:embed="rId6"/>
                  <a:stretch>
                    <a:fillRect/>
                  </a:stretch>
                </a:blipFill>
                <a:latin typeface="楷体" panose="02010609060101010101" pitchFamily="49" charset="-122"/>
                <a:ea typeface="楷体" panose="02010609060101010101" pitchFamily="49" charset="-122"/>
                <a:cs typeface="OPPOSans B" panose="00020600040101010101" pitchFamily="18" charset="-122"/>
                <a:sym typeface="微软雅黑" panose="020b0503020204020204" pitchFamily="34" charset="-122"/>
              </a:rPr>
              <a:t>《将进酒》</a:t>
            </a:r>
            <a:endParaRPr lang="en-US" altLang="zh-CN" sz="3600" b="1">
              <a:blipFill>
                <a:blip r:embed="rId6"/>
                <a:stretch>
                  <a:fillRect/>
                </a:stretch>
              </a:blipFill>
              <a:latin typeface="楷体" panose="02010609060101010101" pitchFamily="49" charset="-122"/>
              <a:ea typeface="楷体" panose="02010609060101010101" pitchFamily="49" charset="-122"/>
              <a:cs typeface="OPPOSans B" panose="00020600040101010101" pitchFamily="18" charset="-122"/>
              <a:sym typeface="微软雅黑" panose="020b0503020204020204" pitchFamily="34" charset="-122"/>
            </a:endParaRPr>
          </a:p>
          <a:p>
            <a:pPr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sz="3200">
                <a:solidFill>
                  <a:prstClr val="black"/>
                </a:solidFill>
                <a:latin typeface="楷体" panose="02010609060101010101" pitchFamily="49" charset="-122"/>
                <a:ea typeface="楷体" panose="02010609060101010101" pitchFamily="49" charset="-122"/>
                <a:cs typeface="OPPOSans R" panose="00020600040101010101" pitchFamily="18" charset="-122"/>
                <a:sym typeface="微软雅黑" panose="020b0503020204020204" pitchFamily="34" charset="-122"/>
              </a:rPr>
              <a:t>是灵与肉、理想与现实、个人与社会猛烈碰撞的巨响，是一曲不羁灵魂的慷慨悲歌。李白是我们这个民族，尤其是盛唐民族活力的典型代表和最深刻的体现者。</a:t>
            </a:r>
          </a:p>
        </p:txBody>
      </p:sp>
      <p:sp>
        <p:nvSpPr>
          <p:cNvPr id="13" name="文本框 99" title=""/>
          <p:cNvSpPr txBox="1"/>
          <p:nvPr>
            <p:custDataLst>
              <p:tags r:id="rId7"/>
            </p:custDataLst>
          </p:nvPr>
        </p:nvSpPr>
        <p:spPr>
          <a:xfrm>
            <a:off x="3346702" y="4175238"/>
            <a:ext cx="5667998" cy="1168400"/>
          </a:xfrm>
          <a:prstGeom prst="rect">
            <a:avLst/>
          </a:prstGeom>
          <a:noFill/>
        </p:spPr>
        <p:txBody>
          <a:bodyPr wrap="square">
            <a:sp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b="1">
                <a:solidFill>
                  <a:prstClr val="black"/>
                </a:solidFill>
                <a:cs typeface="OPPOSans B" panose="00020600040101010101" pitchFamily="18" charset="-122"/>
                <a:sym typeface="微软雅黑" panose="020b0503020204020204" pitchFamily="34" charset="-122"/>
              </a:rPr>
              <a:t>祝愿同学们以自信豁达的人生姿态</a:t>
            </a:r>
            <a:r>
              <a:rPr lang="en-US" altLang="zh-CN" b="1">
                <a:solidFill>
                  <a:prstClr val="black"/>
                </a:solidFill>
                <a:cs typeface="OPPOSans B" panose="00020600040101010101" pitchFamily="18" charset="-122"/>
                <a:sym typeface="微软雅黑" panose="020b0503020204020204" pitchFamily="34" charset="-122"/>
              </a:rPr>
              <a:t>,</a:t>
            </a:r>
          </a:p>
          <a:p>
            <a:pPr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r>
              <a:rPr lang="zh-CN" altLang="zh-CN" b="1">
                <a:solidFill>
                  <a:prstClr val="black"/>
                </a:solidFill>
                <a:cs typeface="OPPOSans B" panose="00020600040101010101" pitchFamily="18" charset="-122"/>
                <a:sym typeface="微软雅黑" panose="020b0503020204020204" pitchFamily="34" charset="-122"/>
              </a:rPr>
              <a:t>尽情谱写你独具特色的青春之歌！</a:t>
            </a:r>
          </a:p>
        </p:txBody>
      </p:sp>
      <p:sp>
        <p:nvSpPr>
          <p:cNvPr id="11" name="文本框 10" title=""/>
          <p:cNvSpPr txBox="1"/>
          <p:nvPr>
            <p:custDataLst>
              <p:tags r:id="rId8"/>
            </p:custDataLst>
          </p:nvPr>
        </p:nvSpPr>
        <p:spPr>
          <a:xfrm>
            <a:off x="3753958" y="3289142"/>
            <a:ext cx="4266467" cy="561975"/>
          </a:xfrm>
          <a:custGeom>
            <a:rect l="l" t="t" r="r" b="b"/>
            <a:pathLst>
              <a:path w="4266467" h="561975">
                <a:moveTo>
                  <a:pt x="2233546" y="454075"/>
                </a:moveTo>
                <a:lnTo>
                  <a:pt x="2236356" y="454075"/>
                </a:lnTo>
                <a:lnTo>
                  <a:pt x="2236918" y="458009"/>
                </a:lnTo>
                <a:cubicBezTo>
                  <a:pt x="2235794" y="457635"/>
                  <a:pt x="2234670" y="456698"/>
                  <a:pt x="2233546" y="455199"/>
                </a:cubicBezTo>
                <a:close/>
                <a:moveTo>
                  <a:pt x="2193084" y="379333"/>
                </a:moveTo>
                <a:lnTo>
                  <a:pt x="2190274" y="383267"/>
                </a:lnTo>
                <a:cubicBezTo>
                  <a:pt x="2194020" y="387388"/>
                  <a:pt x="2197580" y="390713"/>
                  <a:pt x="2200952" y="393242"/>
                </a:cubicBezTo>
                <a:lnTo>
                  <a:pt x="2210505" y="398440"/>
                </a:lnTo>
                <a:lnTo>
                  <a:pt x="2208257" y="396192"/>
                </a:lnTo>
                <a:lnTo>
                  <a:pt x="2209381" y="394506"/>
                </a:lnTo>
                <a:cubicBezTo>
                  <a:pt x="2209381" y="393382"/>
                  <a:pt x="2209007" y="392820"/>
                  <a:pt x="2208257" y="392820"/>
                </a:cubicBezTo>
                <a:lnTo>
                  <a:pt x="2208257" y="395068"/>
                </a:lnTo>
                <a:lnTo>
                  <a:pt x="2206571" y="395068"/>
                </a:lnTo>
                <a:close/>
                <a:moveTo>
                  <a:pt x="1063933" y="361912"/>
                </a:moveTo>
                <a:cubicBezTo>
                  <a:pt x="1059812" y="361912"/>
                  <a:pt x="1056628" y="364347"/>
                  <a:pt x="1054380" y="369217"/>
                </a:cubicBezTo>
                <a:lnTo>
                  <a:pt x="1062247" y="375961"/>
                </a:lnTo>
                <a:lnTo>
                  <a:pt x="1063371" y="375961"/>
                </a:lnTo>
                <a:close/>
                <a:moveTo>
                  <a:pt x="2243100" y="333251"/>
                </a:moveTo>
                <a:cubicBezTo>
                  <a:pt x="2223992" y="350485"/>
                  <a:pt x="2211629" y="362286"/>
                  <a:pt x="2206009" y="368655"/>
                </a:cubicBezTo>
                <a:lnTo>
                  <a:pt x="2196456" y="378209"/>
                </a:lnTo>
                <a:cubicBezTo>
                  <a:pt x="2203199" y="385702"/>
                  <a:pt x="2215001" y="393195"/>
                  <a:pt x="2231860" y="400688"/>
                </a:cubicBezTo>
                <a:cubicBezTo>
                  <a:pt x="2233359" y="401062"/>
                  <a:pt x="2235419" y="401437"/>
                  <a:pt x="2238042" y="401812"/>
                </a:cubicBezTo>
                <a:cubicBezTo>
                  <a:pt x="2238791" y="399939"/>
                  <a:pt x="2239166" y="398065"/>
                  <a:pt x="2239166" y="396192"/>
                </a:cubicBezTo>
                <a:cubicBezTo>
                  <a:pt x="2239166" y="390572"/>
                  <a:pt x="2239728" y="378396"/>
                  <a:pt x="2240852" y="359664"/>
                </a:cubicBezTo>
                <a:lnTo>
                  <a:pt x="2241975" y="359664"/>
                </a:lnTo>
                <a:lnTo>
                  <a:pt x="2240852" y="357978"/>
                </a:lnTo>
                <a:cubicBezTo>
                  <a:pt x="2240852" y="354231"/>
                  <a:pt x="2241601" y="352358"/>
                  <a:pt x="2243100" y="352358"/>
                </a:cubicBezTo>
                <a:lnTo>
                  <a:pt x="2241975" y="347300"/>
                </a:lnTo>
                <a:cubicBezTo>
                  <a:pt x="2242725" y="344678"/>
                  <a:pt x="2243287" y="339995"/>
                  <a:pt x="2243661" y="333251"/>
                </a:cubicBezTo>
                <a:close/>
                <a:moveTo>
                  <a:pt x="3217117" y="329879"/>
                </a:moveTo>
                <a:cubicBezTo>
                  <a:pt x="3215993" y="331378"/>
                  <a:pt x="3213932" y="339058"/>
                  <a:pt x="3210935" y="352920"/>
                </a:cubicBezTo>
                <a:cubicBezTo>
                  <a:pt x="3211309" y="352920"/>
                  <a:pt x="3211497" y="353295"/>
                  <a:pt x="3211497" y="354044"/>
                </a:cubicBezTo>
                <a:cubicBezTo>
                  <a:pt x="3210747" y="354044"/>
                  <a:pt x="3209811" y="357790"/>
                  <a:pt x="3208687" y="365283"/>
                </a:cubicBezTo>
                <a:cubicBezTo>
                  <a:pt x="3210186" y="365283"/>
                  <a:pt x="3214869" y="357041"/>
                  <a:pt x="3222736" y="340557"/>
                </a:cubicBezTo>
                <a:cubicBezTo>
                  <a:pt x="3223860" y="337185"/>
                  <a:pt x="3224797" y="333625"/>
                  <a:pt x="3225546" y="329879"/>
                </a:cubicBezTo>
                <a:lnTo>
                  <a:pt x="3223860" y="331565"/>
                </a:lnTo>
                <a:cubicBezTo>
                  <a:pt x="3220114" y="330441"/>
                  <a:pt x="3217866" y="329879"/>
                  <a:pt x="3217117" y="329879"/>
                </a:cubicBezTo>
                <a:close/>
                <a:moveTo>
                  <a:pt x="3281182" y="329317"/>
                </a:moveTo>
                <a:cubicBezTo>
                  <a:pt x="3281182" y="331190"/>
                  <a:pt x="3278372" y="332689"/>
                  <a:pt x="3272752" y="333813"/>
                </a:cubicBezTo>
                <a:cubicBezTo>
                  <a:pt x="3272752" y="333064"/>
                  <a:pt x="3270691" y="331752"/>
                  <a:pt x="3266571" y="329879"/>
                </a:cubicBezTo>
                <a:lnTo>
                  <a:pt x="3255331" y="331565"/>
                </a:lnTo>
                <a:cubicBezTo>
                  <a:pt x="3255331" y="330441"/>
                  <a:pt x="3255144" y="329879"/>
                  <a:pt x="3254769" y="329879"/>
                </a:cubicBezTo>
                <a:cubicBezTo>
                  <a:pt x="3242780" y="339995"/>
                  <a:pt x="3233414" y="350672"/>
                  <a:pt x="3226670" y="361912"/>
                </a:cubicBezTo>
                <a:lnTo>
                  <a:pt x="3220488" y="366407"/>
                </a:lnTo>
                <a:lnTo>
                  <a:pt x="3220488" y="368093"/>
                </a:lnTo>
                <a:lnTo>
                  <a:pt x="3221050" y="368093"/>
                </a:lnTo>
                <a:cubicBezTo>
                  <a:pt x="3224048" y="368093"/>
                  <a:pt x="3229855" y="366033"/>
                  <a:pt x="3238472" y="361912"/>
                </a:cubicBezTo>
                <a:cubicBezTo>
                  <a:pt x="3245215" y="360788"/>
                  <a:pt x="3250273" y="359289"/>
                  <a:pt x="3253645" y="357416"/>
                </a:cubicBezTo>
                <a:cubicBezTo>
                  <a:pt x="3258141" y="360038"/>
                  <a:pt x="3261513" y="361350"/>
                  <a:pt x="3263761" y="361350"/>
                </a:cubicBezTo>
                <a:cubicBezTo>
                  <a:pt x="3266008" y="360226"/>
                  <a:pt x="3272377" y="358914"/>
                  <a:pt x="3282868" y="357416"/>
                </a:cubicBezTo>
                <a:cubicBezTo>
                  <a:pt x="3282868" y="360038"/>
                  <a:pt x="3285865" y="362474"/>
                  <a:pt x="3291859" y="364721"/>
                </a:cubicBezTo>
                <a:cubicBezTo>
                  <a:pt x="3291859" y="364347"/>
                  <a:pt x="3291672" y="362286"/>
                  <a:pt x="3291297" y="358540"/>
                </a:cubicBezTo>
                <a:cubicBezTo>
                  <a:pt x="3291297" y="339058"/>
                  <a:pt x="3289424" y="329317"/>
                  <a:pt x="3285677" y="329317"/>
                </a:cubicBezTo>
                <a:cubicBezTo>
                  <a:pt x="3284554" y="329692"/>
                  <a:pt x="3283617" y="329879"/>
                  <a:pt x="3282868" y="329879"/>
                </a:cubicBezTo>
                <a:cubicBezTo>
                  <a:pt x="3282868" y="329504"/>
                  <a:pt x="3282306" y="329317"/>
                  <a:pt x="3281182" y="329317"/>
                </a:cubicBezTo>
                <a:close/>
                <a:moveTo>
                  <a:pt x="1099338" y="299532"/>
                </a:moveTo>
                <a:lnTo>
                  <a:pt x="1093156" y="303466"/>
                </a:lnTo>
                <a:cubicBezTo>
                  <a:pt x="1092781" y="305339"/>
                  <a:pt x="1092594" y="307213"/>
                  <a:pt x="1092594" y="309086"/>
                </a:cubicBezTo>
                <a:lnTo>
                  <a:pt x="1092594" y="311334"/>
                </a:lnTo>
                <a:cubicBezTo>
                  <a:pt x="1092219" y="311334"/>
                  <a:pt x="1092032" y="311521"/>
                  <a:pt x="1092032" y="311896"/>
                </a:cubicBezTo>
                <a:lnTo>
                  <a:pt x="1092594" y="311896"/>
                </a:lnTo>
                <a:lnTo>
                  <a:pt x="1100462" y="299532"/>
                </a:lnTo>
                <a:close/>
                <a:moveTo>
                  <a:pt x="2086309" y="242773"/>
                </a:moveTo>
                <a:lnTo>
                  <a:pt x="2088557" y="242773"/>
                </a:lnTo>
                <a:lnTo>
                  <a:pt x="2088557" y="244459"/>
                </a:lnTo>
                <a:cubicBezTo>
                  <a:pt x="2087058" y="244459"/>
                  <a:pt x="2086309" y="243897"/>
                  <a:pt x="2086309" y="242773"/>
                </a:cubicBezTo>
                <a:close/>
                <a:moveTo>
                  <a:pt x="2466261" y="185451"/>
                </a:moveTo>
                <a:lnTo>
                  <a:pt x="2470194" y="189385"/>
                </a:lnTo>
                <a:lnTo>
                  <a:pt x="2470757" y="189385"/>
                </a:lnTo>
                <a:lnTo>
                  <a:pt x="2471880" y="185451"/>
                </a:lnTo>
                <a:lnTo>
                  <a:pt x="2472443" y="185451"/>
                </a:lnTo>
                <a:cubicBezTo>
                  <a:pt x="2477688" y="185451"/>
                  <a:pt x="2487241" y="198002"/>
                  <a:pt x="2501103" y="223104"/>
                </a:cubicBezTo>
                <a:cubicBezTo>
                  <a:pt x="2501478" y="222729"/>
                  <a:pt x="2503164" y="221792"/>
                  <a:pt x="2506161" y="220294"/>
                </a:cubicBezTo>
                <a:lnTo>
                  <a:pt x="2508971" y="220856"/>
                </a:lnTo>
                <a:cubicBezTo>
                  <a:pt x="2508222" y="223853"/>
                  <a:pt x="2508971" y="225539"/>
                  <a:pt x="2511219" y="225914"/>
                </a:cubicBezTo>
                <a:lnTo>
                  <a:pt x="2520210" y="220294"/>
                </a:lnTo>
                <a:cubicBezTo>
                  <a:pt x="2521709" y="220294"/>
                  <a:pt x="2522833" y="221230"/>
                  <a:pt x="2523582" y="223104"/>
                </a:cubicBezTo>
                <a:lnTo>
                  <a:pt x="2523020" y="233219"/>
                </a:lnTo>
                <a:cubicBezTo>
                  <a:pt x="2523020" y="234718"/>
                  <a:pt x="2519836" y="240712"/>
                  <a:pt x="2513466" y="251202"/>
                </a:cubicBezTo>
                <a:cubicBezTo>
                  <a:pt x="2515715" y="264315"/>
                  <a:pt x="2516651" y="277615"/>
                  <a:pt x="2516276" y="291103"/>
                </a:cubicBezTo>
                <a:cubicBezTo>
                  <a:pt x="2516276" y="291477"/>
                  <a:pt x="2516089" y="291665"/>
                  <a:pt x="2515715" y="291665"/>
                </a:cubicBezTo>
                <a:cubicBezTo>
                  <a:pt x="2515340" y="300282"/>
                  <a:pt x="2515715" y="309461"/>
                  <a:pt x="2516838" y="319201"/>
                </a:cubicBezTo>
                <a:lnTo>
                  <a:pt x="2516276" y="324821"/>
                </a:lnTo>
                <a:cubicBezTo>
                  <a:pt x="2512905" y="328568"/>
                  <a:pt x="2510657" y="333438"/>
                  <a:pt x="2509533" y="339433"/>
                </a:cubicBezTo>
                <a:cubicBezTo>
                  <a:pt x="2504662" y="342804"/>
                  <a:pt x="2501290" y="344490"/>
                  <a:pt x="2499417" y="344490"/>
                </a:cubicBezTo>
                <a:cubicBezTo>
                  <a:pt x="2497544" y="345614"/>
                  <a:pt x="2495858" y="345802"/>
                  <a:pt x="2494359" y="345052"/>
                </a:cubicBezTo>
                <a:cubicBezTo>
                  <a:pt x="2493610" y="344678"/>
                  <a:pt x="2486492" y="340369"/>
                  <a:pt x="2473004" y="332127"/>
                </a:cubicBezTo>
                <a:cubicBezTo>
                  <a:pt x="2470757" y="331752"/>
                  <a:pt x="2467759" y="326882"/>
                  <a:pt x="2464013" y="317516"/>
                </a:cubicBezTo>
                <a:cubicBezTo>
                  <a:pt x="2458768" y="317141"/>
                  <a:pt x="2453523" y="302904"/>
                  <a:pt x="2448277" y="274805"/>
                </a:cubicBezTo>
                <a:cubicBezTo>
                  <a:pt x="2449027" y="270310"/>
                  <a:pt x="2448652" y="264690"/>
                  <a:pt x="2447154" y="257946"/>
                </a:cubicBezTo>
                <a:lnTo>
                  <a:pt x="2447716" y="255136"/>
                </a:lnTo>
                <a:cubicBezTo>
                  <a:pt x="2450338" y="253263"/>
                  <a:pt x="2451649" y="252139"/>
                  <a:pt x="2451649" y="251764"/>
                </a:cubicBezTo>
                <a:cubicBezTo>
                  <a:pt x="2450525" y="246894"/>
                  <a:pt x="2449963" y="244084"/>
                  <a:pt x="2449963" y="243335"/>
                </a:cubicBezTo>
                <a:cubicBezTo>
                  <a:pt x="2457457" y="230971"/>
                  <a:pt x="2462327" y="216173"/>
                  <a:pt x="2464575" y="198939"/>
                </a:cubicBezTo>
                <a:cubicBezTo>
                  <a:pt x="2463076" y="192570"/>
                  <a:pt x="2462702" y="188636"/>
                  <a:pt x="2463451" y="187137"/>
                </a:cubicBezTo>
                <a:close/>
                <a:moveTo>
                  <a:pt x="3725790" y="175336"/>
                </a:moveTo>
                <a:lnTo>
                  <a:pt x="3728037" y="175336"/>
                </a:lnTo>
                <a:cubicBezTo>
                  <a:pt x="3730286" y="175336"/>
                  <a:pt x="3735343" y="179457"/>
                  <a:pt x="3743211" y="187699"/>
                </a:cubicBezTo>
                <a:cubicBezTo>
                  <a:pt x="3746208" y="187699"/>
                  <a:pt x="3755387" y="193132"/>
                  <a:pt x="3770748" y="203997"/>
                </a:cubicBezTo>
                <a:lnTo>
                  <a:pt x="3770748" y="206245"/>
                </a:lnTo>
                <a:cubicBezTo>
                  <a:pt x="3768874" y="208492"/>
                  <a:pt x="3767938" y="210366"/>
                  <a:pt x="3767938" y="211864"/>
                </a:cubicBezTo>
                <a:cubicBezTo>
                  <a:pt x="3770186" y="211864"/>
                  <a:pt x="3771309" y="212614"/>
                  <a:pt x="3771309" y="214112"/>
                </a:cubicBezTo>
                <a:cubicBezTo>
                  <a:pt x="3771309" y="215611"/>
                  <a:pt x="3772246" y="217484"/>
                  <a:pt x="3774119" y="219732"/>
                </a:cubicBezTo>
                <a:lnTo>
                  <a:pt x="3775805" y="219170"/>
                </a:lnTo>
                <a:cubicBezTo>
                  <a:pt x="3787420" y="221792"/>
                  <a:pt x="3795100" y="225539"/>
                  <a:pt x="3798846" y="230409"/>
                </a:cubicBezTo>
                <a:cubicBezTo>
                  <a:pt x="3804466" y="235280"/>
                  <a:pt x="3807463" y="240900"/>
                  <a:pt x="3807838" y="247269"/>
                </a:cubicBezTo>
                <a:cubicBezTo>
                  <a:pt x="3804466" y="254762"/>
                  <a:pt x="3799034" y="258508"/>
                  <a:pt x="3791541" y="258508"/>
                </a:cubicBezTo>
                <a:cubicBezTo>
                  <a:pt x="3791166" y="258508"/>
                  <a:pt x="3790979" y="258134"/>
                  <a:pt x="3790979" y="257384"/>
                </a:cubicBezTo>
                <a:cubicBezTo>
                  <a:pt x="3787981" y="258134"/>
                  <a:pt x="3784984" y="259445"/>
                  <a:pt x="3781987" y="261318"/>
                </a:cubicBezTo>
                <a:cubicBezTo>
                  <a:pt x="3778615" y="260569"/>
                  <a:pt x="3776367" y="260194"/>
                  <a:pt x="3775244" y="260194"/>
                </a:cubicBezTo>
                <a:cubicBezTo>
                  <a:pt x="3773745" y="260194"/>
                  <a:pt x="3772621" y="260569"/>
                  <a:pt x="3771872" y="261318"/>
                </a:cubicBezTo>
                <a:cubicBezTo>
                  <a:pt x="3770373" y="260194"/>
                  <a:pt x="3769062" y="259632"/>
                  <a:pt x="3767938" y="259632"/>
                </a:cubicBezTo>
                <a:cubicBezTo>
                  <a:pt x="3767938" y="260007"/>
                  <a:pt x="3766065" y="261131"/>
                  <a:pt x="3762318" y="263004"/>
                </a:cubicBezTo>
                <a:lnTo>
                  <a:pt x="3759508" y="284921"/>
                </a:lnTo>
                <a:lnTo>
                  <a:pt x="3760070" y="287169"/>
                </a:lnTo>
                <a:cubicBezTo>
                  <a:pt x="3760070" y="287544"/>
                  <a:pt x="3759883" y="287731"/>
                  <a:pt x="3759508" y="287731"/>
                </a:cubicBezTo>
                <a:cubicBezTo>
                  <a:pt x="3759883" y="290728"/>
                  <a:pt x="3760070" y="294287"/>
                  <a:pt x="3760070" y="298408"/>
                </a:cubicBezTo>
                <a:cubicBezTo>
                  <a:pt x="3771309" y="295786"/>
                  <a:pt x="3776929" y="292039"/>
                  <a:pt x="3776929" y="287169"/>
                </a:cubicBezTo>
                <a:cubicBezTo>
                  <a:pt x="3777304" y="287169"/>
                  <a:pt x="3778053" y="286607"/>
                  <a:pt x="3779177" y="285483"/>
                </a:cubicBezTo>
                <a:cubicBezTo>
                  <a:pt x="3787045" y="289604"/>
                  <a:pt x="3794725" y="292414"/>
                  <a:pt x="3802218" y="293913"/>
                </a:cubicBezTo>
                <a:lnTo>
                  <a:pt x="3804466" y="293351"/>
                </a:lnTo>
                <a:cubicBezTo>
                  <a:pt x="3804841" y="293351"/>
                  <a:pt x="3807838" y="294100"/>
                  <a:pt x="3813458" y="295599"/>
                </a:cubicBezTo>
                <a:lnTo>
                  <a:pt x="3816830" y="295599"/>
                </a:lnTo>
                <a:cubicBezTo>
                  <a:pt x="3817953" y="301968"/>
                  <a:pt x="3819265" y="306089"/>
                  <a:pt x="3820763" y="307962"/>
                </a:cubicBezTo>
                <a:cubicBezTo>
                  <a:pt x="3820389" y="310210"/>
                  <a:pt x="3817953" y="311896"/>
                  <a:pt x="3813458" y="313020"/>
                </a:cubicBezTo>
                <a:cubicBezTo>
                  <a:pt x="3813458" y="313769"/>
                  <a:pt x="3812334" y="314893"/>
                  <a:pt x="3810086" y="316392"/>
                </a:cubicBezTo>
                <a:lnTo>
                  <a:pt x="3808962" y="315268"/>
                </a:lnTo>
                <a:cubicBezTo>
                  <a:pt x="3803717" y="318265"/>
                  <a:pt x="3800158" y="319763"/>
                  <a:pt x="3798284" y="319763"/>
                </a:cubicBezTo>
                <a:lnTo>
                  <a:pt x="3776929" y="316954"/>
                </a:lnTo>
                <a:cubicBezTo>
                  <a:pt x="3765315" y="318452"/>
                  <a:pt x="3759508" y="320325"/>
                  <a:pt x="3759508" y="322573"/>
                </a:cubicBezTo>
                <a:cubicBezTo>
                  <a:pt x="3756136" y="358165"/>
                  <a:pt x="3751828" y="386826"/>
                  <a:pt x="3746583" y="408555"/>
                </a:cubicBezTo>
                <a:cubicBezTo>
                  <a:pt x="3743211" y="408555"/>
                  <a:pt x="3739839" y="415861"/>
                  <a:pt x="3736467" y="430472"/>
                </a:cubicBezTo>
                <a:cubicBezTo>
                  <a:pt x="3730847" y="434594"/>
                  <a:pt x="3726351" y="441150"/>
                  <a:pt x="3722980" y="450142"/>
                </a:cubicBezTo>
                <a:cubicBezTo>
                  <a:pt x="3721856" y="450142"/>
                  <a:pt x="3719046" y="454263"/>
                  <a:pt x="3714550" y="462505"/>
                </a:cubicBezTo>
                <a:cubicBezTo>
                  <a:pt x="3714175" y="462505"/>
                  <a:pt x="3711740" y="464566"/>
                  <a:pt x="3707244" y="468687"/>
                </a:cubicBezTo>
                <a:lnTo>
                  <a:pt x="3706683" y="468687"/>
                </a:lnTo>
                <a:cubicBezTo>
                  <a:pt x="3710429" y="452577"/>
                  <a:pt x="3712302" y="437778"/>
                  <a:pt x="3712302" y="424291"/>
                </a:cubicBezTo>
                <a:cubicBezTo>
                  <a:pt x="3712302" y="423916"/>
                  <a:pt x="3712302" y="423729"/>
                  <a:pt x="3712302" y="423729"/>
                </a:cubicBezTo>
                <a:lnTo>
                  <a:pt x="3712302" y="419795"/>
                </a:lnTo>
                <a:cubicBezTo>
                  <a:pt x="3712302" y="404434"/>
                  <a:pt x="3712115" y="379333"/>
                  <a:pt x="3711740" y="344490"/>
                </a:cubicBezTo>
                <a:cubicBezTo>
                  <a:pt x="3710991" y="342992"/>
                  <a:pt x="3710616" y="341493"/>
                  <a:pt x="3710616" y="339995"/>
                </a:cubicBezTo>
                <a:cubicBezTo>
                  <a:pt x="3705746" y="339995"/>
                  <a:pt x="3699190" y="344865"/>
                  <a:pt x="3690947" y="354606"/>
                </a:cubicBezTo>
                <a:cubicBezTo>
                  <a:pt x="3686826" y="355355"/>
                  <a:pt x="3684765" y="357416"/>
                  <a:pt x="3684765" y="360788"/>
                </a:cubicBezTo>
                <a:lnTo>
                  <a:pt x="3686451" y="362474"/>
                </a:lnTo>
                <a:cubicBezTo>
                  <a:pt x="3684203" y="370341"/>
                  <a:pt x="3681581" y="374275"/>
                  <a:pt x="3678584" y="374275"/>
                </a:cubicBezTo>
                <a:cubicBezTo>
                  <a:pt x="3674462" y="375774"/>
                  <a:pt x="3669217" y="377272"/>
                  <a:pt x="3662848" y="378771"/>
                </a:cubicBezTo>
                <a:lnTo>
                  <a:pt x="3662848" y="381019"/>
                </a:lnTo>
                <a:cubicBezTo>
                  <a:pt x="3659476" y="381019"/>
                  <a:pt x="3657604" y="380644"/>
                  <a:pt x="3657229" y="379895"/>
                </a:cubicBezTo>
                <a:cubicBezTo>
                  <a:pt x="3656105" y="380644"/>
                  <a:pt x="3654606" y="381019"/>
                  <a:pt x="3652733" y="381019"/>
                </a:cubicBezTo>
                <a:cubicBezTo>
                  <a:pt x="3652733" y="379145"/>
                  <a:pt x="3651234" y="376148"/>
                  <a:pt x="3648237" y="372027"/>
                </a:cubicBezTo>
                <a:cubicBezTo>
                  <a:pt x="3646364" y="366033"/>
                  <a:pt x="3643929" y="361537"/>
                  <a:pt x="3640931" y="358540"/>
                </a:cubicBezTo>
                <a:lnTo>
                  <a:pt x="3640931" y="357978"/>
                </a:lnTo>
                <a:lnTo>
                  <a:pt x="3641493" y="355730"/>
                </a:lnTo>
                <a:cubicBezTo>
                  <a:pt x="3639995" y="355730"/>
                  <a:pt x="3639245" y="354044"/>
                  <a:pt x="3639245" y="350672"/>
                </a:cubicBezTo>
                <a:cubicBezTo>
                  <a:pt x="3640369" y="350672"/>
                  <a:pt x="3641681" y="349173"/>
                  <a:pt x="3643179" y="346176"/>
                </a:cubicBezTo>
                <a:cubicBezTo>
                  <a:pt x="3642430" y="344678"/>
                  <a:pt x="3642055" y="343366"/>
                  <a:pt x="3642055" y="342242"/>
                </a:cubicBezTo>
                <a:cubicBezTo>
                  <a:pt x="3644303" y="342242"/>
                  <a:pt x="3648050" y="337559"/>
                  <a:pt x="3653295" y="328193"/>
                </a:cubicBezTo>
                <a:cubicBezTo>
                  <a:pt x="3657416" y="328193"/>
                  <a:pt x="3660975" y="329692"/>
                  <a:pt x="3663972" y="332689"/>
                </a:cubicBezTo>
                <a:cubicBezTo>
                  <a:pt x="3668094" y="332689"/>
                  <a:pt x="3682517" y="328006"/>
                  <a:pt x="3707244" y="318640"/>
                </a:cubicBezTo>
                <a:cubicBezTo>
                  <a:pt x="3709492" y="318640"/>
                  <a:pt x="3710991" y="317516"/>
                  <a:pt x="3711740" y="315268"/>
                </a:cubicBezTo>
                <a:lnTo>
                  <a:pt x="3710616" y="314144"/>
                </a:lnTo>
                <a:cubicBezTo>
                  <a:pt x="3710616" y="310397"/>
                  <a:pt x="3710991" y="308524"/>
                  <a:pt x="3711740" y="308524"/>
                </a:cubicBezTo>
                <a:cubicBezTo>
                  <a:pt x="3710991" y="305901"/>
                  <a:pt x="3710616" y="300844"/>
                  <a:pt x="3710616" y="293351"/>
                </a:cubicBezTo>
                <a:cubicBezTo>
                  <a:pt x="3708369" y="293351"/>
                  <a:pt x="3703498" y="295786"/>
                  <a:pt x="3696005" y="300656"/>
                </a:cubicBezTo>
                <a:cubicBezTo>
                  <a:pt x="3693008" y="300656"/>
                  <a:pt x="3689261" y="302155"/>
                  <a:pt x="3684765" y="305152"/>
                </a:cubicBezTo>
                <a:cubicBezTo>
                  <a:pt x="3683267" y="306651"/>
                  <a:pt x="3681581" y="307400"/>
                  <a:pt x="3679708" y="307400"/>
                </a:cubicBezTo>
                <a:lnTo>
                  <a:pt x="3679708" y="305152"/>
                </a:lnTo>
                <a:cubicBezTo>
                  <a:pt x="3681581" y="305152"/>
                  <a:pt x="3687013" y="299532"/>
                  <a:pt x="3696005" y="288293"/>
                </a:cubicBezTo>
                <a:lnTo>
                  <a:pt x="3684203" y="289979"/>
                </a:lnTo>
                <a:cubicBezTo>
                  <a:pt x="3681581" y="289979"/>
                  <a:pt x="3677273" y="287356"/>
                  <a:pt x="3671278" y="282111"/>
                </a:cubicBezTo>
                <a:cubicBezTo>
                  <a:pt x="3671278" y="280238"/>
                  <a:pt x="3670341" y="279114"/>
                  <a:pt x="3668468" y="278739"/>
                </a:cubicBezTo>
                <a:cubicBezTo>
                  <a:pt x="3660975" y="268998"/>
                  <a:pt x="3655355" y="260007"/>
                  <a:pt x="3651609" y="251764"/>
                </a:cubicBezTo>
                <a:cubicBezTo>
                  <a:pt x="3651609" y="249517"/>
                  <a:pt x="3650485" y="245957"/>
                  <a:pt x="3648237" y="241087"/>
                </a:cubicBezTo>
                <a:lnTo>
                  <a:pt x="3653295" y="241087"/>
                </a:lnTo>
                <a:cubicBezTo>
                  <a:pt x="3652171" y="238464"/>
                  <a:pt x="3651609" y="236591"/>
                  <a:pt x="3651609" y="235467"/>
                </a:cubicBezTo>
                <a:cubicBezTo>
                  <a:pt x="3656479" y="233969"/>
                  <a:pt x="3660039" y="233219"/>
                  <a:pt x="3662286" y="233219"/>
                </a:cubicBezTo>
                <a:lnTo>
                  <a:pt x="3670716" y="237715"/>
                </a:lnTo>
                <a:cubicBezTo>
                  <a:pt x="3684578" y="235842"/>
                  <a:pt x="3699002" y="231346"/>
                  <a:pt x="3713988" y="224228"/>
                </a:cubicBezTo>
                <a:cubicBezTo>
                  <a:pt x="3713988" y="222354"/>
                  <a:pt x="3714175" y="221418"/>
                  <a:pt x="3714550" y="221418"/>
                </a:cubicBezTo>
                <a:lnTo>
                  <a:pt x="3713988" y="217484"/>
                </a:lnTo>
                <a:cubicBezTo>
                  <a:pt x="3713988" y="209242"/>
                  <a:pt x="3714175" y="204371"/>
                  <a:pt x="3714550" y="202873"/>
                </a:cubicBezTo>
                <a:cubicBezTo>
                  <a:pt x="3714175" y="201749"/>
                  <a:pt x="3713988" y="200812"/>
                  <a:pt x="3713988" y="200063"/>
                </a:cubicBezTo>
                <a:cubicBezTo>
                  <a:pt x="3713988" y="199314"/>
                  <a:pt x="3714175" y="198939"/>
                  <a:pt x="3714550" y="198939"/>
                </a:cubicBezTo>
                <a:cubicBezTo>
                  <a:pt x="3714175" y="196316"/>
                  <a:pt x="3713988" y="194068"/>
                  <a:pt x="3713988" y="192195"/>
                </a:cubicBezTo>
                <a:cubicBezTo>
                  <a:pt x="3715112" y="190696"/>
                  <a:pt x="3715861" y="187512"/>
                  <a:pt x="3716236" y="182642"/>
                </a:cubicBezTo>
                <a:lnTo>
                  <a:pt x="3721856" y="182642"/>
                </a:lnTo>
                <a:cubicBezTo>
                  <a:pt x="3721856" y="178520"/>
                  <a:pt x="3723167" y="176085"/>
                  <a:pt x="3725790" y="175336"/>
                </a:cubicBezTo>
                <a:close/>
                <a:moveTo>
                  <a:pt x="2838288" y="168030"/>
                </a:moveTo>
                <a:lnTo>
                  <a:pt x="2839974" y="168592"/>
                </a:lnTo>
                <a:cubicBezTo>
                  <a:pt x="2847093" y="170840"/>
                  <a:pt x="2852150" y="174774"/>
                  <a:pt x="2855147" y="180394"/>
                </a:cubicBezTo>
                <a:lnTo>
                  <a:pt x="2855709" y="180394"/>
                </a:lnTo>
                <a:cubicBezTo>
                  <a:pt x="2858707" y="178895"/>
                  <a:pt x="2861329" y="178333"/>
                  <a:pt x="2863577" y="178708"/>
                </a:cubicBezTo>
                <a:cubicBezTo>
                  <a:pt x="2862453" y="180206"/>
                  <a:pt x="2869197" y="184515"/>
                  <a:pt x="2883808" y="191633"/>
                </a:cubicBezTo>
                <a:cubicBezTo>
                  <a:pt x="2887555" y="196504"/>
                  <a:pt x="2893549" y="199314"/>
                  <a:pt x="2901791" y="200063"/>
                </a:cubicBezTo>
                <a:cubicBezTo>
                  <a:pt x="2908910" y="205683"/>
                  <a:pt x="2912469" y="210928"/>
                  <a:pt x="2912469" y="215798"/>
                </a:cubicBezTo>
                <a:cubicBezTo>
                  <a:pt x="2912469" y="217671"/>
                  <a:pt x="2913593" y="222354"/>
                  <a:pt x="2915841" y="229847"/>
                </a:cubicBezTo>
                <a:lnTo>
                  <a:pt x="2914155" y="231533"/>
                </a:lnTo>
                <a:cubicBezTo>
                  <a:pt x="2914155" y="232657"/>
                  <a:pt x="2914529" y="233219"/>
                  <a:pt x="2915279" y="233219"/>
                </a:cubicBezTo>
                <a:lnTo>
                  <a:pt x="2914155" y="237153"/>
                </a:lnTo>
                <a:cubicBezTo>
                  <a:pt x="2913780" y="239026"/>
                  <a:pt x="2913593" y="241836"/>
                  <a:pt x="2913593" y="245583"/>
                </a:cubicBezTo>
                <a:cubicBezTo>
                  <a:pt x="2910970" y="248580"/>
                  <a:pt x="2904976" y="249329"/>
                  <a:pt x="2895610" y="247831"/>
                </a:cubicBezTo>
                <a:lnTo>
                  <a:pt x="2893362" y="247269"/>
                </a:lnTo>
                <a:lnTo>
                  <a:pt x="2892238" y="247831"/>
                </a:lnTo>
                <a:cubicBezTo>
                  <a:pt x="2889241" y="246707"/>
                  <a:pt x="2886993" y="245957"/>
                  <a:pt x="2885494" y="245583"/>
                </a:cubicBezTo>
                <a:lnTo>
                  <a:pt x="2879874" y="246145"/>
                </a:lnTo>
                <a:cubicBezTo>
                  <a:pt x="2873506" y="245021"/>
                  <a:pt x="2869384" y="244271"/>
                  <a:pt x="2867511" y="243897"/>
                </a:cubicBezTo>
                <a:lnTo>
                  <a:pt x="2865825" y="243897"/>
                </a:lnTo>
                <a:cubicBezTo>
                  <a:pt x="2860955" y="243522"/>
                  <a:pt x="2855897" y="240338"/>
                  <a:pt x="2850652" y="234343"/>
                </a:cubicBezTo>
                <a:cubicBezTo>
                  <a:pt x="2843908" y="227974"/>
                  <a:pt x="2839974" y="224415"/>
                  <a:pt x="2838850" y="223666"/>
                </a:cubicBezTo>
                <a:cubicBezTo>
                  <a:pt x="2830233" y="223291"/>
                  <a:pt x="2815435" y="226850"/>
                  <a:pt x="2794454" y="234343"/>
                </a:cubicBezTo>
                <a:cubicBezTo>
                  <a:pt x="2794829" y="231721"/>
                  <a:pt x="2794267" y="230409"/>
                  <a:pt x="2792768" y="230409"/>
                </a:cubicBezTo>
                <a:cubicBezTo>
                  <a:pt x="2789771" y="230409"/>
                  <a:pt x="2786586" y="230597"/>
                  <a:pt x="2783215" y="230971"/>
                </a:cubicBezTo>
                <a:lnTo>
                  <a:pt x="2783776" y="227600"/>
                </a:lnTo>
                <a:cubicBezTo>
                  <a:pt x="2785650" y="227600"/>
                  <a:pt x="2795578" y="221605"/>
                  <a:pt x="2813561" y="209616"/>
                </a:cubicBezTo>
                <a:cubicBezTo>
                  <a:pt x="2804195" y="199875"/>
                  <a:pt x="2800074" y="194068"/>
                  <a:pt x="2801198" y="192195"/>
                </a:cubicBezTo>
                <a:cubicBezTo>
                  <a:pt x="2808316" y="187699"/>
                  <a:pt x="2812063" y="183578"/>
                  <a:pt x="2812437" y="179832"/>
                </a:cubicBezTo>
                <a:cubicBezTo>
                  <a:pt x="2813936" y="180206"/>
                  <a:pt x="2817495" y="177584"/>
                  <a:pt x="2823115" y="171964"/>
                </a:cubicBezTo>
                <a:cubicBezTo>
                  <a:pt x="2825363" y="172713"/>
                  <a:pt x="2830420" y="171402"/>
                  <a:pt x="2838288" y="168030"/>
                </a:cubicBezTo>
                <a:close/>
                <a:moveTo>
                  <a:pt x="4211955" y="155105"/>
                </a:moveTo>
                <a:cubicBezTo>
                  <a:pt x="4212704" y="155105"/>
                  <a:pt x="4213454" y="155667"/>
                  <a:pt x="4214203" y="156791"/>
                </a:cubicBezTo>
                <a:lnTo>
                  <a:pt x="4213079" y="156791"/>
                </a:lnTo>
                <a:cubicBezTo>
                  <a:pt x="4212330" y="156791"/>
                  <a:pt x="4211955" y="156229"/>
                  <a:pt x="4211955" y="155105"/>
                </a:cubicBezTo>
                <a:close/>
                <a:moveTo>
                  <a:pt x="60132" y="148361"/>
                </a:moveTo>
                <a:lnTo>
                  <a:pt x="59570" y="151733"/>
                </a:lnTo>
                <a:lnTo>
                  <a:pt x="57884" y="151733"/>
                </a:lnTo>
                <a:cubicBezTo>
                  <a:pt x="58259" y="149485"/>
                  <a:pt x="59008" y="148361"/>
                  <a:pt x="60132" y="148361"/>
                </a:cubicBezTo>
                <a:close/>
                <a:moveTo>
                  <a:pt x="4208583" y="145551"/>
                </a:moveTo>
                <a:lnTo>
                  <a:pt x="4209707" y="145551"/>
                </a:lnTo>
                <a:cubicBezTo>
                  <a:pt x="4209707" y="147799"/>
                  <a:pt x="4210457" y="150422"/>
                  <a:pt x="4211955" y="153419"/>
                </a:cubicBezTo>
                <a:lnTo>
                  <a:pt x="4210269" y="153419"/>
                </a:lnTo>
                <a:cubicBezTo>
                  <a:pt x="4209145" y="150047"/>
                  <a:pt x="4208583" y="147424"/>
                  <a:pt x="4208583" y="145551"/>
                </a:cubicBezTo>
                <a:close/>
                <a:moveTo>
                  <a:pt x="4207459" y="141055"/>
                </a:moveTo>
                <a:lnTo>
                  <a:pt x="4209145" y="141055"/>
                </a:lnTo>
                <a:cubicBezTo>
                  <a:pt x="4209145" y="143303"/>
                  <a:pt x="4208583" y="144427"/>
                  <a:pt x="4207459" y="144427"/>
                </a:cubicBezTo>
                <a:close/>
                <a:moveTo>
                  <a:pt x="55636" y="138807"/>
                </a:moveTo>
                <a:lnTo>
                  <a:pt x="57322" y="139369"/>
                </a:lnTo>
                <a:cubicBezTo>
                  <a:pt x="58446" y="142741"/>
                  <a:pt x="59008" y="145364"/>
                  <a:pt x="59008" y="147237"/>
                </a:cubicBezTo>
                <a:lnTo>
                  <a:pt x="57884" y="147237"/>
                </a:lnTo>
                <a:cubicBezTo>
                  <a:pt x="57884" y="144989"/>
                  <a:pt x="57135" y="142179"/>
                  <a:pt x="55636" y="138807"/>
                </a:cubicBezTo>
                <a:close/>
                <a:moveTo>
                  <a:pt x="53388" y="135436"/>
                </a:moveTo>
                <a:lnTo>
                  <a:pt x="54512" y="135436"/>
                </a:lnTo>
                <a:cubicBezTo>
                  <a:pt x="55261" y="135436"/>
                  <a:pt x="55636" y="135998"/>
                  <a:pt x="55636" y="137122"/>
                </a:cubicBezTo>
                <a:cubicBezTo>
                  <a:pt x="54887" y="137122"/>
                  <a:pt x="54137" y="136560"/>
                  <a:pt x="53388" y="135436"/>
                </a:cubicBezTo>
                <a:close/>
                <a:moveTo>
                  <a:pt x="1110577" y="133188"/>
                </a:moveTo>
                <a:lnTo>
                  <a:pt x="1109454" y="142179"/>
                </a:lnTo>
                <a:lnTo>
                  <a:pt x="1110577" y="142179"/>
                </a:lnTo>
                <a:lnTo>
                  <a:pt x="1114511" y="141617"/>
                </a:lnTo>
                <a:cubicBezTo>
                  <a:pt x="1112263" y="137122"/>
                  <a:pt x="1111139" y="134312"/>
                  <a:pt x="1111139" y="133188"/>
                </a:cubicBezTo>
                <a:close/>
                <a:moveTo>
                  <a:pt x="1113387" y="103403"/>
                </a:moveTo>
                <a:lnTo>
                  <a:pt x="1112263" y="104527"/>
                </a:lnTo>
                <a:cubicBezTo>
                  <a:pt x="1112263" y="107524"/>
                  <a:pt x="1112638" y="109023"/>
                  <a:pt x="1113387" y="109023"/>
                </a:cubicBezTo>
                <a:cubicBezTo>
                  <a:pt x="1111889" y="116141"/>
                  <a:pt x="1110952" y="122698"/>
                  <a:pt x="1110577" y="128692"/>
                </a:cubicBezTo>
                <a:lnTo>
                  <a:pt x="1113949" y="130940"/>
                </a:lnTo>
                <a:lnTo>
                  <a:pt x="1117883" y="130940"/>
                </a:lnTo>
                <a:cubicBezTo>
                  <a:pt x="1118632" y="128692"/>
                  <a:pt x="1119007" y="126444"/>
                  <a:pt x="1119007" y="124196"/>
                </a:cubicBezTo>
                <a:cubicBezTo>
                  <a:pt x="1115260" y="118576"/>
                  <a:pt x="1113387" y="114830"/>
                  <a:pt x="1113387" y="112957"/>
                </a:cubicBezTo>
                <a:lnTo>
                  <a:pt x="1114511" y="112957"/>
                </a:lnTo>
                <a:lnTo>
                  <a:pt x="1117321" y="115205"/>
                </a:lnTo>
                <a:lnTo>
                  <a:pt x="1117321" y="112395"/>
                </a:lnTo>
                <a:cubicBezTo>
                  <a:pt x="1117321" y="112020"/>
                  <a:pt x="1116385" y="110896"/>
                  <a:pt x="1114511" y="109023"/>
                </a:cubicBezTo>
                <a:cubicBezTo>
                  <a:pt x="1114886" y="106775"/>
                  <a:pt x="1115073" y="105089"/>
                  <a:pt x="1115073" y="103965"/>
                </a:cubicBezTo>
                <a:close/>
                <a:moveTo>
                  <a:pt x="2733199" y="97783"/>
                </a:moveTo>
                <a:cubicBezTo>
                  <a:pt x="2738444" y="98158"/>
                  <a:pt x="2742565" y="100219"/>
                  <a:pt x="2745562" y="103965"/>
                </a:cubicBezTo>
                <a:cubicBezTo>
                  <a:pt x="2745937" y="101717"/>
                  <a:pt x="2747061" y="100780"/>
                  <a:pt x="2748934" y="101155"/>
                </a:cubicBezTo>
                <a:lnTo>
                  <a:pt x="2751744" y="101717"/>
                </a:lnTo>
                <a:cubicBezTo>
                  <a:pt x="2751744" y="99095"/>
                  <a:pt x="2752493" y="97783"/>
                  <a:pt x="2753992" y="97783"/>
                </a:cubicBezTo>
                <a:cubicBezTo>
                  <a:pt x="2757738" y="100780"/>
                  <a:pt x="2762796" y="106213"/>
                  <a:pt x="2769165" y="114081"/>
                </a:cubicBezTo>
                <a:cubicBezTo>
                  <a:pt x="2773286" y="114455"/>
                  <a:pt x="2778532" y="121574"/>
                  <a:pt x="2784900" y="135436"/>
                </a:cubicBezTo>
                <a:cubicBezTo>
                  <a:pt x="2784900" y="139557"/>
                  <a:pt x="2785837" y="142554"/>
                  <a:pt x="2787710" y="144427"/>
                </a:cubicBezTo>
                <a:lnTo>
                  <a:pt x="2786586" y="146113"/>
                </a:lnTo>
                <a:cubicBezTo>
                  <a:pt x="2773099" y="173463"/>
                  <a:pt x="2764482" y="187137"/>
                  <a:pt x="2760736" y="187137"/>
                </a:cubicBezTo>
                <a:cubicBezTo>
                  <a:pt x="2757738" y="187137"/>
                  <a:pt x="2749871" y="196129"/>
                  <a:pt x="2737133" y="214112"/>
                </a:cubicBezTo>
                <a:cubicBezTo>
                  <a:pt x="2723271" y="229098"/>
                  <a:pt x="2706599" y="249704"/>
                  <a:pt x="2687117" y="275929"/>
                </a:cubicBezTo>
                <a:cubicBezTo>
                  <a:pt x="2683370" y="277803"/>
                  <a:pt x="2680935" y="280987"/>
                  <a:pt x="2679811" y="285483"/>
                </a:cubicBezTo>
                <a:cubicBezTo>
                  <a:pt x="2678313" y="285483"/>
                  <a:pt x="2677189" y="287356"/>
                  <a:pt x="2676439" y="291103"/>
                </a:cubicBezTo>
                <a:cubicBezTo>
                  <a:pt x="2674566" y="291103"/>
                  <a:pt x="2673067" y="292789"/>
                  <a:pt x="2671943" y="296160"/>
                </a:cubicBezTo>
                <a:cubicBezTo>
                  <a:pt x="2669696" y="295411"/>
                  <a:pt x="2667261" y="297097"/>
                  <a:pt x="2664638" y="301218"/>
                </a:cubicBezTo>
                <a:lnTo>
                  <a:pt x="2664638" y="302904"/>
                </a:lnTo>
                <a:cubicBezTo>
                  <a:pt x="2684120" y="307775"/>
                  <a:pt x="2700979" y="311521"/>
                  <a:pt x="2715215" y="314144"/>
                </a:cubicBezTo>
                <a:cubicBezTo>
                  <a:pt x="2724207" y="315642"/>
                  <a:pt x="2743502" y="315455"/>
                  <a:pt x="2773099" y="313582"/>
                </a:cubicBezTo>
                <a:lnTo>
                  <a:pt x="2775909" y="299532"/>
                </a:lnTo>
                <a:lnTo>
                  <a:pt x="2773099" y="254574"/>
                </a:lnTo>
                <a:lnTo>
                  <a:pt x="2773661" y="254574"/>
                </a:lnTo>
                <a:lnTo>
                  <a:pt x="2779843" y="259070"/>
                </a:lnTo>
                <a:lnTo>
                  <a:pt x="2779843" y="255136"/>
                </a:lnTo>
                <a:cubicBezTo>
                  <a:pt x="2780592" y="255136"/>
                  <a:pt x="2783590" y="259070"/>
                  <a:pt x="2788834" y="266938"/>
                </a:cubicBezTo>
                <a:cubicBezTo>
                  <a:pt x="2789584" y="266938"/>
                  <a:pt x="2789958" y="267312"/>
                  <a:pt x="2789958" y="268062"/>
                </a:cubicBezTo>
                <a:cubicBezTo>
                  <a:pt x="2792956" y="267312"/>
                  <a:pt x="2794829" y="267125"/>
                  <a:pt x="2795578" y="267500"/>
                </a:cubicBezTo>
                <a:lnTo>
                  <a:pt x="2797264" y="268624"/>
                </a:lnTo>
                <a:cubicBezTo>
                  <a:pt x="2796889" y="264503"/>
                  <a:pt x="2796889" y="261131"/>
                  <a:pt x="2797264" y="258508"/>
                </a:cubicBezTo>
                <a:cubicBezTo>
                  <a:pt x="2798013" y="258508"/>
                  <a:pt x="2801385" y="265065"/>
                  <a:pt x="2807380" y="278177"/>
                </a:cubicBezTo>
                <a:lnTo>
                  <a:pt x="2809627" y="280425"/>
                </a:lnTo>
                <a:lnTo>
                  <a:pt x="2809627" y="278739"/>
                </a:lnTo>
                <a:lnTo>
                  <a:pt x="2808503" y="278739"/>
                </a:lnTo>
                <a:lnTo>
                  <a:pt x="2808503" y="278177"/>
                </a:lnTo>
                <a:lnTo>
                  <a:pt x="2809627" y="278177"/>
                </a:lnTo>
                <a:lnTo>
                  <a:pt x="2810189" y="277053"/>
                </a:lnTo>
                <a:cubicBezTo>
                  <a:pt x="2804570" y="259819"/>
                  <a:pt x="2802135" y="250266"/>
                  <a:pt x="2802884" y="248393"/>
                </a:cubicBezTo>
                <a:cubicBezTo>
                  <a:pt x="2808878" y="258508"/>
                  <a:pt x="2812625" y="263753"/>
                  <a:pt x="2814123" y="264128"/>
                </a:cubicBezTo>
                <a:cubicBezTo>
                  <a:pt x="2814123" y="264877"/>
                  <a:pt x="2820492" y="274618"/>
                  <a:pt x="2833230" y="293351"/>
                </a:cubicBezTo>
                <a:cubicBezTo>
                  <a:pt x="2839225" y="304590"/>
                  <a:pt x="2843159" y="310210"/>
                  <a:pt x="2845032" y="310210"/>
                </a:cubicBezTo>
                <a:cubicBezTo>
                  <a:pt x="2851026" y="310210"/>
                  <a:pt x="2857770" y="314893"/>
                  <a:pt x="2865263" y="324259"/>
                </a:cubicBezTo>
                <a:lnTo>
                  <a:pt x="2863577" y="333251"/>
                </a:lnTo>
                <a:cubicBezTo>
                  <a:pt x="2863577" y="335124"/>
                  <a:pt x="2866949" y="338496"/>
                  <a:pt x="2873692" y="343366"/>
                </a:cubicBezTo>
                <a:cubicBezTo>
                  <a:pt x="2874442" y="344865"/>
                  <a:pt x="2875566" y="347488"/>
                  <a:pt x="2877064" y="351234"/>
                </a:cubicBezTo>
                <a:lnTo>
                  <a:pt x="2877064" y="351796"/>
                </a:lnTo>
                <a:lnTo>
                  <a:pt x="2874817" y="356292"/>
                </a:lnTo>
                <a:cubicBezTo>
                  <a:pt x="2875566" y="356292"/>
                  <a:pt x="2876877" y="358165"/>
                  <a:pt x="2878750" y="361912"/>
                </a:cubicBezTo>
                <a:lnTo>
                  <a:pt x="2878750" y="363597"/>
                </a:lnTo>
                <a:cubicBezTo>
                  <a:pt x="2876128" y="363597"/>
                  <a:pt x="2873880" y="367157"/>
                  <a:pt x="2872007" y="374275"/>
                </a:cubicBezTo>
                <a:cubicBezTo>
                  <a:pt x="2869759" y="378022"/>
                  <a:pt x="2867698" y="379895"/>
                  <a:pt x="2865825" y="379895"/>
                </a:cubicBezTo>
                <a:lnTo>
                  <a:pt x="2866387" y="377085"/>
                </a:lnTo>
                <a:lnTo>
                  <a:pt x="2865263" y="377085"/>
                </a:lnTo>
                <a:lnTo>
                  <a:pt x="2864139" y="381019"/>
                </a:lnTo>
                <a:lnTo>
                  <a:pt x="2862453" y="381019"/>
                </a:lnTo>
                <a:lnTo>
                  <a:pt x="2862453" y="379895"/>
                </a:lnTo>
                <a:cubicBezTo>
                  <a:pt x="2860955" y="379895"/>
                  <a:pt x="2860205" y="380269"/>
                  <a:pt x="2860205" y="381019"/>
                </a:cubicBezTo>
                <a:lnTo>
                  <a:pt x="2859643" y="391134"/>
                </a:lnTo>
                <a:lnTo>
                  <a:pt x="2855709" y="392820"/>
                </a:lnTo>
                <a:cubicBezTo>
                  <a:pt x="2835104" y="401437"/>
                  <a:pt x="2821242" y="405558"/>
                  <a:pt x="2814123" y="405184"/>
                </a:cubicBezTo>
                <a:lnTo>
                  <a:pt x="2807380" y="404622"/>
                </a:lnTo>
                <a:lnTo>
                  <a:pt x="2806256" y="402936"/>
                </a:lnTo>
                <a:cubicBezTo>
                  <a:pt x="2805506" y="404809"/>
                  <a:pt x="2804008" y="405746"/>
                  <a:pt x="2801760" y="405746"/>
                </a:cubicBezTo>
                <a:cubicBezTo>
                  <a:pt x="2800261" y="405746"/>
                  <a:pt x="2799512" y="404996"/>
                  <a:pt x="2799512" y="403498"/>
                </a:cubicBezTo>
                <a:cubicBezTo>
                  <a:pt x="2793517" y="403498"/>
                  <a:pt x="2790520" y="404247"/>
                  <a:pt x="2790520" y="405746"/>
                </a:cubicBezTo>
                <a:lnTo>
                  <a:pt x="2786025" y="404622"/>
                </a:lnTo>
                <a:cubicBezTo>
                  <a:pt x="2782278" y="404247"/>
                  <a:pt x="2779094" y="404996"/>
                  <a:pt x="2776471" y="406870"/>
                </a:cubicBezTo>
                <a:cubicBezTo>
                  <a:pt x="2768978" y="405371"/>
                  <a:pt x="2764482" y="404809"/>
                  <a:pt x="2762984" y="405184"/>
                </a:cubicBezTo>
                <a:cubicBezTo>
                  <a:pt x="2761859" y="404434"/>
                  <a:pt x="2760548" y="404060"/>
                  <a:pt x="2759050" y="404060"/>
                </a:cubicBezTo>
                <a:cubicBezTo>
                  <a:pt x="2757926" y="404434"/>
                  <a:pt x="2756989" y="404622"/>
                  <a:pt x="2756240" y="404622"/>
                </a:cubicBezTo>
                <a:lnTo>
                  <a:pt x="2756802" y="404060"/>
                </a:lnTo>
                <a:cubicBezTo>
                  <a:pt x="2755678" y="404434"/>
                  <a:pt x="2754929" y="404622"/>
                  <a:pt x="2754554" y="404622"/>
                </a:cubicBezTo>
                <a:lnTo>
                  <a:pt x="2748372" y="402374"/>
                </a:lnTo>
                <a:cubicBezTo>
                  <a:pt x="2743502" y="402748"/>
                  <a:pt x="2740504" y="403123"/>
                  <a:pt x="2739381" y="403498"/>
                </a:cubicBezTo>
                <a:cubicBezTo>
                  <a:pt x="2725144" y="400500"/>
                  <a:pt x="2718025" y="398253"/>
                  <a:pt x="2718025" y="396754"/>
                </a:cubicBezTo>
                <a:lnTo>
                  <a:pt x="2716340" y="398440"/>
                </a:lnTo>
                <a:cubicBezTo>
                  <a:pt x="2710720" y="396567"/>
                  <a:pt x="2706037" y="394506"/>
                  <a:pt x="2702290" y="392258"/>
                </a:cubicBezTo>
                <a:cubicBezTo>
                  <a:pt x="2701541" y="392633"/>
                  <a:pt x="2700230" y="392820"/>
                  <a:pt x="2698356" y="392820"/>
                </a:cubicBezTo>
                <a:cubicBezTo>
                  <a:pt x="2696858" y="392820"/>
                  <a:pt x="2696483" y="392258"/>
                  <a:pt x="2697232" y="391134"/>
                </a:cubicBezTo>
                <a:lnTo>
                  <a:pt x="2695546" y="391696"/>
                </a:lnTo>
                <a:lnTo>
                  <a:pt x="2694984" y="391696"/>
                </a:lnTo>
                <a:cubicBezTo>
                  <a:pt x="2676627" y="386076"/>
                  <a:pt x="2665949" y="382892"/>
                  <a:pt x="2662952" y="382143"/>
                </a:cubicBezTo>
                <a:cubicBezTo>
                  <a:pt x="2662952" y="381768"/>
                  <a:pt x="2661641" y="380831"/>
                  <a:pt x="2659018" y="379333"/>
                </a:cubicBezTo>
                <a:lnTo>
                  <a:pt x="2657332" y="381581"/>
                </a:lnTo>
                <a:cubicBezTo>
                  <a:pt x="2641597" y="372589"/>
                  <a:pt x="2630732" y="364159"/>
                  <a:pt x="2624738" y="356292"/>
                </a:cubicBezTo>
                <a:lnTo>
                  <a:pt x="2587085" y="403498"/>
                </a:lnTo>
                <a:cubicBezTo>
                  <a:pt x="2582590" y="409867"/>
                  <a:pt x="2575846" y="417172"/>
                  <a:pt x="2566854" y="425415"/>
                </a:cubicBezTo>
                <a:cubicBezTo>
                  <a:pt x="2566480" y="427288"/>
                  <a:pt x="2557863" y="435343"/>
                  <a:pt x="2541003" y="449580"/>
                </a:cubicBezTo>
                <a:cubicBezTo>
                  <a:pt x="2539130" y="449580"/>
                  <a:pt x="2533323" y="453701"/>
                  <a:pt x="2523582" y="461943"/>
                </a:cubicBezTo>
                <a:cubicBezTo>
                  <a:pt x="2518712" y="466064"/>
                  <a:pt x="2514965" y="467750"/>
                  <a:pt x="2512343" y="467001"/>
                </a:cubicBezTo>
                <a:lnTo>
                  <a:pt x="2507847" y="465877"/>
                </a:lnTo>
                <a:cubicBezTo>
                  <a:pt x="2507847" y="462130"/>
                  <a:pt x="2506723" y="460257"/>
                  <a:pt x="2504475" y="460257"/>
                </a:cubicBezTo>
                <a:lnTo>
                  <a:pt x="2494921" y="464191"/>
                </a:lnTo>
                <a:cubicBezTo>
                  <a:pt x="2491175" y="461568"/>
                  <a:pt x="2489302" y="459695"/>
                  <a:pt x="2489302" y="458571"/>
                </a:cubicBezTo>
                <a:lnTo>
                  <a:pt x="2481996" y="457447"/>
                </a:lnTo>
                <a:cubicBezTo>
                  <a:pt x="2481247" y="451453"/>
                  <a:pt x="2480872" y="448081"/>
                  <a:pt x="2480872" y="447332"/>
                </a:cubicBezTo>
                <a:cubicBezTo>
                  <a:pt x="2486492" y="438340"/>
                  <a:pt x="2490051" y="433095"/>
                  <a:pt x="2491549" y="431596"/>
                </a:cubicBezTo>
                <a:cubicBezTo>
                  <a:pt x="2498668" y="412115"/>
                  <a:pt x="2506723" y="393757"/>
                  <a:pt x="2515715" y="376523"/>
                </a:cubicBezTo>
                <a:cubicBezTo>
                  <a:pt x="2519461" y="368281"/>
                  <a:pt x="2523957" y="364534"/>
                  <a:pt x="2529202" y="365283"/>
                </a:cubicBezTo>
                <a:cubicBezTo>
                  <a:pt x="2533323" y="364159"/>
                  <a:pt x="2537257" y="361912"/>
                  <a:pt x="2541003" y="358540"/>
                </a:cubicBezTo>
                <a:lnTo>
                  <a:pt x="2542127" y="358540"/>
                </a:lnTo>
                <a:cubicBezTo>
                  <a:pt x="2534260" y="373151"/>
                  <a:pt x="2530326" y="381581"/>
                  <a:pt x="2530326" y="383829"/>
                </a:cubicBezTo>
                <a:lnTo>
                  <a:pt x="2531450" y="384391"/>
                </a:lnTo>
                <a:cubicBezTo>
                  <a:pt x="2535571" y="379145"/>
                  <a:pt x="2538193" y="376710"/>
                  <a:pt x="2539318" y="377085"/>
                </a:cubicBezTo>
                <a:cubicBezTo>
                  <a:pt x="2544937" y="375586"/>
                  <a:pt x="2549433" y="372402"/>
                  <a:pt x="2552805" y="367531"/>
                </a:cubicBezTo>
                <a:cubicBezTo>
                  <a:pt x="2554678" y="367906"/>
                  <a:pt x="2556552" y="368843"/>
                  <a:pt x="2558424" y="370341"/>
                </a:cubicBezTo>
                <a:cubicBezTo>
                  <a:pt x="2586149" y="344490"/>
                  <a:pt x="2600760" y="328568"/>
                  <a:pt x="2602259" y="322573"/>
                </a:cubicBezTo>
                <a:cubicBezTo>
                  <a:pt x="2594766" y="314706"/>
                  <a:pt x="2586336" y="299907"/>
                  <a:pt x="2576970" y="278177"/>
                </a:cubicBezTo>
                <a:lnTo>
                  <a:pt x="2564044" y="230409"/>
                </a:lnTo>
                <a:cubicBezTo>
                  <a:pt x="2564794" y="225164"/>
                  <a:pt x="2561422" y="212239"/>
                  <a:pt x="2553929" y="191633"/>
                </a:cubicBezTo>
                <a:cubicBezTo>
                  <a:pt x="2553929" y="190884"/>
                  <a:pt x="2554304" y="190509"/>
                  <a:pt x="2555053" y="190509"/>
                </a:cubicBezTo>
                <a:cubicBezTo>
                  <a:pt x="2554678" y="189385"/>
                  <a:pt x="2554491" y="188074"/>
                  <a:pt x="2554491" y="186575"/>
                </a:cubicBezTo>
                <a:cubicBezTo>
                  <a:pt x="2555615" y="186950"/>
                  <a:pt x="2557301" y="188074"/>
                  <a:pt x="2559549" y="189947"/>
                </a:cubicBezTo>
                <a:lnTo>
                  <a:pt x="2561796" y="189385"/>
                </a:lnTo>
                <a:cubicBezTo>
                  <a:pt x="2566292" y="199875"/>
                  <a:pt x="2570226" y="205121"/>
                  <a:pt x="2573598" y="205121"/>
                </a:cubicBezTo>
                <a:lnTo>
                  <a:pt x="2573598" y="204559"/>
                </a:lnTo>
                <a:cubicBezTo>
                  <a:pt x="2569102" y="195192"/>
                  <a:pt x="2567042" y="189760"/>
                  <a:pt x="2567416" y="188261"/>
                </a:cubicBezTo>
                <a:cubicBezTo>
                  <a:pt x="2572287" y="188636"/>
                  <a:pt x="2578469" y="198939"/>
                  <a:pt x="2585961" y="219170"/>
                </a:cubicBezTo>
                <a:cubicBezTo>
                  <a:pt x="2592705" y="236778"/>
                  <a:pt x="2602446" y="252888"/>
                  <a:pt x="2615184" y="267500"/>
                </a:cubicBezTo>
                <a:cubicBezTo>
                  <a:pt x="2623427" y="276866"/>
                  <a:pt x="2630545" y="282486"/>
                  <a:pt x="2636539" y="284359"/>
                </a:cubicBezTo>
                <a:lnTo>
                  <a:pt x="2636539" y="283235"/>
                </a:lnTo>
                <a:cubicBezTo>
                  <a:pt x="2654897" y="259257"/>
                  <a:pt x="2664263" y="244459"/>
                  <a:pt x="2664638" y="238839"/>
                </a:cubicBezTo>
                <a:cubicBezTo>
                  <a:pt x="2657894" y="237340"/>
                  <a:pt x="2654148" y="236404"/>
                  <a:pt x="2653398" y="236029"/>
                </a:cubicBezTo>
                <a:lnTo>
                  <a:pt x="2647779" y="236029"/>
                </a:lnTo>
                <a:cubicBezTo>
                  <a:pt x="2643283" y="229660"/>
                  <a:pt x="2639911" y="225726"/>
                  <a:pt x="2637663" y="224228"/>
                </a:cubicBezTo>
                <a:cubicBezTo>
                  <a:pt x="2637663" y="222729"/>
                  <a:pt x="2635790" y="218795"/>
                  <a:pt x="2632043" y="212426"/>
                </a:cubicBezTo>
                <a:cubicBezTo>
                  <a:pt x="2630545" y="213550"/>
                  <a:pt x="2628484" y="214112"/>
                  <a:pt x="2625862" y="214112"/>
                </a:cubicBezTo>
                <a:cubicBezTo>
                  <a:pt x="2626985" y="210366"/>
                  <a:pt x="2622677" y="201749"/>
                  <a:pt x="2612936" y="188261"/>
                </a:cubicBezTo>
                <a:cubicBezTo>
                  <a:pt x="2611438" y="188261"/>
                  <a:pt x="2610501" y="184515"/>
                  <a:pt x="2610126" y="177022"/>
                </a:cubicBezTo>
                <a:cubicBezTo>
                  <a:pt x="2610876" y="175898"/>
                  <a:pt x="2612000" y="174025"/>
                  <a:pt x="2613498" y="171402"/>
                </a:cubicBezTo>
                <a:lnTo>
                  <a:pt x="2611250" y="169154"/>
                </a:lnTo>
                <a:lnTo>
                  <a:pt x="2615746" y="166344"/>
                </a:lnTo>
                <a:cubicBezTo>
                  <a:pt x="2616495" y="166344"/>
                  <a:pt x="2620991" y="166344"/>
                  <a:pt x="2629234" y="166344"/>
                </a:cubicBezTo>
                <a:cubicBezTo>
                  <a:pt x="2629983" y="166344"/>
                  <a:pt x="2630357" y="165595"/>
                  <a:pt x="2630357" y="164096"/>
                </a:cubicBezTo>
                <a:cubicBezTo>
                  <a:pt x="2637101" y="164471"/>
                  <a:pt x="2640473" y="165220"/>
                  <a:pt x="2640473" y="166344"/>
                </a:cubicBezTo>
                <a:lnTo>
                  <a:pt x="2642159" y="166906"/>
                </a:lnTo>
                <a:lnTo>
                  <a:pt x="2642721" y="166906"/>
                </a:lnTo>
                <a:cubicBezTo>
                  <a:pt x="2645718" y="169529"/>
                  <a:pt x="2647779" y="171027"/>
                  <a:pt x="2648903" y="171402"/>
                </a:cubicBezTo>
                <a:cubicBezTo>
                  <a:pt x="2663139" y="160537"/>
                  <a:pt x="2672693" y="151171"/>
                  <a:pt x="2677563" y="143303"/>
                </a:cubicBezTo>
                <a:cubicBezTo>
                  <a:pt x="2682434" y="135810"/>
                  <a:pt x="2689365" y="129254"/>
                  <a:pt x="2698356" y="123634"/>
                </a:cubicBezTo>
                <a:cubicBezTo>
                  <a:pt x="2700604" y="124009"/>
                  <a:pt x="2701541" y="124571"/>
                  <a:pt x="2701166" y="125320"/>
                </a:cubicBezTo>
                <a:cubicBezTo>
                  <a:pt x="2707535" y="123072"/>
                  <a:pt x="2711469" y="121574"/>
                  <a:pt x="2712968" y="120824"/>
                </a:cubicBezTo>
                <a:lnTo>
                  <a:pt x="2715778" y="120824"/>
                </a:lnTo>
                <a:cubicBezTo>
                  <a:pt x="2714279" y="128692"/>
                  <a:pt x="2708097" y="142179"/>
                  <a:pt x="2697232" y="161286"/>
                </a:cubicBezTo>
                <a:cubicBezTo>
                  <a:pt x="2696483" y="167656"/>
                  <a:pt x="2696483" y="171215"/>
                  <a:pt x="2697232" y="171964"/>
                </a:cubicBezTo>
                <a:lnTo>
                  <a:pt x="2696109" y="174774"/>
                </a:lnTo>
                <a:cubicBezTo>
                  <a:pt x="2697232" y="179270"/>
                  <a:pt x="2697607" y="182267"/>
                  <a:pt x="2697232" y="183765"/>
                </a:cubicBezTo>
                <a:cubicBezTo>
                  <a:pt x="2696109" y="187512"/>
                  <a:pt x="2695359" y="191446"/>
                  <a:pt x="2694984" y="195567"/>
                </a:cubicBezTo>
                <a:lnTo>
                  <a:pt x="2695546" y="195567"/>
                </a:lnTo>
                <a:cubicBezTo>
                  <a:pt x="2715778" y="159975"/>
                  <a:pt x="2727017" y="133562"/>
                  <a:pt x="2729265" y="116328"/>
                </a:cubicBezTo>
                <a:cubicBezTo>
                  <a:pt x="2728141" y="111083"/>
                  <a:pt x="2727579" y="108274"/>
                  <a:pt x="2727579" y="107899"/>
                </a:cubicBezTo>
                <a:cubicBezTo>
                  <a:pt x="2727579" y="106400"/>
                  <a:pt x="2729265" y="103403"/>
                  <a:pt x="2732637" y="98907"/>
                </a:cubicBezTo>
                <a:close/>
                <a:moveTo>
                  <a:pt x="4239492" y="97221"/>
                </a:moveTo>
                <a:cubicBezTo>
                  <a:pt x="4239492" y="97596"/>
                  <a:pt x="4240991" y="98533"/>
                  <a:pt x="4243988" y="100031"/>
                </a:cubicBezTo>
                <a:cubicBezTo>
                  <a:pt x="4244737" y="100031"/>
                  <a:pt x="4246798" y="99469"/>
                  <a:pt x="4250170" y="98345"/>
                </a:cubicBezTo>
                <a:lnTo>
                  <a:pt x="4250170" y="99469"/>
                </a:lnTo>
                <a:lnTo>
                  <a:pt x="4248484" y="100593"/>
                </a:lnTo>
                <a:cubicBezTo>
                  <a:pt x="4254853" y="103590"/>
                  <a:pt x="4258037" y="106962"/>
                  <a:pt x="4258037" y="110709"/>
                </a:cubicBezTo>
                <a:cubicBezTo>
                  <a:pt x="4258412" y="110709"/>
                  <a:pt x="4259348" y="112395"/>
                  <a:pt x="4260847" y="115766"/>
                </a:cubicBezTo>
                <a:lnTo>
                  <a:pt x="4261971" y="115205"/>
                </a:lnTo>
                <a:cubicBezTo>
                  <a:pt x="4264219" y="117078"/>
                  <a:pt x="4265718" y="118014"/>
                  <a:pt x="4266467" y="118014"/>
                </a:cubicBezTo>
                <a:lnTo>
                  <a:pt x="4266467" y="120262"/>
                </a:lnTo>
                <a:cubicBezTo>
                  <a:pt x="4264594" y="120262"/>
                  <a:pt x="4263657" y="122510"/>
                  <a:pt x="4263657" y="127006"/>
                </a:cubicBezTo>
                <a:cubicBezTo>
                  <a:pt x="4264781" y="130752"/>
                  <a:pt x="4265343" y="133750"/>
                  <a:pt x="4265343" y="135998"/>
                </a:cubicBezTo>
                <a:lnTo>
                  <a:pt x="4265343" y="143303"/>
                </a:lnTo>
                <a:cubicBezTo>
                  <a:pt x="4265343" y="148174"/>
                  <a:pt x="4262158" y="156791"/>
                  <a:pt x="4255789" y="169154"/>
                </a:cubicBezTo>
                <a:cubicBezTo>
                  <a:pt x="4255040" y="170653"/>
                  <a:pt x="4254665" y="171777"/>
                  <a:pt x="4254665" y="172526"/>
                </a:cubicBezTo>
                <a:lnTo>
                  <a:pt x="4252979" y="171964"/>
                </a:lnTo>
                <a:cubicBezTo>
                  <a:pt x="4249607" y="175336"/>
                  <a:pt x="4246611" y="177022"/>
                  <a:pt x="4243988" y="177022"/>
                </a:cubicBezTo>
                <a:lnTo>
                  <a:pt x="4243988" y="174774"/>
                </a:lnTo>
                <a:lnTo>
                  <a:pt x="4243426" y="174774"/>
                </a:lnTo>
                <a:cubicBezTo>
                  <a:pt x="4241553" y="175149"/>
                  <a:pt x="4237619" y="177584"/>
                  <a:pt x="4231624" y="182080"/>
                </a:cubicBezTo>
                <a:cubicBezTo>
                  <a:pt x="4227129" y="185451"/>
                  <a:pt x="4222446" y="189011"/>
                  <a:pt x="4217575" y="192757"/>
                </a:cubicBezTo>
                <a:cubicBezTo>
                  <a:pt x="4214578" y="192757"/>
                  <a:pt x="4209895" y="195567"/>
                  <a:pt x="4203526" y="201187"/>
                </a:cubicBezTo>
                <a:lnTo>
                  <a:pt x="4202402" y="201187"/>
                </a:lnTo>
                <a:lnTo>
                  <a:pt x="4202963" y="200063"/>
                </a:lnTo>
                <a:lnTo>
                  <a:pt x="4201840" y="200063"/>
                </a:lnTo>
                <a:cubicBezTo>
                  <a:pt x="4197719" y="201936"/>
                  <a:pt x="4195283" y="203060"/>
                  <a:pt x="4194534" y="203435"/>
                </a:cubicBezTo>
                <a:cubicBezTo>
                  <a:pt x="4193785" y="203435"/>
                  <a:pt x="4193410" y="203247"/>
                  <a:pt x="4193410" y="202873"/>
                </a:cubicBezTo>
                <a:cubicBezTo>
                  <a:pt x="4202777" y="191258"/>
                  <a:pt x="4210831" y="177022"/>
                  <a:pt x="4217575" y="160163"/>
                </a:cubicBezTo>
                <a:cubicBezTo>
                  <a:pt x="4215327" y="159413"/>
                  <a:pt x="4214203" y="158289"/>
                  <a:pt x="4214203" y="156791"/>
                </a:cubicBezTo>
                <a:lnTo>
                  <a:pt x="4217013" y="156791"/>
                </a:lnTo>
                <a:lnTo>
                  <a:pt x="4218699" y="158477"/>
                </a:lnTo>
                <a:lnTo>
                  <a:pt x="4219261" y="156229"/>
                </a:lnTo>
                <a:cubicBezTo>
                  <a:pt x="4213267" y="141992"/>
                  <a:pt x="4210269" y="132251"/>
                  <a:pt x="4210269" y="127006"/>
                </a:cubicBezTo>
                <a:cubicBezTo>
                  <a:pt x="4211393" y="127006"/>
                  <a:pt x="4212143" y="124383"/>
                  <a:pt x="4212517" y="119138"/>
                </a:cubicBezTo>
                <a:cubicBezTo>
                  <a:pt x="4212517" y="118764"/>
                  <a:pt x="4212330" y="118576"/>
                  <a:pt x="4211955" y="118576"/>
                </a:cubicBezTo>
                <a:cubicBezTo>
                  <a:pt x="4211955" y="109959"/>
                  <a:pt x="4216826" y="103028"/>
                  <a:pt x="4226567" y="97783"/>
                </a:cubicBezTo>
                <a:cubicBezTo>
                  <a:pt x="4231062" y="97783"/>
                  <a:pt x="4235371" y="97596"/>
                  <a:pt x="4239492" y="97221"/>
                </a:cubicBezTo>
                <a:close/>
                <a:moveTo>
                  <a:pt x="74743" y="89916"/>
                </a:moveTo>
                <a:cubicBezTo>
                  <a:pt x="75492" y="89916"/>
                  <a:pt x="75867" y="90103"/>
                  <a:pt x="75867" y="90478"/>
                </a:cubicBezTo>
                <a:cubicBezTo>
                  <a:pt x="66126" y="101717"/>
                  <a:pt x="57697" y="115579"/>
                  <a:pt x="50578" y="132064"/>
                </a:cubicBezTo>
                <a:cubicBezTo>
                  <a:pt x="52451" y="132813"/>
                  <a:pt x="53388" y="133937"/>
                  <a:pt x="53388" y="135436"/>
                </a:cubicBezTo>
                <a:lnTo>
                  <a:pt x="50578" y="135436"/>
                </a:lnTo>
                <a:lnTo>
                  <a:pt x="48892" y="133750"/>
                </a:lnTo>
                <a:lnTo>
                  <a:pt x="48330" y="135998"/>
                </a:lnTo>
                <a:cubicBezTo>
                  <a:pt x="53950" y="150609"/>
                  <a:pt x="56573" y="160537"/>
                  <a:pt x="56198" y="165782"/>
                </a:cubicBezTo>
                <a:cubicBezTo>
                  <a:pt x="54699" y="165408"/>
                  <a:pt x="53950" y="167843"/>
                  <a:pt x="53950" y="173088"/>
                </a:cubicBezTo>
                <a:cubicBezTo>
                  <a:pt x="53950" y="173463"/>
                  <a:pt x="54137" y="173650"/>
                  <a:pt x="54512" y="173650"/>
                </a:cubicBezTo>
                <a:cubicBezTo>
                  <a:pt x="54137" y="182267"/>
                  <a:pt x="49080" y="189011"/>
                  <a:pt x="39339" y="193881"/>
                </a:cubicBezTo>
                <a:cubicBezTo>
                  <a:pt x="34843" y="193881"/>
                  <a:pt x="30534" y="194068"/>
                  <a:pt x="26413" y="194443"/>
                </a:cubicBezTo>
                <a:cubicBezTo>
                  <a:pt x="26413" y="194068"/>
                  <a:pt x="24915" y="192944"/>
                  <a:pt x="21917" y="191071"/>
                </a:cubicBezTo>
                <a:cubicBezTo>
                  <a:pt x="21168" y="191071"/>
                  <a:pt x="19108" y="191633"/>
                  <a:pt x="15736" y="192757"/>
                </a:cubicBezTo>
                <a:lnTo>
                  <a:pt x="15736" y="191633"/>
                </a:lnTo>
                <a:lnTo>
                  <a:pt x="17422" y="190509"/>
                </a:lnTo>
                <a:cubicBezTo>
                  <a:pt x="11053" y="187512"/>
                  <a:pt x="8055" y="184140"/>
                  <a:pt x="8430" y="180394"/>
                </a:cubicBezTo>
                <a:cubicBezTo>
                  <a:pt x="8055" y="180019"/>
                  <a:pt x="7119" y="178146"/>
                  <a:pt x="5620" y="174774"/>
                </a:cubicBezTo>
                <a:lnTo>
                  <a:pt x="4496" y="175336"/>
                </a:lnTo>
                <a:cubicBezTo>
                  <a:pt x="2248" y="173463"/>
                  <a:pt x="750" y="172526"/>
                  <a:pt x="0" y="172526"/>
                </a:cubicBezTo>
                <a:lnTo>
                  <a:pt x="0" y="170278"/>
                </a:lnTo>
                <a:cubicBezTo>
                  <a:pt x="1874" y="170278"/>
                  <a:pt x="2998" y="168030"/>
                  <a:pt x="3372" y="163534"/>
                </a:cubicBezTo>
                <a:cubicBezTo>
                  <a:pt x="2248" y="159788"/>
                  <a:pt x="1686" y="156791"/>
                  <a:pt x="1686" y="154543"/>
                </a:cubicBezTo>
                <a:lnTo>
                  <a:pt x="2248" y="147237"/>
                </a:lnTo>
                <a:cubicBezTo>
                  <a:pt x="2623" y="142741"/>
                  <a:pt x="5995" y="134312"/>
                  <a:pt x="12364" y="121948"/>
                </a:cubicBezTo>
                <a:cubicBezTo>
                  <a:pt x="13113" y="120450"/>
                  <a:pt x="13488" y="119326"/>
                  <a:pt x="13488" y="118576"/>
                </a:cubicBezTo>
                <a:lnTo>
                  <a:pt x="15174" y="119138"/>
                </a:lnTo>
                <a:cubicBezTo>
                  <a:pt x="18920" y="115766"/>
                  <a:pt x="22105" y="114081"/>
                  <a:pt x="24727" y="114081"/>
                </a:cubicBezTo>
                <a:lnTo>
                  <a:pt x="24165" y="116328"/>
                </a:lnTo>
                <a:lnTo>
                  <a:pt x="24727" y="116328"/>
                </a:lnTo>
                <a:cubicBezTo>
                  <a:pt x="26601" y="116328"/>
                  <a:pt x="30722" y="114081"/>
                  <a:pt x="37091" y="109585"/>
                </a:cubicBezTo>
                <a:cubicBezTo>
                  <a:pt x="41587" y="106588"/>
                  <a:pt x="46457" y="103216"/>
                  <a:pt x="51702" y="99469"/>
                </a:cubicBezTo>
                <a:cubicBezTo>
                  <a:pt x="54699" y="99469"/>
                  <a:pt x="59382" y="96847"/>
                  <a:pt x="65752" y="91602"/>
                </a:cubicBezTo>
                <a:lnTo>
                  <a:pt x="66875" y="91602"/>
                </a:lnTo>
                <a:lnTo>
                  <a:pt x="66313" y="92726"/>
                </a:lnTo>
                <a:lnTo>
                  <a:pt x="67437" y="92726"/>
                </a:lnTo>
                <a:cubicBezTo>
                  <a:pt x="71559" y="90852"/>
                  <a:pt x="73994" y="89916"/>
                  <a:pt x="74743" y="89916"/>
                </a:cubicBezTo>
                <a:close/>
                <a:moveTo>
                  <a:pt x="168593" y="89354"/>
                </a:moveTo>
                <a:lnTo>
                  <a:pt x="170841" y="89916"/>
                </a:lnTo>
                <a:cubicBezTo>
                  <a:pt x="170841" y="91789"/>
                  <a:pt x="167094" y="96472"/>
                  <a:pt x="159601" y="103965"/>
                </a:cubicBezTo>
                <a:cubicBezTo>
                  <a:pt x="151359" y="114081"/>
                  <a:pt x="145739" y="126257"/>
                  <a:pt x="142742" y="140493"/>
                </a:cubicBezTo>
                <a:cubicBezTo>
                  <a:pt x="143117" y="141617"/>
                  <a:pt x="143304" y="142367"/>
                  <a:pt x="143304" y="142741"/>
                </a:cubicBezTo>
                <a:lnTo>
                  <a:pt x="145552" y="142179"/>
                </a:lnTo>
                <a:cubicBezTo>
                  <a:pt x="147800" y="142179"/>
                  <a:pt x="150610" y="145177"/>
                  <a:pt x="153982" y="151171"/>
                </a:cubicBezTo>
                <a:cubicBezTo>
                  <a:pt x="155105" y="151171"/>
                  <a:pt x="155761" y="150984"/>
                  <a:pt x="155948" y="150609"/>
                </a:cubicBezTo>
                <a:cubicBezTo>
                  <a:pt x="156136" y="150234"/>
                  <a:pt x="156979" y="149860"/>
                  <a:pt x="158477" y="149485"/>
                </a:cubicBezTo>
                <a:cubicBezTo>
                  <a:pt x="158103" y="150984"/>
                  <a:pt x="158852" y="151733"/>
                  <a:pt x="160725" y="151733"/>
                </a:cubicBezTo>
                <a:lnTo>
                  <a:pt x="159601" y="149485"/>
                </a:lnTo>
                <a:cubicBezTo>
                  <a:pt x="160725" y="149485"/>
                  <a:pt x="161662" y="150234"/>
                  <a:pt x="162411" y="151733"/>
                </a:cubicBezTo>
                <a:cubicBezTo>
                  <a:pt x="162037" y="153606"/>
                  <a:pt x="161849" y="154730"/>
                  <a:pt x="161849" y="155105"/>
                </a:cubicBezTo>
                <a:cubicBezTo>
                  <a:pt x="161849" y="155854"/>
                  <a:pt x="162037" y="156229"/>
                  <a:pt x="162411" y="156229"/>
                </a:cubicBezTo>
                <a:lnTo>
                  <a:pt x="162411" y="153981"/>
                </a:lnTo>
                <a:lnTo>
                  <a:pt x="164097" y="153981"/>
                </a:lnTo>
                <a:cubicBezTo>
                  <a:pt x="164846" y="155854"/>
                  <a:pt x="165221" y="156978"/>
                  <a:pt x="165221" y="157353"/>
                </a:cubicBezTo>
                <a:cubicBezTo>
                  <a:pt x="164097" y="157353"/>
                  <a:pt x="162598" y="158477"/>
                  <a:pt x="160725" y="160725"/>
                </a:cubicBezTo>
                <a:lnTo>
                  <a:pt x="160163" y="160725"/>
                </a:lnTo>
                <a:cubicBezTo>
                  <a:pt x="162411" y="168592"/>
                  <a:pt x="163535" y="173650"/>
                  <a:pt x="163535" y="175898"/>
                </a:cubicBezTo>
                <a:cubicBezTo>
                  <a:pt x="163160" y="177022"/>
                  <a:pt x="162973" y="177771"/>
                  <a:pt x="162973" y="178146"/>
                </a:cubicBezTo>
                <a:lnTo>
                  <a:pt x="161287" y="178146"/>
                </a:lnTo>
                <a:lnTo>
                  <a:pt x="161287" y="175336"/>
                </a:lnTo>
                <a:lnTo>
                  <a:pt x="160163" y="175336"/>
                </a:lnTo>
                <a:cubicBezTo>
                  <a:pt x="157541" y="192570"/>
                  <a:pt x="153420" y="200999"/>
                  <a:pt x="147800" y="200625"/>
                </a:cubicBezTo>
                <a:cubicBezTo>
                  <a:pt x="147800" y="201749"/>
                  <a:pt x="145739" y="202685"/>
                  <a:pt x="141618" y="203435"/>
                </a:cubicBezTo>
                <a:cubicBezTo>
                  <a:pt x="140869" y="202685"/>
                  <a:pt x="140307" y="202311"/>
                  <a:pt x="139932" y="202311"/>
                </a:cubicBezTo>
                <a:lnTo>
                  <a:pt x="135436" y="202873"/>
                </a:lnTo>
                <a:lnTo>
                  <a:pt x="135436" y="201749"/>
                </a:lnTo>
                <a:cubicBezTo>
                  <a:pt x="133938" y="201749"/>
                  <a:pt x="132439" y="203247"/>
                  <a:pt x="130941" y="206245"/>
                </a:cubicBezTo>
                <a:lnTo>
                  <a:pt x="127569" y="206806"/>
                </a:lnTo>
                <a:cubicBezTo>
                  <a:pt x="125696" y="207181"/>
                  <a:pt x="124010" y="206619"/>
                  <a:pt x="122511" y="205121"/>
                </a:cubicBezTo>
                <a:lnTo>
                  <a:pt x="115767" y="205683"/>
                </a:lnTo>
                <a:cubicBezTo>
                  <a:pt x="109773" y="203435"/>
                  <a:pt x="106776" y="200999"/>
                  <a:pt x="106776" y="198377"/>
                </a:cubicBezTo>
                <a:cubicBezTo>
                  <a:pt x="108649" y="198002"/>
                  <a:pt x="109773" y="197815"/>
                  <a:pt x="110148" y="197815"/>
                </a:cubicBezTo>
                <a:cubicBezTo>
                  <a:pt x="110148" y="197066"/>
                  <a:pt x="108274" y="196129"/>
                  <a:pt x="104528" y="195005"/>
                </a:cubicBezTo>
                <a:cubicBezTo>
                  <a:pt x="104528" y="194630"/>
                  <a:pt x="103966" y="194068"/>
                  <a:pt x="102842" y="193319"/>
                </a:cubicBezTo>
                <a:lnTo>
                  <a:pt x="101156" y="193881"/>
                </a:lnTo>
                <a:cubicBezTo>
                  <a:pt x="98533" y="193881"/>
                  <a:pt x="97222" y="193506"/>
                  <a:pt x="97222" y="192757"/>
                </a:cubicBezTo>
                <a:lnTo>
                  <a:pt x="97222" y="190509"/>
                </a:lnTo>
                <a:lnTo>
                  <a:pt x="96098" y="190509"/>
                </a:lnTo>
                <a:lnTo>
                  <a:pt x="96098" y="188261"/>
                </a:lnTo>
                <a:cubicBezTo>
                  <a:pt x="98721" y="188261"/>
                  <a:pt x="100032" y="187512"/>
                  <a:pt x="100032" y="186013"/>
                </a:cubicBezTo>
                <a:cubicBezTo>
                  <a:pt x="98908" y="185639"/>
                  <a:pt x="97784" y="185451"/>
                  <a:pt x="96660" y="185451"/>
                </a:cubicBezTo>
                <a:lnTo>
                  <a:pt x="96660" y="184889"/>
                </a:lnTo>
                <a:lnTo>
                  <a:pt x="99470" y="182642"/>
                </a:lnTo>
                <a:cubicBezTo>
                  <a:pt x="97597" y="180019"/>
                  <a:pt x="96660" y="177958"/>
                  <a:pt x="96660" y="176460"/>
                </a:cubicBezTo>
                <a:cubicBezTo>
                  <a:pt x="96660" y="169716"/>
                  <a:pt x="98533" y="162410"/>
                  <a:pt x="102280" y="154543"/>
                </a:cubicBezTo>
                <a:cubicBezTo>
                  <a:pt x="103779" y="153419"/>
                  <a:pt x="105277" y="146862"/>
                  <a:pt x="106776" y="134874"/>
                </a:cubicBezTo>
                <a:cubicBezTo>
                  <a:pt x="113894" y="119513"/>
                  <a:pt x="121574" y="112020"/>
                  <a:pt x="129817" y="112395"/>
                </a:cubicBezTo>
                <a:cubicBezTo>
                  <a:pt x="138059" y="110521"/>
                  <a:pt x="142180" y="109210"/>
                  <a:pt x="142180" y="108461"/>
                </a:cubicBezTo>
                <a:cubicBezTo>
                  <a:pt x="145177" y="105838"/>
                  <a:pt x="146863" y="104527"/>
                  <a:pt x="147238" y="104527"/>
                </a:cubicBezTo>
                <a:lnTo>
                  <a:pt x="148362" y="105651"/>
                </a:lnTo>
                <a:cubicBezTo>
                  <a:pt x="154731" y="98907"/>
                  <a:pt x="158477" y="95535"/>
                  <a:pt x="159601" y="95535"/>
                </a:cubicBezTo>
                <a:cubicBezTo>
                  <a:pt x="161475" y="95535"/>
                  <a:pt x="164284" y="93849"/>
                  <a:pt x="168031" y="90478"/>
                </a:cubicBezTo>
                <a:cubicBezTo>
                  <a:pt x="168406" y="90478"/>
                  <a:pt x="168593" y="90103"/>
                  <a:pt x="168593" y="89354"/>
                </a:cubicBezTo>
                <a:close/>
                <a:moveTo>
                  <a:pt x="4137774" y="88230"/>
                </a:moveTo>
                <a:cubicBezTo>
                  <a:pt x="4139648" y="88230"/>
                  <a:pt x="4141334" y="88792"/>
                  <a:pt x="4142832" y="89916"/>
                </a:cubicBezTo>
                <a:lnTo>
                  <a:pt x="4149576" y="88792"/>
                </a:lnTo>
                <a:cubicBezTo>
                  <a:pt x="4155570" y="91040"/>
                  <a:pt x="4158568" y="93475"/>
                  <a:pt x="4158568" y="96097"/>
                </a:cubicBezTo>
                <a:cubicBezTo>
                  <a:pt x="4157069" y="96472"/>
                  <a:pt x="4156133" y="96659"/>
                  <a:pt x="4155758" y="96659"/>
                </a:cubicBezTo>
                <a:cubicBezTo>
                  <a:pt x="4155758" y="97409"/>
                  <a:pt x="4157631" y="98345"/>
                  <a:pt x="4161377" y="99469"/>
                </a:cubicBezTo>
                <a:cubicBezTo>
                  <a:pt x="4161377" y="99844"/>
                  <a:pt x="4161940" y="100219"/>
                  <a:pt x="4163063" y="100593"/>
                </a:cubicBezTo>
                <a:lnTo>
                  <a:pt x="4164749" y="100031"/>
                </a:lnTo>
                <a:cubicBezTo>
                  <a:pt x="4167372" y="100031"/>
                  <a:pt x="4168683" y="100406"/>
                  <a:pt x="4168683" y="101155"/>
                </a:cubicBezTo>
                <a:lnTo>
                  <a:pt x="4168683" y="103403"/>
                </a:lnTo>
                <a:lnTo>
                  <a:pt x="4169807" y="103403"/>
                </a:lnTo>
                <a:lnTo>
                  <a:pt x="4169807" y="105651"/>
                </a:lnTo>
                <a:cubicBezTo>
                  <a:pt x="4167185" y="105651"/>
                  <a:pt x="4165873" y="106400"/>
                  <a:pt x="4165873" y="107899"/>
                </a:cubicBezTo>
                <a:cubicBezTo>
                  <a:pt x="4166997" y="108274"/>
                  <a:pt x="4168121" y="108461"/>
                  <a:pt x="4169245" y="108461"/>
                </a:cubicBezTo>
                <a:lnTo>
                  <a:pt x="4169245" y="109023"/>
                </a:lnTo>
                <a:lnTo>
                  <a:pt x="4166435" y="111271"/>
                </a:lnTo>
                <a:cubicBezTo>
                  <a:pt x="4168683" y="113893"/>
                  <a:pt x="4169807" y="115954"/>
                  <a:pt x="4169807" y="117452"/>
                </a:cubicBezTo>
                <a:cubicBezTo>
                  <a:pt x="4169807" y="124196"/>
                  <a:pt x="4168121" y="131502"/>
                  <a:pt x="4164749" y="139369"/>
                </a:cubicBezTo>
                <a:cubicBezTo>
                  <a:pt x="4163251" y="140493"/>
                  <a:pt x="4161940" y="147237"/>
                  <a:pt x="4160815" y="159601"/>
                </a:cubicBezTo>
                <a:cubicBezTo>
                  <a:pt x="4154447" y="174961"/>
                  <a:pt x="4147141" y="182642"/>
                  <a:pt x="4138898" y="182642"/>
                </a:cubicBezTo>
                <a:cubicBezTo>
                  <a:pt x="4130656" y="184889"/>
                  <a:pt x="4126535" y="186388"/>
                  <a:pt x="4126535" y="187137"/>
                </a:cubicBezTo>
                <a:cubicBezTo>
                  <a:pt x="4123538" y="189760"/>
                  <a:pt x="4121852" y="191071"/>
                  <a:pt x="4121477" y="191071"/>
                </a:cubicBezTo>
                <a:lnTo>
                  <a:pt x="4120353" y="189947"/>
                </a:lnTo>
                <a:cubicBezTo>
                  <a:pt x="4114359" y="197066"/>
                  <a:pt x="4110800" y="200625"/>
                  <a:pt x="4109676" y="200625"/>
                </a:cubicBezTo>
                <a:cubicBezTo>
                  <a:pt x="4107803" y="200625"/>
                  <a:pt x="4104993" y="202311"/>
                  <a:pt x="4101246" y="205683"/>
                </a:cubicBezTo>
                <a:cubicBezTo>
                  <a:pt x="4100871" y="205683"/>
                  <a:pt x="4100684" y="206057"/>
                  <a:pt x="4100684" y="206806"/>
                </a:cubicBezTo>
                <a:lnTo>
                  <a:pt x="4098436" y="206806"/>
                </a:lnTo>
                <a:cubicBezTo>
                  <a:pt x="4098436" y="204933"/>
                  <a:pt x="4101996" y="200063"/>
                  <a:pt x="4109114" y="192195"/>
                </a:cubicBezTo>
                <a:cubicBezTo>
                  <a:pt x="4116982" y="181705"/>
                  <a:pt x="4122227" y="169341"/>
                  <a:pt x="4124849" y="155105"/>
                </a:cubicBezTo>
                <a:cubicBezTo>
                  <a:pt x="4124474" y="153981"/>
                  <a:pt x="4124287" y="153232"/>
                  <a:pt x="4124287" y="152857"/>
                </a:cubicBezTo>
                <a:lnTo>
                  <a:pt x="4122039" y="153419"/>
                </a:lnTo>
                <a:cubicBezTo>
                  <a:pt x="4119791" y="153419"/>
                  <a:pt x="4116794" y="150609"/>
                  <a:pt x="4113047" y="144989"/>
                </a:cubicBezTo>
                <a:cubicBezTo>
                  <a:pt x="4111924" y="144989"/>
                  <a:pt x="4111362" y="145177"/>
                  <a:pt x="4111362" y="145551"/>
                </a:cubicBezTo>
                <a:cubicBezTo>
                  <a:pt x="4111362" y="145926"/>
                  <a:pt x="4110612" y="146300"/>
                  <a:pt x="4109114" y="146675"/>
                </a:cubicBezTo>
                <a:cubicBezTo>
                  <a:pt x="4109114" y="145177"/>
                  <a:pt x="4108177" y="144427"/>
                  <a:pt x="4106304" y="144427"/>
                </a:cubicBezTo>
                <a:lnTo>
                  <a:pt x="4107990" y="146675"/>
                </a:lnTo>
                <a:cubicBezTo>
                  <a:pt x="4106866" y="146675"/>
                  <a:pt x="4105742" y="145926"/>
                  <a:pt x="4104618" y="144427"/>
                </a:cubicBezTo>
                <a:cubicBezTo>
                  <a:pt x="4104993" y="142554"/>
                  <a:pt x="4105180" y="141430"/>
                  <a:pt x="4105180" y="141055"/>
                </a:cubicBezTo>
                <a:cubicBezTo>
                  <a:pt x="4105180" y="140306"/>
                  <a:pt x="4104993" y="139931"/>
                  <a:pt x="4104618" y="139931"/>
                </a:cubicBezTo>
                <a:lnTo>
                  <a:pt x="4104618" y="142179"/>
                </a:lnTo>
                <a:lnTo>
                  <a:pt x="4102932" y="142179"/>
                </a:lnTo>
                <a:cubicBezTo>
                  <a:pt x="4102183" y="140306"/>
                  <a:pt x="4101808" y="139182"/>
                  <a:pt x="4101808" y="138807"/>
                </a:cubicBezTo>
                <a:cubicBezTo>
                  <a:pt x="4102932" y="138807"/>
                  <a:pt x="4104431" y="137684"/>
                  <a:pt x="4106304" y="135436"/>
                </a:cubicBezTo>
                <a:lnTo>
                  <a:pt x="4106866" y="135436"/>
                </a:lnTo>
                <a:cubicBezTo>
                  <a:pt x="4104243" y="127568"/>
                  <a:pt x="4102932" y="122510"/>
                  <a:pt x="4102932" y="120262"/>
                </a:cubicBezTo>
                <a:cubicBezTo>
                  <a:pt x="4103307" y="119138"/>
                  <a:pt x="4103494" y="118389"/>
                  <a:pt x="4103494" y="118014"/>
                </a:cubicBezTo>
                <a:lnTo>
                  <a:pt x="4105180" y="118014"/>
                </a:lnTo>
                <a:lnTo>
                  <a:pt x="4105180" y="120824"/>
                </a:lnTo>
                <a:lnTo>
                  <a:pt x="4106304" y="120824"/>
                </a:lnTo>
                <a:cubicBezTo>
                  <a:pt x="4108177" y="103590"/>
                  <a:pt x="4111924" y="94973"/>
                  <a:pt x="4117543" y="94973"/>
                </a:cubicBezTo>
                <a:cubicBezTo>
                  <a:pt x="4117543" y="93849"/>
                  <a:pt x="4119604" y="92913"/>
                  <a:pt x="4123725" y="92164"/>
                </a:cubicBezTo>
                <a:cubicBezTo>
                  <a:pt x="4124474" y="92913"/>
                  <a:pt x="4125037" y="93287"/>
                  <a:pt x="4125411" y="93287"/>
                </a:cubicBezTo>
                <a:lnTo>
                  <a:pt x="4129907" y="92164"/>
                </a:lnTo>
                <a:lnTo>
                  <a:pt x="4129907" y="93287"/>
                </a:lnTo>
                <a:cubicBezTo>
                  <a:pt x="4131406" y="93287"/>
                  <a:pt x="4132904" y="91789"/>
                  <a:pt x="4134403" y="88792"/>
                </a:cubicBezTo>
                <a:close/>
                <a:moveTo>
                  <a:pt x="1532678" y="84858"/>
                </a:moveTo>
                <a:cubicBezTo>
                  <a:pt x="1535675" y="93849"/>
                  <a:pt x="1540171" y="100593"/>
                  <a:pt x="1546165" y="105089"/>
                </a:cubicBezTo>
                <a:cubicBezTo>
                  <a:pt x="1546165" y="105838"/>
                  <a:pt x="1548413" y="106962"/>
                  <a:pt x="1552909" y="108461"/>
                </a:cubicBezTo>
                <a:lnTo>
                  <a:pt x="1559090" y="107899"/>
                </a:lnTo>
                <a:cubicBezTo>
                  <a:pt x="1559840" y="108648"/>
                  <a:pt x="1560402" y="109023"/>
                  <a:pt x="1560776" y="109023"/>
                </a:cubicBezTo>
                <a:lnTo>
                  <a:pt x="1566958" y="109023"/>
                </a:lnTo>
                <a:cubicBezTo>
                  <a:pt x="1570705" y="115017"/>
                  <a:pt x="1572578" y="120262"/>
                  <a:pt x="1572578" y="124758"/>
                </a:cubicBezTo>
                <a:cubicBezTo>
                  <a:pt x="1574451" y="130752"/>
                  <a:pt x="1576324" y="135061"/>
                  <a:pt x="1578198" y="137684"/>
                </a:cubicBezTo>
                <a:lnTo>
                  <a:pt x="1578198" y="139931"/>
                </a:lnTo>
                <a:cubicBezTo>
                  <a:pt x="1576324" y="139931"/>
                  <a:pt x="1569581" y="142367"/>
                  <a:pt x="1557967" y="147237"/>
                </a:cubicBezTo>
                <a:cubicBezTo>
                  <a:pt x="1556468" y="147237"/>
                  <a:pt x="1551597" y="149672"/>
                  <a:pt x="1543355" y="154543"/>
                </a:cubicBezTo>
                <a:lnTo>
                  <a:pt x="1514695" y="160725"/>
                </a:lnTo>
                <a:lnTo>
                  <a:pt x="1505703" y="165782"/>
                </a:lnTo>
                <a:cubicBezTo>
                  <a:pt x="1503455" y="165782"/>
                  <a:pt x="1502331" y="165595"/>
                  <a:pt x="1502331" y="165220"/>
                </a:cubicBezTo>
                <a:lnTo>
                  <a:pt x="1487158" y="173650"/>
                </a:lnTo>
                <a:cubicBezTo>
                  <a:pt x="1480414" y="173650"/>
                  <a:pt x="1471423" y="178520"/>
                  <a:pt x="1460183" y="188261"/>
                </a:cubicBezTo>
                <a:cubicBezTo>
                  <a:pt x="1450817" y="195754"/>
                  <a:pt x="1445010" y="199501"/>
                  <a:pt x="1442762" y="199501"/>
                </a:cubicBezTo>
                <a:cubicBezTo>
                  <a:pt x="1442762" y="198751"/>
                  <a:pt x="1441825" y="198377"/>
                  <a:pt x="1439952" y="198377"/>
                </a:cubicBezTo>
                <a:lnTo>
                  <a:pt x="1439952" y="197815"/>
                </a:lnTo>
                <a:cubicBezTo>
                  <a:pt x="1462056" y="174212"/>
                  <a:pt x="1478166" y="155854"/>
                  <a:pt x="1488282" y="142741"/>
                </a:cubicBezTo>
                <a:lnTo>
                  <a:pt x="1510761" y="110709"/>
                </a:lnTo>
                <a:cubicBezTo>
                  <a:pt x="1510761" y="108835"/>
                  <a:pt x="1510386" y="107337"/>
                  <a:pt x="1509637" y="106213"/>
                </a:cubicBezTo>
                <a:cubicBezTo>
                  <a:pt x="1509637" y="100968"/>
                  <a:pt x="1511697" y="96097"/>
                  <a:pt x="1515819" y="91602"/>
                </a:cubicBezTo>
                <a:lnTo>
                  <a:pt x="1525934" y="87106"/>
                </a:lnTo>
                <a:cubicBezTo>
                  <a:pt x="1525934" y="85607"/>
                  <a:pt x="1528182" y="84858"/>
                  <a:pt x="1532678" y="84858"/>
                </a:cubicBezTo>
                <a:close/>
                <a:moveTo>
                  <a:pt x="562595" y="79800"/>
                </a:moveTo>
                <a:cubicBezTo>
                  <a:pt x="565966" y="79800"/>
                  <a:pt x="569151" y="84109"/>
                  <a:pt x="572148" y="92726"/>
                </a:cubicBezTo>
                <a:lnTo>
                  <a:pt x="573272" y="91040"/>
                </a:lnTo>
                <a:lnTo>
                  <a:pt x="576644" y="91040"/>
                </a:lnTo>
                <a:cubicBezTo>
                  <a:pt x="578517" y="92913"/>
                  <a:pt x="582264" y="95161"/>
                  <a:pt x="587884" y="97783"/>
                </a:cubicBezTo>
                <a:cubicBezTo>
                  <a:pt x="587509" y="100780"/>
                  <a:pt x="590881" y="104152"/>
                  <a:pt x="597999" y="107899"/>
                </a:cubicBezTo>
                <a:cubicBezTo>
                  <a:pt x="597999" y="108648"/>
                  <a:pt x="601371" y="109585"/>
                  <a:pt x="608115" y="110709"/>
                </a:cubicBezTo>
                <a:cubicBezTo>
                  <a:pt x="608115" y="114830"/>
                  <a:pt x="609988" y="119513"/>
                  <a:pt x="613734" y="124758"/>
                </a:cubicBezTo>
                <a:lnTo>
                  <a:pt x="613734" y="126444"/>
                </a:lnTo>
                <a:cubicBezTo>
                  <a:pt x="612236" y="132438"/>
                  <a:pt x="609051" y="136934"/>
                  <a:pt x="604181" y="139931"/>
                </a:cubicBezTo>
                <a:cubicBezTo>
                  <a:pt x="604181" y="140681"/>
                  <a:pt x="599310" y="142367"/>
                  <a:pt x="589569" y="144989"/>
                </a:cubicBezTo>
                <a:cubicBezTo>
                  <a:pt x="587696" y="144989"/>
                  <a:pt x="584699" y="146675"/>
                  <a:pt x="580578" y="150047"/>
                </a:cubicBezTo>
                <a:cubicBezTo>
                  <a:pt x="578330" y="150047"/>
                  <a:pt x="576644" y="149860"/>
                  <a:pt x="575520" y="149485"/>
                </a:cubicBezTo>
                <a:lnTo>
                  <a:pt x="574958" y="151171"/>
                </a:lnTo>
                <a:lnTo>
                  <a:pt x="574958" y="156229"/>
                </a:lnTo>
                <a:cubicBezTo>
                  <a:pt x="573085" y="156229"/>
                  <a:pt x="570088" y="155292"/>
                  <a:pt x="565966" y="153419"/>
                </a:cubicBezTo>
                <a:cubicBezTo>
                  <a:pt x="563344" y="154917"/>
                  <a:pt x="558286" y="156229"/>
                  <a:pt x="550793" y="157353"/>
                </a:cubicBezTo>
                <a:cubicBezTo>
                  <a:pt x="549669" y="159226"/>
                  <a:pt x="539741" y="162972"/>
                  <a:pt x="521008" y="168592"/>
                </a:cubicBezTo>
                <a:cubicBezTo>
                  <a:pt x="521008" y="168967"/>
                  <a:pt x="517637" y="170278"/>
                  <a:pt x="510893" y="172526"/>
                </a:cubicBezTo>
                <a:cubicBezTo>
                  <a:pt x="511642" y="178146"/>
                  <a:pt x="512017" y="181518"/>
                  <a:pt x="512017" y="182642"/>
                </a:cubicBezTo>
                <a:cubicBezTo>
                  <a:pt x="512017" y="193881"/>
                  <a:pt x="510706" y="201187"/>
                  <a:pt x="508083" y="204559"/>
                </a:cubicBezTo>
                <a:cubicBezTo>
                  <a:pt x="508083" y="205308"/>
                  <a:pt x="508458" y="205683"/>
                  <a:pt x="509207" y="205683"/>
                </a:cubicBezTo>
                <a:cubicBezTo>
                  <a:pt x="508458" y="207556"/>
                  <a:pt x="507708" y="213737"/>
                  <a:pt x="506959" y="224228"/>
                </a:cubicBezTo>
                <a:lnTo>
                  <a:pt x="510331" y="224228"/>
                </a:lnTo>
                <a:cubicBezTo>
                  <a:pt x="532810" y="217484"/>
                  <a:pt x="545361" y="213176"/>
                  <a:pt x="547983" y="211302"/>
                </a:cubicBezTo>
                <a:lnTo>
                  <a:pt x="547983" y="211864"/>
                </a:lnTo>
                <a:cubicBezTo>
                  <a:pt x="549107" y="211490"/>
                  <a:pt x="550231" y="211302"/>
                  <a:pt x="551355" y="211302"/>
                </a:cubicBezTo>
                <a:lnTo>
                  <a:pt x="551355" y="210740"/>
                </a:lnTo>
                <a:lnTo>
                  <a:pt x="550231" y="208492"/>
                </a:lnTo>
                <a:lnTo>
                  <a:pt x="551917" y="207368"/>
                </a:lnTo>
                <a:lnTo>
                  <a:pt x="554165" y="207368"/>
                </a:lnTo>
                <a:lnTo>
                  <a:pt x="553603" y="209616"/>
                </a:lnTo>
                <a:lnTo>
                  <a:pt x="556413" y="210740"/>
                </a:lnTo>
                <a:lnTo>
                  <a:pt x="563719" y="206806"/>
                </a:lnTo>
                <a:cubicBezTo>
                  <a:pt x="563719" y="205308"/>
                  <a:pt x="564093" y="204559"/>
                  <a:pt x="564842" y="204559"/>
                </a:cubicBezTo>
                <a:cubicBezTo>
                  <a:pt x="565592" y="205308"/>
                  <a:pt x="566716" y="205683"/>
                  <a:pt x="568214" y="205683"/>
                </a:cubicBezTo>
                <a:lnTo>
                  <a:pt x="568776" y="203435"/>
                </a:lnTo>
                <a:cubicBezTo>
                  <a:pt x="554165" y="195567"/>
                  <a:pt x="543862" y="187699"/>
                  <a:pt x="537868" y="179832"/>
                </a:cubicBezTo>
                <a:lnTo>
                  <a:pt x="530562" y="179270"/>
                </a:lnTo>
                <a:lnTo>
                  <a:pt x="522132" y="179270"/>
                </a:lnTo>
                <a:cubicBezTo>
                  <a:pt x="522132" y="177396"/>
                  <a:pt x="524942" y="175898"/>
                  <a:pt x="530562" y="174774"/>
                </a:cubicBezTo>
                <a:cubicBezTo>
                  <a:pt x="530562" y="174399"/>
                  <a:pt x="531686" y="173837"/>
                  <a:pt x="533934" y="173088"/>
                </a:cubicBezTo>
                <a:cubicBezTo>
                  <a:pt x="543675" y="174212"/>
                  <a:pt x="559972" y="177958"/>
                  <a:pt x="582826" y="184327"/>
                </a:cubicBezTo>
                <a:cubicBezTo>
                  <a:pt x="588820" y="185826"/>
                  <a:pt x="594627" y="187137"/>
                  <a:pt x="600247" y="188261"/>
                </a:cubicBezTo>
                <a:cubicBezTo>
                  <a:pt x="612610" y="188261"/>
                  <a:pt x="618792" y="186388"/>
                  <a:pt x="618792" y="182642"/>
                </a:cubicBezTo>
                <a:lnTo>
                  <a:pt x="624412" y="182642"/>
                </a:lnTo>
                <a:cubicBezTo>
                  <a:pt x="625910" y="189011"/>
                  <a:pt x="628720" y="193506"/>
                  <a:pt x="632841" y="196129"/>
                </a:cubicBezTo>
                <a:cubicBezTo>
                  <a:pt x="637712" y="203997"/>
                  <a:pt x="642770" y="207930"/>
                  <a:pt x="648015" y="207930"/>
                </a:cubicBezTo>
                <a:cubicBezTo>
                  <a:pt x="659629" y="215049"/>
                  <a:pt x="668433" y="219170"/>
                  <a:pt x="674428" y="220294"/>
                </a:cubicBezTo>
                <a:cubicBezTo>
                  <a:pt x="677050" y="226663"/>
                  <a:pt x="679485" y="231346"/>
                  <a:pt x="681733" y="234343"/>
                </a:cubicBezTo>
                <a:lnTo>
                  <a:pt x="681733" y="237715"/>
                </a:lnTo>
                <a:cubicBezTo>
                  <a:pt x="679860" y="237715"/>
                  <a:pt x="678736" y="238464"/>
                  <a:pt x="678361" y="239963"/>
                </a:cubicBezTo>
                <a:cubicBezTo>
                  <a:pt x="678736" y="244084"/>
                  <a:pt x="678923" y="247456"/>
                  <a:pt x="678923" y="250079"/>
                </a:cubicBezTo>
                <a:cubicBezTo>
                  <a:pt x="678923" y="250828"/>
                  <a:pt x="674802" y="252514"/>
                  <a:pt x="666560" y="255136"/>
                </a:cubicBezTo>
                <a:cubicBezTo>
                  <a:pt x="659067" y="259632"/>
                  <a:pt x="651387" y="261880"/>
                  <a:pt x="643519" y="261880"/>
                </a:cubicBezTo>
                <a:cubicBezTo>
                  <a:pt x="638649" y="260381"/>
                  <a:pt x="633403" y="256260"/>
                  <a:pt x="627784" y="249517"/>
                </a:cubicBezTo>
                <a:lnTo>
                  <a:pt x="625536" y="249517"/>
                </a:lnTo>
                <a:cubicBezTo>
                  <a:pt x="623288" y="251764"/>
                  <a:pt x="622164" y="253263"/>
                  <a:pt x="622164" y="254012"/>
                </a:cubicBezTo>
                <a:cubicBezTo>
                  <a:pt x="614671" y="249142"/>
                  <a:pt x="609239" y="246707"/>
                  <a:pt x="605867" y="246707"/>
                </a:cubicBezTo>
                <a:lnTo>
                  <a:pt x="604181" y="247269"/>
                </a:lnTo>
                <a:lnTo>
                  <a:pt x="601933" y="246707"/>
                </a:lnTo>
                <a:cubicBezTo>
                  <a:pt x="567090" y="251202"/>
                  <a:pt x="543675" y="254949"/>
                  <a:pt x="531686" y="257946"/>
                </a:cubicBezTo>
                <a:cubicBezTo>
                  <a:pt x="531686" y="259819"/>
                  <a:pt x="533372" y="263379"/>
                  <a:pt x="536744" y="268624"/>
                </a:cubicBezTo>
                <a:lnTo>
                  <a:pt x="535620" y="269748"/>
                </a:lnTo>
                <a:cubicBezTo>
                  <a:pt x="539366" y="283235"/>
                  <a:pt x="541240" y="290915"/>
                  <a:pt x="541240" y="292789"/>
                </a:cubicBezTo>
                <a:cubicBezTo>
                  <a:pt x="557724" y="320887"/>
                  <a:pt x="575895" y="338871"/>
                  <a:pt x="595751" y="346738"/>
                </a:cubicBezTo>
                <a:cubicBezTo>
                  <a:pt x="598374" y="348237"/>
                  <a:pt x="600247" y="351234"/>
                  <a:pt x="601371" y="355730"/>
                </a:cubicBezTo>
                <a:cubicBezTo>
                  <a:pt x="633965" y="378958"/>
                  <a:pt x="658880" y="393569"/>
                  <a:pt x="676114" y="399564"/>
                </a:cubicBezTo>
                <a:lnTo>
                  <a:pt x="681733" y="399002"/>
                </a:lnTo>
                <a:cubicBezTo>
                  <a:pt x="682857" y="399002"/>
                  <a:pt x="683419" y="399751"/>
                  <a:pt x="683419" y="401250"/>
                </a:cubicBezTo>
                <a:lnTo>
                  <a:pt x="682857" y="404060"/>
                </a:lnTo>
                <a:cubicBezTo>
                  <a:pt x="688852" y="407057"/>
                  <a:pt x="693722" y="408555"/>
                  <a:pt x="697469" y="408555"/>
                </a:cubicBezTo>
                <a:lnTo>
                  <a:pt x="697469" y="409117"/>
                </a:lnTo>
                <a:lnTo>
                  <a:pt x="696345" y="410803"/>
                </a:lnTo>
                <a:cubicBezTo>
                  <a:pt x="708708" y="415674"/>
                  <a:pt x="716201" y="419982"/>
                  <a:pt x="718824" y="423729"/>
                </a:cubicBezTo>
                <a:cubicBezTo>
                  <a:pt x="736432" y="430847"/>
                  <a:pt x="756289" y="437216"/>
                  <a:pt x="778393" y="442836"/>
                </a:cubicBezTo>
                <a:lnTo>
                  <a:pt x="778393" y="444522"/>
                </a:lnTo>
                <a:cubicBezTo>
                  <a:pt x="774647" y="444522"/>
                  <a:pt x="769589" y="444147"/>
                  <a:pt x="763220" y="443398"/>
                </a:cubicBezTo>
                <a:lnTo>
                  <a:pt x="762658" y="445084"/>
                </a:lnTo>
                <a:lnTo>
                  <a:pt x="781765" y="449580"/>
                </a:lnTo>
                <a:cubicBezTo>
                  <a:pt x="781765" y="454075"/>
                  <a:pt x="776707" y="457635"/>
                  <a:pt x="766592" y="460257"/>
                </a:cubicBezTo>
                <a:cubicBezTo>
                  <a:pt x="765467" y="460257"/>
                  <a:pt x="764906" y="459883"/>
                  <a:pt x="764906" y="459133"/>
                </a:cubicBezTo>
                <a:cubicBezTo>
                  <a:pt x="757413" y="459883"/>
                  <a:pt x="751980" y="461006"/>
                  <a:pt x="748608" y="462505"/>
                </a:cubicBezTo>
                <a:cubicBezTo>
                  <a:pt x="748608" y="461756"/>
                  <a:pt x="748234" y="461381"/>
                  <a:pt x="747484" y="461381"/>
                </a:cubicBezTo>
                <a:lnTo>
                  <a:pt x="747484" y="462505"/>
                </a:lnTo>
                <a:lnTo>
                  <a:pt x="749170" y="463067"/>
                </a:lnTo>
                <a:cubicBezTo>
                  <a:pt x="749545" y="463067"/>
                  <a:pt x="749732" y="462880"/>
                  <a:pt x="749732" y="462505"/>
                </a:cubicBezTo>
                <a:cubicBezTo>
                  <a:pt x="750482" y="462880"/>
                  <a:pt x="753291" y="463254"/>
                  <a:pt x="758162" y="463629"/>
                </a:cubicBezTo>
                <a:cubicBezTo>
                  <a:pt x="758162" y="465128"/>
                  <a:pt x="751793" y="466439"/>
                  <a:pt x="739055" y="467563"/>
                </a:cubicBezTo>
                <a:cubicBezTo>
                  <a:pt x="739055" y="468312"/>
                  <a:pt x="733810" y="469811"/>
                  <a:pt x="723319" y="472059"/>
                </a:cubicBezTo>
                <a:cubicBezTo>
                  <a:pt x="723319" y="473183"/>
                  <a:pt x="723694" y="475992"/>
                  <a:pt x="724443" y="480488"/>
                </a:cubicBezTo>
                <a:cubicBezTo>
                  <a:pt x="724443" y="482362"/>
                  <a:pt x="720884" y="484984"/>
                  <a:pt x="713766" y="488356"/>
                </a:cubicBezTo>
                <a:lnTo>
                  <a:pt x="713766" y="490042"/>
                </a:lnTo>
                <a:lnTo>
                  <a:pt x="712080" y="490042"/>
                </a:lnTo>
                <a:lnTo>
                  <a:pt x="704774" y="485546"/>
                </a:lnTo>
                <a:cubicBezTo>
                  <a:pt x="704400" y="486295"/>
                  <a:pt x="704212" y="487981"/>
                  <a:pt x="704212" y="490604"/>
                </a:cubicBezTo>
                <a:cubicBezTo>
                  <a:pt x="701964" y="491353"/>
                  <a:pt x="700091" y="493601"/>
                  <a:pt x="698593" y="497348"/>
                </a:cubicBezTo>
                <a:cubicBezTo>
                  <a:pt x="695595" y="497348"/>
                  <a:pt x="694097" y="498097"/>
                  <a:pt x="694097" y="499595"/>
                </a:cubicBezTo>
                <a:cubicBezTo>
                  <a:pt x="690725" y="498097"/>
                  <a:pt x="688290" y="497348"/>
                  <a:pt x="686791" y="497348"/>
                </a:cubicBezTo>
                <a:cubicBezTo>
                  <a:pt x="686791" y="498471"/>
                  <a:pt x="686416" y="499033"/>
                  <a:pt x="685667" y="499033"/>
                </a:cubicBezTo>
                <a:cubicBezTo>
                  <a:pt x="684543" y="499033"/>
                  <a:pt x="683981" y="498659"/>
                  <a:pt x="683981" y="497910"/>
                </a:cubicBezTo>
                <a:lnTo>
                  <a:pt x="682857" y="499033"/>
                </a:lnTo>
                <a:lnTo>
                  <a:pt x="677238" y="496786"/>
                </a:lnTo>
                <a:cubicBezTo>
                  <a:pt x="677238" y="497535"/>
                  <a:pt x="677050" y="497910"/>
                  <a:pt x="676676" y="497910"/>
                </a:cubicBezTo>
                <a:cubicBezTo>
                  <a:pt x="665436" y="495287"/>
                  <a:pt x="658505" y="493226"/>
                  <a:pt x="655882" y="491728"/>
                </a:cubicBezTo>
                <a:cubicBezTo>
                  <a:pt x="642395" y="485733"/>
                  <a:pt x="634715" y="481425"/>
                  <a:pt x="632841" y="478802"/>
                </a:cubicBezTo>
                <a:cubicBezTo>
                  <a:pt x="629844" y="478802"/>
                  <a:pt x="622164" y="473370"/>
                  <a:pt x="609800" y="462505"/>
                </a:cubicBezTo>
                <a:cubicBezTo>
                  <a:pt x="598561" y="455761"/>
                  <a:pt x="584137" y="442461"/>
                  <a:pt x="566528" y="422605"/>
                </a:cubicBezTo>
                <a:cubicBezTo>
                  <a:pt x="550044" y="404247"/>
                  <a:pt x="538992" y="388699"/>
                  <a:pt x="533372" y="375961"/>
                </a:cubicBezTo>
                <a:cubicBezTo>
                  <a:pt x="514639" y="351983"/>
                  <a:pt x="501901" y="321824"/>
                  <a:pt x="495158" y="285483"/>
                </a:cubicBezTo>
                <a:cubicBezTo>
                  <a:pt x="495158" y="283610"/>
                  <a:pt x="494970" y="280987"/>
                  <a:pt x="494596" y="277615"/>
                </a:cubicBezTo>
                <a:lnTo>
                  <a:pt x="494034" y="277615"/>
                </a:lnTo>
                <a:cubicBezTo>
                  <a:pt x="481670" y="312832"/>
                  <a:pt x="467621" y="341868"/>
                  <a:pt x="451886" y="364721"/>
                </a:cubicBezTo>
                <a:cubicBezTo>
                  <a:pt x="447015" y="375961"/>
                  <a:pt x="441770" y="385514"/>
                  <a:pt x="436150" y="393382"/>
                </a:cubicBezTo>
                <a:cubicBezTo>
                  <a:pt x="436900" y="393382"/>
                  <a:pt x="437274" y="393757"/>
                  <a:pt x="437274" y="394506"/>
                </a:cubicBezTo>
                <a:cubicBezTo>
                  <a:pt x="435026" y="394506"/>
                  <a:pt x="433528" y="397129"/>
                  <a:pt x="432778" y="402374"/>
                </a:cubicBezTo>
                <a:cubicBezTo>
                  <a:pt x="429032" y="411365"/>
                  <a:pt x="424723" y="420919"/>
                  <a:pt x="419853" y="431034"/>
                </a:cubicBezTo>
                <a:cubicBezTo>
                  <a:pt x="404867" y="450142"/>
                  <a:pt x="394564" y="460632"/>
                  <a:pt x="388944" y="462505"/>
                </a:cubicBezTo>
                <a:cubicBezTo>
                  <a:pt x="388944" y="464753"/>
                  <a:pt x="383512" y="469061"/>
                  <a:pt x="372647" y="475430"/>
                </a:cubicBezTo>
                <a:cubicBezTo>
                  <a:pt x="371523" y="477304"/>
                  <a:pt x="370212" y="478615"/>
                  <a:pt x="368713" y="479364"/>
                </a:cubicBezTo>
                <a:cubicBezTo>
                  <a:pt x="365716" y="479364"/>
                  <a:pt x="364217" y="478802"/>
                  <a:pt x="364217" y="477678"/>
                </a:cubicBezTo>
                <a:cubicBezTo>
                  <a:pt x="362719" y="478802"/>
                  <a:pt x="361595" y="479364"/>
                  <a:pt x="360846" y="479364"/>
                </a:cubicBezTo>
                <a:lnTo>
                  <a:pt x="356350" y="477678"/>
                </a:lnTo>
                <a:cubicBezTo>
                  <a:pt x="356350" y="478053"/>
                  <a:pt x="354664" y="479364"/>
                  <a:pt x="351292" y="481612"/>
                </a:cubicBezTo>
                <a:cubicBezTo>
                  <a:pt x="351292" y="480488"/>
                  <a:pt x="349044" y="479552"/>
                  <a:pt x="344548" y="478802"/>
                </a:cubicBezTo>
                <a:cubicBezTo>
                  <a:pt x="344548" y="476554"/>
                  <a:pt x="342862" y="474869"/>
                  <a:pt x="339491" y="473745"/>
                </a:cubicBezTo>
                <a:cubicBezTo>
                  <a:pt x="339491" y="474869"/>
                  <a:pt x="335744" y="476180"/>
                  <a:pt x="328251" y="477678"/>
                </a:cubicBezTo>
                <a:cubicBezTo>
                  <a:pt x="328251" y="478428"/>
                  <a:pt x="327689" y="478802"/>
                  <a:pt x="326565" y="478802"/>
                </a:cubicBezTo>
                <a:lnTo>
                  <a:pt x="326003" y="477116"/>
                </a:lnTo>
                <a:cubicBezTo>
                  <a:pt x="329750" y="473370"/>
                  <a:pt x="331623" y="470747"/>
                  <a:pt x="331623" y="469249"/>
                </a:cubicBezTo>
                <a:cubicBezTo>
                  <a:pt x="328626" y="466626"/>
                  <a:pt x="327127" y="462692"/>
                  <a:pt x="327127" y="457447"/>
                </a:cubicBezTo>
                <a:cubicBezTo>
                  <a:pt x="328251" y="456698"/>
                  <a:pt x="330124" y="454075"/>
                  <a:pt x="332747" y="449580"/>
                </a:cubicBezTo>
                <a:cubicBezTo>
                  <a:pt x="332747" y="448830"/>
                  <a:pt x="332559" y="448456"/>
                  <a:pt x="332185" y="448456"/>
                </a:cubicBezTo>
                <a:cubicBezTo>
                  <a:pt x="333683" y="440588"/>
                  <a:pt x="334433" y="435156"/>
                  <a:pt x="334433" y="432158"/>
                </a:cubicBezTo>
                <a:cubicBezTo>
                  <a:pt x="331436" y="422043"/>
                  <a:pt x="329937" y="416048"/>
                  <a:pt x="329937" y="414175"/>
                </a:cubicBezTo>
                <a:cubicBezTo>
                  <a:pt x="331810" y="414175"/>
                  <a:pt x="333496" y="412677"/>
                  <a:pt x="334995" y="409679"/>
                </a:cubicBezTo>
                <a:lnTo>
                  <a:pt x="337243" y="409679"/>
                </a:lnTo>
                <a:lnTo>
                  <a:pt x="337805" y="403498"/>
                </a:lnTo>
                <a:cubicBezTo>
                  <a:pt x="339303" y="401250"/>
                  <a:pt x="340427" y="400126"/>
                  <a:pt x="341176" y="400126"/>
                </a:cubicBezTo>
                <a:lnTo>
                  <a:pt x="344548" y="402374"/>
                </a:lnTo>
                <a:cubicBezTo>
                  <a:pt x="347546" y="400875"/>
                  <a:pt x="349044" y="398440"/>
                  <a:pt x="349044" y="395068"/>
                </a:cubicBezTo>
                <a:cubicBezTo>
                  <a:pt x="347546" y="393569"/>
                  <a:pt x="346796" y="392258"/>
                  <a:pt x="346796" y="391134"/>
                </a:cubicBezTo>
                <a:lnTo>
                  <a:pt x="347920" y="391134"/>
                </a:lnTo>
                <a:lnTo>
                  <a:pt x="367027" y="409679"/>
                </a:lnTo>
                <a:cubicBezTo>
                  <a:pt x="375644" y="402936"/>
                  <a:pt x="390818" y="387013"/>
                  <a:pt x="412547" y="361912"/>
                </a:cubicBezTo>
                <a:cubicBezTo>
                  <a:pt x="436150" y="328942"/>
                  <a:pt x="451324" y="303466"/>
                  <a:pt x="458067" y="285483"/>
                </a:cubicBezTo>
                <a:lnTo>
                  <a:pt x="456943" y="285483"/>
                </a:lnTo>
                <a:lnTo>
                  <a:pt x="454695" y="284921"/>
                </a:lnTo>
                <a:cubicBezTo>
                  <a:pt x="453946" y="286794"/>
                  <a:pt x="450762" y="288480"/>
                  <a:pt x="445142" y="289979"/>
                </a:cubicBezTo>
                <a:cubicBezTo>
                  <a:pt x="434652" y="294475"/>
                  <a:pt x="425285" y="299158"/>
                  <a:pt x="417043" y="304028"/>
                </a:cubicBezTo>
                <a:cubicBezTo>
                  <a:pt x="414046" y="304028"/>
                  <a:pt x="404680" y="310210"/>
                  <a:pt x="388944" y="322573"/>
                </a:cubicBezTo>
                <a:cubicBezTo>
                  <a:pt x="376956" y="328568"/>
                  <a:pt x="366465" y="336061"/>
                  <a:pt x="357474" y="345052"/>
                </a:cubicBezTo>
                <a:lnTo>
                  <a:pt x="346796" y="344490"/>
                </a:lnTo>
                <a:cubicBezTo>
                  <a:pt x="346047" y="344490"/>
                  <a:pt x="343799" y="345240"/>
                  <a:pt x="340052" y="346738"/>
                </a:cubicBezTo>
                <a:cubicBezTo>
                  <a:pt x="337805" y="344490"/>
                  <a:pt x="334995" y="342992"/>
                  <a:pt x="331623" y="342242"/>
                </a:cubicBezTo>
                <a:cubicBezTo>
                  <a:pt x="328626" y="338121"/>
                  <a:pt x="327127" y="334937"/>
                  <a:pt x="327127" y="332689"/>
                </a:cubicBezTo>
                <a:cubicBezTo>
                  <a:pt x="322631" y="329317"/>
                  <a:pt x="316075" y="323697"/>
                  <a:pt x="307458" y="315830"/>
                </a:cubicBezTo>
                <a:cubicBezTo>
                  <a:pt x="304835" y="313582"/>
                  <a:pt x="299965" y="304403"/>
                  <a:pt x="292847" y="288293"/>
                </a:cubicBezTo>
                <a:cubicBezTo>
                  <a:pt x="293971" y="288293"/>
                  <a:pt x="294907" y="287544"/>
                  <a:pt x="295656" y="286045"/>
                </a:cubicBezTo>
                <a:cubicBezTo>
                  <a:pt x="294907" y="284921"/>
                  <a:pt x="294533" y="283984"/>
                  <a:pt x="294533" y="283235"/>
                </a:cubicBezTo>
                <a:cubicBezTo>
                  <a:pt x="298279" y="280238"/>
                  <a:pt x="302213" y="278739"/>
                  <a:pt x="306334" y="278739"/>
                </a:cubicBezTo>
                <a:cubicBezTo>
                  <a:pt x="313078" y="280987"/>
                  <a:pt x="318885" y="282111"/>
                  <a:pt x="323755" y="282111"/>
                </a:cubicBezTo>
                <a:cubicBezTo>
                  <a:pt x="339865" y="282111"/>
                  <a:pt x="376019" y="271808"/>
                  <a:pt x="432216" y="251202"/>
                </a:cubicBezTo>
                <a:cubicBezTo>
                  <a:pt x="435963" y="251202"/>
                  <a:pt x="445704" y="247831"/>
                  <a:pt x="461439" y="241087"/>
                </a:cubicBezTo>
                <a:cubicBezTo>
                  <a:pt x="461439" y="240712"/>
                  <a:pt x="461814" y="240525"/>
                  <a:pt x="462563" y="240525"/>
                </a:cubicBezTo>
                <a:cubicBezTo>
                  <a:pt x="462938" y="240525"/>
                  <a:pt x="463125" y="240712"/>
                  <a:pt x="463125" y="241087"/>
                </a:cubicBezTo>
                <a:cubicBezTo>
                  <a:pt x="471367" y="239214"/>
                  <a:pt x="475676" y="234905"/>
                  <a:pt x="476050" y="228162"/>
                </a:cubicBezTo>
                <a:cubicBezTo>
                  <a:pt x="478298" y="214299"/>
                  <a:pt x="479610" y="200250"/>
                  <a:pt x="479984" y="186013"/>
                </a:cubicBezTo>
                <a:cubicBezTo>
                  <a:pt x="475488" y="186013"/>
                  <a:pt x="470431" y="185639"/>
                  <a:pt x="464811" y="184889"/>
                </a:cubicBezTo>
                <a:cubicBezTo>
                  <a:pt x="462938" y="186013"/>
                  <a:pt x="461814" y="186575"/>
                  <a:pt x="461439" y="186575"/>
                </a:cubicBezTo>
                <a:cubicBezTo>
                  <a:pt x="453571" y="186575"/>
                  <a:pt x="447390" y="184327"/>
                  <a:pt x="442894" y="179832"/>
                </a:cubicBezTo>
                <a:cubicBezTo>
                  <a:pt x="441395" y="179832"/>
                  <a:pt x="437274" y="175898"/>
                  <a:pt x="430530" y="168030"/>
                </a:cubicBezTo>
                <a:cubicBezTo>
                  <a:pt x="429781" y="168030"/>
                  <a:pt x="422476" y="162785"/>
                  <a:pt x="408614" y="152295"/>
                </a:cubicBezTo>
                <a:cubicBezTo>
                  <a:pt x="398498" y="146675"/>
                  <a:pt x="391942" y="139931"/>
                  <a:pt x="388944" y="132064"/>
                </a:cubicBezTo>
                <a:cubicBezTo>
                  <a:pt x="388944" y="128317"/>
                  <a:pt x="392129" y="126444"/>
                  <a:pt x="398498" y="126444"/>
                </a:cubicBezTo>
                <a:cubicBezTo>
                  <a:pt x="398498" y="125320"/>
                  <a:pt x="404118" y="124383"/>
                  <a:pt x="415357" y="123634"/>
                </a:cubicBezTo>
                <a:cubicBezTo>
                  <a:pt x="420977" y="124758"/>
                  <a:pt x="424349" y="125507"/>
                  <a:pt x="425473" y="125882"/>
                </a:cubicBezTo>
                <a:cubicBezTo>
                  <a:pt x="429969" y="125882"/>
                  <a:pt x="448326" y="119138"/>
                  <a:pt x="480546" y="105651"/>
                </a:cubicBezTo>
                <a:cubicBezTo>
                  <a:pt x="509394" y="96659"/>
                  <a:pt x="525879" y="90852"/>
                  <a:pt x="530000" y="88230"/>
                </a:cubicBezTo>
                <a:cubicBezTo>
                  <a:pt x="530375" y="85982"/>
                  <a:pt x="531873" y="83734"/>
                  <a:pt x="534496" y="81486"/>
                </a:cubicBezTo>
                <a:cubicBezTo>
                  <a:pt x="544237" y="83734"/>
                  <a:pt x="550231" y="84858"/>
                  <a:pt x="552479" y="84858"/>
                </a:cubicBezTo>
                <a:cubicBezTo>
                  <a:pt x="555476" y="81486"/>
                  <a:pt x="558848" y="79800"/>
                  <a:pt x="562595" y="79800"/>
                </a:cubicBezTo>
                <a:close/>
                <a:moveTo>
                  <a:pt x="3822449" y="74742"/>
                </a:moveTo>
                <a:lnTo>
                  <a:pt x="3838747" y="74742"/>
                </a:lnTo>
                <a:cubicBezTo>
                  <a:pt x="3841744" y="74742"/>
                  <a:pt x="3845303" y="76428"/>
                  <a:pt x="3849424" y="79800"/>
                </a:cubicBezTo>
                <a:cubicBezTo>
                  <a:pt x="3855793" y="79800"/>
                  <a:pt x="3862911" y="83921"/>
                  <a:pt x="3870779" y="92164"/>
                </a:cubicBezTo>
                <a:cubicBezTo>
                  <a:pt x="3873776" y="94411"/>
                  <a:pt x="3879958" y="97971"/>
                  <a:pt x="3889324" y="102841"/>
                </a:cubicBezTo>
                <a:cubicBezTo>
                  <a:pt x="3911803" y="109585"/>
                  <a:pt x="3925291" y="116516"/>
                  <a:pt x="3929787" y="123634"/>
                </a:cubicBezTo>
                <a:cubicBezTo>
                  <a:pt x="3931285" y="123634"/>
                  <a:pt x="3933908" y="127006"/>
                  <a:pt x="3937654" y="133750"/>
                </a:cubicBezTo>
                <a:cubicBezTo>
                  <a:pt x="3942525" y="135998"/>
                  <a:pt x="3944960" y="137309"/>
                  <a:pt x="3944960" y="137684"/>
                </a:cubicBezTo>
                <a:lnTo>
                  <a:pt x="3944960" y="142179"/>
                </a:lnTo>
                <a:cubicBezTo>
                  <a:pt x="3940090" y="160163"/>
                  <a:pt x="3936718" y="178146"/>
                  <a:pt x="3934844" y="196129"/>
                </a:cubicBezTo>
                <a:lnTo>
                  <a:pt x="3934282" y="196129"/>
                </a:lnTo>
                <a:cubicBezTo>
                  <a:pt x="3934282" y="196504"/>
                  <a:pt x="3934470" y="196691"/>
                  <a:pt x="3934844" y="196691"/>
                </a:cubicBezTo>
                <a:lnTo>
                  <a:pt x="3930349" y="218046"/>
                </a:lnTo>
                <a:lnTo>
                  <a:pt x="3931472" y="219732"/>
                </a:lnTo>
                <a:lnTo>
                  <a:pt x="3928101" y="241087"/>
                </a:lnTo>
                <a:cubicBezTo>
                  <a:pt x="3928475" y="241836"/>
                  <a:pt x="3928663" y="242586"/>
                  <a:pt x="3928663" y="243335"/>
                </a:cubicBezTo>
                <a:lnTo>
                  <a:pt x="3927539" y="243897"/>
                </a:lnTo>
                <a:cubicBezTo>
                  <a:pt x="3927913" y="245021"/>
                  <a:pt x="3928101" y="246707"/>
                  <a:pt x="3928101" y="248955"/>
                </a:cubicBezTo>
                <a:lnTo>
                  <a:pt x="3927539" y="248955"/>
                </a:lnTo>
                <a:lnTo>
                  <a:pt x="3928101" y="251202"/>
                </a:lnTo>
                <a:lnTo>
                  <a:pt x="3928101" y="253450"/>
                </a:lnTo>
                <a:cubicBezTo>
                  <a:pt x="3926977" y="254949"/>
                  <a:pt x="3926415" y="255886"/>
                  <a:pt x="3926415" y="256260"/>
                </a:cubicBezTo>
                <a:cubicBezTo>
                  <a:pt x="3926415" y="257010"/>
                  <a:pt x="3926790" y="257384"/>
                  <a:pt x="3927539" y="257384"/>
                </a:cubicBezTo>
                <a:cubicBezTo>
                  <a:pt x="3926789" y="260381"/>
                  <a:pt x="3926415" y="264128"/>
                  <a:pt x="3926415" y="268624"/>
                </a:cubicBezTo>
                <a:cubicBezTo>
                  <a:pt x="3924916" y="270497"/>
                  <a:pt x="3923980" y="275180"/>
                  <a:pt x="3923605" y="282673"/>
                </a:cubicBezTo>
                <a:cubicBezTo>
                  <a:pt x="3921357" y="282673"/>
                  <a:pt x="3920233" y="282860"/>
                  <a:pt x="3920233" y="283235"/>
                </a:cubicBezTo>
                <a:cubicBezTo>
                  <a:pt x="3920233" y="283610"/>
                  <a:pt x="3920421" y="283797"/>
                  <a:pt x="3920795" y="283797"/>
                </a:cubicBezTo>
                <a:cubicBezTo>
                  <a:pt x="3920421" y="289417"/>
                  <a:pt x="3919859" y="292227"/>
                  <a:pt x="3919109" y="292227"/>
                </a:cubicBezTo>
                <a:lnTo>
                  <a:pt x="3920233" y="293913"/>
                </a:lnTo>
                <a:lnTo>
                  <a:pt x="3919109" y="295599"/>
                </a:lnTo>
                <a:cubicBezTo>
                  <a:pt x="3919109" y="295973"/>
                  <a:pt x="3919484" y="296160"/>
                  <a:pt x="3920233" y="296160"/>
                </a:cubicBezTo>
                <a:lnTo>
                  <a:pt x="3919109" y="301218"/>
                </a:lnTo>
                <a:cubicBezTo>
                  <a:pt x="3919109" y="306089"/>
                  <a:pt x="3918922" y="310772"/>
                  <a:pt x="3918547" y="315268"/>
                </a:cubicBezTo>
                <a:cubicBezTo>
                  <a:pt x="3918547" y="315268"/>
                  <a:pt x="3918735" y="315268"/>
                  <a:pt x="3919109" y="315268"/>
                </a:cubicBezTo>
                <a:cubicBezTo>
                  <a:pt x="3919109" y="316392"/>
                  <a:pt x="3918922" y="316954"/>
                  <a:pt x="3918547" y="316954"/>
                </a:cubicBezTo>
                <a:cubicBezTo>
                  <a:pt x="3918922" y="335311"/>
                  <a:pt x="3919109" y="365471"/>
                  <a:pt x="3919109" y="407432"/>
                </a:cubicBezTo>
                <a:lnTo>
                  <a:pt x="3920233" y="411927"/>
                </a:lnTo>
                <a:lnTo>
                  <a:pt x="3919109" y="413051"/>
                </a:lnTo>
                <a:cubicBezTo>
                  <a:pt x="3922106" y="419046"/>
                  <a:pt x="3924354" y="431409"/>
                  <a:pt x="3925853" y="450142"/>
                </a:cubicBezTo>
                <a:cubicBezTo>
                  <a:pt x="3924729" y="450516"/>
                  <a:pt x="3924167" y="451640"/>
                  <a:pt x="3924167" y="453513"/>
                </a:cubicBezTo>
                <a:cubicBezTo>
                  <a:pt x="3925291" y="453513"/>
                  <a:pt x="3926040" y="455761"/>
                  <a:pt x="3926415" y="460257"/>
                </a:cubicBezTo>
                <a:lnTo>
                  <a:pt x="3925853" y="460819"/>
                </a:lnTo>
                <a:cubicBezTo>
                  <a:pt x="3924354" y="460444"/>
                  <a:pt x="3923418" y="460257"/>
                  <a:pt x="3923043" y="460257"/>
                </a:cubicBezTo>
                <a:lnTo>
                  <a:pt x="3918547" y="466439"/>
                </a:lnTo>
                <a:cubicBezTo>
                  <a:pt x="3919671" y="468687"/>
                  <a:pt x="3920233" y="471871"/>
                  <a:pt x="3920233" y="475992"/>
                </a:cubicBezTo>
                <a:cubicBezTo>
                  <a:pt x="3915737" y="475992"/>
                  <a:pt x="3911241" y="478990"/>
                  <a:pt x="3906746" y="484984"/>
                </a:cubicBezTo>
                <a:cubicBezTo>
                  <a:pt x="3900002" y="490978"/>
                  <a:pt x="3896630" y="495849"/>
                  <a:pt x="3896630" y="499595"/>
                </a:cubicBezTo>
                <a:cubicBezTo>
                  <a:pt x="3896255" y="499595"/>
                  <a:pt x="3896068" y="500345"/>
                  <a:pt x="3896068" y="501843"/>
                </a:cubicBezTo>
                <a:lnTo>
                  <a:pt x="3892134" y="501843"/>
                </a:lnTo>
                <a:cubicBezTo>
                  <a:pt x="3892134" y="502593"/>
                  <a:pt x="3890448" y="504466"/>
                  <a:pt x="3887077" y="507463"/>
                </a:cubicBezTo>
                <a:lnTo>
                  <a:pt x="3884267" y="507463"/>
                </a:lnTo>
                <a:cubicBezTo>
                  <a:pt x="3884267" y="506714"/>
                  <a:pt x="3883705" y="505590"/>
                  <a:pt x="3882581" y="504091"/>
                </a:cubicBezTo>
                <a:cubicBezTo>
                  <a:pt x="3878459" y="504091"/>
                  <a:pt x="3873964" y="505777"/>
                  <a:pt x="3869093" y="509149"/>
                </a:cubicBezTo>
                <a:cubicBezTo>
                  <a:pt x="3858603" y="509149"/>
                  <a:pt x="3852047" y="505777"/>
                  <a:pt x="3849424" y="499033"/>
                </a:cubicBezTo>
                <a:cubicBezTo>
                  <a:pt x="3847176" y="499033"/>
                  <a:pt x="3845303" y="495474"/>
                  <a:pt x="3843804" y="488356"/>
                </a:cubicBezTo>
                <a:cubicBezTo>
                  <a:pt x="3843804" y="487607"/>
                  <a:pt x="3842493" y="486483"/>
                  <a:pt x="3839871" y="484984"/>
                </a:cubicBezTo>
                <a:cubicBezTo>
                  <a:pt x="3837997" y="473370"/>
                  <a:pt x="3835562" y="467563"/>
                  <a:pt x="3832565" y="467563"/>
                </a:cubicBezTo>
                <a:cubicBezTo>
                  <a:pt x="3832190" y="462692"/>
                  <a:pt x="3823761" y="454825"/>
                  <a:pt x="3807276" y="443960"/>
                </a:cubicBezTo>
                <a:cubicBezTo>
                  <a:pt x="3802780" y="441712"/>
                  <a:pt x="3799783" y="439277"/>
                  <a:pt x="3798284" y="436654"/>
                </a:cubicBezTo>
                <a:cubicBezTo>
                  <a:pt x="3798284" y="435905"/>
                  <a:pt x="3798472" y="435530"/>
                  <a:pt x="3798846" y="435530"/>
                </a:cubicBezTo>
                <a:cubicBezTo>
                  <a:pt x="3799970" y="436280"/>
                  <a:pt x="3800720" y="436654"/>
                  <a:pt x="3801094" y="436654"/>
                </a:cubicBezTo>
                <a:lnTo>
                  <a:pt x="3801094" y="435530"/>
                </a:lnTo>
                <a:cubicBezTo>
                  <a:pt x="3798097" y="432158"/>
                  <a:pt x="3796598" y="428974"/>
                  <a:pt x="3796598" y="425977"/>
                </a:cubicBezTo>
                <a:cubicBezTo>
                  <a:pt x="3797348" y="425977"/>
                  <a:pt x="3797722" y="425789"/>
                  <a:pt x="3797722" y="425415"/>
                </a:cubicBezTo>
                <a:cubicBezTo>
                  <a:pt x="3796973" y="425415"/>
                  <a:pt x="3794913" y="423541"/>
                  <a:pt x="3791541" y="419795"/>
                </a:cubicBezTo>
                <a:cubicBezTo>
                  <a:pt x="3791541" y="418296"/>
                  <a:pt x="3792103" y="417172"/>
                  <a:pt x="3793227" y="416423"/>
                </a:cubicBezTo>
                <a:cubicBezTo>
                  <a:pt x="3793227" y="414925"/>
                  <a:pt x="3790604" y="412115"/>
                  <a:pt x="3785359" y="407993"/>
                </a:cubicBezTo>
                <a:lnTo>
                  <a:pt x="3786483" y="407993"/>
                </a:lnTo>
                <a:cubicBezTo>
                  <a:pt x="3787981" y="409117"/>
                  <a:pt x="3789480" y="409679"/>
                  <a:pt x="3790979" y="409679"/>
                </a:cubicBezTo>
                <a:cubicBezTo>
                  <a:pt x="3791353" y="408555"/>
                  <a:pt x="3791541" y="407244"/>
                  <a:pt x="3791541" y="405746"/>
                </a:cubicBezTo>
                <a:cubicBezTo>
                  <a:pt x="3790042" y="405746"/>
                  <a:pt x="3788544" y="404060"/>
                  <a:pt x="3787045" y="400688"/>
                </a:cubicBezTo>
                <a:cubicBezTo>
                  <a:pt x="3787045" y="399939"/>
                  <a:pt x="3787607" y="399564"/>
                  <a:pt x="3788731" y="399564"/>
                </a:cubicBezTo>
                <a:cubicBezTo>
                  <a:pt x="3801469" y="407806"/>
                  <a:pt x="3818141" y="414550"/>
                  <a:pt x="3838747" y="419795"/>
                </a:cubicBezTo>
                <a:lnTo>
                  <a:pt x="3845490" y="421481"/>
                </a:lnTo>
                <a:lnTo>
                  <a:pt x="3845490" y="419795"/>
                </a:lnTo>
                <a:cubicBezTo>
                  <a:pt x="3844741" y="419046"/>
                  <a:pt x="3844366" y="417922"/>
                  <a:pt x="3844366" y="416423"/>
                </a:cubicBezTo>
                <a:cubicBezTo>
                  <a:pt x="3844366" y="415299"/>
                  <a:pt x="3844741" y="414175"/>
                  <a:pt x="3845490" y="413051"/>
                </a:cubicBezTo>
                <a:lnTo>
                  <a:pt x="3843242" y="401250"/>
                </a:lnTo>
                <a:cubicBezTo>
                  <a:pt x="3843617" y="400875"/>
                  <a:pt x="3843804" y="399189"/>
                  <a:pt x="3843804" y="396192"/>
                </a:cubicBezTo>
                <a:cubicBezTo>
                  <a:pt x="3838934" y="378209"/>
                  <a:pt x="3836499" y="351796"/>
                  <a:pt x="3836499" y="316954"/>
                </a:cubicBezTo>
                <a:lnTo>
                  <a:pt x="3836499" y="313020"/>
                </a:lnTo>
                <a:cubicBezTo>
                  <a:pt x="3835749" y="311896"/>
                  <a:pt x="3835375" y="310959"/>
                  <a:pt x="3835375" y="310210"/>
                </a:cubicBezTo>
                <a:lnTo>
                  <a:pt x="3836499" y="310210"/>
                </a:lnTo>
                <a:lnTo>
                  <a:pt x="3835375" y="307962"/>
                </a:lnTo>
                <a:cubicBezTo>
                  <a:pt x="3835375" y="306089"/>
                  <a:pt x="3835750" y="305152"/>
                  <a:pt x="3836499" y="305152"/>
                </a:cubicBezTo>
                <a:lnTo>
                  <a:pt x="3835375" y="303466"/>
                </a:lnTo>
                <a:cubicBezTo>
                  <a:pt x="3835375" y="286607"/>
                  <a:pt x="3835750" y="278177"/>
                  <a:pt x="3836499" y="278177"/>
                </a:cubicBezTo>
                <a:cubicBezTo>
                  <a:pt x="3836499" y="277053"/>
                  <a:pt x="3836124" y="276491"/>
                  <a:pt x="3835375" y="276491"/>
                </a:cubicBezTo>
                <a:cubicBezTo>
                  <a:pt x="3836124" y="274618"/>
                  <a:pt x="3836499" y="273494"/>
                  <a:pt x="3836499" y="273119"/>
                </a:cubicBezTo>
                <a:lnTo>
                  <a:pt x="3841556" y="155105"/>
                </a:lnTo>
                <a:lnTo>
                  <a:pt x="3842119" y="152295"/>
                </a:lnTo>
                <a:cubicBezTo>
                  <a:pt x="3842119" y="146675"/>
                  <a:pt x="3835188" y="141055"/>
                  <a:pt x="3821325" y="135436"/>
                </a:cubicBezTo>
                <a:cubicBezTo>
                  <a:pt x="3818328" y="129067"/>
                  <a:pt x="3814957" y="125882"/>
                  <a:pt x="3811210" y="125882"/>
                </a:cubicBezTo>
                <a:cubicBezTo>
                  <a:pt x="3788731" y="125882"/>
                  <a:pt x="3776929" y="129067"/>
                  <a:pt x="3775805" y="135436"/>
                </a:cubicBezTo>
                <a:cubicBezTo>
                  <a:pt x="3775805" y="136934"/>
                  <a:pt x="3765503" y="141992"/>
                  <a:pt x="3744897" y="150609"/>
                </a:cubicBezTo>
                <a:cubicBezTo>
                  <a:pt x="3743023" y="152108"/>
                  <a:pt x="3736655" y="155854"/>
                  <a:pt x="3725790" y="161848"/>
                </a:cubicBezTo>
                <a:cubicBezTo>
                  <a:pt x="3710054" y="171215"/>
                  <a:pt x="3696942" y="181330"/>
                  <a:pt x="3686451" y="192195"/>
                </a:cubicBezTo>
                <a:cubicBezTo>
                  <a:pt x="3682330" y="194818"/>
                  <a:pt x="3678958" y="197628"/>
                  <a:pt x="3676336" y="200625"/>
                </a:cubicBezTo>
                <a:cubicBezTo>
                  <a:pt x="3672589" y="200999"/>
                  <a:pt x="3667531" y="201187"/>
                  <a:pt x="3661162" y="201187"/>
                </a:cubicBezTo>
                <a:cubicBezTo>
                  <a:pt x="3660039" y="201187"/>
                  <a:pt x="3654981" y="199126"/>
                  <a:pt x="3645989" y="195005"/>
                </a:cubicBezTo>
                <a:cubicBezTo>
                  <a:pt x="3642992" y="192382"/>
                  <a:pt x="3637747" y="191071"/>
                  <a:pt x="3630254" y="191071"/>
                </a:cubicBezTo>
                <a:cubicBezTo>
                  <a:pt x="3630254" y="191820"/>
                  <a:pt x="3631753" y="200625"/>
                  <a:pt x="3634750" y="217484"/>
                </a:cubicBezTo>
                <a:cubicBezTo>
                  <a:pt x="3634750" y="217859"/>
                  <a:pt x="3634563" y="218046"/>
                  <a:pt x="3634188" y="218046"/>
                </a:cubicBezTo>
                <a:lnTo>
                  <a:pt x="3634750" y="223104"/>
                </a:lnTo>
                <a:cubicBezTo>
                  <a:pt x="3634750" y="228349"/>
                  <a:pt x="3634563" y="232470"/>
                  <a:pt x="3634188" y="235467"/>
                </a:cubicBezTo>
                <a:cubicBezTo>
                  <a:pt x="3634562" y="236966"/>
                  <a:pt x="3634750" y="238277"/>
                  <a:pt x="3634750" y="239401"/>
                </a:cubicBezTo>
                <a:cubicBezTo>
                  <a:pt x="3634375" y="240525"/>
                  <a:pt x="3634188" y="241274"/>
                  <a:pt x="3634188" y="241649"/>
                </a:cubicBezTo>
                <a:lnTo>
                  <a:pt x="3634750" y="243335"/>
                </a:lnTo>
                <a:cubicBezTo>
                  <a:pt x="3634375" y="244833"/>
                  <a:pt x="3634001" y="245583"/>
                  <a:pt x="3633626" y="245583"/>
                </a:cubicBezTo>
                <a:cubicBezTo>
                  <a:pt x="3634000" y="248205"/>
                  <a:pt x="3634188" y="251202"/>
                  <a:pt x="3634188" y="254574"/>
                </a:cubicBezTo>
                <a:lnTo>
                  <a:pt x="3632502" y="256260"/>
                </a:lnTo>
                <a:cubicBezTo>
                  <a:pt x="3633251" y="257759"/>
                  <a:pt x="3633626" y="258883"/>
                  <a:pt x="3633626" y="259632"/>
                </a:cubicBezTo>
                <a:cubicBezTo>
                  <a:pt x="3632876" y="259632"/>
                  <a:pt x="3632502" y="259819"/>
                  <a:pt x="3632502" y="260194"/>
                </a:cubicBezTo>
                <a:lnTo>
                  <a:pt x="3633626" y="260194"/>
                </a:lnTo>
                <a:cubicBezTo>
                  <a:pt x="3632876" y="262067"/>
                  <a:pt x="3632315" y="263004"/>
                  <a:pt x="3631940" y="263004"/>
                </a:cubicBezTo>
                <a:cubicBezTo>
                  <a:pt x="3631940" y="263753"/>
                  <a:pt x="3632127" y="264128"/>
                  <a:pt x="3632502" y="264128"/>
                </a:cubicBezTo>
                <a:cubicBezTo>
                  <a:pt x="3631378" y="270497"/>
                  <a:pt x="3630441" y="273681"/>
                  <a:pt x="3629692" y="273681"/>
                </a:cubicBezTo>
                <a:lnTo>
                  <a:pt x="3630254" y="278739"/>
                </a:lnTo>
                <a:cubicBezTo>
                  <a:pt x="3630254" y="281736"/>
                  <a:pt x="3629505" y="287356"/>
                  <a:pt x="3628006" y="295599"/>
                </a:cubicBezTo>
                <a:cubicBezTo>
                  <a:pt x="3628006" y="295973"/>
                  <a:pt x="3628193" y="296160"/>
                  <a:pt x="3628568" y="296160"/>
                </a:cubicBezTo>
                <a:cubicBezTo>
                  <a:pt x="3628193" y="299158"/>
                  <a:pt x="3628006" y="301968"/>
                  <a:pt x="3628006" y="304590"/>
                </a:cubicBezTo>
                <a:cubicBezTo>
                  <a:pt x="3626133" y="304590"/>
                  <a:pt x="3624634" y="306463"/>
                  <a:pt x="3623510" y="310210"/>
                </a:cubicBezTo>
                <a:cubicBezTo>
                  <a:pt x="3623510" y="310959"/>
                  <a:pt x="3624072" y="311334"/>
                  <a:pt x="3625196" y="311334"/>
                </a:cubicBezTo>
                <a:cubicBezTo>
                  <a:pt x="3621075" y="336810"/>
                  <a:pt x="3616954" y="357603"/>
                  <a:pt x="3612833" y="373713"/>
                </a:cubicBezTo>
                <a:lnTo>
                  <a:pt x="3613957" y="377647"/>
                </a:lnTo>
                <a:cubicBezTo>
                  <a:pt x="3612458" y="381019"/>
                  <a:pt x="3611147" y="385702"/>
                  <a:pt x="3610023" y="391696"/>
                </a:cubicBezTo>
                <a:cubicBezTo>
                  <a:pt x="3610023" y="392446"/>
                  <a:pt x="3610397" y="392820"/>
                  <a:pt x="3611147" y="392820"/>
                </a:cubicBezTo>
                <a:lnTo>
                  <a:pt x="3610023" y="398440"/>
                </a:lnTo>
                <a:cubicBezTo>
                  <a:pt x="3610023" y="404809"/>
                  <a:pt x="3610397" y="407993"/>
                  <a:pt x="3611147" y="407993"/>
                </a:cubicBezTo>
                <a:cubicBezTo>
                  <a:pt x="3610397" y="409117"/>
                  <a:pt x="3610023" y="409867"/>
                  <a:pt x="3610023" y="410241"/>
                </a:cubicBezTo>
                <a:lnTo>
                  <a:pt x="3611147" y="411927"/>
                </a:lnTo>
                <a:lnTo>
                  <a:pt x="3610023" y="413051"/>
                </a:lnTo>
                <a:cubicBezTo>
                  <a:pt x="3610772" y="414175"/>
                  <a:pt x="3611147" y="415299"/>
                  <a:pt x="3611147" y="416423"/>
                </a:cubicBezTo>
                <a:lnTo>
                  <a:pt x="3610023" y="416423"/>
                </a:lnTo>
                <a:cubicBezTo>
                  <a:pt x="3611896" y="420170"/>
                  <a:pt x="3612833" y="422792"/>
                  <a:pt x="3612833" y="424291"/>
                </a:cubicBezTo>
                <a:cubicBezTo>
                  <a:pt x="3612083" y="425415"/>
                  <a:pt x="3611709" y="426913"/>
                  <a:pt x="3611709" y="428787"/>
                </a:cubicBezTo>
                <a:cubicBezTo>
                  <a:pt x="3613207" y="428787"/>
                  <a:pt x="3614706" y="430847"/>
                  <a:pt x="3616204" y="434968"/>
                </a:cubicBezTo>
                <a:lnTo>
                  <a:pt x="3612833" y="434968"/>
                </a:lnTo>
                <a:lnTo>
                  <a:pt x="3609461" y="432720"/>
                </a:lnTo>
                <a:lnTo>
                  <a:pt x="3605527" y="432720"/>
                </a:lnTo>
                <a:cubicBezTo>
                  <a:pt x="3605527" y="433470"/>
                  <a:pt x="3605902" y="434406"/>
                  <a:pt x="3606651" y="435530"/>
                </a:cubicBezTo>
                <a:lnTo>
                  <a:pt x="3604403" y="442836"/>
                </a:lnTo>
                <a:cubicBezTo>
                  <a:pt x="3604777" y="443960"/>
                  <a:pt x="3604965" y="444709"/>
                  <a:pt x="3604965" y="445084"/>
                </a:cubicBezTo>
                <a:cubicBezTo>
                  <a:pt x="3601593" y="447706"/>
                  <a:pt x="3598596" y="449580"/>
                  <a:pt x="3595973" y="450704"/>
                </a:cubicBezTo>
                <a:cubicBezTo>
                  <a:pt x="3590354" y="454825"/>
                  <a:pt x="3586795" y="458197"/>
                  <a:pt x="3585296" y="460819"/>
                </a:cubicBezTo>
                <a:lnTo>
                  <a:pt x="3576866" y="462505"/>
                </a:lnTo>
                <a:cubicBezTo>
                  <a:pt x="3576866" y="460632"/>
                  <a:pt x="3574244" y="456698"/>
                  <a:pt x="3568999" y="450704"/>
                </a:cubicBezTo>
                <a:cubicBezTo>
                  <a:pt x="3565252" y="439464"/>
                  <a:pt x="3562817" y="431034"/>
                  <a:pt x="3561693" y="425415"/>
                </a:cubicBezTo>
                <a:cubicBezTo>
                  <a:pt x="3560569" y="425415"/>
                  <a:pt x="3560007" y="424665"/>
                  <a:pt x="3560007" y="423167"/>
                </a:cubicBezTo>
                <a:cubicBezTo>
                  <a:pt x="3560007" y="420170"/>
                  <a:pt x="3560569" y="416798"/>
                  <a:pt x="3561693" y="413051"/>
                </a:cubicBezTo>
                <a:cubicBezTo>
                  <a:pt x="3560569" y="410803"/>
                  <a:pt x="3559258" y="409679"/>
                  <a:pt x="3557759" y="409679"/>
                </a:cubicBezTo>
                <a:lnTo>
                  <a:pt x="3557759" y="404622"/>
                </a:lnTo>
                <a:lnTo>
                  <a:pt x="3561693" y="399564"/>
                </a:lnTo>
                <a:cubicBezTo>
                  <a:pt x="3560569" y="399564"/>
                  <a:pt x="3558696" y="384203"/>
                  <a:pt x="3556073" y="353482"/>
                </a:cubicBezTo>
                <a:cubicBezTo>
                  <a:pt x="3558696" y="342242"/>
                  <a:pt x="3560569" y="335873"/>
                  <a:pt x="3561693" y="334375"/>
                </a:cubicBezTo>
                <a:lnTo>
                  <a:pt x="3561693" y="323697"/>
                </a:lnTo>
                <a:cubicBezTo>
                  <a:pt x="3561693" y="321824"/>
                  <a:pt x="3562630" y="320887"/>
                  <a:pt x="3564503" y="320887"/>
                </a:cubicBezTo>
                <a:cubicBezTo>
                  <a:pt x="3567500" y="325383"/>
                  <a:pt x="3569748" y="332689"/>
                  <a:pt x="3571246" y="342804"/>
                </a:cubicBezTo>
                <a:lnTo>
                  <a:pt x="3575180" y="354606"/>
                </a:lnTo>
                <a:cubicBezTo>
                  <a:pt x="3584546" y="310397"/>
                  <a:pt x="3589230" y="282111"/>
                  <a:pt x="3589230" y="269748"/>
                </a:cubicBezTo>
                <a:cubicBezTo>
                  <a:pt x="3589230" y="268998"/>
                  <a:pt x="3589043" y="268624"/>
                  <a:pt x="3588668" y="268624"/>
                </a:cubicBezTo>
                <a:cubicBezTo>
                  <a:pt x="3589417" y="262629"/>
                  <a:pt x="3589792" y="258134"/>
                  <a:pt x="3589792" y="255136"/>
                </a:cubicBezTo>
                <a:lnTo>
                  <a:pt x="3588668" y="254574"/>
                </a:lnTo>
                <a:lnTo>
                  <a:pt x="3589230" y="249517"/>
                </a:lnTo>
                <a:cubicBezTo>
                  <a:pt x="3589230" y="238652"/>
                  <a:pt x="3589417" y="231721"/>
                  <a:pt x="3589792" y="228723"/>
                </a:cubicBezTo>
                <a:lnTo>
                  <a:pt x="3585296" y="180956"/>
                </a:lnTo>
                <a:cubicBezTo>
                  <a:pt x="3582299" y="169716"/>
                  <a:pt x="3578927" y="156791"/>
                  <a:pt x="3575180" y="142179"/>
                </a:cubicBezTo>
                <a:lnTo>
                  <a:pt x="3575180" y="141055"/>
                </a:lnTo>
                <a:lnTo>
                  <a:pt x="3576866" y="141055"/>
                </a:lnTo>
                <a:cubicBezTo>
                  <a:pt x="3574244" y="135810"/>
                  <a:pt x="3572932" y="132251"/>
                  <a:pt x="3572932" y="130378"/>
                </a:cubicBezTo>
                <a:cubicBezTo>
                  <a:pt x="3574431" y="130378"/>
                  <a:pt x="3580051" y="134124"/>
                  <a:pt x="3589792" y="141617"/>
                </a:cubicBezTo>
                <a:cubicBezTo>
                  <a:pt x="3598783" y="146113"/>
                  <a:pt x="3605152" y="149860"/>
                  <a:pt x="3608899" y="152857"/>
                </a:cubicBezTo>
                <a:cubicBezTo>
                  <a:pt x="3618640" y="165220"/>
                  <a:pt x="3623510" y="172901"/>
                  <a:pt x="3623510" y="175898"/>
                </a:cubicBezTo>
                <a:lnTo>
                  <a:pt x="3625758" y="175898"/>
                </a:lnTo>
                <a:cubicBezTo>
                  <a:pt x="3625758" y="174025"/>
                  <a:pt x="3626508" y="173088"/>
                  <a:pt x="3628006" y="173088"/>
                </a:cubicBezTo>
                <a:lnTo>
                  <a:pt x="3627444" y="171402"/>
                </a:lnTo>
                <a:cubicBezTo>
                  <a:pt x="3629317" y="169903"/>
                  <a:pt x="3630254" y="167843"/>
                  <a:pt x="3630254" y="165220"/>
                </a:cubicBezTo>
                <a:lnTo>
                  <a:pt x="3630254" y="159601"/>
                </a:lnTo>
                <a:lnTo>
                  <a:pt x="3638684" y="159601"/>
                </a:lnTo>
                <a:cubicBezTo>
                  <a:pt x="3669030" y="142367"/>
                  <a:pt x="3693570" y="130378"/>
                  <a:pt x="3712302" y="123634"/>
                </a:cubicBezTo>
                <a:cubicBezTo>
                  <a:pt x="3723916" y="118764"/>
                  <a:pt x="3732908" y="114830"/>
                  <a:pt x="3739277" y="111833"/>
                </a:cubicBezTo>
                <a:cubicBezTo>
                  <a:pt x="3761007" y="100968"/>
                  <a:pt x="3778053" y="94037"/>
                  <a:pt x="3790417" y="91040"/>
                </a:cubicBezTo>
                <a:cubicBezTo>
                  <a:pt x="3793039" y="86544"/>
                  <a:pt x="3797161" y="84296"/>
                  <a:pt x="3802780" y="84296"/>
                </a:cubicBezTo>
                <a:lnTo>
                  <a:pt x="3810086" y="84858"/>
                </a:lnTo>
                <a:cubicBezTo>
                  <a:pt x="3815706" y="82985"/>
                  <a:pt x="3819077" y="80737"/>
                  <a:pt x="3820202" y="78114"/>
                </a:cubicBezTo>
                <a:cubicBezTo>
                  <a:pt x="3821700" y="78114"/>
                  <a:pt x="3822449" y="76990"/>
                  <a:pt x="3822449" y="74742"/>
                </a:cubicBezTo>
                <a:close/>
                <a:moveTo>
                  <a:pt x="2254901" y="69685"/>
                </a:moveTo>
                <a:cubicBezTo>
                  <a:pt x="2255651" y="69685"/>
                  <a:pt x="2258086" y="70621"/>
                  <a:pt x="2262207" y="72494"/>
                </a:cubicBezTo>
                <a:cubicBezTo>
                  <a:pt x="2265578" y="72120"/>
                  <a:pt x="2268014" y="71932"/>
                  <a:pt x="2269512" y="71932"/>
                </a:cubicBezTo>
                <a:cubicBezTo>
                  <a:pt x="2272510" y="75679"/>
                  <a:pt x="2276818" y="78863"/>
                  <a:pt x="2282438" y="81486"/>
                </a:cubicBezTo>
                <a:lnTo>
                  <a:pt x="2286933" y="80362"/>
                </a:lnTo>
                <a:cubicBezTo>
                  <a:pt x="2289182" y="81111"/>
                  <a:pt x="2291055" y="83359"/>
                  <a:pt x="2292553" y="87106"/>
                </a:cubicBezTo>
                <a:cubicBezTo>
                  <a:pt x="2303418" y="89354"/>
                  <a:pt x="2308664" y="96847"/>
                  <a:pt x="2308289" y="109585"/>
                </a:cubicBezTo>
                <a:cubicBezTo>
                  <a:pt x="2309038" y="112207"/>
                  <a:pt x="2310350" y="115579"/>
                  <a:pt x="2312222" y="119700"/>
                </a:cubicBezTo>
                <a:cubicBezTo>
                  <a:pt x="2312222" y="121948"/>
                  <a:pt x="2312785" y="123634"/>
                  <a:pt x="2313908" y="124758"/>
                </a:cubicBezTo>
                <a:cubicBezTo>
                  <a:pt x="2309038" y="135248"/>
                  <a:pt x="2306603" y="144053"/>
                  <a:pt x="2306603" y="151171"/>
                </a:cubicBezTo>
                <a:cubicBezTo>
                  <a:pt x="2306603" y="150047"/>
                  <a:pt x="2312972" y="149298"/>
                  <a:pt x="2325710" y="148923"/>
                </a:cubicBezTo>
                <a:lnTo>
                  <a:pt x="2334139" y="152857"/>
                </a:lnTo>
                <a:cubicBezTo>
                  <a:pt x="2338261" y="151358"/>
                  <a:pt x="2341071" y="150609"/>
                  <a:pt x="2342569" y="150609"/>
                </a:cubicBezTo>
                <a:cubicBezTo>
                  <a:pt x="2347814" y="150609"/>
                  <a:pt x="2350999" y="153793"/>
                  <a:pt x="2352123" y="160163"/>
                </a:cubicBezTo>
                <a:lnTo>
                  <a:pt x="2353247" y="158477"/>
                </a:lnTo>
                <a:lnTo>
                  <a:pt x="2354371" y="158477"/>
                </a:lnTo>
                <a:cubicBezTo>
                  <a:pt x="2359241" y="164846"/>
                  <a:pt x="2363549" y="169154"/>
                  <a:pt x="2367296" y="171402"/>
                </a:cubicBezTo>
                <a:cubicBezTo>
                  <a:pt x="2375538" y="177022"/>
                  <a:pt x="2380596" y="184515"/>
                  <a:pt x="2382469" y="193881"/>
                </a:cubicBezTo>
                <a:cubicBezTo>
                  <a:pt x="2385841" y="196504"/>
                  <a:pt x="2387527" y="198002"/>
                  <a:pt x="2387527" y="198377"/>
                </a:cubicBezTo>
                <a:cubicBezTo>
                  <a:pt x="2382657" y="200999"/>
                  <a:pt x="2379097" y="205495"/>
                  <a:pt x="2376850" y="211864"/>
                </a:cubicBezTo>
                <a:cubicBezTo>
                  <a:pt x="2375726" y="213363"/>
                  <a:pt x="2369357" y="215049"/>
                  <a:pt x="2357743" y="216922"/>
                </a:cubicBezTo>
                <a:cubicBezTo>
                  <a:pt x="2357743" y="219919"/>
                  <a:pt x="2354933" y="221418"/>
                  <a:pt x="2349313" y="221418"/>
                </a:cubicBezTo>
                <a:lnTo>
                  <a:pt x="2343693" y="220294"/>
                </a:lnTo>
                <a:cubicBezTo>
                  <a:pt x="2341445" y="220669"/>
                  <a:pt x="2339572" y="220856"/>
                  <a:pt x="2338073" y="220856"/>
                </a:cubicBezTo>
                <a:lnTo>
                  <a:pt x="2338073" y="220294"/>
                </a:lnTo>
                <a:cubicBezTo>
                  <a:pt x="2333577" y="222542"/>
                  <a:pt x="2330581" y="223478"/>
                  <a:pt x="2329082" y="223104"/>
                </a:cubicBezTo>
                <a:lnTo>
                  <a:pt x="2322900" y="220294"/>
                </a:lnTo>
                <a:cubicBezTo>
                  <a:pt x="2322526" y="221418"/>
                  <a:pt x="2319154" y="228162"/>
                  <a:pt x="2312785" y="240525"/>
                </a:cubicBezTo>
                <a:cubicBezTo>
                  <a:pt x="2308289" y="240150"/>
                  <a:pt x="2303418" y="245957"/>
                  <a:pt x="2298173" y="257946"/>
                </a:cubicBezTo>
                <a:cubicBezTo>
                  <a:pt x="2295925" y="309273"/>
                  <a:pt x="2297799" y="348050"/>
                  <a:pt x="2303793" y="374275"/>
                </a:cubicBezTo>
                <a:cubicBezTo>
                  <a:pt x="2304167" y="380269"/>
                  <a:pt x="2304730" y="384016"/>
                  <a:pt x="2305479" y="385514"/>
                </a:cubicBezTo>
                <a:cubicBezTo>
                  <a:pt x="2305479" y="385889"/>
                  <a:pt x="2305292" y="386076"/>
                  <a:pt x="2304917" y="386076"/>
                </a:cubicBezTo>
                <a:cubicBezTo>
                  <a:pt x="2308289" y="393944"/>
                  <a:pt x="2310536" y="403498"/>
                  <a:pt x="2311660" y="414737"/>
                </a:cubicBezTo>
                <a:cubicBezTo>
                  <a:pt x="2314283" y="417734"/>
                  <a:pt x="2316718" y="425040"/>
                  <a:pt x="2318966" y="436654"/>
                </a:cubicBezTo>
                <a:cubicBezTo>
                  <a:pt x="2321214" y="444522"/>
                  <a:pt x="2322151" y="452577"/>
                  <a:pt x="2321776" y="460819"/>
                </a:cubicBezTo>
                <a:cubicBezTo>
                  <a:pt x="2322526" y="460819"/>
                  <a:pt x="2322900" y="461006"/>
                  <a:pt x="2322900" y="461381"/>
                </a:cubicBezTo>
                <a:lnTo>
                  <a:pt x="2318966" y="475992"/>
                </a:lnTo>
                <a:cubicBezTo>
                  <a:pt x="2318966" y="478240"/>
                  <a:pt x="2319528" y="481050"/>
                  <a:pt x="2320652" y="484422"/>
                </a:cubicBezTo>
                <a:cubicBezTo>
                  <a:pt x="2320652" y="485171"/>
                  <a:pt x="2320465" y="485546"/>
                  <a:pt x="2320090" y="485546"/>
                </a:cubicBezTo>
                <a:lnTo>
                  <a:pt x="2311660" y="484422"/>
                </a:lnTo>
                <a:cubicBezTo>
                  <a:pt x="2306041" y="491915"/>
                  <a:pt x="2299297" y="498846"/>
                  <a:pt x="2291429" y="505215"/>
                </a:cubicBezTo>
                <a:lnTo>
                  <a:pt x="2291429" y="506901"/>
                </a:lnTo>
                <a:cubicBezTo>
                  <a:pt x="2288058" y="506526"/>
                  <a:pt x="2284498" y="506526"/>
                  <a:pt x="2280752" y="506901"/>
                </a:cubicBezTo>
                <a:cubicBezTo>
                  <a:pt x="2276256" y="503904"/>
                  <a:pt x="2271011" y="501843"/>
                  <a:pt x="2265017" y="500719"/>
                </a:cubicBezTo>
                <a:cubicBezTo>
                  <a:pt x="2260895" y="493601"/>
                  <a:pt x="2254526" y="486108"/>
                  <a:pt x="2245910" y="478240"/>
                </a:cubicBezTo>
                <a:cubicBezTo>
                  <a:pt x="2247408" y="476742"/>
                  <a:pt x="2248157" y="475805"/>
                  <a:pt x="2248157" y="475430"/>
                </a:cubicBezTo>
                <a:cubicBezTo>
                  <a:pt x="2246659" y="469811"/>
                  <a:pt x="2243100" y="464191"/>
                  <a:pt x="2237480" y="458571"/>
                </a:cubicBezTo>
                <a:cubicBezTo>
                  <a:pt x="2238229" y="457447"/>
                  <a:pt x="2238604" y="456511"/>
                  <a:pt x="2238604" y="455761"/>
                </a:cubicBezTo>
                <a:cubicBezTo>
                  <a:pt x="2237480" y="455761"/>
                  <a:pt x="2236543" y="454263"/>
                  <a:pt x="2235794" y="451266"/>
                </a:cubicBezTo>
                <a:lnTo>
                  <a:pt x="2235794" y="449018"/>
                </a:lnTo>
                <a:lnTo>
                  <a:pt x="2237480" y="449580"/>
                </a:lnTo>
                <a:cubicBezTo>
                  <a:pt x="2235981" y="447332"/>
                  <a:pt x="2235232" y="445271"/>
                  <a:pt x="2235232" y="443398"/>
                </a:cubicBezTo>
                <a:cubicBezTo>
                  <a:pt x="2232609" y="443398"/>
                  <a:pt x="2229612" y="440213"/>
                  <a:pt x="2226240" y="433844"/>
                </a:cubicBezTo>
                <a:cubicBezTo>
                  <a:pt x="2224367" y="432346"/>
                  <a:pt x="2223430" y="431409"/>
                  <a:pt x="2223430" y="431034"/>
                </a:cubicBezTo>
                <a:cubicBezTo>
                  <a:pt x="2223805" y="431034"/>
                  <a:pt x="2223992" y="430660"/>
                  <a:pt x="2223992" y="429911"/>
                </a:cubicBezTo>
                <a:lnTo>
                  <a:pt x="2222306" y="431034"/>
                </a:lnTo>
                <a:cubicBezTo>
                  <a:pt x="2221183" y="431034"/>
                  <a:pt x="2218748" y="427850"/>
                  <a:pt x="2215001" y="421481"/>
                </a:cubicBezTo>
                <a:cubicBezTo>
                  <a:pt x="2208257" y="415486"/>
                  <a:pt x="2204323" y="412489"/>
                  <a:pt x="2203199" y="412489"/>
                </a:cubicBezTo>
                <a:lnTo>
                  <a:pt x="2203199" y="410241"/>
                </a:lnTo>
                <a:lnTo>
                  <a:pt x="2204885" y="410241"/>
                </a:lnTo>
                <a:lnTo>
                  <a:pt x="2204885" y="409679"/>
                </a:lnTo>
                <a:cubicBezTo>
                  <a:pt x="2203387" y="409679"/>
                  <a:pt x="2201326" y="407432"/>
                  <a:pt x="2198703" y="402936"/>
                </a:cubicBezTo>
                <a:lnTo>
                  <a:pt x="2198703" y="402374"/>
                </a:lnTo>
                <a:cubicBezTo>
                  <a:pt x="2199453" y="402374"/>
                  <a:pt x="2201139" y="402936"/>
                  <a:pt x="2203761" y="404060"/>
                </a:cubicBezTo>
                <a:lnTo>
                  <a:pt x="2195894" y="395630"/>
                </a:lnTo>
                <a:lnTo>
                  <a:pt x="2195894" y="394506"/>
                </a:lnTo>
                <a:lnTo>
                  <a:pt x="2197017" y="391134"/>
                </a:lnTo>
                <a:cubicBezTo>
                  <a:pt x="2196268" y="391134"/>
                  <a:pt x="2193833" y="389074"/>
                  <a:pt x="2189712" y="384953"/>
                </a:cubicBezTo>
                <a:lnTo>
                  <a:pt x="2158803" y="410241"/>
                </a:lnTo>
                <a:cubicBezTo>
                  <a:pt x="2138572" y="423354"/>
                  <a:pt x="2125647" y="429911"/>
                  <a:pt x="2120027" y="429911"/>
                </a:cubicBezTo>
                <a:cubicBezTo>
                  <a:pt x="2118903" y="429911"/>
                  <a:pt x="2117779" y="429536"/>
                  <a:pt x="2116655" y="428787"/>
                </a:cubicBezTo>
                <a:cubicBezTo>
                  <a:pt x="2111410" y="430660"/>
                  <a:pt x="2107851" y="431596"/>
                  <a:pt x="2105978" y="431596"/>
                </a:cubicBezTo>
                <a:cubicBezTo>
                  <a:pt x="2104854" y="431596"/>
                  <a:pt x="2104292" y="431222"/>
                  <a:pt x="2104292" y="430472"/>
                </a:cubicBezTo>
                <a:lnTo>
                  <a:pt x="2102606" y="431596"/>
                </a:lnTo>
                <a:lnTo>
                  <a:pt x="2091367" y="431034"/>
                </a:lnTo>
                <a:lnTo>
                  <a:pt x="2091367" y="429911"/>
                </a:lnTo>
                <a:cubicBezTo>
                  <a:pt x="2092491" y="427288"/>
                  <a:pt x="2093614" y="425977"/>
                  <a:pt x="2094738" y="425977"/>
                </a:cubicBezTo>
                <a:lnTo>
                  <a:pt x="2094738" y="418671"/>
                </a:lnTo>
                <a:cubicBezTo>
                  <a:pt x="2099984" y="415299"/>
                  <a:pt x="2104292" y="406682"/>
                  <a:pt x="2107664" y="392820"/>
                </a:cubicBezTo>
                <a:cubicBezTo>
                  <a:pt x="2108038" y="383454"/>
                  <a:pt x="2112160" y="378022"/>
                  <a:pt x="2120027" y="376523"/>
                </a:cubicBezTo>
                <a:cubicBezTo>
                  <a:pt x="2126771" y="367157"/>
                  <a:pt x="2130330" y="361912"/>
                  <a:pt x="2130705" y="360788"/>
                </a:cubicBezTo>
                <a:lnTo>
                  <a:pt x="2134639" y="361350"/>
                </a:lnTo>
                <a:cubicBezTo>
                  <a:pt x="2134639" y="364347"/>
                  <a:pt x="2135388" y="365845"/>
                  <a:pt x="2136886" y="365845"/>
                </a:cubicBezTo>
                <a:cubicBezTo>
                  <a:pt x="2139509" y="365845"/>
                  <a:pt x="2143630" y="363410"/>
                  <a:pt x="2149250" y="358540"/>
                </a:cubicBezTo>
                <a:cubicBezTo>
                  <a:pt x="2168731" y="341680"/>
                  <a:pt x="2186527" y="325945"/>
                  <a:pt x="2202637" y="311334"/>
                </a:cubicBezTo>
                <a:cubicBezTo>
                  <a:pt x="2223618" y="292227"/>
                  <a:pt x="2234108" y="278552"/>
                  <a:pt x="2234108" y="270310"/>
                </a:cubicBezTo>
                <a:cubicBezTo>
                  <a:pt x="2242350" y="262817"/>
                  <a:pt x="2247221" y="256822"/>
                  <a:pt x="2248719" y="252326"/>
                </a:cubicBezTo>
                <a:cubicBezTo>
                  <a:pt x="2248719" y="250453"/>
                  <a:pt x="2247970" y="248767"/>
                  <a:pt x="2246471" y="247269"/>
                </a:cubicBezTo>
                <a:cubicBezTo>
                  <a:pt x="2247970" y="246145"/>
                  <a:pt x="2248719" y="244833"/>
                  <a:pt x="2248719" y="243335"/>
                </a:cubicBezTo>
                <a:cubicBezTo>
                  <a:pt x="2248719" y="241462"/>
                  <a:pt x="2248345" y="239963"/>
                  <a:pt x="2247595" y="238839"/>
                </a:cubicBezTo>
                <a:cubicBezTo>
                  <a:pt x="2247595" y="238090"/>
                  <a:pt x="2248157" y="237715"/>
                  <a:pt x="2249281" y="237715"/>
                </a:cubicBezTo>
                <a:cubicBezTo>
                  <a:pt x="2248157" y="234718"/>
                  <a:pt x="2247595" y="230597"/>
                  <a:pt x="2247595" y="225352"/>
                </a:cubicBezTo>
                <a:lnTo>
                  <a:pt x="2246471" y="225352"/>
                </a:lnTo>
                <a:cubicBezTo>
                  <a:pt x="2238978" y="228723"/>
                  <a:pt x="2228863" y="234718"/>
                  <a:pt x="2216125" y="243335"/>
                </a:cubicBezTo>
                <a:cubicBezTo>
                  <a:pt x="2208257" y="248955"/>
                  <a:pt x="2204323" y="252701"/>
                  <a:pt x="2204323" y="254574"/>
                </a:cubicBezTo>
                <a:cubicBezTo>
                  <a:pt x="2202075" y="258695"/>
                  <a:pt x="2197767" y="260756"/>
                  <a:pt x="2191398" y="260756"/>
                </a:cubicBezTo>
                <a:cubicBezTo>
                  <a:pt x="2188401" y="260756"/>
                  <a:pt x="2186153" y="260756"/>
                  <a:pt x="2184654" y="260756"/>
                </a:cubicBezTo>
                <a:cubicBezTo>
                  <a:pt x="2182032" y="260756"/>
                  <a:pt x="2178472" y="259445"/>
                  <a:pt x="2173977" y="256822"/>
                </a:cubicBezTo>
                <a:lnTo>
                  <a:pt x="2168357" y="258508"/>
                </a:lnTo>
                <a:cubicBezTo>
                  <a:pt x="2164610" y="258508"/>
                  <a:pt x="2158616" y="253638"/>
                  <a:pt x="2150374" y="243897"/>
                </a:cubicBezTo>
                <a:cubicBezTo>
                  <a:pt x="2148126" y="243897"/>
                  <a:pt x="2146627" y="241462"/>
                  <a:pt x="2145878" y="236591"/>
                </a:cubicBezTo>
                <a:cubicBezTo>
                  <a:pt x="2143630" y="233219"/>
                  <a:pt x="2139696" y="228536"/>
                  <a:pt x="2134076" y="222542"/>
                </a:cubicBezTo>
                <a:lnTo>
                  <a:pt x="2132953" y="221418"/>
                </a:lnTo>
                <a:cubicBezTo>
                  <a:pt x="2134076" y="217297"/>
                  <a:pt x="2134826" y="214674"/>
                  <a:pt x="2135200" y="213550"/>
                </a:cubicBezTo>
                <a:cubicBezTo>
                  <a:pt x="2132203" y="212052"/>
                  <a:pt x="2130705" y="208680"/>
                  <a:pt x="2130705" y="203435"/>
                </a:cubicBezTo>
                <a:lnTo>
                  <a:pt x="2142506" y="208492"/>
                </a:lnTo>
                <a:cubicBezTo>
                  <a:pt x="2142506" y="205495"/>
                  <a:pt x="2143068" y="203997"/>
                  <a:pt x="2144192" y="203997"/>
                </a:cubicBezTo>
                <a:cubicBezTo>
                  <a:pt x="2148688" y="205121"/>
                  <a:pt x="2150936" y="205870"/>
                  <a:pt x="2150936" y="206245"/>
                </a:cubicBezTo>
                <a:lnTo>
                  <a:pt x="2152059" y="206245"/>
                </a:lnTo>
                <a:cubicBezTo>
                  <a:pt x="2164049" y="206619"/>
                  <a:pt x="2196268" y="199126"/>
                  <a:pt x="2248719" y="183765"/>
                </a:cubicBezTo>
                <a:cubicBezTo>
                  <a:pt x="2248719" y="178146"/>
                  <a:pt x="2248345" y="173837"/>
                  <a:pt x="2247595" y="170840"/>
                </a:cubicBezTo>
                <a:lnTo>
                  <a:pt x="2248719" y="170840"/>
                </a:lnTo>
                <a:lnTo>
                  <a:pt x="2247595" y="169716"/>
                </a:lnTo>
                <a:cubicBezTo>
                  <a:pt x="2247970" y="165220"/>
                  <a:pt x="2248532" y="162972"/>
                  <a:pt x="2249281" y="162972"/>
                </a:cubicBezTo>
                <a:cubicBezTo>
                  <a:pt x="2249281" y="162598"/>
                  <a:pt x="2248907" y="162410"/>
                  <a:pt x="2248157" y="162410"/>
                </a:cubicBezTo>
                <a:cubicBezTo>
                  <a:pt x="2249281" y="152670"/>
                  <a:pt x="2249843" y="144989"/>
                  <a:pt x="2249843" y="139369"/>
                </a:cubicBezTo>
                <a:cubicBezTo>
                  <a:pt x="2249843" y="137871"/>
                  <a:pt x="2250218" y="135061"/>
                  <a:pt x="2250967" y="130940"/>
                </a:cubicBezTo>
                <a:cubicBezTo>
                  <a:pt x="2246846" y="112957"/>
                  <a:pt x="2244785" y="103216"/>
                  <a:pt x="2244785" y="101717"/>
                </a:cubicBezTo>
                <a:cubicBezTo>
                  <a:pt x="2244785" y="98720"/>
                  <a:pt x="2245910" y="97221"/>
                  <a:pt x="2248157" y="97221"/>
                </a:cubicBezTo>
                <a:lnTo>
                  <a:pt x="2248157" y="95535"/>
                </a:lnTo>
                <a:cubicBezTo>
                  <a:pt x="2241414" y="89166"/>
                  <a:pt x="2238042" y="82797"/>
                  <a:pt x="2238042" y="76428"/>
                </a:cubicBezTo>
                <a:cubicBezTo>
                  <a:pt x="2238042" y="75679"/>
                  <a:pt x="2242163" y="74742"/>
                  <a:pt x="2250405" y="73618"/>
                </a:cubicBezTo>
                <a:cubicBezTo>
                  <a:pt x="2250405" y="72120"/>
                  <a:pt x="2251904" y="70809"/>
                  <a:pt x="2254901" y="69685"/>
                </a:cubicBezTo>
                <a:close/>
                <a:moveTo>
                  <a:pt x="1705766" y="62379"/>
                </a:moveTo>
                <a:lnTo>
                  <a:pt x="1708014" y="62379"/>
                </a:lnTo>
                <a:cubicBezTo>
                  <a:pt x="1709887" y="62379"/>
                  <a:pt x="1714196" y="65376"/>
                  <a:pt x="1720939" y="71370"/>
                </a:cubicBezTo>
                <a:cubicBezTo>
                  <a:pt x="1722063" y="71370"/>
                  <a:pt x="1722625" y="71558"/>
                  <a:pt x="1722625" y="71932"/>
                </a:cubicBezTo>
                <a:lnTo>
                  <a:pt x="1726559" y="69123"/>
                </a:lnTo>
                <a:cubicBezTo>
                  <a:pt x="1726934" y="69123"/>
                  <a:pt x="1728994" y="70621"/>
                  <a:pt x="1732741" y="73618"/>
                </a:cubicBezTo>
                <a:lnTo>
                  <a:pt x="1737237" y="71932"/>
                </a:lnTo>
                <a:cubicBezTo>
                  <a:pt x="1740983" y="73056"/>
                  <a:pt x="1742856" y="73806"/>
                  <a:pt x="1742856" y="74180"/>
                </a:cubicBezTo>
                <a:cubicBezTo>
                  <a:pt x="1747352" y="72682"/>
                  <a:pt x="1751286" y="71932"/>
                  <a:pt x="1754658" y="71932"/>
                </a:cubicBezTo>
                <a:cubicBezTo>
                  <a:pt x="1759528" y="76803"/>
                  <a:pt x="1763275" y="82048"/>
                  <a:pt x="1765897" y="87668"/>
                </a:cubicBezTo>
                <a:cubicBezTo>
                  <a:pt x="1765148" y="92913"/>
                  <a:pt x="1762900" y="98533"/>
                  <a:pt x="1759154" y="104527"/>
                </a:cubicBezTo>
                <a:cubicBezTo>
                  <a:pt x="1759154" y="110521"/>
                  <a:pt x="1753159" y="115392"/>
                  <a:pt x="1741171" y="119138"/>
                </a:cubicBezTo>
                <a:cubicBezTo>
                  <a:pt x="1741171" y="119513"/>
                  <a:pt x="1739485" y="120262"/>
                  <a:pt x="1736113" y="121386"/>
                </a:cubicBezTo>
                <a:lnTo>
                  <a:pt x="1732741" y="121386"/>
                </a:lnTo>
                <a:cubicBezTo>
                  <a:pt x="1728994" y="121386"/>
                  <a:pt x="1724686" y="118764"/>
                  <a:pt x="1719816" y="113519"/>
                </a:cubicBezTo>
                <a:cubicBezTo>
                  <a:pt x="1712322" y="109023"/>
                  <a:pt x="1707639" y="106775"/>
                  <a:pt x="1705766" y="106775"/>
                </a:cubicBezTo>
                <a:cubicBezTo>
                  <a:pt x="1705766" y="107524"/>
                  <a:pt x="1703331" y="108648"/>
                  <a:pt x="1698460" y="110147"/>
                </a:cubicBezTo>
                <a:cubicBezTo>
                  <a:pt x="1687970" y="121761"/>
                  <a:pt x="1679541" y="127568"/>
                  <a:pt x="1673171" y="127568"/>
                </a:cubicBezTo>
                <a:cubicBezTo>
                  <a:pt x="1675045" y="123447"/>
                  <a:pt x="1675981" y="120262"/>
                  <a:pt x="1675981" y="118014"/>
                </a:cubicBezTo>
                <a:lnTo>
                  <a:pt x="1675419" y="118014"/>
                </a:lnTo>
                <a:cubicBezTo>
                  <a:pt x="1675419" y="115392"/>
                  <a:pt x="1680290" y="108461"/>
                  <a:pt x="1690031" y="97221"/>
                </a:cubicBezTo>
                <a:lnTo>
                  <a:pt x="1693965" y="91040"/>
                </a:lnTo>
                <a:lnTo>
                  <a:pt x="1693403" y="84858"/>
                </a:lnTo>
                <a:cubicBezTo>
                  <a:pt x="1693403" y="82985"/>
                  <a:pt x="1694527" y="81111"/>
                  <a:pt x="1696774" y="79238"/>
                </a:cubicBezTo>
                <a:cubicBezTo>
                  <a:pt x="1694901" y="79238"/>
                  <a:pt x="1693965" y="78301"/>
                  <a:pt x="1693965" y="76428"/>
                </a:cubicBezTo>
                <a:cubicBezTo>
                  <a:pt x="1693965" y="75304"/>
                  <a:pt x="1694152" y="74742"/>
                  <a:pt x="1694527" y="74742"/>
                </a:cubicBezTo>
                <a:lnTo>
                  <a:pt x="1692279" y="70247"/>
                </a:lnTo>
                <a:cubicBezTo>
                  <a:pt x="1692279" y="67999"/>
                  <a:pt x="1692841" y="66875"/>
                  <a:pt x="1693965" y="66875"/>
                </a:cubicBezTo>
                <a:lnTo>
                  <a:pt x="1696774" y="67437"/>
                </a:lnTo>
                <a:cubicBezTo>
                  <a:pt x="1700521" y="65563"/>
                  <a:pt x="1703518" y="63877"/>
                  <a:pt x="1705766" y="62379"/>
                </a:cubicBezTo>
                <a:close/>
                <a:moveTo>
                  <a:pt x="2016624" y="50015"/>
                </a:moveTo>
                <a:cubicBezTo>
                  <a:pt x="2019621" y="52263"/>
                  <a:pt x="2021119" y="53762"/>
                  <a:pt x="2021119" y="54511"/>
                </a:cubicBezTo>
                <a:lnTo>
                  <a:pt x="2023367" y="54511"/>
                </a:lnTo>
                <a:cubicBezTo>
                  <a:pt x="2025990" y="54511"/>
                  <a:pt x="2029549" y="58070"/>
                  <a:pt x="2034045" y="65189"/>
                </a:cubicBezTo>
                <a:cubicBezTo>
                  <a:pt x="2050155" y="69685"/>
                  <a:pt x="2058023" y="74180"/>
                  <a:pt x="2057648" y="78676"/>
                </a:cubicBezTo>
                <a:cubicBezTo>
                  <a:pt x="2058772" y="78676"/>
                  <a:pt x="2061582" y="82048"/>
                  <a:pt x="2066078" y="88792"/>
                </a:cubicBezTo>
                <a:cubicBezTo>
                  <a:pt x="2074695" y="92164"/>
                  <a:pt x="2079565" y="96659"/>
                  <a:pt x="2080689" y="102279"/>
                </a:cubicBezTo>
                <a:cubicBezTo>
                  <a:pt x="2079565" y="102654"/>
                  <a:pt x="2079003" y="103965"/>
                  <a:pt x="2079003" y="106213"/>
                </a:cubicBezTo>
                <a:lnTo>
                  <a:pt x="2093614" y="117452"/>
                </a:lnTo>
                <a:lnTo>
                  <a:pt x="2093614" y="118014"/>
                </a:lnTo>
                <a:cubicBezTo>
                  <a:pt x="2092491" y="118764"/>
                  <a:pt x="2091179" y="119138"/>
                  <a:pt x="2089681" y="119138"/>
                </a:cubicBezTo>
                <a:cubicBezTo>
                  <a:pt x="2089681" y="121012"/>
                  <a:pt x="2089306" y="124009"/>
                  <a:pt x="2088557" y="128130"/>
                </a:cubicBezTo>
                <a:cubicBezTo>
                  <a:pt x="2090805" y="128130"/>
                  <a:pt x="2091928" y="130378"/>
                  <a:pt x="2091928" y="134874"/>
                </a:cubicBezTo>
                <a:cubicBezTo>
                  <a:pt x="2091554" y="138620"/>
                  <a:pt x="2088744" y="142741"/>
                  <a:pt x="2083499" y="147237"/>
                </a:cubicBezTo>
                <a:lnTo>
                  <a:pt x="2083499" y="148923"/>
                </a:lnTo>
                <a:cubicBezTo>
                  <a:pt x="2086121" y="148923"/>
                  <a:pt x="2087433" y="149672"/>
                  <a:pt x="2087433" y="151171"/>
                </a:cubicBezTo>
                <a:cubicBezTo>
                  <a:pt x="2091179" y="150047"/>
                  <a:pt x="2093614" y="149485"/>
                  <a:pt x="2094738" y="149485"/>
                </a:cubicBezTo>
                <a:cubicBezTo>
                  <a:pt x="2098110" y="151733"/>
                  <a:pt x="2100545" y="153044"/>
                  <a:pt x="2102044" y="153419"/>
                </a:cubicBezTo>
                <a:lnTo>
                  <a:pt x="2100358" y="151733"/>
                </a:lnTo>
                <a:lnTo>
                  <a:pt x="2102044" y="151733"/>
                </a:lnTo>
                <a:cubicBezTo>
                  <a:pt x="2106540" y="155854"/>
                  <a:pt x="2108788" y="159413"/>
                  <a:pt x="2108788" y="162410"/>
                </a:cubicBezTo>
                <a:cubicBezTo>
                  <a:pt x="2108788" y="169903"/>
                  <a:pt x="2101482" y="178520"/>
                  <a:pt x="2086871" y="188261"/>
                </a:cubicBezTo>
                <a:cubicBezTo>
                  <a:pt x="2086496" y="189385"/>
                  <a:pt x="2078441" y="198564"/>
                  <a:pt x="2062706" y="215798"/>
                </a:cubicBezTo>
                <a:cubicBezTo>
                  <a:pt x="2058210" y="218795"/>
                  <a:pt x="2055962" y="224602"/>
                  <a:pt x="2055962" y="233219"/>
                </a:cubicBezTo>
                <a:cubicBezTo>
                  <a:pt x="2052965" y="237340"/>
                  <a:pt x="2051466" y="239401"/>
                  <a:pt x="2051466" y="239401"/>
                </a:cubicBezTo>
                <a:lnTo>
                  <a:pt x="2052028" y="241087"/>
                </a:lnTo>
                <a:lnTo>
                  <a:pt x="2051466" y="242773"/>
                </a:lnTo>
                <a:cubicBezTo>
                  <a:pt x="2051466" y="245770"/>
                  <a:pt x="2054464" y="247269"/>
                  <a:pt x="2060458" y="247269"/>
                </a:cubicBezTo>
                <a:cubicBezTo>
                  <a:pt x="2060458" y="247643"/>
                  <a:pt x="2060833" y="247831"/>
                  <a:pt x="2061582" y="247831"/>
                </a:cubicBezTo>
                <a:cubicBezTo>
                  <a:pt x="2062331" y="246707"/>
                  <a:pt x="2062706" y="245957"/>
                  <a:pt x="2062706" y="245583"/>
                </a:cubicBezTo>
                <a:lnTo>
                  <a:pt x="2063830" y="245583"/>
                </a:lnTo>
                <a:cubicBezTo>
                  <a:pt x="2073571" y="249329"/>
                  <a:pt x="2078629" y="251764"/>
                  <a:pt x="2079003" y="252888"/>
                </a:cubicBezTo>
                <a:cubicBezTo>
                  <a:pt x="2079003" y="253263"/>
                  <a:pt x="2088369" y="254949"/>
                  <a:pt x="2107102" y="257946"/>
                </a:cubicBezTo>
                <a:cubicBezTo>
                  <a:pt x="2110099" y="259819"/>
                  <a:pt x="2112160" y="262442"/>
                  <a:pt x="2113283" y="265814"/>
                </a:cubicBezTo>
                <a:cubicBezTo>
                  <a:pt x="2121526" y="269186"/>
                  <a:pt x="2125460" y="274618"/>
                  <a:pt x="2125085" y="282111"/>
                </a:cubicBezTo>
                <a:cubicBezTo>
                  <a:pt x="2128457" y="283610"/>
                  <a:pt x="2130143" y="286232"/>
                  <a:pt x="2130143" y="289979"/>
                </a:cubicBezTo>
                <a:cubicBezTo>
                  <a:pt x="2132016" y="289979"/>
                  <a:pt x="2132765" y="290541"/>
                  <a:pt x="2132390" y="291665"/>
                </a:cubicBezTo>
                <a:cubicBezTo>
                  <a:pt x="2130517" y="302530"/>
                  <a:pt x="2128082" y="309273"/>
                  <a:pt x="2125085" y="311896"/>
                </a:cubicBezTo>
                <a:cubicBezTo>
                  <a:pt x="2122463" y="317141"/>
                  <a:pt x="2114220" y="319763"/>
                  <a:pt x="2100358" y="319763"/>
                </a:cubicBezTo>
                <a:cubicBezTo>
                  <a:pt x="2100358" y="320887"/>
                  <a:pt x="2099422" y="321449"/>
                  <a:pt x="2097548" y="321449"/>
                </a:cubicBezTo>
                <a:cubicBezTo>
                  <a:pt x="2090055" y="321449"/>
                  <a:pt x="2082562" y="317141"/>
                  <a:pt x="2075069" y="308524"/>
                </a:cubicBezTo>
                <a:cubicBezTo>
                  <a:pt x="2066078" y="296910"/>
                  <a:pt x="2058772" y="290915"/>
                  <a:pt x="2053152" y="290541"/>
                </a:cubicBezTo>
                <a:lnTo>
                  <a:pt x="2054276" y="287169"/>
                </a:lnTo>
                <a:lnTo>
                  <a:pt x="2055400" y="284921"/>
                </a:lnTo>
                <a:lnTo>
                  <a:pt x="2052590" y="283235"/>
                </a:lnTo>
                <a:cubicBezTo>
                  <a:pt x="2051466" y="319201"/>
                  <a:pt x="2049780" y="352358"/>
                  <a:pt x="2047532" y="382705"/>
                </a:cubicBezTo>
                <a:lnTo>
                  <a:pt x="2054276" y="413051"/>
                </a:lnTo>
                <a:cubicBezTo>
                  <a:pt x="2054276" y="413426"/>
                  <a:pt x="2053714" y="414550"/>
                  <a:pt x="2052590" y="416423"/>
                </a:cubicBezTo>
                <a:lnTo>
                  <a:pt x="2054838" y="419233"/>
                </a:lnTo>
                <a:cubicBezTo>
                  <a:pt x="2053714" y="420357"/>
                  <a:pt x="2053152" y="421668"/>
                  <a:pt x="2053152" y="423167"/>
                </a:cubicBezTo>
                <a:lnTo>
                  <a:pt x="2055962" y="423167"/>
                </a:lnTo>
                <a:cubicBezTo>
                  <a:pt x="2055962" y="427663"/>
                  <a:pt x="2056899" y="437404"/>
                  <a:pt x="2058772" y="452390"/>
                </a:cubicBezTo>
                <a:lnTo>
                  <a:pt x="2059334" y="461943"/>
                </a:lnTo>
                <a:lnTo>
                  <a:pt x="2058772" y="463629"/>
                </a:lnTo>
                <a:cubicBezTo>
                  <a:pt x="2059147" y="465128"/>
                  <a:pt x="2059147" y="466626"/>
                  <a:pt x="2058772" y="468125"/>
                </a:cubicBezTo>
                <a:lnTo>
                  <a:pt x="2058210" y="469249"/>
                </a:lnTo>
                <a:lnTo>
                  <a:pt x="2058772" y="470935"/>
                </a:lnTo>
                <a:lnTo>
                  <a:pt x="2053152" y="486670"/>
                </a:lnTo>
                <a:lnTo>
                  <a:pt x="2053152" y="490604"/>
                </a:lnTo>
                <a:cubicBezTo>
                  <a:pt x="2050155" y="490604"/>
                  <a:pt x="2046221" y="494163"/>
                  <a:pt x="2041351" y="501281"/>
                </a:cubicBezTo>
                <a:lnTo>
                  <a:pt x="2040227" y="500719"/>
                </a:lnTo>
                <a:lnTo>
                  <a:pt x="2039665" y="509149"/>
                </a:lnTo>
                <a:cubicBezTo>
                  <a:pt x="2038541" y="509149"/>
                  <a:pt x="2035731" y="508400"/>
                  <a:pt x="2031235" y="506901"/>
                </a:cubicBezTo>
                <a:cubicBezTo>
                  <a:pt x="2028987" y="507276"/>
                  <a:pt x="2027489" y="507463"/>
                  <a:pt x="2026739" y="507463"/>
                </a:cubicBezTo>
                <a:cubicBezTo>
                  <a:pt x="2017373" y="504841"/>
                  <a:pt x="2012877" y="501469"/>
                  <a:pt x="2013252" y="497348"/>
                </a:cubicBezTo>
                <a:cubicBezTo>
                  <a:pt x="2010255" y="497348"/>
                  <a:pt x="2005572" y="490791"/>
                  <a:pt x="1999203" y="477678"/>
                </a:cubicBezTo>
                <a:cubicBezTo>
                  <a:pt x="1998079" y="477678"/>
                  <a:pt x="1996205" y="473932"/>
                  <a:pt x="1993583" y="466439"/>
                </a:cubicBezTo>
                <a:cubicBezTo>
                  <a:pt x="1985715" y="463067"/>
                  <a:pt x="1981781" y="459508"/>
                  <a:pt x="1981781" y="455761"/>
                </a:cubicBezTo>
                <a:lnTo>
                  <a:pt x="1983467" y="455761"/>
                </a:lnTo>
                <a:lnTo>
                  <a:pt x="1983467" y="454075"/>
                </a:lnTo>
                <a:cubicBezTo>
                  <a:pt x="1980470" y="454075"/>
                  <a:pt x="1978971" y="452390"/>
                  <a:pt x="1978971" y="449018"/>
                </a:cubicBezTo>
                <a:lnTo>
                  <a:pt x="1978410" y="449018"/>
                </a:lnTo>
                <a:lnTo>
                  <a:pt x="1978410" y="452951"/>
                </a:lnTo>
                <a:lnTo>
                  <a:pt x="1976724" y="452951"/>
                </a:lnTo>
                <a:cubicBezTo>
                  <a:pt x="1974101" y="449205"/>
                  <a:pt x="1971853" y="445271"/>
                  <a:pt x="1969980" y="441150"/>
                </a:cubicBezTo>
                <a:cubicBezTo>
                  <a:pt x="1968856" y="441150"/>
                  <a:pt x="1968294" y="439839"/>
                  <a:pt x="1968294" y="437216"/>
                </a:cubicBezTo>
                <a:cubicBezTo>
                  <a:pt x="1972415" y="440213"/>
                  <a:pt x="1975600" y="441712"/>
                  <a:pt x="1977847" y="441712"/>
                </a:cubicBezTo>
                <a:cubicBezTo>
                  <a:pt x="1977847" y="440213"/>
                  <a:pt x="1972977" y="437029"/>
                  <a:pt x="1963236" y="432158"/>
                </a:cubicBezTo>
                <a:cubicBezTo>
                  <a:pt x="1960239" y="429536"/>
                  <a:pt x="1957991" y="426351"/>
                  <a:pt x="1956492" y="422605"/>
                </a:cubicBezTo>
                <a:cubicBezTo>
                  <a:pt x="1955743" y="422605"/>
                  <a:pt x="1954994" y="421856"/>
                  <a:pt x="1954245" y="420357"/>
                </a:cubicBezTo>
                <a:cubicBezTo>
                  <a:pt x="1954245" y="419233"/>
                  <a:pt x="1954432" y="418671"/>
                  <a:pt x="1954807" y="418671"/>
                </a:cubicBezTo>
                <a:cubicBezTo>
                  <a:pt x="1964173" y="421668"/>
                  <a:pt x="1970917" y="423729"/>
                  <a:pt x="1975038" y="424853"/>
                </a:cubicBezTo>
                <a:cubicBezTo>
                  <a:pt x="1984779" y="425227"/>
                  <a:pt x="1989649" y="422230"/>
                  <a:pt x="1989649" y="415861"/>
                </a:cubicBezTo>
                <a:cubicBezTo>
                  <a:pt x="1989649" y="414363"/>
                  <a:pt x="1990773" y="412677"/>
                  <a:pt x="1993021" y="410803"/>
                </a:cubicBezTo>
                <a:cubicBezTo>
                  <a:pt x="1994894" y="410803"/>
                  <a:pt x="1996955" y="395443"/>
                  <a:pt x="1999203" y="364721"/>
                </a:cubicBezTo>
                <a:cubicBezTo>
                  <a:pt x="2000326" y="364721"/>
                  <a:pt x="2000889" y="363597"/>
                  <a:pt x="2000889" y="361350"/>
                </a:cubicBezTo>
                <a:cubicBezTo>
                  <a:pt x="2000139" y="359851"/>
                  <a:pt x="1999765" y="357603"/>
                  <a:pt x="1999765" y="354606"/>
                </a:cubicBezTo>
                <a:cubicBezTo>
                  <a:pt x="1999765" y="352358"/>
                  <a:pt x="2000139" y="350485"/>
                  <a:pt x="2000889" y="348986"/>
                </a:cubicBezTo>
                <a:cubicBezTo>
                  <a:pt x="2000889" y="348612"/>
                  <a:pt x="2000514" y="348424"/>
                  <a:pt x="1999765" y="348424"/>
                </a:cubicBezTo>
                <a:cubicBezTo>
                  <a:pt x="2000889" y="336061"/>
                  <a:pt x="2001825" y="327631"/>
                  <a:pt x="2002574" y="323135"/>
                </a:cubicBezTo>
                <a:cubicBezTo>
                  <a:pt x="2002574" y="322761"/>
                  <a:pt x="2002387" y="322573"/>
                  <a:pt x="2002012" y="322573"/>
                </a:cubicBezTo>
                <a:cubicBezTo>
                  <a:pt x="2002762" y="315455"/>
                  <a:pt x="2003136" y="310023"/>
                  <a:pt x="2003136" y="306276"/>
                </a:cubicBezTo>
                <a:cubicBezTo>
                  <a:pt x="2003136" y="295786"/>
                  <a:pt x="2003136" y="288667"/>
                  <a:pt x="2003136" y="284921"/>
                </a:cubicBezTo>
                <a:cubicBezTo>
                  <a:pt x="2003511" y="284921"/>
                  <a:pt x="2003698" y="284734"/>
                  <a:pt x="2003698" y="284359"/>
                </a:cubicBezTo>
                <a:lnTo>
                  <a:pt x="2003136" y="284359"/>
                </a:lnTo>
                <a:cubicBezTo>
                  <a:pt x="1971291" y="318078"/>
                  <a:pt x="1953683" y="341118"/>
                  <a:pt x="1950311" y="353482"/>
                </a:cubicBezTo>
                <a:cubicBezTo>
                  <a:pt x="1944316" y="361350"/>
                  <a:pt x="1941319" y="367157"/>
                  <a:pt x="1941319" y="370903"/>
                </a:cubicBezTo>
                <a:cubicBezTo>
                  <a:pt x="1938697" y="374275"/>
                  <a:pt x="1937198" y="378958"/>
                  <a:pt x="1936823" y="384953"/>
                </a:cubicBezTo>
                <a:cubicBezTo>
                  <a:pt x="1937198" y="387200"/>
                  <a:pt x="1937385" y="389074"/>
                  <a:pt x="1937385" y="390572"/>
                </a:cubicBezTo>
                <a:cubicBezTo>
                  <a:pt x="1932515" y="390947"/>
                  <a:pt x="1929330" y="391134"/>
                  <a:pt x="1927832" y="391134"/>
                </a:cubicBezTo>
                <a:cubicBezTo>
                  <a:pt x="1924460" y="395630"/>
                  <a:pt x="1922399" y="397878"/>
                  <a:pt x="1921650" y="397878"/>
                </a:cubicBezTo>
                <a:cubicBezTo>
                  <a:pt x="1920901" y="397878"/>
                  <a:pt x="1920339" y="396754"/>
                  <a:pt x="1919964" y="394506"/>
                </a:cubicBezTo>
                <a:lnTo>
                  <a:pt x="1917154" y="395630"/>
                </a:lnTo>
                <a:lnTo>
                  <a:pt x="1913221" y="395630"/>
                </a:lnTo>
                <a:cubicBezTo>
                  <a:pt x="1913221" y="396005"/>
                  <a:pt x="1911722" y="400126"/>
                  <a:pt x="1908725" y="407993"/>
                </a:cubicBezTo>
                <a:lnTo>
                  <a:pt x="1907601" y="407993"/>
                </a:lnTo>
                <a:cubicBezTo>
                  <a:pt x="1906477" y="407993"/>
                  <a:pt x="1904416" y="405184"/>
                  <a:pt x="1901419" y="399564"/>
                </a:cubicBezTo>
                <a:cubicBezTo>
                  <a:pt x="1899546" y="398815"/>
                  <a:pt x="1898047" y="395443"/>
                  <a:pt x="1896923" y="389448"/>
                </a:cubicBezTo>
                <a:lnTo>
                  <a:pt x="1897485" y="383267"/>
                </a:lnTo>
                <a:cubicBezTo>
                  <a:pt x="1897860" y="374650"/>
                  <a:pt x="1897673" y="369030"/>
                  <a:pt x="1896923" y="366407"/>
                </a:cubicBezTo>
                <a:cubicBezTo>
                  <a:pt x="1897298" y="364534"/>
                  <a:pt x="1897673" y="361537"/>
                  <a:pt x="1898047" y="357416"/>
                </a:cubicBezTo>
                <a:cubicBezTo>
                  <a:pt x="1899171" y="357416"/>
                  <a:pt x="1899546" y="358165"/>
                  <a:pt x="1899171" y="359664"/>
                </a:cubicBezTo>
                <a:lnTo>
                  <a:pt x="1899733" y="359664"/>
                </a:lnTo>
                <a:cubicBezTo>
                  <a:pt x="1902356" y="347300"/>
                  <a:pt x="1903667" y="340182"/>
                  <a:pt x="1903667" y="338309"/>
                </a:cubicBezTo>
                <a:lnTo>
                  <a:pt x="1904229" y="320325"/>
                </a:lnTo>
                <a:lnTo>
                  <a:pt x="1904791" y="320325"/>
                </a:lnTo>
                <a:lnTo>
                  <a:pt x="1907601" y="322011"/>
                </a:lnTo>
                <a:cubicBezTo>
                  <a:pt x="1908350" y="318640"/>
                  <a:pt x="1908725" y="316204"/>
                  <a:pt x="1908725" y="314706"/>
                </a:cubicBezTo>
                <a:cubicBezTo>
                  <a:pt x="1911722" y="314706"/>
                  <a:pt x="1913408" y="311146"/>
                  <a:pt x="1913782" y="304028"/>
                </a:cubicBezTo>
                <a:cubicBezTo>
                  <a:pt x="1914157" y="301406"/>
                  <a:pt x="1916405" y="299532"/>
                  <a:pt x="1920526" y="298408"/>
                </a:cubicBezTo>
                <a:cubicBezTo>
                  <a:pt x="1921275" y="294662"/>
                  <a:pt x="1921650" y="292227"/>
                  <a:pt x="1921650" y="291103"/>
                </a:cubicBezTo>
                <a:lnTo>
                  <a:pt x="1922774" y="291103"/>
                </a:lnTo>
                <a:cubicBezTo>
                  <a:pt x="1922399" y="302717"/>
                  <a:pt x="1924273" y="313394"/>
                  <a:pt x="1928394" y="323135"/>
                </a:cubicBezTo>
                <a:lnTo>
                  <a:pt x="1929518" y="323135"/>
                </a:lnTo>
                <a:cubicBezTo>
                  <a:pt x="1947501" y="301406"/>
                  <a:pt x="1966421" y="280051"/>
                  <a:pt x="1986277" y="259070"/>
                </a:cubicBezTo>
                <a:cubicBezTo>
                  <a:pt x="1998640" y="245957"/>
                  <a:pt x="2004822" y="237902"/>
                  <a:pt x="2004822" y="234905"/>
                </a:cubicBezTo>
                <a:lnTo>
                  <a:pt x="2003698" y="232095"/>
                </a:lnTo>
                <a:lnTo>
                  <a:pt x="2003698" y="227038"/>
                </a:lnTo>
                <a:lnTo>
                  <a:pt x="2002574" y="227038"/>
                </a:lnTo>
                <a:cubicBezTo>
                  <a:pt x="1996955" y="230409"/>
                  <a:pt x="1987776" y="237340"/>
                  <a:pt x="1975038" y="247831"/>
                </a:cubicBezTo>
                <a:cubicBezTo>
                  <a:pt x="1969043" y="254949"/>
                  <a:pt x="1963986" y="258508"/>
                  <a:pt x="1959864" y="258508"/>
                </a:cubicBezTo>
                <a:lnTo>
                  <a:pt x="1954807" y="258508"/>
                </a:lnTo>
                <a:cubicBezTo>
                  <a:pt x="1942443" y="258134"/>
                  <a:pt x="1934201" y="252514"/>
                  <a:pt x="1930080" y="241649"/>
                </a:cubicBezTo>
                <a:cubicBezTo>
                  <a:pt x="1919964" y="228536"/>
                  <a:pt x="1915094" y="215798"/>
                  <a:pt x="1915468" y="203435"/>
                </a:cubicBezTo>
                <a:cubicBezTo>
                  <a:pt x="1914719" y="203435"/>
                  <a:pt x="1914532" y="201374"/>
                  <a:pt x="1914906" y="197253"/>
                </a:cubicBezTo>
                <a:cubicBezTo>
                  <a:pt x="1914906" y="195380"/>
                  <a:pt x="1918466" y="194256"/>
                  <a:pt x="1925584" y="193881"/>
                </a:cubicBezTo>
                <a:lnTo>
                  <a:pt x="1925584" y="194443"/>
                </a:lnTo>
                <a:lnTo>
                  <a:pt x="1927832" y="193881"/>
                </a:lnTo>
                <a:cubicBezTo>
                  <a:pt x="1932328" y="197253"/>
                  <a:pt x="1936261" y="198939"/>
                  <a:pt x="1939633" y="198939"/>
                </a:cubicBezTo>
                <a:cubicBezTo>
                  <a:pt x="1946751" y="198939"/>
                  <a:pt x="1952559" y="197628"/>
                  <a:pt x="1957055" y="195005"/>
                </a:cubicBezTo>
                <a:cubicBezTo>
                  <a:pt x="1957429" y="195380"/>
                  <a:pt x="1957616" y="195754"/>
                  <a:pt x="1957616" y="196129"/>
                </a:cubicBezTo>
                <a:lnTo>
                  <a:pt x="1990211" y="184889"/>
                </a:lnTo>
                <a:lnTo>
                  <a:pt x="2004822" y="180956"/>
                </a:lnTo>
                <a:cubicBezTo>
                  <a:pt x="2004822" y="176085"/>
                  <a:pt x="2005010" y="173650"/>
                  <a:pt x="2005384" y="173650"/>
                </a:cubicBezTo>
                <a:lnTo>
                  <a:pt x="2004822" y="168592"/>
                </a:lnTo>
                <a:cubicBezTo>
                  <a:pt x="2006321" y="133000"/>
                  <a:pt x="2007445" y="115205"/>
                  <a:pt x="2008194" y="115205"/>
                </a:cubicBezTo>
                <a:cubicBezTo>
                  <a:pt x="2008194" y="114455"/>
                  <a:pt x="2007820" y="114081"/>
                  <a:pt x="2007070" y="114081"/>
                </a:cubicBezTo>
                <a:lnTo>
                  <a:pt x="2011566" y="81486"/>
                </a:lnTo>
                <a:cubicBezTo>
                  <a:pt x="2007820" y="71370"/>
                  <a:pt x="2005946" y="63503"/>
                  <a:pt x="2005946" y="57883"/>
                </a:cubicBezTo>
                <a:cubicBezTo>
                  <a:pt x="2005946" y="51889"/>
                  <a:pt x="2009506" y="49266"/>
                  <a:pt x="2016624" y="50015"/>
                </a:cubicBezTo>
                <a:close/>
                <a:moveTo>
                  <a:pt x="1612478" y="43272"/>
                </a:moveTo>
                <a:cubicBezTo>
                  <a:pt x="1612478" y="44396"/>
                  <a:pt x="1616225" y="47580"/>
                  <a:pt x="1623718" y="52825"/>
                </a:cubicBezTo>
                <a:cubicBezTo>
                  <a:pt x="1630836" y="55448"/>
                  <a:pt x="1634957" y="57321"/>
                  <a:pt x="1636081" y="58445"/>
                </a:cubicBezTo>
                <a:cubicBezTo>
                  <a:pt x="1636081" y="59944"/>
                  <a:pt x="1638329" y="61255"/>
                  <a:pt x="1642825" y="62379"/>
                </a:cubicBezTo>
                <a:cubicBezTo>
                  <a:pt x="1645822" y="66125"/>
                  <a:pt x="1650131" y="70247"/>
                  <a:pt x="1655750" y="74742"/>
                </a:cubicBezTo>
                <a:lnTo>
                  <a:pt x="1659684" y="79800"/>
                </a:lnTo>
                <a:cubicBezTo>
                  <a:pt x="1659684" y="80175"/>
                  <a:pt x="1659497" y="80362"/>
                  <a:pt x="1659122" y="80362"/>
                </a:cubicBezTo>
                <a:cubicBezTo>
                  <a:pt x="1660621" y="81861"/>
                  <a:pt x="1661370" y="86356"/>
                  <a:pt x="1661370" y="93849"/>
                </a:cubicBezTo>
                <a:lnTo>
                  <a:pt x="1660246" y="93849"/>
                </a:lnTo>
                <a:cubicBezTo>
                  <a:pt x="1660246" y="94973"/>
                  <a:pt x="1660621" y="95535"/>
                  <a:pt x="1661370" y="95535"/>
                </a:cubicBezTo>
                <a:cubicBezTo>
                  <a:pt x="1661370" y="95910"/>
                  <a:pt x="1659684" y="102279"/>
                  <a:pt x="1656312" y="114643"/>
                </a:cubicBezTo>
                <a:cubicBezTo>
                  <a:pt x="1657436" y="116516"/>
                  <a:pt x="1657998" y="118014"/>
                  <a:pt x="1657998" y="119138"/>
                </a:cubicBezTo>
                <a:cubicBezTo>
                  <a:pt x="1656500" y="123634"/>
                  <a:pt x="1654626" y="136372"/>
                  <a:pt x="1652378" y="157353"/>
                </a:cubicBezTo>
                <a:lnTo>
                  <a:pt x="1654064" y="175336"/>
                </a:lnTo>
                <a:cubicBezTo>
                  <a:pt x="1673171" y="170465"/>
                  <a:pt x="1682725" y="164846"/>
                  <a:pt x="1682725" y="158477"/>
                </a:cubicBezTo>
                <a:cubicBezTo>
                  <a:pt x="1687595" y="153981"/>
                  <a:pt x="1690031" y="150984"/>
                  <a:pt x="1690031" y="149485"/>
                </a:cubicBezTo>
                <a:cubicBezTo>
                  <a:pt x="1690031" y="147986"/>
                  <a:pt x="1691155" y="147237"/>
                  <a:pt x="1693403" y="147237"/>
                </a:cubicBezTo>
                <a:cubicBezTo>
                  <a:pt x="1694152" y="148736"/>
                  <a:pt x="1695276" y="149485"/>
                  <a:pt x="1696774" y="149485"/>
                </a:cubicBezTo>
                <a:cubicBezTo>
                  <a:pt x="1696774" y="146862"/>
                  <a:pt x="1698460" y="145177"/>
                  <a:pt x="1701832" y="144427"/>
                </a:cubicBezTo>
                <a:cubicBezTo>
                  <a:pt x="1720190" y="153044"/>
                  <a:pt x="1731242" y="157353"/>
                  <a:pt x="1734989" y="157353"/>
                </a:cubicBezTo>
                <a:cubicBezTo>
                  <a:pt x="1736113" y="156603"/>
                  <a:pt x="1736862" y="156229"/>
                  <a:pt x="1737237" y="156229"/>
                </a:cubicBezTo>
                <a:cubicBezTo>
                  <a:pt x="1741358" y="159226"/>
                  <a:pt x="1748851" y="160725"/>
                  <a:pt x="1759716" y="160725"/>
                </a:cubicBezTo>
                <a:cubicBezTo>
                  <a:pt x="1759716" y="162223"/>
                  <a:pt x="1762713" y="167656"/>
                  <a:pt x="1768707" y="177022"/>
                </a:cubicBezTo>
                <a:cubicBezTo>
                  <a:pt x="1768707" y="178520"/>
                  <a:pt x="1766834" y="179644"/>
                  <a:pt x="1763087" y="180394"/>
                </a:cubicBezTo>
                <a:cubicBezTo>
                  <a:pt x="1755969" y="196878"/>
                  <a:pt x="1749413" y="205121"/>
                  <a:pt x="1743418" y="205121"/>
                </a:cubicBezTo>
                <a:cubicBezTo>
                  <a:pt x="1740046" y="207743"/>
                  <a:pt x="1733865" y="209804"/>
                  <a:pt x="1724873" y="211302"/>
                </a:cubicBezTo>
                <a:cubicBezTo>
                  <a:pt x="1724873" y="210178"/>
                  <a:pt x="1724686" y="209616"/>
                  <a:pt x="1724311" y="209616"/>
                </a:cubicBezTo>
                <a:cubicBezTo>
                  <a:pt x="1724311" y="211115"/>
                  <a:pt x="1723749" y="211864"/>
                  <a:pt x="1722625" y="211864"/>
                </a:cubicBezTo>
                <a:lnTo>
                  <a:pt x="1719253" y="211864"/>
                </a:lnTo>
                <a:lnTo>
                  <a:pt x="1715320" y="209616"/>
                </a:lnTo>
                <a:lnTo>
                  <a:pt x="1659122" y="223104"/>
                </a:lnTo>
                <a:cubicBezTo>
                  <a:pt x="1659122" y="224602"/>
                  <a:pt x="1658747" y="225352"/>
                  <a:pt x="1657998" y="225352"/>
                </a:cubicBezTo>
                <a:cubicBezTo>
                  <a:pt x="1658747" y="238090"/>
                  <a:pt x="1664929" y="264128"/>
                  <a:pt x="1676543" y="303466"/>
                </a:cubicBezTo>
                <a:cubicBezTo>
                  <a:pt x="1680290" y="312832"/>
                  <a:pt x="1682350" y="317516"/>
                  <a:pt x="1682725" y="317516"/>
                </a:cubicBezTo>
                <a:cubicBezTo>
                  <a:pt x="1682725" y="316017"/>
                  <a:pt x="1687970" y="305714"/>
                  <a:pt x="1698460" y="286607"/>
                </a:cubicBezTo>
                <a:lnTo>
                  <a:pt x="1697337" y="281549"/>
                </a:lnTo>
                <a:cubicBezTo>
                  <a:pt x="1697337" y="275929"/>
                  <a:pt x="1698086" y="273119"/>
                  <a:pt x="1699584" y="273119"/>
                </a:cubicBezTo>
                <a:lnTo>
                  <a:pt x="1701270" y="273119"/>
                </a:lnTo>
                <a:lnTo>
                  <a:pt x="1705766" y="276491"/>
                </a:lnTo>
                <a:cubicBezTo>
                  <a:pt x="1707265" y="275367"/>
                  <a:pt x="1708014" y="274618"/>
                  <a:pt x="1708014" y="274243"/>
                </a:cubicBezTo>
                <a:lnTo>
                  <a:pt x="1710824" y="274243"/>
                </a:lnTo>
                <a:cubicBezTo>
                  <a:pt x="1714196" y="279114"/>
                  <a:pt x="1718317" y="282486"/>
                  <a:pt x="1723187" y="284359"/>
                </a:cubicBezTo>
                <a:lnTo>
                  <a:pt x="1727683" y="284359"/>
                </a:lnTo>
                <a:lnTo>
                  <a:pt x="1736113" y="295599"/>
                </a:lnTo>
                <a:cubicBezTo>
                  <a:pt x="1737611" y="295599"/>
                  <a:pt x="1743606" y="299907"/>
                  <a:pt x="1754096" y="308524"/>
                </a:cubicBezTo>
                <a:cubicBezTo>
                  <a:pt x="1754096" y="309273"/>
                  <a:pt x="1753534" y="309648"/>
                  <a:pt x="1752410" y="309648"/>
                </a:cubicBezTo>
                <a:lnTo>
                  <a:pt x="1753534" y="320325"/>
                </a:lnTo>
                <a:cubicBezTo>
                  <a:pt x="1749413" y="328193"/>
                  <a:pt x="1739110" y="342055"/>
                  <a:pt x="1722625" y="361912"/>
                </a:cubicBezTo>
                <a:cubicBezTo>
                  <a:pt x="1715882" y="369405"/>
                  <a:pt x="1712697" y="374275"/>
                  <a:pt x="1713072" y="376523"/>
                </a:cubicBezTo>
                <a:cubicBezTo>
                  <a:pt x="1727683" y="399002"/>
                  <a:pt x="1742107" y="416236"/>
                  <a:pt x="1756344" y="428225"/>
                </a:cubicBezTo>
                <a:cubicBezTo>
                  <a:pt x="1766085" y="436467"/>
                  <a:pt x="1776575" y="443960"/>
                  <a:pt x="1787814" y="450704"/>
                </a:cubicBezTo>
                <a:lnTo>
                  <a:pt x="1787814" y="450142"/>
                </a:lnTo>
                <a:cubicBezTo>
                  <a:pt x="1786316" y="421294"/>
                  <a:pt x="1785566" y="403872"/>
                  <a:pt x="1785566" y="397878"/>
                </a:cubicBezTo>
                <a:cubicBezTo>
                  <a:pt x="1785566" y="393007"/>
                  <a:pt x="1786878" y="389448"/>
                  <a:pt x="1789500" y="387200"/>
                </a:cubicBezTo>
                <a:lnTo>
                  <a:pt x="1790624" y="387200"/>
                </a:lnTo>
                <a:cubicBezTo>
                  <a:pt x="1797742" y="392071"/>
                  <a:pt x="1801302" y="401624"/>
                  <a:pt x="1801302" y="415861"/>
                </a:cubicBezTo>
                <a:cubicBezTo>
                  <a:pt x="1808046" y="440963"/>
                  <a:pt x="1814040" y="459321"/>
                  <a:pt x="1819285" y="470935"/>
                </a:cubicBezTo>
                <a:cubicBezTo>
                  <a:pt x="1831274" y="478053"/>
                  <a:pt x="1838579" y="485733"/>
                  <a:pt x="1841202" y="493976"/>
                </a:cubicBezTo>
                <a:cubicBezTo>
                  <a:pt x="1846447" y="501469"/>
                  <a:pt x="1849070" y="507838"/>
                  <a:pt x="1849070" y="513083"/>
                </a:cubicBezTo>
                <a:cubicBezTo>
                  <a:pt x="1846822" y="513083"/>
                  <a:pt x="1844574" y="519452"/>
                  <a:pt x="1842326" y="532190"/>
                </a:cubicBezTo>
                <a:cubicBezTo>
                  <a:pt x="1829588" y="537810"/>
                  <a:pt x="1823219" y="540807"/>
                  <a:pt x="1823219" y="541182"/>
                </a:cubicBezTo>
                <a:cubicBezTo>
                  <a:pt x="1823219" y="543804"/>
                  <a:pt x="1821908" y="545115"/>
                  <a:pt x="1819285" y="545115"/>
                </a:cubicBezTo>
                <a:cubicBezTo>
                  <a:pt x="1817786" y="545115"/>
                  <a:pt x="1816100" y="545865"/>
                  <a:pt x="1814227" y="547363"/>
                </a:cubicBezTo>
                <a:cubicBezTo>
                  <a:pt x="1807109" y="547363"/>
                  <a:pt x="1794558" y="543804"/>
                  <a:pt x="1776575" y="536686"/>
                </a:cubicBezTo>
                <a:lnTo>
                  <a:pt x="1774889" y="533876"/>
                </a:lnTo>
                <a:cubicBezTo>
                  <a:pt x="1774140" y="535375"/>
                  <a:pt x="1773016" y="536124"/>
                  <a:pt x="1771517" y="536124"/>
                </a:cubicBezTo>
                <a:cubicBezTo>
                  <a:pt x="1760278" y="527132"/>
                  <a:pt x="1748476" y="517204"/>
                  <a:pt x="1736113" y="506339"/>
                </a:cubicBezTo>
                <a:cubicBezTo>
                  <a:pt x="1735363" y="506339"/>
                  <a:pt x="1733115" y="503529"/>
                  <a:pt x="1729369" y="497910"/>
                </a:cubicBezTo>
                <a:cubicBezTo>
                  <a:pt x="1726746" y="497910"/>
                  <a:pt x="1716818" y="487232"/>
                  <a:pt x="1699584" y="465877"/>
                </a:cubicBezTo>
                <a:cubicBezTo>
                  <a:pt x="1691342" y="453888"/>
                  <a:pt x="1681788" y="438153"/>
                  <a:pt x="1670924" y="418671"/>
                </a:cubicBezTo>
                <a:lnTo>
                  <a:pt x="1670362" y="418671"/>
                </a:lnTo>
                <a:lnTo>
                  <a:pt x="1661370" y="427101"/>
                </a:lnTo>
                <a:lnTo>
                  <a:pt x="1660246" y="427101"/>
                </a:lnTo>
                <a:lnTo>
                  <a:pt x="1659684" y="423729"/>
                </a:lnTo>
                <a:cubicBezTo>
                  <a:pt x="1655563" y="425977"/>
                  <a:pt x="1649381" y="429161"/>
                  <a:pt x="1641139" y="433282"/>
                </a:cubicBezTo>
                <a:lnTo>
                  <a:pt x="1618098" y="452951"/>
                </a:lnTo>
                <a:cubicBezTo>
                  <a:pt x="1614726" y="457073"/>
                  <a:pt x="1606296" y="463816"/>
                  <a:pt x="1592809" y="473183"/>
                </a:cubicBezTo>
                <a:lnTo>
                  <a:pt x="1590561" y="473183"/>
                </a:lnTo>
                <a:lnTo>
                  <a:pt x="1591685" y="471497"/>
                </a:lnTo>
                <a:cubicBezTo>
                  <a:pt x="1590936" y="471497"/>
                  <a:pt x="1590186" y="470747"/>
                  <a:pt x="1589437" y="469249"/>
                </a:cubicBezTo>
                <a:lnTo>
                  <a:pt x="1586627" y="470373"/>
                </a:lnTo>
                <a:cubicBezTo>
                  <a:pt x="1585878" y="470373"/>
                  <a:pt x="1585503" y="469998"/>
                  <a:pt x="1585503" y="469249"/>
                </a:cubicBezTo>
                <a:cubicBezTo>
                  <a:pt x="1606858" y="448643"/>
                  <a:pt x="1621470" y="431596"/>
                  <a:pt x="1629337" y="418109"/>
                </a:cubicBezTo>
                <a:cubicBezTo>
                  <a:pt x="1637205" y="407993"/>
                  <a:pt x="1644511" y="395630"/>
                  <a:pt x="1651255" y="381019"/>
                </a:cubicBezTo>
                <a:cubicBezTo>
                  <a:pt x="1640764" y="357041"/>
                  <a:pt x="1631960" y="331752"/>
                  <a:pt x="1624842" y="305152"/>
                </a:cubicBezTo>
                <a:cubicBezTo>
                  <a:pt x="1618098" y="289042"/>
                  <a:pt x="1611729" y="266563"/>
                  <a:pt x="1605735" y="237715"/>
                </a:cubicBezTo>
                <a:lnTo>
                  <a:pt x="1604611" y="237715"/>
                </a:lnTo>
                <a:cubicBezTo>
                  <a:pt x="1597118" y="239963"/>
                  <a:pt x="1592247" y="241087"/>
                  <a:pt x="1589999" y="241087"/>
                </a:cubicBezTo>
                <a:cubicBezTo>
                  <a:pt x="1589999" y="242960"/>
                  <a:pt x="1584192" y="245583"/>
                  <a:pt x="1572578" y="248955"/>
                </a:cubicBezTo>
                <a:cubicBezTo>
                  <a:pt x="1558716" y="255324"/>
                  <a:pt x="1548226" y="260381"/>
                  <a:pt x="1541107" y="264128"/>
                </a:cubicBezTo>
                <a:cubicBezTo>
                  <a:pt x="1537361" y="277241"/>
                  <a:pt x="1535488" y="290915"/>
                  <a:pt x="1535488" y="305152"/>
                </a:cubicBezTo>
                <a:cubicBezTo>
                  <a:pt x="1546352" y="298408"/>
                  <a:pt x="1562650" y="287544"/>
                  <a:pt x="1584380" y="272558"/>
                </a:cubicBezTo>
                <a:cubicBezTo>
                  <a:pt x="1585129" y="272558"/>
                  <a:pt x="1585503" y="272745"/>
                  <a:pt x="1585503" y="273119"/>
                </a:cubicBezTo>
                <a:cubicBezTo>
                  <a:pt x="1584754" y="274243"/>
                  <a:pt x="1584380" y="276304"/>
                  <a:pt x="1584380" y="279301"/>
                </a:cubicBezTo>
                <a:cubicBezTo>
                  <a:pt x="1584380" y="281924"/>
                  <a:pt x="1584754" y="283610"/>
                  <a:pt x="1585503" y="284359"/>
                </a:cubicBezTo>
                <a:cubicBezTo>
                  <a:pt x="1583630" y="289604"/>
                  <a:pt x="1574076" y="297846"/>
                  <a:pt x="1556843" y="309086"/>
                </a:cubicBezTo>
                <a:cubicBezTo>
                  <a:pt x="1546727" y="315080"/>
                  <a:pt x="1538672" y="321262"/>
                  <a:pt x="1532678" y="327631"/>
                </a:cubicBezTo>
                <a:cubicBezTo>
                  <a:pt x="1532678" y="329130"/>
                  <a:pt x="1533427" y="330441"/>
                  <a:pt x="1534926" y="331565"/>
                </a:cubicBezTo>
                <a:cubicBezTo>
                  <a:pt x="1532678" y="336435"/>
                  <a:pt x="1531554" y="350297"/>
                  <a:pt x="1531554" y="373151"/>
                </a:cubicBezTo>
                <a:lnTo>
                  <a:pt x="1530992" y="373151"/>
                </a:lnTo>
                <a:lnTo>
                  <a:pt x="1531554" y="374275"/>
                </a:lnTo>
                <a:lnTo>
                  <a:pt x="1530992" y="381019"/>
                </a:lnTo>
                <a:lnTo>
                  <a:pt x="1531554" y="388324"/>
                </a:lnTo>
                <a:cubicBezTo>
                  <a:pt x="1531179" y="398815"/>
                  <a:pt x="1530992" y="407244"/>
                  <a:pt x="1530992" y="413613"/>
                </a:cubicBezTo>
                <a:cubicBezTo>
                  <a:pt x="1530992" y="413988"/>
                  <a:pt x="1530617" y="414737"/>
                  <a:pt x="1529868" y="415861"/>
                </a:cubicBezTo>
                <a:lnTo>
                  <a:pt x="1530992" y="416985"/>
                </a:lnTo>
                <a:cubicBezTo>
                  <a:pt x="1527620" y="443585"/>
                  <a:pt x="1524248" y="459695"/>
                  <a:pt x="1520876" y="465315"/>
                </a:cubicBezTo>
                <a:cubicBezTo>
                  <a:pt x="1519003" y="470560"/>
                  <a:pt x="1516755" y="480301"/>
                  <a:pt x="1514133" y="494538"/>
                </a:cubicBezTo>
                <a:cubicBezTo>
                  <a:pt x="1499896" y="494538"/>
                  <a:pt x="1490530" y="498284"/>
                  <a:pt x="1486034" y="505777"/>
                </a:cubicBezTo>
                <a:cubicBezTo>
                  <a:pt x="1482662" y="505777"/>
                  <a:pt x="1480976" y="506714"/>
                  <a:pt x="1480976" y="508587"/>
                </a:cubicBezTo>
                <a:lnTo>
                  <a:pt x="1476480" y="508587"/>
                </a:lnTo>
                <a:cubicBezTo>
                  <a:pt x="1475356" y="508587"/>
                  <a:pt x="1474794" y="507650"/>
                  <a:pt x="1474794" y="505777"/>
                </a:cubicBezTo>
                <a:lnTo>
                  <a:pt x="1469175" y="505777"/>
                </a:lnTo>
                <a:cubicBezTo>
                  <a:pt x="1469175" y="501656"/>
                  <a:pt x="1467301" y="499595"/>
                  <a:pt x="1463555" y="499595"/>
                </a:cubicBezTo>
                <a:lnTo>
                  <a:pt x="1464679" y="496786"/>
                </a:lnTo>
                <a:cubicBezTo>
                  <a:pt x="1464679" y="494912"/>
                  <a:pt x="1462243" y="491728"/>
                  <a:pt x="1457373" y="487232"/>
                </a:cubicBezTo>
                <a:lnTo>
                  <a:pt x="1459621" y="483860"/>
                </a:lnTo>
                <a:cubicBezTo>
                  <a:pt x="1445010" y="474119"/>
                  <a:pt x="1437704" y="468687"/>
                  <a:pt x="1437704" y="467563"/>
                </a:cubicBezTo>
                <a:cubicBezTo>
                  <a:pt x="1437329" y="467563"/>
                  <a:pt x="1437142" y="467937"/>
                  <a:pt x="1437142" y="468687"/>
                </a:cubicBezTo>
                <a:cubicBezTo>
                  <a:pt x="1434894" y="466439"/>
                  <a:pt x="1429087" y="463629"/>
                  <a:pt x="1419721" y="460257"/>
                </a:cubicBezTo>
                <a:cubicBezTo>
                  <a:pt x="1417473" y="455387"/>
                  <a:pt x="1414663" y="452951"/>
                  <a:pt x="1411291" y="452951"/>
                </a:cubicBezTo>
                <a:lnTo>
                  <a:pt x="1411291" y="451266"/>
                </a:lnTo>
                <a:lnTo>
                  <a:pt x="1411853" y="450142"/>
                </a:lnTo>
                <a:lnTo>
                  <a:pt x="1411291" y="445646"/>
                </a:lnTo>
                <a:lnTo>
                  <a:pt x="1413539" y="440588"/>
                </a:lnTo>
                <a:cubicBezTo>
                  <a:pt x="1412415" y="436092"/>
                  <a:pt x="1410729" y="433657"/>
                  <a:pt x="1408481" y="433282"/>
                </a:cubicBezTo>
                <a:lnTo>
                  <a:pt x="1408481" y="429911"/>
                </a:lnTo>
                <a:cubicBezTo>
                  <a:pt x="1413726" y="432533"/>
                  <a:pt x="1423467" y="434968"/>
                  <a:pt x="1437704" y="437216"/>
                </a:cubicBezTo>
                <a:cubicBezTo>
                  <a:pt x="1439202" y="437216"/>
                  <a:pt x="1439952" y="437029"/>
                  <a:pt x="1439952" y="436654"/>
                </a:cubicBezTo>
                <a:cubicBezTo>
                  <a:pt x="1445946" y="437778"/>
                  <a:pt x="1452503" y="438340"/>
                  <a:pt x="1459621" y="438340"/>
                </a:cubicBezTo>
                <a:cubicBezTo>
                  <a:pt x="1474232" y="438340"/>
                  <a:pt x="1481538" y="434594"/>
                  <a:pt x="1481538" y="427101"/>
                </a:cubicBezTo>
                <a:cubicBezTo>
                  <a:pt x="1483037" y="421106"/>
                  <a:pt x="1486221" y="400500"/>
                  <a:pt x="1491092" y="365283"/>
                </a:cubicBezTo>
                <a:cubicBezTo>
                  <a:pt x="1489968" y="364159"/>
                  <a:pt x="1489406" y="363410"/>
                  <a:pt x="1489406" y="363036"/>
                </a:cubicBezTo>
                <a:cubicBezTo>
                  <a:pt x="1481163" y="372027"/>
                  <a:pt x="1469362" y="382705"/>
                  <a:pt x="1454001" y="395068"/>
                </a:cubicBezTo>
                <a:cubicBezTo>
                  <a:pt x="1452503" y="399564"/>
                  <a:pt x="1442012" y="409305"/>
                  <a:pt x="1422531" y="424291"/>
                </a:cubicBezTo>
                <a:cubicBezTo>
                  <a:pt x="1419159" y="424291"/>
                  <a:pt x="1414476" y="425415"/>
                  <a:pt x="1408481" y="427663"/>
                </a:cubicBezTo>
                <a:cubicBezTo>
                  <a:pt x="1405859" y="427288"/>
                  <a:pt x="1403049" y="427101"/>
                  <a:pt x="1400052" y="427101"/>
                </a:cubicBezTo>
                <a:cubicBezTo>
                  <a:pt x="1400052" y="424853"/>
                  <a:pt x="1395931" y="422979"/>
                  <a:pt x="1387688" y="421481"/>
                </a:cubicBezTo>
                <a:cubicBezTo>
                  <a:pt x="1387688" y="419608"/>
                  <a:pt x="1386002" y="417547"/>
                  <a:pt x="1382630" y="415299"/>
                </a:cubicBezTo>
                <a:lnTo>
                  <a:pt x="1382630" y="406870"/>
                </a:lnTo>
                <a:lnTo>
                  <a:pt x="1384878" y="406308"/>
                </a:lnTo>
                <a:lnTo>
                  <a:pt x="1384316" y="404622"/>
                </a:lnTo>
                <a:cubicBezTo>
                  <a:pt x="1384316" y="402748"/>
                  <a:pt x="1384504" y="401812"/>
                  <a:pt x="1384878" y="401812"/>
                </a:cubicBezTo>
                <a:cubicBezTo>
                  <a:pt x="1383380" y="399939"/>
                  <a:pt x="1382630" y="397129"/>
                  <a:pt x="1382630" y="393382"/>
                </a:cubicBezTo>
                <a:lnTo>
                  <a:pt x="1390498" y="394506"/>
                </a:lnTo>
                <a:cubicBezTo>
                  <a:pt x="1410355" y="384016"/>
                  <a:pt x="1429836" y="371278"/>
                  <a:pt x="1448944" y="356292"/>
                </a:cubicBezTo>
                <a:lnTo>
                  <a:pt x="1495026" y="328755"/>
                </a:lnTo>
                <a:cubicBezTo>
                  <a:pt x="1495026" y="319014"/>
                  <a:pt x="1495775" y="304965"/>
                  <a:pt x="1497273" y="286607"/>
                </a:cubicBezTo>
                <a:lnTo>
                  <a:pt x="1496150" y="286607"/>
                </a:lnTo>
                <a:cubicBezTo>
                  <a:pt x="1493527" y="290353"/>
                  <a:pt x="1490530" y="292601"/>
                  <a:pt x="1487158" y="293351"/>
                </a:cubicBezTo>
                <a:lnTo>
                  <a:pt x="1457373" y="312458"/>
                </a:lnTo>
                <a:cubicBezTo>
                  <a:pt x="1454750" y="312458"/>
                  <a:pt x="1446883" y="316766"/>
                  <a:pt x="1433770" y="325383"/>
                </a:cubicBezTo>
                <a:cubicBezTo>
                  <a:pt x="1414663" y="334375"/>
                  <a:pt x="1400988" y="338871"/>
                  <a:pt x="1392746" y="338871"/>
                </a:cubicBezTo>
                <a:cubicBezTo>
                  <a:pt x="1388625" y="334000"/>
                  <a:pt x="1383192" y="329130"/>
                  <a:pt x="1376449" y="324259"/>
                </a:cubicBezTo>
                <a:cubicBezTo>
                  <a:pt x="1376449" y="322386"/>
                  <a:pt x="1372889" y="319014"/>
                  <a:pt x="1365771" y="314144"/>
                </a:cubicBezTo>
                <a:cubicBezTo>
                  <a:pt x="1365771" y="307775"/>
                  <a:pt x="1365396" y="304590"/>
                  <a:pt x="1364647" y="304590"/>
                </a:cubicBezTo>
                <a:cubicBezTo>
                  <a:pt x="1365022" y="300469"/>
                  <a:pt x="1365209" y="297659"/>
                  <a:pt x="1365209" y="296160"/>
                </a:cubicBezTo>
                <a:lnTo>
                  <a:pt x="1359028" y="288855"/>
                </a:lnTo>
                <a:cubicBezTo>
                  <a:pt x="1359028" y="286982"/>
                  <a:pt x="1360151" y="286045"/>
                  <a:pt x="1362399" y="286045"/>
                </a:cubicBezTo>
                <a:lnTo>
                  <a:pt x="1381506" y="291103"/>
                </a:lnTo>
                <a:cubicBezTo>
                  <a:pt x="1389374" y="291103"/>
                  <a:pt x="1418597" y="277990"/>
                  <a:pt x="1469175" y="251764"/>
                </a:cubicBezTo>
                <a:cubicBezTo>
                  <a:pt x="1478166" y="248393"/>
                  <a:pt x="1487345" y="243897"/>
                  <a:pt x="1496711" y="238277"/>
                </a:cubicBezTo>
                <a:cubicBezTo>
                  <a:pt x="1496711" y="231159"/>
                  <a:pt x="1490342" y="225539"/>
                  <a:pt x="1477604" y="221418"/>
                </a:cubicBezTo>
                <a:cubicBezTo>
                  <a:pt x="1476855" y="218795"/>
                  <a:pt x="1476480" y="216735"/>
                  <a:pt x="1476480" y="215236"/>
                </a:cubicBezTo>
                <a:cubicBezTo>
                  <a:pt x="1477229" y="212614"/>
                  <a:pt x="1477604" y="210553"/>
                  <a:pt x="1477604" y="209054"/>
                </a:cubicBezTo>
                <a:cubicBezTo>
                  <a:pt x="1476855" y="209054"/>
                  <a:pt x="1476480" y="207930"/>
                  <a:pt x="1476480" y="205683"/>
                </a:cubicBezTo>
                <a:cubicBezTo>
                  <a:pt x="1476480" y="204559"/>
                  <a:pt x="1483411" y="202873"/>
                  <a:pt x="1497273" y="200625"/>
                </a:cubicBezTo>
                <a:cubicBezTo>
                  <a:pt x="1503642" y="200625"/>
                  <a:pt x="1508325" y="202123"/>
                  <a:pt x="1511323" y="205121"/>
                </a:cubicBezTo>
                <a:cubicBezTo>
                  <a:pt x="1515069" y="204371"/>
                  <a:pt x="1518066" y="203997"/>
                  <a:pt x="1520314" y="203997"/>
                </a:cubicBezTo>
                <a:cubicBezTo>
                  <a:pt x="1535300" y="206994"/>
                  <a:pt x="1542793" y="210740"/>
                  <a:pt x="1542793" y="215236"/>
                </a:cubicBezTo>
                <a:cubicBezTo>
                  <a:pt x="1542793" y="216735"/>
                  <a:pt x="1543168" y="217484"/>
                  <a:pt x="1543917" y="217484"/>
                </a:cubicBezTo>
                <a:lnTo>
                  <a:pt x="1601239" y="196129"/>
                </a:lnTo>
                <a:lnTo>
                  <a:pt x="1599553" y="172526"/>
                </a:lnTo>
                <a:lnTo>
                  <a:pt x="1600677" y="170840"/>
                </a:lnTo>
                <a:cubicBezTo>
                  <a:pt x="1598429" y="160725"/>
                  <a:pt x="1597305" y="154917"/>
                  <a:pt x="1597305" y="153419"/>
                </a:cubicBezTo>
                <a:lnTo>
                  <a:pt x="1598429" y="153419"/>
                </a:lnTo>
                <a:cubicBezTo>
                  <a:pt x="1598429" y="152670"/>
                  <a:pt x="1598054" y="152295"/>
                  <a:pt x="1597305" y="152295"/>
                </a:cubicBezTo>
                <a:lnTo>
                  <a:pt x="1600677" y="118014"/>
                </a:lnTo>
                <a:lnTo>
                  <a:pt x="1595057" y="84858"/>
                </a:lnTo>
                <a:cubicBezTo>
                  <a:pt x="1597305" y="75866"/>
                  <a:pt x="1598429" y="69497"/>
                  <a:pt x="1598429" y="65751"/>
                </a:cubicBezTo>
                <a:cubicBezTo>
                  <a:pt x="1598429" y="63503"/>
                  <a:pt x="1597492" y="61442"/>
                  <a:pt x="1595619" y="59569"/>
                </a:cubicBezTo>
                <a:cubicBezTo>
                  <a:pt x="1597492" y="59569"/>
                  <a:pt x="1599365" y="57321"/>
                  <a:pt x="1601239" y="52825"/>
                </a:cubicBezTo>
                <a:cubicBezTo>
                  <a:pt x="1600115" y="50952"/>
                  <a:pt x="1599553" y="49453"/>
                  <a:pt x="1599553" y="48330"/>
                </a:cubicBezTo>
                <a:cubicBezTo>
                  <a:pt x="1600302" y="48330"/>
                  <a:pt x="1601988" y="47018"/>
                  <a:pt x="1604611" y="44396"/>
                </a:cubicBezTo>
                <a:cubicBezTo>
                  <a:pt x="1605360" y="44396"/>
                  <a:pt x="1605735" y="44583"/>
                  <a:pt x="1605735" y="44958"/>
                </a:cubicBezTo>
                <a:cubicBezTo>
                  <a:pt x="1608357" y="43834"/>
                  <a:pt x="1610605" y="43272"/>
                  <a:pt x="1612478" y="43272"/>
                </a:cubicBezTo>
                <a:close/>
                <a:moveTo>
                  <a:pt x="1088098" y="25289"/>
                </a:moveTo>
                <a:cubicBezTo>
                  <a:pt x="1091845" y="26038"/>
                  <a:pt x="1095591" y="27911"/>
                  <a:pt x="1099338" y="30908"/>
                </a:cubicBezTo>
                <a:lnTo>
                  <a:pt x="1101586" y="29222"/>
                </a:lnTo>
                <a:lnTo>
                  <a:pt x="1102148" y="29222"/>
                </a:lnTo>
                <a:cubicBezTo>
                  <a:pt x="1105145" y="33344"/>
                  <a:pt x="1109828" y="35404"/>
                  <a:pt x="1116197" y="35404"/>
                </a:cubicBezTo>
                <a:cubicBezTo>
                  <a:pt x="1116197" y="37277"/>
                  <a:pt x="1119569" y="39151"/>
                  <a:pt x="1126313" y="41024"/>
                </a:cubicBezTo>
                <a:lnTo>
                  <a:pt x="1126313" y="42148"/>
                </a:lnTo>
                <a:cubicBezTo>
                  <a:pt x="1123690" y="42148"/>
                  <a:pt x="1121255" y="51514"/>
                  <a:pt x="1119007" y="70247"/>
                </a:cubicBezTo>
                <a:cubicBezTo>
                  <a:pt x="1115635" y="70247"/>
                  <a:pt x="1113762" y="80549"/>
                  <a:pt x="1113387" y="101155"/>
                </a:cubicBezTo>
                <a:cubicBezTo>
                  <a:pt x="1114511" y="101155"/>
                  <a:pt x="1118632" y="104902"/>
                  <a:pt x="1125751" y="112395"/>
                </a:cubicBezTo>
                <a:cubicBezTo>
                  <a:pt x="1130996" y="115017"/>
                  <a:pt x="1135304" y="116328"/>
                  <a:pt x="1138676" y="116328"/>
                </a:cubicBezTo>
                <a:cubicBezTo>
                  <a:pt x="1143547" y="114830"/>
                  <a:pt x="1146357" y="114081"/>
                  <a:pt x="1147106" y="114081"/>
                </a:cubicBezTo>
                <a:lnTo>
                  <a:pt x="1147106" y="115766"/>
                </a:lnTo>
                <a:lnTo>
                  <a:pt x="1148792" y="114081"/>
                </a:lnTo>
                <a:cubicBezTo>
                  <a:pt x="1149916" y="114081"/>
                  <a:pt x="1151602" y="117078"/>
                  <a:pt x="1153849" y="123072"/>
                </a:cubicBezTo>
                <a:lnTo>
                  <a:pt x="1155535" y="121948"/>
                </a:lnTo>
                <a:cubicBezTo>
                  <a:pt x="1158907" y="128317"/>
                  <a:pt x="1167150" y="132626"/>
                  <a:pt x="1180262" y="134874"/>
                </a:cubicBezTo>
                <a:cubicBezTo>
                  <a:pt x="1187755" y="140119"/>
                  <a:pt x="1193937" y="149860"/>
                  <a:pt x="1198808" y="164096"/>
                </a:cubicBezTo>
                <a:lnTo>
                  <a:pt x="1197683" y="164096"/>
                </a:lnTo>
                <a:lnTo>
                  <a:pt x="1198808" y="166344"/>
                </a:lnTo>
                <a:cubicBezTo>
                  <a:pt x="1198808" y="173463"/>
                  <a:pt x="1195061" y="177022"/>
                  <a:pt x="1187568" y="177022"/>
                </a:cubicBezTo>
                <a:cubicBezTo>
                  <a:pt x="1187568" y="177771"/>
                  <a:pt x="1183072" y="178520"/>
                  <a:pt x="1174081" y="179270"/>
                </a:cubicBezTo>
                <a:cubicBezTo>
                  <a:pt x="1172956" y="178520"/>
                  <a:pt x="1172395" y="177584"/>
                  <a:pt x="1172395" y="176460"/>
                </a:cubicBezTo>
                <a:cubicBezTo>
                  <a:pt x="1169023" y="176460"/>
                  <a:pt x="1166213" y="177022"/>
                  <a:pt x="1163965" y="178146"/>
                </a:cubicBezTo>
                <a:lnTo>
                  <a:pt x="1157783" y="178146"/>
                </a:lnTo>
                <a:cubicBezTo>
                  <a:pt x="1154786" y="174399"/>
                  <a:pt x="1149166" y="169716"/>
                  <a:pt x="1140924" y="164096"/>
                </a:cubicBezTo>
                <a:lnTo>
                  <a:pt x="1135304" y="164096"/>
                </a:lnTo>
                <a:cubicBezTo>
                  <a:pt x="1118820" y="164096"/>
                  <a:pt x="1110577" y="166719"/>
                  <a:pt x="1110577" y="171964"/>
                </a:cubicBezTo>
                <a:cubicBezTo>
                  <a:pt x="1109454" y="171964"/>
                  <a:pt x="1108891" y="172151"/>
                  <a:pt x="1108891" y="172526"/>
                </a:cubicBezTo>
                <a:cubicBezTo>
                  <a:pt x="1106643" y="187137"/>
                  <a:pt x="1105520" y="199126"/>
                  <a:pt x="1105520" y="208492"/>
                </a:cubicBezTo>
                <a:cubicBezTo>
                  <a:pt x="1102897" y="219357"/>
                  <a:pt x="1101586" y="227787"/>
                  <a:pt x="1101586" y="233781"/>
                </a:cubicBezTo>
                <a:lnTo>
                  <a:pt x="1102148" y="236029"/>
                </a:lnTo>
                <a:cubicBezTo>
                  <a:pt x="1099900" y="245770"/>
                  <a:pt x="1098776" y="251015"/>
                  <a:pt x="1098776" y="251764"/>
                </a:cubicBezTo>
                <a:lnTo>
                  <a:pt x="1099338" y="259070"/>
                </a:lnTo>
                <a:lnTo>
                  <a:pt x="1098214" y="264690"/>
                </a:lnTo>
                <a:cubicBezTo>
                  <a:pt x="1111701" y="262442"/>
                  <a:pt x="1118445" y="259819"/>
                  <a:pt x="1118445" y="256822"/>
                </a:cubicBezTo>
                <a:lnTo>
                  <a:pt x="1120693" y="255136"/>
                </a:lnTo>
                <a:lnTo>
                  <a:pt x="1124627" y="255136"/>
                </a:lnTo>
                <a:cubicBezTo>
                  <a:pt x="1124627" y="252888"/>
                  <a:pt x="1130996" y="249704"/>
                  <a:pt x="1143734" y="245583"/>
                </a:cubicBezTo>
                <a:cubicBezTo>
                  <a:pt x="1149728" y="249329"/>
                  <a:pt x="1152725" y="253263"/>
                  <a:pt x="1152725" y="257384"/>
                </a:cubicBezTo>
                <a:cubicBezTo>
                  <a:pt x="1155348" y="258134"/>
                  <a:pt x="1161530" y="259257"/>
                  <a:pt x="1171271" y="260756"/>
                </a:cubicBezTo>
                <a:lnTo>
                  <a:pt x="1171271" y="264128"/>
                </a:lnTo>
                <a:lnTo>
                  <a:pt x="1174642" y="273119"/>
                </a:lnTo>
                <a:lnTo>
                  <a:pt x="1174642" y="275367"/>
                </a:lnTo>
                <a:lnTo>
                  <a:pt x="1173519" y="277053"/>
                </a:lnTo>
                <a:cubicBezTo>
                  <a:pt x="1175392" y="278927"/>
                  <a:pt x="1176329" y="280238"/>
                  <a:pt x="1176329" y="280987"/>
                </a:cubicBezTo>
                <a:cubicBezTo>
                  <a:pt x="1176329" y="291103"/>
                  <a:pt x="1166775" y="300469"/>
                  <a:pt x="1147668" y="309086"/>
                </a:cubicBezTo>
                <a:cubicBezTo>
                  <a:pt x="1133431" y="318452"/>
                  <a:pt x="1124814" y="323135"/>
                  <a:pt x="1121817" y="323135"/>
                </a:cubicBezTo>
                <a:lnTo>
                  <a:pt x="1121255" y="320887"/>
                </a:lnTo>
                <a:lnTo>
                  <a:pt x="1121817" y="319201"/>
                </a:lnTo>
                <a:lnTo>
                  <a:pt x="1121255" y="319201"/>
                </a:lnTo>
                <a:cubicBezTo>
                  <a:pt x="1107018" y="328193"/>
                  <a:pt x="1099900" y="332876"/>
                  <a:pt x="1099900" y="333251"/>
                </a:cubicBezTo>
                <a:cubicBezTo>
                  <a:pt x="1096528" y="333251"/>
                  <a:pt x="1094093" y="335686"/>
                  <a:pt x="1092594" y="340557"/>
                </a:cubicBezTo>
                <a:cubicBezTo>
                  <a:pt x="1092219" y="348050"/>
                  <a:pt x="1092781" y="355917"/>
                  <a:pt x="1094280" y="364159"/>
                </a:cubicBezTo>
                <a:cubicBezTo>
                  <a:pt x="1095779" y="363036"/>
                  <a:pt x="1097090" y="362474"/>
                  <a:pt x="1098214" y="362474"/>
                </a:cubicBezTo>
                <a:cubicBezTo>
                  <a:pt x="1098963" y="376336"/>
                  <a:pt x="1101024" y="383267"/>
                  <a:pt x="1104396" y="383267"/>
                </a:cubicBezTo>
                <a:cubicBezTo>
                  <a:pt x="1104396" y="384765"/>
                  <a:pt x="1104583" y="386264"/>
                  <a:pt x="1104958" y="387762"/>
                </a:cubicBezTo>
                <a:lnTo>
                  <a:pt x="1103834" y="391134"/>
                </a:lnTo>
                <a:cubicBezTo>
                  <a:pt x="1104208" y="391134"/>
                  <a:pt x="1104958" y="394131"/>
                  <a:pt x="1106082" y="400126"/>
                </a:cubicBezTo>
                <a:cubicBezTo>
                  <a:pt x="1111701" y="399751"/>
                  <a:pt x="1115260" y="399751"/>
                  <a:pt x="1116759" y="400126"/>
                </a:cubicBezTo>
                <a:lnTo>
                  <a:pt x="1116759" y="400688"/>
                </a:lnTo>
                <a:cubicBezTo>
                  <a:pt x="1119756" y="399564"/>
                  <a:pt x="1123690" y="398440"/>
                  <a:pt x="1128561" y="397316"/>
                </a:cubicBezTo>
                <a:lnTo>
                  <a:pt x="1133618" y="400126"/>
                </a:lnTo>
                <a:cubicBezTo>
                  <a:pt x="1133618" y="398253"/>
                  <a:pt x="1134368" y="396754"/>
                  <a:pt x="1135866" y="395630"/>
                </a:cubicBezTo>
                <a:cubicBezTo>
                  <a:pt x="1137739" y="395630"/>
                  <a:pt x="1139238" y="396192"/>
                  <a:pt x="1140362" y="397316"/>
                </a:cubicBezTo>
                <a:cubicBezTo>
                  <a:pt x="1140737" y="397316"/>
                  <a:pt x="1142048" y="396005"/>
                  <a:pt x="1144296" y="393382"/>
                </a:cubicBezTo>
                <a:cubicBezTo>
                  <a:pt x="1146544" y="394506"/>
                  <a:pt x="1148604" y="395255"/>
                  <a:pt x="1150477" y="395630"/>
                </a:cubicBezTo>
                <a:cubicBezTo>
                  <a:pt x="1153100" y="394131"/>
                  <a:pt x="1154411" y="392633"/>
                  <a:pt x="1154411" y="391134"/>
                </a:cubicBezTo>
                <a:lnTo>
                  <a:pt x="1153849" y="389448"/>
                </a:lnTo>
                <a:cubicBezTo>
                  <a:pt x="1153849" y="386076"/>
                  <a:pt x="1154411" y="384391"/>
                  <a:pt x="1155535" y="384391"/>
                </a:cubicBezTo>
                <a:cubicBezTo>
                  <a:pt x="1157783" y="386264"/>
                  <a:pt x="1160968" y="387762"/>
                  <a:pt x="1165089" y="388886"/>
                </a:cubicBezTo>
                <a:cubicBezTo>
                  <a:pt x="1173331" y="384016"/>
                  <a:pt x="1178389" y="381581"/>
                  <a:pt x="1180262" y="381581"/>
                </a:cubicBezTo>
                <a:cubicBezTo>
                  <a:pt x="1185507" y="381581"/>
                  <a:pt x="1189067" y="384391"/>
                  <a:pt x="1190940" y="390010"/>
                </a:cubicBezTo>
                <a:cubicBezTo>
                  <a:pt x="1192064" y="394131"/>
                  <a:pt x="1200306" y="398815"/>
                  <a:pt x="1215667" y="404060"/>
                </a:cubicBezTo>
                <a:cubicBezTo>
                  <a:pt x="1218664" y="404434"/>
                  <a:pt x="1222410" y="406870"/>
                  <a:pt x="1226906" y="411365"/>
                </a:cubicBezTo>
                <a:cubicBezTo>
                  <a:pt x="1228779" y="411365"/>
                  <a:pt x="1231215" y="413239"/>
                  <a:pt x="1234212" y="416985"/>
                </a:cubicBezTo>
                <a:cubicBezTo>
                  <a:pt x="1241705" y="419608"/>
                  <a:pt x="1246575" y="422979"/>
                  <a:pt x="1248823" y="427101"/>
                </a:cubicBezTo>
                <a:cubicBezTo>
                  <a:pt x="1250322" y="428974"/>
                  <a:pt x="1251071" y="430472"/>
                  <a:pt x="1251071" y="431596"/>
                </a:cubicBezTo>
                <a:cubicBezTo>
                  <a:pt x="1251071" y="433470"/>
                  <a:pt x="1250322" y="435905"/>
                  <a:pt x="1248823" y="438902"/>
                </a:cubicBezTo>
                <a:cubicBezTo>
                  <a:pt x="1248823" y="439651"/>
                  <a:pt x="1250509" y="444709"/>
                  <a:pt x="1253881" y="454075"/>
                </a:cubicBezTo>
                <a:cubicBezTo>
                  <a:pt x="1252382" y="454075"/>
                  <a:pt x="1251258" y="456698"/>
                  <a:pt x="1250509" y="461943"/>
                </a:cubicBezTo>
                <a:cubicBezTo>
                  <a:pt x="1244889" y="463816"/>
                  <a:pt x="1240956" y="464753"/>
                  <a:pt x="1238708" y="464753"/>
                </a:cubicBezTo>
                <a:cubicBezTo>
                  <a:pt x="1238708" y="464004"/>
                  <a:pt x="1238708" y="463629"/>
                  <a:pt x="1238708" y="463629"/>
                </a:cubicBezTo>
                <a:cubicBezTo>
                  <a:pt x="1238708" y="466252"/>
                  <a:pt x="1232151" y="468499"/>
                  <a:pt x="1219038" y="470373"/>
                </a:cubicBezTo>
                <a:cubicBezTo>
                  <a:pt x="1218664" y="469249"/>
                  <a:pt x="1217915" y="468687"/>
                  <a:pt x="1216791" y="468687"/>
                </a:cubicBezTo>
                <a:lnTo>
                  <a:pt x="1214543" y="470935"/>
                </a:lnTo>
                <a:cubicBezTo>
                  <a:pt x="1209672" y="468312"/>
                  <a:pt x="1206113" y="467001"/>
                  <a:pt x="1203865" y="467001"/>
                </a:cubicBezTo>
                <a:cubicBezTo>
                  <a:pt x="1203865" y="467750"/>
                  <a:pt x="1202741" y="468125"/>
                  <a:pt x="1200493" y="468125"/>
                </a:cubicBezTo>
                <a:cubicBezTo>
                  <a:pt x="1198620" y="468125"/>
                  <a:pt x="1197683" y="467937"/>
                  <a:pt x="1197683" y="467563"/>
                </a:cubicBezTo>
                <a:lnTo>
                  <a:pt x="1196559" y="468125"/>
                </a:lnTo>
                <a:lnTo>
                  <a:pt x="1192064" y="467563"/>
                </a:lnTo>
                <a:lnTo>
                  <a:pt x="1185882" y="468125"/>
                </a:lnTo>
                <a:lnTo>
                  <a:pt x="1182510" y="465315"/>
                </a:lnTo>
                <a:lnTo>
                  <a:pt x="1177452" y="464753"/>
                </a:lnTo>
                <a:cubicBezTo>
                  <a:pt x="1174830" y="467376"/>
                  <a:pt x="1170521" y="468687"/>
                  <a:pt x="1164527" y="468687"/>
                </a:cubicBezTo>
                <a:cubicBezTo>
                  <a:pt x="1158533" y="467937"/>
                  <a:pt x="1154224" y="467376"/>
                  <a:pt x="1151602" y="467001"/>
                </a:cubicBezTo>
                <a:cubicBezTo>
                  <a:pt x="1148230" y="466626"/>
                  <a:pt x="1140924" y="467001"/>
                  <a:pt x="1129684" y="468125"/>
                </a:cubicBezTo>
                <a:cubicBezTo>
                  <a:pt x="1125938" y="467001"/>
                  <a:pt x="1123503" y="466439"/>
                  <a:pt x="1122379" y="466439"/>
                </a:cubicBezTo>
                <a:cubicBezTo>
                  <a:pt x="1120880" y="466439"/>
                  <a:pt x="1119756" y="467937"/>
                  <a:pt x="1119007" y="470935"/>
                </a:cubicBezTo>
                <a:lnTo>
                  <a:pt x="1115635" y="470935"/>
                </a:lnTo>
                <a:cubicBezTo>
                  <a:pt x="1115635" y="468687"/>
                  <a:pt x="1114136" y="467563"/>
                  <a:pt x="1111139" y="467563"/>
                </a:cubicBezTo>
                <a:cubicBezTo>
                  <a:pt x="1111139" y="469061"/>
                  <a:pt x="1109454" y="470185"/>
                  <a:pt x="1106082" y="470935"/>
                </a:cubicBezTo>
                <a:lnTo>
                  <a:pt x="1103272" y="469811"/>
                </a:lnTo>
                <a:cubicBezTo>
                  <a:pt x="1076297" y="474681"/>
                  <a:pt x="1058688" y="478240"/>
                  <a:pt x="1050446" y="480488"/>
                </a:cubicBezTo>
                <a:cubicBezTo>
                  <a:pt x="1038457" y="484235"/>
                  <a:pt x="1021973" y="490604"/>
                  <a:pt x="1000992" y="499595"/>
                </a:cubicBezTo>
                <a:cubicBezTo>
                  <a:pt x="997995" y="499595"/>
                  <a:pt x="993686" y="497722"/>
                  <a:pt x="988067" y="493976"/>
                </a:cubicBezTo>
                <a:cubicBezTo>
                  <a:pt x="987318" y="495100"/>
                  <a:pt x="985444" y="495662"/>
                  <a:pt x="982447" y="495662"/>
                </a:cubicBezTo>
                <a:cubicBezTo>
                  <a:pt x="981323" y="495662"/>
                  <a:pt x="978888" y="495100"/>
                  <a:pt x="975141" y="493976"/>
                </a:cubicBezTo>
                <a:cubicBezTo>
                  <a:pt x="975141" y="495100"/>
                  <a:pt x="974767" y="495662"/>
                  <a:pt x="974017" y="495662"/>
                </a:cubicBezTo>
                <a:cubicBezTo>
                  <a:pt x="965775" y="493414"/>
                  <a:pt x="957345" y="484797"/>
                  <a:pt x="948729" y="469811"/>
                </a:cubicBezTo>
                <a:lnTo>
                  <a:pt x="948166" y="455199"/>
                </a:lnTo>
                <a:cubicBezTo>
                  <a:pt x="950040" y="455199"/>
                  <a:pt x="951726" y="450704"/>
                  <a:pt x="953224" y="441712"/>
                </a:cubicBezTo>
                <a:lnTo>
                  <a:pt x="953224" y="439464"/>
                </a:lnTo>
                <a:lnTo>
                  <a:pt x="960530" y="434406"/>
                </a:lnTo>
                <a:cubicBezTo>
                  <a:pt x="960155" y="431409"/>
                  <a:pt x="959968" y="429723"/>
                  <a:pt x="959968" y="429349"/>
                </a:cubicBezTo>
                <a:cubicBezTo>
                  <a:pt x="963714" y="424853"/>
                  <a:pt x="966525" y="420170"/>
                  <a:pt x="968398" y="415299"/>
                </a:cubicBezTo>
                <a:cubicBezTo>
                  <a:pt x="969896" y="415299"/>
                  <a:pt x="972519" y="413051"/>
                  <a:pt x="976265" y="408555"/>
                </a:cubicBezTo>
                <a:cubicBezTo>
                  <a:pt x="978138" y="408555"/>
                  <a:pt x="979075" y="407619"/>
                  <a:pt x="979075" y="405746"/>
                </a:cubicBezTo>
                <a:lnTo>
                  <a:pt x="980761" y="405746"/>
                </a:lnTo>
                <a:lnTo>
                  <a:pt x="985819" y="412489"/>
                </a:lnTo>
                <a:cubicBezTo>
                  <a:pt x="993312" y="412864"/>
                  <a:pt x="1017477" y="410803"/>
                  <a:pt x="1058314" y="406308"/>
                </a:cubicBezTo>
                <a:cubicBezTo>
                  <a:pt x="1058314" y="404809"/>
                  <a:pt x="1054380" y="399377"/>
                  <a:pt x="1046512" y="390010"/>
                </a:cubicBezTo>
                <a:lnTo>
                  <a:pt x="1046512" y="388886"/>
                </a:lnTo>
                <a:cubicBezTo>
                  <a:pt x="1046512" y="386638"/>
                  <a:pt x="1048947" y="385327"/>
                  <a:pt x="1053818" y="384953"/>
                </a:cubicBezTo>
                <a:cubicBezTo>
                  <a:pt x="1049322" y="377460"/>
                  <a:pt x="1046699" y="373713"/>
                  <a:pt x="1045950" y="373713"/>
                </a:cubicBezTo>
                <a:lnTo>
                  <a:pt x="1044264" y="373713"/>
                </a:lnTo>
                <a:cubicBezTo>
                  <a:pt x="1040892" y="376336"/>
                  <a:pt x="1038082" y="377647"/>
                  <a:pt x="1035835" y="377647"/>
                </a:cubicBezTo>
                <a:cubicBezTo>
                  <a:pt x="1036209" y="373900"/>
                  <a:pt x="1041080" y="367719"/>
                  <a:pt x="1050446" y="359102"/>
                </a:cubicBezTo>
                <a:lnTo>
                  <a:pt x="1063933" y="347300"/>
                </a:lnTo>
                <a:cubicBezTo>
                  <a:pt x="1064308" y="340182"/>
                  <a:pt x="1064870" y="335311"/>
                  <a:pt x="1065619" y="332689"/>
                </a:cubicBezTo>
                <a:cubicBezTo>
                  <a:pt x="1065619" y="332314"/>
                  <a:pt x="1065432" y="332127"/>
                  <a:pt x="1065057" y="332127"/>
                </a:cubicBezTo>
                <a:cubicBezTo>
                  <a:pt x="1065432" y="325383"/>
                  <a:pt x="1066181" y="320513"/>
                  <a:pt x="1067305" y="317516"/>
                </a:cubicBezTo>
                <a:lnTo>
                  <a:pt x="1066743" y="317516"/>
                </a:lnTo>
                <a:cubicBezTo>
                  <a:pt x="1065994" y="315642"/>
                  <a:pt x="1065619" y="314144"/>
                  <a:pt x="1065619" y="313020"/>
                </a:cubicBezTo>
                <a:lnTo>
                  <a:pt x="1064495" y="313020"/>
                </a:lnTo>
                <a:cubicBezTo>
                  <a:pt x="1052132" y="319014"/>
                  <a:pt x="1043328" y="323510"/>
                  <a:pt x="1038082" y="326507"/>
                </a:cubicBezTo>
                <a:lnTo>
                  <a:pt x="1039207" y="328193"/>
                </a:lnTo>
                <a:cubicBezTo>
                  <a:pt x="1036584" y="337934"/>
                  <a:pt x="1034523" y="342804"/>
                  <a:pt x="1033025" y="342804"/>
                </a:cubicBezTo>
                <a:lnTo>
                  <a:pt x="1026843" y="342804"/>
                </a:lnTo>
                <a:cubicBezTo>
                  <a:pt x="1021598" y="343928"/>
                  <a:pt x="1018226" y="344490"/>
                  <a:pt x="1016728" y="344490"/>
                </a:cubicBezTo>
                <a:cubicBezTo>
                  <a:pt x="1003989" y="344490"/>
                  <a:pt x="995372" y="340557"/>
                  <a:pt x="990877" y="332689"/>
                </a:cubicBezTo>
                <a:lnTo>
                  <a:pt x="982447" y="322011"/>
                </a:lnTo>
                <a:cubicBezTo>
                  <a:pt x="982447" y="319014"/>
                  <a:pt x="979075" y="315642"/>
                  <a:pt x="972331" y="311896"/>
                </a:cubicBezTo>
                <a:lnTo>
                  <a:pt x="972893" y="309648"/>
                </a:lnTo>
                <a:lnTo>
                  <a:pt x="976265" y="303466"/>
                </a:lnTo>
                <a:lnTo>
                  <a:pt x="976265" y="302342"/>
                </a:lnTo>
                <a:cubicBezTo>
                  <a:pt x="975141" y="300844"/>
                  <a:pt x="974579" y="299158"/>
                  <a:pt x="974579" y="297284"/>
                </a:cubicBezTo>
                <a:cubicBezTo>
                  <a:pt x="979450" y="297284"/>
                  <a:pt x="982822" y="295037"/>
                  <a:pt x="984695" y="290541"/>
                </a:cubicBezTo>
                <a:cubicBezTo>
                  <a:pt x="996309" y="290915"/>
                  <a:pt x="1024220" y="284734"/>
                  <a:pt x="1068429" y="271996"/>
                </a:cubicBezTo>
                <a:cubicBezTo>
                  <a:pt x="1069553" y="271996"/>
                  <a:pt x="1070677" y="269935"/>
                  <a:pt x="1071801" y="265814"/>
                </a:cubicBezTo>
                <a:cubicBezTo>
                  <a:pt x="1070677" y="265814"/>
                  <a:pt x="1070115" y="265252"/>
                  <a:pt x="1070115" y="264128"/>
                </a:cubicBezTo>
                <a:lnTo>
                  <a:pt x="1070115" y="258508"/>
                </a:lnTo>
                <a:lnTo>
                  <a:pt x="1071801" y="258508"/>
                </a:lnTo>
                <a:lnTo>
                  <a:pt x="1071239" y="252888"/>
                </a:lnTo>
                <a:cubicBezTo>
                  <a:pt x="1073112" y="252888"/>
                  <a:pt x="1074049" y="252326"/>
                  <a:pt x="1074049" y="251202"/>
                </a:cubicBezTo>
                <a:cubicBezTo>
                  <a:pt x="1072550" y="245208"/>
                  <a:pt x="1071801" y="241649"/>
                  <a:pt x="1071801" y="240525"/>
                </a:cubicBezTo>
                <a:lnTo>
                  <a:pt x="1074611" y="239401"/>
                </a:lnTo>
                <a:cubicBezTo>
                  <a:pt x="1074611" y="240150"/>
                  <a:pt x="1074798" y="240525"/>
                  <a:pt x="1075173" y="240525"/>
                </a:cubicBezTo>
                <a:cubicBezTo>
                  <a:pt x="1073674" y="236029"/>
                  <a:pt x="1072925" y="233219"/>
                  <a:pt x="1072925" y="232095"/>
                </a:cubicBezTo>
                <a:cubicBezTo>
                  <a:pt x="1073300" y="232095"/>
                  <a:pt x="1074424" y="231159"/>
                  <a:pt x="1076297" y="229285"/>
                </a:cubicBezTo>
                <a:cubicBezTo>
                  <a:pt x="1075548" y="228911"/>
                  <a:pt x="1075360" y="224040"/>
                  <a:pt x="1075735" y="214674"/>
                </a:cubicBezTo>
                <a:cubicBezTo>
                  <a:pt x="1076484" y="214674"/>
                  <a:pt x="1076859" y="214487"/>
                  <a:pt x="1076859" y="214112"/>
                </a:cubicBezTo>
                <a:lnTo>
                  <a:pt x="1075173" y="214112"/>
                </a:lnTo>
                <a:cubicBezTo>
                  <a:pt x="1075173" y="212614"/>
                  <a:pt x="1075922" y="211864"/>
                  <a:pt x="1077421" y="211864"/>
                </a:cubicBezTo>
                <a:cubicBezTo>
                  <a:pt x="1076297" y="206245"/>
                  <a:pt x="1075735" y="202685"/>
                  <a:pt x="1075735" y="201187"/>
                </a:cubicBezTo>
                <a:cubicBezTo>
                  <a:pt x="1075735" y="200812"/>
                  <a:pt x="1076110" y="200625"/>
                  <a:pt x="1076859" y="200625"/>
                </a:cubicBezTo>
                <a:cubicBezTo>
                  <a:pt x="1076859" y="200250"/>
                  <a:pt x="1076484" y="199501"/>
                  <a:pt x="1075735" y="198377"/>
                </a:cubicBezTo>
                <a:lnTo>
                  <a:pt x="1076297" y="180956"/>
                </a:lnTo>
                <a:cubicBezTo>
                  <a:pt x="1073300" y="180956"/>
                  <a:pt x="1065806" y="185264"/>
                  <a:pt x="1053818" y="193881"/>
                </a:cubicBezTo>
                <a:lnTo>
                  <a:pt x="1053818" y="194443"/>
                </a:lnTo>
                <a:cubicBezTo>
                  <a:pt x="1053443" y="194443"/>
                  <a:pt x="1053256" y="194256"/>
                  <a:pt x="1053256" y="193881"/>
                </a:cubicBezTo>
                <a:cubicBezTo>
                  <a:pt x="1033025" y="207368"/>
                  <a:pt x="1022816" y="214861"/>
                  <a:pt x="1022628" y="216360"/>
                </a:cubicBezTo>
                <a:cubicBezTo>
                  <a:pt x="1022441" y="217859"/>
                  <a:pt x="1015978" y="222729"/>
                  <a:pt x="1003240" y="230971"/>
                </a:cubicBezTo>
                <a:cubicBezTo>
                  <a:pt x="1003240" y="232845"/>
                  <a:pt x="996122" y="239401"/>
                  <a:pt x="981885" y="250641"/>
                </a:cubicBezTo>
                <a:cubicBezTo>
                  <a:pt x="980387" y="250641"/>
                  <a:pt x="977576" y="251952"/>
                  <a:pt x="973456" y="254574"/>
                </a:cubicBezTo>
                <a:lnTo>
                  <a:pt x="967836" y="253450"/>
                </a:lnTo>
                <a:cubicBezTo>
                  <a:pt x="953974" y="268811"/>
                  <a:pt x="944607" y="276491"/>
                  <a:pt x="939737" y="276491"/>
                </a:cubicBezTo>
                <a:cubicBezTo>
                  <a:pt x="938613" y="279863"/>
                  <a:pt x="935054" y="283235"/>
                  <a:pt x="929059" y="286607"/>
                </a:cubicBezTo>
                <a:cubicBezTo>
                  <a:pt x="928310" y="290728"/>
                  <a:pt x="927936" y="293163"/>
                  <a:pt x="927936" y="293913"/>
                </a:cubicBezTo>
                <a:cubicBezTo>
                  <a:pt x="926062" y="293538"/>
                  <a:pt x="924751" y="292789"/>
                  <a:pt x="924002" y="291665"/>
                </a:cubicBezTo>
                <a:cubicBezTo>
                  <a:pt x="921754" y="293163"/>
                  <a:pt x="920255" y="293913"/>
                  <a:pt x="919506" y="293913"/>
                </a:cubicBezTo>
                <a:cubicBezTo>
                  <a:pt x="915759" y="292414"/>
                  <a:pt x="912762" y="291665"/>
                  <a:pt x="910514" y="291665"/>
                </a:cubicBezTo>
                <a:cubicBezTo>
                  <a:pt x="910140" y="294287"/>
                  <a:pt x="909203" y="295599"/>
                  <a:pt x="907704" y="295599"/>
                </a:cubicBezTo>
                <a:cubicBezTo>
                  <a:pt x="905831" y="294475"/>
                  <a:pt x="904520" y="293913"/>
                  <a:pt x="903771" y="293913"/>
                </a:cubicBezTo>
                <a:lnTo>
                  <a:pt x="899837" y="295599"/>
                </a:lnTo>
                <a:cubicBezTo>
                  <a:pt x="891220" y="288480"/>
                  <a:pt x="886911" y="283797"/>
                  <a:pt x="886911" y="281549"/>
                </a:cubicBezTo>
                <a:lnTo>
                  <a:pt x="885787" y="282673"/>
                </a:lnTo>
                <a:cubicBezTo>
                  <a:pt x="884663" y="282673"/>
                  <a:pt x="884101" y="282111"/>
                  <a:pt x="884101" y="280987"/>
                </a:cubicBezTo>
                <a:lnTo>
                  <a:pt x="884663" y="278739"/>
                </a:lnTo>
                <a:cubicBezTo>
                  <a:pt x="880917" y="273119"/>
                  <a:pt x="879044" y="265439"/>
                  <a:pt x="879044" y="255698"/>
                </a:cubicBezTo>
                <a:cubicBezTo>
                  <a:pt x="881292" y="251952"/>
                  <a:pt x="884476" y="247643"/>
                  <a:pt x="888597" y="242773"/>
                </a:cubicBezTo>
                <a:lnTo>
                  <a:pt x="887473" y="240525"/>
                </a:lnTo>
                <a:cubicBezTo>
                  <a:pt x="887473" y="240150"/>
                  <a:pt x="889534" y="238277"/>
                  <a:pt x="893655" y="234905"/>
                </a:cubicBezTo>
                <a:cubicBezTo>
                  <a:pt x="893655" y="231533"/>
                  <a:pt x="896652" y="228911"/>
                  <a:pt x="902647" y="227038"/>
                </a:cubicBezTo>
                <a:cubicBezTo>
                  <a:pt x="902647" y="226288"/>
                  <a:pt x="906955" y="221043"/>
                  <a:pt x="915572" y="211302"/>
                </a:cubicBezTo>
                <a:cubicBezTo>
                  <a:pt x="915197" y="209054"/>
                  <a:pt x="918569" y="202685"/>
                  <a:pt x="925688" y="192195"/>
                </a:cubicBezTo>
                <a:cubicBezTo>
                  <a:pt x="939175" y="172339"/>
                  <a:pt x="947230" y="156416"/>
                  <a:pt x="949852" y="144427"/>
                </a:cubicBezTo>
                <a:cubicBezTo>
                  <a:pt x="947230" y="136560"/>
                  <a:pt x="945919" y="131876"/>
                  <a:pt x="945919" y="130378"/>
                </a:cubicBezTo>
                <a:cubicBezTo>
                  <a:pt x="947043" y="130378"/>
                  <a:pt x="947605" y="129816"/>
                  <a:pt x="947605" y="128692"/>
                </a:cubicBezTo>
                <a:lnTo>
                  <a:pt x="947605" y="123634"/>
                </a:lnTo>
                <a:cubicBezTo>
                  <a:pt x="949103" y="123634"/>
                  <a:pt x="950040" y="122323"/>
                  <a:pt x="950415" y="119700"/>
                </a:cubicBezTo>
                <a:lnTo>
                  <a:pt x="950976" y="114081"/>
                </a:lnTo>
                <a:lnTo>
                  <a:pt x="952662" y="114081"/>
                </a:lnTo>
                <a:lnTo>
                  <a:pt x="954910" y="115766"/>
                </a:lnTo>
                <a:cubicBezTo>
                  <a:pt x="954910" y="113893"/>
                  <a:pt x="958844" y="112582"/>
                  <a:pt x="966712" y="111833"/>
                </a:cubicBezTo>
                <a:cubicBezTo>
                  <a:pt x="975703" y="111833"/>
                  <a:pt x="981885" y="116141"/>
                  <a:pt x="985257" y="124758"/>
                </a:cubicBezTo>
                <a:lnTo>
                  <a:pt x="985819" y="124758"/>
                </a:lnTo>
                <a:lnTo>
                  <a:pt x="990315" y="123634"/>
                </a:lnTo>
                <a:cubicBezTo>
                  <a:pt x="997058" y="130003"/>
                  <a:pt x="1001742" y="133188"/>
                  <a:pt x="1004364" y="133188"/>
                </a:cubicBezTo>
                <a:lnTo>
                  <a:pt x="1020099" y="143303"/>
                </a:lnTo>
                <a:cubicBezTo>
                  <a:pt x="1023096" y="151920"/>
                  <a:pt x="1025719" y="162223"/>
                  <a:pt x="1027967" y="174212"/>
                </a:cubicBezTo>
                <a:cubicBezTo>
                  <a:pt x="1062435" y="159975"/>
                  <a:pt x="1079669" y="152295"/>
                  <a:pt x="1079669" y="151171"/>
                </a:cubicBezTo>
                <a:cubicBezTo>
                  <a:pt x="1079669" y="149298"/>
                  <a:pt x="1079482" y="147799"/>
                  <a:pt x="1079107" y="146675"/>
                </a:cubicBezTo>
                <a:cubicBezTo>
                  <a:pt x="1079107" y="146300"/>
                  <a:pt x="1079294" y="146113"/>
                  <a:pt x="1079669" y="146113"/>
                </a:cubicBezTo>
                <a:lnTo>
                  <a:pt x="1079107" y="141055"/>
                </a:lnTo>
                <a:cubicBezTo>
                  <a:pt x="1079107" y="135810"/>
                  <a:pt x="1079669" y="133188"/>
                  <a:pt x="1080793" y="133188"/>
                </a:cubicBezTo>
                <a:cubicBezTo>
                  <a:pt x="1079669" y="128317"/>
                  <a:pt x="1079107" y="125133"/>
                  <a:pt x="1079107" y="123634"/>
                </a:cubicBezTo>
                <a:cubicBezTo>
                  <a:pt x="1079856" y="120637"/>
                  <a:pt x="1080793" y="119138"/>
                  <a:pt x="1081917" y="119138"/>
                </a:cubicBezTo>
                <a:cubicBezTo>
                  <a:pt x="1080793" y="114643"/>
                  <a:pt x="1080231" y="109397"/>
                  <a:pt x="1080231" y="103403"/>
                </a:cubicBezTo>
                <a:lnTo>
                  <a:pt x="1082479" y="103403"/>
                </a:lnTo>
                <a:lnTo>
                  <a:pt x="1082479" y="102279"/>
                </a:lnTo>
                <a:lnTo>
                  <a:pt x="1080231" y="102279"/>
                </a:lnTo>
                <a:cubicBezTo>
                  <a:pt x="1080231" y="100031"/>
                  <a:pt x="1080793" y="98907"/>
                  <a:pt x="1081917" y="98907"/>
                </a:cubicBezTo>
                <a:cubicBezTo>
                  <a:pt x="1081167" y="94786"/>
                  <a:pt x="1080793" y="89166"/>
                  <a:pt x="1080793" y="82048"/>
                </a:cubicBezTo>
                <a:cubicBezTo>
                  <a:pt x="1080793" y="63316"/>
                  <a:pt x="1078732" y="47768"/>
                  <a:pt x="1074611" y="35404"/>
                </a:cubicBezTo>
                <a:cubicBezTo>
                  <a:pt x="1075360" y="33531"/>
                  <a:pt x="1075735" y="31283"/>
                  <a:pt x="1075735" y="28660"/>
                </a:cubicBezTo>
                <a:cubicBezTo>
                  <a:pt x="1082104" y="26412"/>
                  <a:pt x="1086225" y="25289"/>
                  <a:pt x="1088098" y="25289"/>
                </a:cubicBezTo>
                <a:close/>
                <a:moveTo>
                  <a:pt x="3223298" y="0"/>
                </a:moveTo>
                <a:cubicBezTo>
                  <a:pt x="3226296" y="0"/>
                  <a:pt x="3231353" y="2435"/>
                  <a:pt x="3238472" y="7305"/>
                </a:cubicBezTo>
                <a:cubicBezTo>
                  <a:pt x="3248587" y="9928"/>
                  <a:pt x="3253645" y="14798"/>
                  <a:pt x="3253645" y="21917"/>
                </a:cubicBezTo>
                <a:cubicBezTo>
                  <a:pt x="3259639" y="21917"/>
                  <a:pt x="3266008" y="28473"/>
                  <a:pt x="3272752" y="41586"/>
                </a:cubicBezTo>
                <a:lnTo>
                  <a:pt x="3272752" y="47206"/>
                </a:lnTo>
                <a:cubicBezTo>
                  <a:pt x="3272752" y="48330"/>
                  <a:pt x="3272190" y="49828"/>
                  <a:pt x="3271066" y="51701"/>
                </a:cubicBezTo>
                <a:cubicBezTo>
                  <a:pt x="3272190" y="56946"/>
                  <a:pt x="3272752" y="61442"/>
                  <a:pt x="3272752" y="65189"/>
                </a:cubicBezTo>
                <a:cubicBezTo>
                  <a:pt x="3272003" y="65189"/>
                  <a:pt x="3270879" y="67437"/>
                  <a:pt x="3269380" y="71932"/>
                </a:cubicBezTo>
                <a:cubicBezTo>
                  <a:pt x="3258141" y="86544"/>
                  <a:pt x="3251772" y="93849"/>
                  <a:pt x="3250273" y="93849"/>
                </a:cubicBezTo>
                <a:cubicBezTo>
                  <a:pt x="3247651" y="93849"/>
                  <a:pt x="3243717" y="100031"/>
                  <a:pt x="3238472" y="112395"/>
                </a:cubicBezTo>
                <a:lnTo>
                  <a:pt x="3239034" y="112395"/>
                </a:lnTo>
                <a:lnTo>
                  <a:pt x="3291297" y="95535"/>
                </a:lnTo>
                <a:cubicBezTo>
                  <a:pt x="3298041" y="95535"/>
                  <a:pt x="3301413" y="94224"/>
                  <a:pt x="3301413" y="91602"/>
                </a:cubicBezTo>
                <a:cubicBezTo>
                  <a:pt x="3304785" y="90852"/>
                  <a:pt x="3307407" y="90478"/>
                  <a:pt x="3309280" y="90478"/>
                </a:cubicBezTo>
                <a:cubicBezTo>
                  <a:pt x="3309280" y="87106"/>
                  <a:pt x="3310779" y="85045"/>
                  <a:pt x="3313776" y="84296"/>
                </a:cubicBezTo>
                <a:lnTo>
                  <a:pt x="3312090" y="83734"/>
                </a:lnTo>
                <a:lnTo>
                  <a:pt x="3312090" y="80924"/>
                </a:lnTo>
                <a:lnTo>
                  <a:pt x="3318272" y="80924"/>
                </a:lnTo>
                <a:lnTo>
                  <a:pt x="3318272" y="77552"/>
                </a:lnTo>
                <a:cubicBezTo>
                  <a:pt x="3318272" y="76054"/>
                  <a:pt x="3318272" y="74742"/>
                  <a:pt x="3318272" y="73618"/>
                </a:cubicBezTo>
                <a:cubicBezTo>
                  <a:pt x="3319022" y="70621"/>
                  <a:pt x="3320895" y="69123"/>
                  <a:pt x="3323892" y="69123"/>
                </a:cubicBezTo>
                <a:cubicBezTo>
                  <a:pt x="3324266" y="67999"/>
                  <a:pt x="3325016" y="67437"/>
                  <a:pt x="3326140" y="67437"/>
                </a:cubicBezTo>
                <a:cubicBezTo>
                  <a:pt x="3331385" y="67437"/>
                  <a:pt x="3337005" y="67437"/>
                  <a:pt x="3342999" y="67437"/>
                </a:cubicBezTo>
                <a:cubicBezTo>
                  <a:pt x="3342999" y="66687"/>
                  <a:pt x="3344497" y="65938"/>
                  <a:pt x="3347495" y="65189"/>
                </a:cubicBezTo>
                <a:lnTo>
                  <a:pt x="3349743" y="66313"/>
                </a:lnTo>
                <a:lnTo>
                  <a:pt x="3354801" y="65189"/>
                </a:lnTo>
                <a:cubicBezTo>
                  <a:pt x="3358172" y="65189"/>
                  <a:pt x="3360045" y="67437"/>
                  <a:pt x="3360420" y="71932"/>
                </a:cubicBezTo>
                <a:cubicBezTo>
                  <a:pt x="3362668" y="71932"/>
                  <a:pt x="3364167" y="74555"/>
                  <a:pt x="3364916" y="79800"/>
                </a:cubicBezTo>
                <a:cubicBezTo>
                  <a:pt x="3383274" y="89166"/>
                  <a:pt x="3392453" y="95723"/>
                  <a:pt x="3392453" y="99469"/>
                </a:cubicBezTo>
                <a:cubicBezTo>
                  <a:pt x="3399946" y="102841"/>
                  <a:pt x="3403692" y="104714"/>
                  <a:pt x="3403692" y="105089"/>
                </a:cubicBezTo>
                <a:lnTo>
                  <a:pt x="3403130" y="111271"/>
                </a:lnTo>
                <a:cubicBezTo>
                  <a:pt x="3403130" y="111271"/>
                  <a:pt x="3403317" y="112207"/>
                  <a:pt x="3403692" y="114081"/>
                </a:cubicBezTo>
                <a:cubicBezTo>
                  <a:pt x="3403318" y="117078"/>
                  <a:pt x="3403130" y="119326"/>
                  <a:pt x="3403130" y="120824"/>
                </a:cubicBezTo>
                <a:cubicBezTo>
                  <a:pt x="3403505" y="120824"/>
                  <a:pt x="3405378" y="124383"/>
                  <a:pt x="3408750" y="131502"/>
                </a:cubicBezTo>
                <a:cubicBezTo>
                  <a:pt x="3407251" y="139369"/>
                  <a:pt x="3404254" y="143303"/>
                  <a:pt x="3399759" y="143303"/>
                </a:cubicBezTo>
                <a:cubicBezTo>
                  <a:pt x="3399759" y="145551"/>
                  <a:pt x="3395637" y="146862"/>
                  <a:pt x="3387395" y="147237"/>
                </a:cubicBezTo>
                <a:cubicBezTo>
                  <a:pt x="3387395" y="147237"/>
                  <a:pt x="3386271" y="147799"/>
                  <a:pt x="3384023" y="148923"/>
                </a:cubicBezTo>
                <a:cubicBezTo>
                  <a:pt x="3382525" y="148923"/>
                  <a:pt x="3379902" y="148736"/>
                  <a:pt x="3376156" y="148361"/>
                </a:cubicBezTo>
                <a:cubicBezTo>
                  <a:pt x="3376156" y="149110"/>
                  <a:pt x="3372784" y="150796"/>
                  <a:pt x="3366040" y="153419"/>
                </a:cubicBezTo>
                <a:cubicBezTo>
                  <a:pt x="3366040" y="153419"/>
                  <a:pt x="3362293" y="151358"/>
                  <a:pt x="3354801" y="147237"/>
                </a:cubicBezTo>
                <a:cubicBezTo>
                  <a:pt x="3349930" y="147237"/>
                  <a:pt x="3342437" y="149485"/>
                  <a:pt x="3332321" y="153981"/>
                </a:cubicBezTo>
                <a:cubicBezTo>
                  <a:pt x="3330448" y="153981"/>
                  <a:pt x="3329512" y="154355"/>
                  <a:pt x="3329512" y="155105"/>
                </a:cubicBezTo>
                <a:cubicBezTo>
                  <a:pt x="3324641" y="153981"/>
                  <a:pt x="3320895" y="152482"/>
                  <a:pt x="3318272" y="150609"/>
                </a:cubicBezTo>
                <a:cubicBezTo>
                  <a:pt x="3315275" y="150609"/>
                  <a:pt x="3312090" y="153044"/>
                  <a:pt x="3308719" y="157915"/>
                </a:cubicBezTo>
                <a:cubicBezTo>
                  <a:pt x="3304972" y="157915"/>
                  <a:pt x="3300476" y="159039"/>
                  <a:pt x="3295231" y="161286"/>
                </a:cubicBezTo>
                <a:cubicBezTo>
                  <a:pt x="3291485" y="161286"/>
                  <a:pt x="3288675" y="162223"/>
                  <a:pt x="3286802" y="164096"/>
                </a:cubicBezTo>
                <a:lnTo>
                  <a:pt x="3285677" y="164096"/>
                </a:lnTo>
                <a:cubicBezTo>
                  <a:pt x="3285677" y="162972"/>
                  <a:pt x="3285865" y="161661"/>
                  <a:pt x="3286240" y="160163"/>
                </a:cubicBezTo>
                <a:cubicBezTo>
                  <a:pt x="3275000" y="165033"/>
                  <a:pt x="3265446" y="170278"/>
                  <a:pt x="3257579" y="175898"/>
                </a:cubicBezTo>
                <a:cubicBezTo>
                  <a:pt x="3256080" y="175898"/>
                  <a:pt x="3255331" y="175149"/>
                  <a:pt x="3255331" y="173650"/>
                </a:cubicBezTo>
                <a:cubicBezTo>
                  <a:pt x="3269193" y="163534"/>
                  <a:pt x="3279683" y="154730"/>
                  <a:pt x="3286802" y="147237"/>
                </a:cubicBezTo>
                <a:lnTo>
                  <a:pt x="3285677" y="147237"/>
                </a:lnTo>
                <a:cubicBezTo>
                  <a:pt x="3249711" y="155854"/>
                  <a:pt x="3225733" y="163722"/>
                  <a:pt x="3213745" y="170840"/>
                </a:cubicBezTo>
                <a:cubicBezTo>
                  <a:pt x="3209249" y="181330"/>
                  <a:pt x="3201943" y="199875"/>
                  <a:pt x="3191828" y="226476"/>
                </a:cubicBezTo>
                <a:cubicBezTo>
                  <a:pt x="3191078" y="228349"/>
                  <a:pt x="3188830" y="233407"/>
                  <a:pt x="3185084" y="241649"/>
                </a:cubicBezTo>
                <a:cubicBezTo>
                  <a:pt x="3188830" y="241649"/>
                  <a:pt x="3194263" y="242960"/>
                  <a:pt x="3201381" y="245583"/>
                </a:cubicBezTo>
                <a:cubicBezTo>
                  <a:pt x="3201381" y="245208"/>
                  <a:pt x="3201568" y="245021"/>
                  <a:pt x="3201943" y="245021"/>
                </a:cubicBezTo>
                <a:lnTo>
                  <a:pt x="3210935" y="256260"/>
                </a:lnTo>
                <a:lnTo>
                  <a:pt x="3217117" y="273681"/>
                </a:lnTo>
                <a:cubicBezTo>
                  <a:pt x="3218990" y="276679"/>
                  <a:pt x="3219927" y="279301"/>
                  <a:pt x="3219927" y="281549"/>
                </a:cubicBezTo>
                <a:lnTo>
                  <a:pt x="3219927" y="289979"/>
                </a:lnTo>
                <a:cubicBezTo>
                  <a:pt x="3226670" y="289979"/>
                  <a:pt x="3230604" y="286794"/>
                  <a:pt x="3231728" y="280425"/>
                </a:cubicBezTo>
                <a:cubicBezTo>
                  <a:pt x="3233601" y="280425"/>
                  <a:pt x="3236224" y="278177"/>
                  <a:pt x="3239596" y="273681"/>
                </a:cubicBezTo>
                <a:cubicBezTo>
                  <a:pt x="3240345" y="273681"/>
                  <a:pt x="3241469" y="273494"/>
                  <a:pt x="3242968" y="273119"/>
                </a:cubicBezTo>
                <a:cubicBezTo>
                  <a:pt x="3245215" y="273869"/>
                  <a:pt x="3248400" y="274805"/>
                  <a:pt x="3252521" y="275929"/>
                </a:cubicBezTo>
                <a:cubicBezTo>
                  <a:pt x="3253270" y="274805"/>
                  <a:pt x="3254020" y="274243"/>
                  <a:pt x="3254769" y="274243"/>
                </a:cubicBezTo>
                <a:cubicBezTo>
                  <a:pt x="3270504" y="277615"/>
                  <a:pt x="3278372" y="282298"/>
                  <a:pt x="3278372" y="288293"/>
                </a:cubicBezTo>
                <a:cubicBezTo>
                  <a:pt x="3281369" y="288293"/>
                  <a:pt x="3284366" y="289604"/>
                  <a:pt x="3287363" y="292227"/>
                </a:cubicBezTo>
                <a:lnTo>
                  <a:pt x="3287363" y="234343"/>
                </a:lnTo>
                <a:cubicBezTo>
                  <a:pt x="3286989" y="231721"/>
                  <a:pt x="3285490" y="230409"/>
                  <a:pt x="3282868" y="230409"/>
                </a:cubicBezTo>
                <a:cubicBezTo>
                  <a:pt x="3270879" y="233407"/>
                  <a:pt x="3257766" y="238464"/>
                  <a:pt x="3243529" y="245583"/>
                </a:cubicBezTo>
                <a:lnTo>
                  <a:pt x="3218241" y="254574"/>
                </a:lnTo>
                <a:cubicBezTo>
                  <a:pt x="3218241" y="253825"/>
                  <a:pt x="3218053" y="253450"/>
                  <a:pt x="3217679" y="253450"/>
                </a:cubicBezTo>
                <a:lnTo>
                  <a:pt x="3217679" y="257384"/>
                </a:lnTo>
                <a:cubicBezTo>
                  <a:pt x="3215431" y="254762"/>
                  <a:pt x="3213932" y="253450"/>
                  <a:pt x="3213183" y="253450"/>
                </a:cubicBezTo>
                <a:cubicBezTo>
                  <a:pt x="3209062" y="250453"/>
                  <a:pt x="3206814" y="247831"/>
                  <a:pt x="3206439" y="245583"/>
                </a:cubicBezTo>
                <a:lnTo>
                  <a:pt x="3206439" y="243897"/>
                </a:lnTo>
                <a:cubicBezTo>
                  <a:pt x="3206814" y="243897"/>
                  <a:pt x="3207376" y="243709"/>
                  <a:pt x="3208125" y="243335"/>
                </a:cubicBezTo>
                <a:lnTo>
                  <a:pt x="3207563" y="241649"/>
                </a:lnTo>
                <a:lnTo>
                  <a:pt x="3207563" y="237153"/>
                </a:lnTo>
                <a:cubicBezTo>
                  <a:pt x="3208312" y="237153"/>
                  <a:pt x="3210186" y="235842"/>
                  <a:pt x="3213183" y="233219"/>
                </a:cubicBezTo>
                <a:cubicBezTo>
                  <a:pt x="3214681" y="233219"/>
                  <a:pt x="3228731" y="226476"/>
                  <a:pt x="3255331" y="212988"/>
                </a:cubicBezTo>
                <a:cubicBezTo>
                  <a:pt x="3264697" y="210740"/>
                  <a:pt x="3270691" y="206994"/>
                  <a:pt x="3273314" y="201749"/>
                </a:cubicBezTo>
                <a:cubicBezTo>
                  <a:pt x="3279683" y="201749"/>
                  <a:pt x="3284179" y="199688"/>
                  <a:pt x="3286802" y="195567"/>
                </a:cubicBezTo>
                <a:cubicBezTo>
                  <a:pt x="3289049" y="195567"/>
                  <a:pt x="3293733" y="192570"/>
                  <a:pt x="3300851" y="186575"/>
                </a:cubicBezTo>
                <a:lnTo>
                  <a:pt x="3303661" y="186575"/>
                </a:lnTo>
                <a:lnTo>
                  <a:pt x="3306471" y="187699"/>
                </a:lnTo>
                <a:cubicBezTo>
                  <a:pt x="3306471" y="186575"/>
                  <a:pt x="3307407" y="186013"/>
                  <a:pt x="3309280" y="186013"/>
                </a:cubicBezTo>
                <a:cubicBezTo>
                  <a:pt x="3315275" y="191258"/>
                  <a:pt x="3322206" y="195192"/>
                  <a:pt x="3330074" y="197815"/>
                </a:cubicBezTo>
                <a:cubicBezTo>
                  <a:pt x="3330074" y="199688"/>
                  <a:pt x="3333071" y="203435"/>
                  <a:pt x="3339065" y="209054"/>
                </a:cubicBezTo>
                <a:cubicBezTo>
                  <a:pt x="3339065" y="210928"/>
                  <a:pt x="3342624" y="215798"/>
                  <a:pt x="3349743" y="223666"/>
                </a:cubicBezTo>
                <a:cubicBezTo>
                  <a:pt x="3349743" y="224790"/>
                  <a:pt x="3353115" y="227787"/>
                  <a:pt x="3359858" y="232657"/>
                </a:cubicBezTo>
                <a:cubicBezTo>
                  <a:pt x="3359858" y="237902"/>
                  <a:pt x="3360420" y="241462"/>
                  <a:pt x="3361544" y="243335"/>
                </a:cubicBezTo>
                <a:cubicBezTo>
                  <a:pt x="3360420" y="255698"/>
                  <a:pt x="3358359" y="263566"/>
                  <a:pt x="3355362" y="266938"/>
                </a:cubicBezTo>
                <a:cubicBezTo>
                  <a:pt x="3351616" y="282673"/>
                  <a:pt x="3349743" y="294287"/>
                  <a:pt x="3349743" y="301780"/>
                </a:cubicBezTo>
                <a:cubicBezTo>
                  <a:pt x="3348619" y="303279"/>
                  <a:pt x="3347307" y="305527"/>
                  <a:pt x="3345809" y="308524"/>
                </a:cubicBezTo>
                <a:lnTo>
                  <a:pt x="3346371" y="310210"/>
                </a:lnTo>
                <a:cubicBezTo>
                  <a:pt x="3346371" y="321824"/>
                  <a:pt x="3345621" y="327631"/>
                  <a:pt x="3344123" y="327631"/>
                </a:cubicBezTo>
                <a:cubicBezTo>
                  <a:pt x="3344123" y="328380"/>
                  <a:pt x="3344685" y="328755"/>
                  <a:pt x="3345809" y="328755"/>
                </a:cubicBezTo>
                <a:cubicBezTo>
                  <a:pt x="3344685" y="334000"/>
                  <a:pt x="3343186" y="338121"/>
                  <a:pt x="3341313" y="341118"/>
                </a:cubicBezTo>
                <a:cubicBezTo>
                  <a:pt x="3342437" y="341118"/>
                  <a:pt x="3342999" y="341680"/>
                  <a:pt x="3342999" y="342804"/>
                </a:cubicBezTo>
                <a:cubicBezTo>
                  <a:pt x="3342999" y="346551"/>
                  <a:pt x="3342811" y="350859"/>
                  <a:pt x="3342437" y="355730"/>
                </a:cubicBezTo>
                <a:lnTo>
                  <a:pt x="3342999" y="364159"/>
                </a:lnTo>
                <a:cubicBezTo>
                  <a:pt x="3342625" y="366782"/>
                  <a:pt x="3342437" y="369405"/>
                  <a:pt x="3342437" y="372027"/>
                </a:cubicBezTo>
                <a:lnTo>
                  <a:pt x="3342999" y="373713"/>
                </a:lnTo>
                <a:cubicBezTo>
                  <a:pt x="3342999" y="374088"/>
                  <a:pt x="3342811" y="374275"/>
                  <a:pt x="3342437" y="374275"/>
                </a:cubicBezTo>
                <a:cubicBezTo>
                  <a:pt x="3342811" y="389636"/>
                  <a:pt x="3343936" y="402561"/>
                  <a:pt x="3345809" y="413051"/>
                </a:cubicBezTo>
                <a:lnTo>
                  <a:pt x="3344123" y="413051"/>
                </a:lnTo>
                <a:lnTo>
                  <a:pt x="3345809" y="414737"/>
                </a:lnTo>
                <a:cubicBezTo>
                  <a:pt x="3345809" y="418484"/>
                  <a:pt x="3345996" y="422043"/>
                  <a:pt x="3346371" y="425415"/>
                </a:cubicBezTo>
                <a:lnTo>
                  <a:pt x="3345809" y="425415"/>
                </a:lnTo>
                <a:lnTo>
                  <a:pt x="3346371" y="427101"/>
                </a:lnTo>
                <a:cubicBezTo>
                  <a:pt x="3346371" y="433470"/>
                  <a:pt x="3347120" y="442461"/>
                  <a:pt x="3348619" y="454075"/>
                </a:cubicBezTo>
                <a:lnTo>
                  <a:pt x="3348057" y="454075"/>
                </a:lnTo>
                <a:cubicBezTo>
                  <a:pt x="3349181" y="456323"/>
                  <a:pt x="3349930" y="463254"/>
                  <a:pt x="3350305" y="474869"/>
                </a:cubicBezTo>
                <a:lnTo>
                  <a:pt x="3349743" y="474869"/>
                </a:lnTo>
                <a:cubicBezTo>
                  <a:pt x="3354613" y="486108"/>
                  <a:pt x="3360982" y="499033"/>
                  <a:pt x="3368850" y="513645"/>
                </a:cubicBezTo>
                <a:cubicBezTo>
                  <a:pt x="3371847" y="519265"/>
                  <a:pt x="3373346" y="526758"/>
                  <a:pt x="3373346" y="536124"/>
                </a:cubicBezTo>
                <a:cubicBezTo>
                  <a:pt x="3371847" y="545115"/>
                  <a:pt x="3368100" y="552421"/>
                  <a:pt x="3362106" y="558041"/>
                </a:cubicBezTo>
                <a:lnTo>
                  <a:pt x="3354801" y="561413"/>
                </a:lnTo>
                <a:cubicBezTo>
                  <a:pt x="3353677" y="561413"/>
                  <a:pt x="3353115" y="561225"/>
                  <a:pt x="3353115" y="560851"/>
                </a:cubicBezTo>
                <a:cubicBezTo>
                  <a:pt x="3352740" y="561600"/>
                  <a:pt x="3349743" y="561975"/>
                  <a:pt x="3344123" y="561975"/>
                </a:cubicBezTo>
                <a:lnTo>
                  <a:pt x="3337941" y="560851"/>
                </a:lnTo>
                <a:lnTo>
                  <a:pt x="3332321" y="561413"/>
                </a:lnTo>
                <a:cubicBezTo>
                  <a:pt x="3327076" y="556542"/>
                  <a:pt x="3319396" y="545677"/>
                  <a:pt x="3309280" y="528818"/>
                </a:cubicBezTo>
                <a:cubicBezTo>
                  <a:pt x="3305534" y="522824"/>
                  <a:pt x="3302911" y="519827"/>
                  <a:pt x="3301413" y="519827"/>
                </a:cubicBezTo>
                <a:cubicBezTo>
                  <a:pt x="3301413" y="518703"/>
                  <a:pt x="3301788" y="516642"/>
                  <a:pt x="3302537" y="513645"/>
                </a:cubicBezTo>
                <a:cubicBezTo>
                  <a:pt x="3299165" y="510273"/>
                  <a:pt x="3297479" y="507276"/>
                  <a:pt x="3297479" y="504653"/>
                </a:cubicBezTo>
                <a:cubicBezTo>
                  <a:pt x="3293358" y="503904"/>
                  <a:pt x="3291297" y="502593"/>
                  <a:pt x="3291297" y="500719"/>
                </a:cubicBezTo>
                <a:lnTo>
                  <a:pt x="3291297" y="497910"/>
                </a:lnTo>
                <a:lnTo>
                  <a:pt x="3289612" y="497910"/>
                </a:lnTo>
                <a:lnTo>
                  <a:pt x="3289612" y="500719"/>
                </a:lnTo>
                <a:cubicBezTo>
                  <a:pt x="3287738" y="500719"/>
                  <a:pt x="3286802" y="499783"/>
                  <a:pt x="3286802" y="497910"/>
                </a:cubicBezTo>
                <a:cubicBezTo>
                  <a:pt x="3286052" y="498659"/>
                  <a:pt x="3285116" y="499033"/>
                  <a:pt x="3283992" y="499033"/>
                </a:cubicBezTo>
                <a:cubicBezTo>
                  <a:pt x="3283992" y="497160"/>
                  <a:pt x="3279870" y="495662"/>
                  <a:pt x="3271628" y="494538"/>
                </a:cubicBezTo>
                <a:cubicBezTo>
                  <a:pt x="3271628" y="491540"/>
                  <a:pt x="3269380" y="489855"/>
                  <a:pt x="3264885" y="489480"/>
                </a:cubicBezTo>
                <a:lnTo>
                  <a:pt x="3264885" y="488356"/>
                </a:lnTo>
                <a:cubicBezTo>
                  <a:pt x="3266008" y="488356"/>
                  <a:pt x="3266571" y="487794"/>
                  <a:pt x="3266571" y="486670"/>
                </a:cubicBezTo>
                <a:lnTo>
                  <a:pt x="3264322" y="486670"/>
                </a:lnTo>
                <a:cubicBezTo>
                  <a:pt x="3264322" y="488543"/>
                  <a:pt x="3264135" y="489480"/>
                  <a:pt x="3263761" y="489480"/>
                </a:cubicBezTo>
                <a:cubicBezTo>
                  <a:pt x="3262637" y="488731"/>
                  <a:pt x="3261887" y="488356"/>
                  <a:pt x="3261513" y="488356"/>
                </a:cubicBezTo>
                <a:lnTo>
                  <a:pt x="3261513" y="484984"/>
                </a:lnTo>
                <a:lnTo>
                  <a:pt x="3263761" y="484984"/>
                </a:lnTo>
                <a:lnTo>
                  <a:pt x="3263761" y="484422"/>
                </a:lnTo>
                <a:cubicBezTo>
                  <a:pt x="3257017" y="482923"/>
                  <a:pt x="3252896" y="481425"/>
                  <a:pt x="3251397" y="479926"/>
                </a:cubicBezTo>
                <a:lnTo>
                  <a:pt x="3251397" y="478240"/>
                </a:lnTo>
                <a:lnTo>
                  <a:pt x="3253645" y="478240"/>
                </a:lnTo>
                <a:cubicBezTo>
                  <a:pt x="3252896" y="476367"/>
                  <a:pt x="3252521" y="475243"/>
                  <a:pt x="3252521" y="474869"/>
                </a:cubicBezTo>
                <a:cubicBezTo>
                  <a:pt x="3252521" y="474119"/>
                  <a:pt x="3252708" y="472246"/>
                  <a:pt x="3253083" y="469249"/>
                </a:cubicBezTo>
                <a:cubicBezTo>
                  <a:pt x="3245215" y="465502"/>
                  <a:pt x="3241282" y="463067"/>
                  <a:pt x="3241282" y="461943"/>
                </a:cubicBezTo>
                <a:cubicBezTo>
                  <a:pt x="3240907" y="461943"/>
                  <a:pt x="3240719" y="461194"/>
                  <a:pt x="3240719" y="459695"/>
                </a:cubicBezTo>
                <a:cubicBezTo>
                  <a:pt x="3240719" y="458571"/>
                  <a:pt x="3242593" y="457822"/>
                  <a:pt x="3246339" y="457447"/>
                </a:cubicBezTo>
                <a:cubicBezTo>
                  <a:pt x="3244841" y="455574"/>
                  <a:pt x="3244091" y="454450"/>
                  <a:pt x="3244091" y="454075"/>
                </a:cubicBezTo>
                <a:cubicBezTo>
                  <a:pt x="3244091" y="453326"/>
                  <a:pt x="3244654" y="452951"/>
                  <a:pt x="3245777" y="452951"/>
                </a:cubicBezTo>
                <a:cubicBezTo>
                  <a:pt x="3253645" y="460070"/>
                  <a:pt x="3267694" y="463629"/>
                  <a:pt x="3287926" y="463629"/>
                </a:cubicBezTo>
                <a:cubicBezTo>
                  <a:pt x="3295418" y="463629"/>
                  <a:pt x="3299165" y="462318"/>
                  <a:pt x="3299165" y="459695"/>
                </a:cubicBezTo>
                <a:cubicBezTo>
                  <a:pt x="3298041" y="439464"/>
                  <a:pt x="3296355" y="418671"/>
                  <a:pt x="3294107" y="397316"/>
                </a:cubicBezTo>
                <a:lnTo>
                  <a:pt x="3292983" y="397316"/>
                </a:lnTo>
                <a:cubicBezTo>
                  <a:pt x="3287738" y="401812"/>
                  <a:pt x="3279870" y="404060"/>
                  <a:pt x="3269380" y="404060"/>
                </a:cubicBezTo>
                <a:lnTo>
                  <a:pt x="3262637" y="402936"/>
                </a:lnTo>
                <a:lnTo>
                  <a:pt x="3261513" y="403498"/>
                </a:lnTo>
                <a:cubicBezTo>
                  <a:pt x="3260389" y="403123"/>
                  <a:pt x="3259077" y="402936"/>
                  <a:pt x="3257579" y="402936"/>
                </a:cubicBezTo>
                <a:cubicBezTo>
                  <a:pt x="3244841" y="408555"/>
                  <a:pt x="3231728" y="414363"/>
                  <a:pt x="3218241" y="420357"/>
                </a:cubicBezTo>
                <a:lnTo>
                  <a:pt x="3215431" y="420357"/>
                </a:lnTo>
                <a:cubicBezTo>
                  <a:pt x="3209436" y="418858"/>
                  <a:pt x="3205877" y="418109"/>
                  <a:pt x="3204753" y="418109"/>
                </a:cubicBezTo>
                <a:cubicBezTo>
                  <a:pt x="3199883" y="430098"/>
                  <a:pt x="3197447" y="443398"/>
                  <a:pt x="3197447" y="458009"/>
                </a:cubicBezTo>
                <a:cubicBezTo>
                  <a:pt x="3192952" y="480863"/>
                  <a:pt x="3189767" y="493414"/>
                  <a:pt x="3187894" y="495662"/>
                </a:cubicBezTo>
                <a:cubicBezTo>
                  <a:pt x="3187894" y="496036"/>
                  <a:pt x="3188081" y="496224"/>
                  <a:pt x="3188456" y="496224"/>
                </a:cubicBezTo>
                <a:lnTo>
                  <a:pt x="3187332" y="508587"/>
                </a:lnTo>
                <a:lnTo>
                  <a:pt x="3187894" y="510835"/>
                </a:lnTo>
                <a:cubicBezTo>
                  <a:pt x="3187894" y="511959"/>
                  <a:pt x="3187706" y="512521"/>
                  <a:pt x="3187332" y="512521"/>
                </a:cubicBezTo>
                <a:cubicBezTo>
                  <a:pt x="3187706" y="518515"/>
                  <a:pt x="3187894" y="523198"/>
                  <a:pt x="3187894" y="526570"/>
                </a:cubicBezTo>
                <a:cubicBezTo>
                  <a:pt x="3186020" y="529567"/>
                  <a:pt x="3182274" y="531066"/>
                  <a:pt x="3176654" y="531066"/>
                </a:cubicBezTo>
                <a:cubicBezTo>
                  <a:pt x="3174781" y="531066"/>
                  <a:pt x="3173844" y="532190"/>
                  <a:pt x="3173844" y="534438"/>
                </a:cubicBezTo>
                <a:lnTo>
                  <a:pt x="3164291" y="533876"/>
                </a:lnTo>
                <a:cubicBezTo>
                  <a:pt x="3161668" y="533876"/>
                  <a:pt x="3159233" y="534813"/>
                  <a:pt x="3156985" y="536686"/>
                </a:cubicBezTo>
                <a:lnTo>
                  <a:pt x="3155299" y="536686"/>
                </a:lnTo>
                <a:cubicBezTo>
                  <a:pt x="3145933" y="532939"/>
                  <a:pt x="3141250" y="528818"/>
                  <a:pt x="3141250" y="524322"/>
                </a:cubicBezTo>
                <a:cubicBezTo>
                  <a:pt x="3138627" y="523198"/>
                  <a:pt x="3137316" y="521138"/>
                  <a:pt x="3137316" y="518141"/>
                </a:cubicBezTo>
                <a:cubicBezTo>
                  <a:pt x="3137316" y="511022"/>
                  <a:pt x="3137129" y="506901"/>
                  <a:pt x="3136754" y="505777"/>
                </a:cubicBezTo>
                <a:lnTo>
                  <a:pt x="3137316" y="504091"/>
                </a:lnTo>
                <a:cubicBezTo>
                  <a:pt x="3137316" y="498846"/>
                  <a:pt x="3136005" y="494350"/>
                  <a:pt x="3133382" y="490604"/>
                </a:cubicBezTo>
                <a:lnTo>
                  <a:pt x="3133382" y="489480"/>
                </a:lnTo>
                <a:lnTo>
                  <a:pt x="3136754" y="488356"/>
                </a:lnTo>
                <a:cubicBezTo>
                  <a:pt x="3136754" y="481238"/>
                  <a:pt x="3136567" y="475805"/>
                  <a:pt x="3136192" y="472059"/>
                </a:cubicBezTo>
                <a:lnTo>
                  <a:pt x="3136754" y="466439"/>
                </a:lnTo>
                <a:cubicBezTo>
                  <a:pt x="3136380" y="455574"/>
                  <a:pt x="3135817" y="449018"/>
                  <a:pt x="3135068" y="446770"/>
                </a:cubicBezTo>
                <a:cubicBezTo>
                  <a:pt x="3135818" y="443773"/>
                  <a:pt x="3136192" y="438527"/>
                  <a:pt x="3136192" y="431034"/>
                </a:cubicBezTo>
                <a:cubicBezTo>
                  <a:pt x="3137691" y="420170"/>
                  <a:pt x="3139564" y="414175"/>
                  <a:pt x="3141812" y="413051"/>
                </a:cubicBezTo>
                <a:lnTo>
                  <a:pt x="3144622" y="413051"/>
                </a:lnTo>
                <a:lnTo>
                  <a:pt x="3144060" y="411365"/>
                </a:lnTo>
                <a:cubicBezTo>
                  <a:pt x="3144060" y="409492"/>
                  <a:pt x="3144247" y="408555"/>
                  <a:pt x="3144622" y="408555"/>
                </a:cubicBezTo>
                <a:cubicBezTo>
                  <a:pt x="3144247" y="407432"/>
                  <a:pt x="3144060" y="406495"/>
                  <a:pt x="3144060" y="405746"/>
                </a:cubicBezTo>
                <a:lnTo>
                  <a:pt x="3145746" y="405746"/>
                </a:lnTo>
                <a:cubicBezTo>
                  <a:pt x="3145746" y="406120"/>
                  <a:pt x="3146682" y="408555"/>
                  <a:pt x="3148556" y="413051"/>
                </a:cubicBezTo>
                <a:cubicBezTo>
                  <a:pt x="3152677" y="423916"/>
                  <a:pt x="3156610" y="432158"/>
                  <a:pt x="3160357" y="437778"/>
                </a:cubicBezTo>
                <a:lnTo>
                  <a:pt x="3163729" y="437778"/>
                </a:lnTo>
                <a:cubicBezTo>
                  <a:pt x="3180214" y="381955"/>
                  <a:pt x="3188456" y="346738"/>
                  <a:pt x="3188456" y="332127"/>
                </a:cubicBezTo>
                <a:cubicBezTo>
                  <a:pt x="3187706" y="332127"/>
                  <a:pt x="3187332" y="331378"/>
                  <a:pt x="3187332" y="329879"/>
                </a:cubicBezTo>
                <a:lnTo>
                  <a:pt x="3190142" y="329879"/>
                </a:lnTo>
                <a:cubicBezTo>
                  <a:pt x="3191266" y="313769"/>
                  <a:pt x="3191828" y="300656"/>
                  <a:pt x="3191828" y="290541"/>
                </a:cubicBezTo>
                <a:cubicBezTo>
                  <a:pt x="3191828" y="276679"/>
                  <a:pt x="3187145" y="267312"/>
                  <a:pt x="3177778" y="262442"/>
                </a:cubicBezTo>
                <a:cubicBezTo>
                  <a:pt x="3177029" y="262442"/>
                  <a:pt x="3176654" y="261693"/>
                  <a:pt x="3176654" y="260194"/>
                </a:cubicBezTo>
                <a:cubicBezTo>
                  <a:pt x="3176280" y="260194"/>
                  <a:pt x="3171222" y="268624"/>
                  <a:pt x="3161481" y="285483"/>
                </a:cubicBezTo>
                <a:cubicBezTo>
                  <a:pt x="3148368" y="305339"/>
                  <a:pt x="3135256" y="327444"/>
                  <a:pt x="3122143" y="351796"/>
                </a:cubicBezTo>
                <a:cubicBezTo>
                  <a:pt x="3121019" y="357416"/>
                  <a:pt x="3118584" y="362474"/>
                  <a:pt x="3114837" y="366969"/>
                </a:cubicBezTo>
                <a:lnTo>
                  <a:pt x="3115961" y="373151"/>
                </a:lnTo>
                <a:cubicBezTo>
                  <a:pt x="3108468" y="379895"/>
                  <a:pt x="3104722" y="384203"/>
                  <a:pt x="3104722" y="386076"/>
                </a:cubicBezTo>
                <a:cubicBezTo>
                  <a:pt x="3099851" y="395068"/>
                  <a:pt x="3094419" y="402936"/>
                  <a:pt x="3088424" y="409679"/>
                </a:cubicBezTo>
                <a:cubicBezTo>
                  <a:pt x="3078683" y="417172"/>
                  <a:pt x="3072876" y="420919"/>
                  <a:pt x="3071003" y="420919"/>
                </a:cubicBezTo>
                <a:cubicBezTo>
                  <a:pt x="3065758" y="420919"/>
                  <a:pt x="3058265" y="422418"/>
                  <a:pt x="3048524" y="425415"/>
                </a:cubicBezTo>
                <a:lnTo>
                  <a:pt x="3045152" y="425415"/>
                </a:lnTo>
                <a:cubicBezTo>
                  <a:pt x="3045152" y="423541"/>
                  <a:pt x="3044777" y="422605"/>
                  <a:pt x="3044028" y="422605"/>
                </a:cubicBezTo>
                <a:cubicBezTo>
                  <a:pt x="3039533" y="425227"/>
                  <a:pt x="3037097" y="426539"/>
                  <a:pt x="3036723" y="426539"/>
                </a:cubicBezTo>
                <a:cubicBezTo>
                  <a:pt x="3034475" y="426539"/>
                  <a:pt x="3032414" y="424665"/>
                  <a:pt x="3030541" y="420919"/>
                </a:cubicBezTo>
                <a:cubicBezTo>
                  <a:pt x="3031665" y="419046"/>
                  <a:pt x="3032227" y="416985"/>
                  <a:pt x="3032227" y="414737"/>
                </a:cubicBezTo>
                <a:cubicBezTo>
                  <a:pt x="3032227" y="413988"/>
                  <a:pt x="3031478" y="412302"/>
                  <a:pt x="3029979" y="409679"/>
                </a:cubicBezTo>
                <a:cubicBezTo>
                  <a:pt x="3030354" y="405933"/>
                  <a:pt x="3030541" y="402936"/>
                  <a:pt x="3030541" y="400688"/>
                </a:cubicBezTo>
                <a:lnTo>
                  <a:pt x="3023797" y="394506"/>
                </a:lnTo>
                <a:cubicBezTo>
                  <a:pt x="3026420" y="391134"/>
                  <a:pt x="3027731" y="388699"/>
                  <a:pt x="3027731" y="387200"/>
                </a:cubicBezTo>
                <a:cubicBezTo>
                  <a:pt x="3025108" y="382705"/>
                  <a:pt x="3023797" y="379895"/>
                  <a:pt x="3023797" y="378771"/>
                </a:cubicBezTo>
                <a:lnTo>
                  <a:pt x="3024921" y="376523"/>
                </a:lnTo>
                <a:cubicBezTo>
                  <a:pt x="3024172" y="374650"/>
                  <a:pt x="3023422" y="373713"/>
                  <a:pt x="3022673" y="373713"/>
                </a:cubicBezTo>
                <a:lnTo>
                  <a:pt x="3022673" y="371465"/>
                </a:lnTo>
                <a:cubicBezTo>
                  <a:pt x="3027169" y="368843"/>
                  <a:pt x="3029417" y="359289"/>
                  <a:pt x="3029417" y="342804"/>
                </a:cubicBezTo>
                <a:cubicBezTo>
                  <a:pt x="3029417" y="339807"/>
                  <a:pt x="3031103" y="335124"/>
                  <a:pt x="3034475" y="328755"/>
                </a:cubicBezTo>
                <a:cubicBezTo>
                  <a:pt x="3034849" y="318265"/>
                  <a:pt x="3036535" y="313020"/>
                  <a:pt x="3039533" y="313020"/>
                </a:cubicBezTo>
                <a:cubicBezTo>
                  <a:pt x="3039533" y="315268"/>
                  <a:pt x="3041031" y="316954"/>
                  <a:pt x="3044028" y="318078"/>
                </a:cubicBezTo>
                <a:lnTo>
                  <a:pt x="3044028" y="309086"/>
                </a:lnTo>
                <a:lnTo>
                  <a:pt x="3046276" y="309086"/>
                </a:lnTo>
                <a:cubicBezTo>
                  <a:pt x="3049648" y="329317"/>
                  <a:pt x="3055830" y="339433"/>
                  <a:pt x="3064821" y="339433"/>
                </a:cubicBezTo>
                <a:cubicBezTo>
                  <a:pt x="3070816" y="333064"/>
                  <a:pt x="3079433" y="320513"/>
                  <a:pt x="3090672" y="301780"/>
                </a:cubicBezTo>
                <a:cubicBezTo>
                  <a:pt x="3090672" y="300282"/>
                  <a:pt x="3093482" y="295973"/>
                  <a:pt x="3099102" y="288855"/>
                </a:cubicBezTo>
                <a:cubicBezTo>
                  <a:pt x="3099102" y="288106"/>
                  <a:pt x="3100975" y="284734"/>
                  <a:pt x="3104722" y="278739"/>
                </a:cubicBezTo>
                <a:cubicBezTo>
                  <a:pt x="3104722" y="277241"/>
                  <a:pt x="3105658" y="276304"/>
                  <a:pt x="3107531" y="275929"/>
                </a:cubicBezTo>
                <a:lnTo>
                  <a:pt x="3106969" y="273681"/>
                </a:lnTo>
                <a:lnTo>
                  <a:pt x="3106969" y="273119"/>
                </a:lnTo>
                <a:cubicBezTo>
                  <a:pt x="3108843" y="273119"/>
                  <a:pt x="3110529" y="271059"/>
                  <a:pt x="3112027" y="266938"/>
                </a:cubicBezTo>
                <a:cubicBezTo>
                  <a:pt x="3120644" y="253450"/>
                  <a:pt x="3131509" y="233407"/>
                  <a:pt x="3144622" y="206806"/>
                </a:cubicBezTo>
                <a:lnTo>
                  <a:pt x="3144060" y="206806"/>
                </a:lnTo>
                <a:cubicBezTo>
                  <a:pt x="3141062" y="209429"/>
                  <a:pt x="3137691" y="211490"/>
                  <a:pt x="3133944" y="212988"/>
                </a:cubicBezTo>
                <a:lnTo>
                  <a:pt x="3133944" y="213550"/>
                </a:lnTo>
                <a:cubicBezTo>
                  <a:pt x="3133570" y="213550"/>
                  <a:pt x="3133382" y="213363"/>
                  <a:pt x="3133382" y="212988"/>
                </a:cubicBezTo>
                <a:cubicBezTo>
                  <a:pt x="3118771" y="219357"/>
                  <a:pt x="3111465" y="225914"/>
                  <a:pt x="3111465" y="232657"/>
                </a:cubicBezTo>
                <a:cubicBezTo>
                  <a:pt x="3103223" y="239026"/>
                  <a:pt x="3094419" y="242211"/>
                  <a:pt x="3085053" y="242211"/>
                </a:cubicBezTo>
                <a:cubicBezTo>
                  <a:pt x="3078309" y="242211"/>
                  <a:pt x="3066694" y="234531"/>
                  <a:pt x="3050210" y="219170"/>
                </a:cubicBezTo>
                <a:cubicBezTo>
                  <a:pt x="3050210" y="216547"/>
                  <a:pt x="3043654" y="210178"/>
                  <a:pt x="3030541" y="200063"/>
                </a:cubicBezTo>
                <a:cubicBezTo>
                  <a:pt x="3029792" y="195567"/>
                  <a:pt x="3029042" y="187137"/>
                  <a:pt x="3028293" y="174774"/>
                </a:cubicBezTo>
                <a:cubicBezTo>
                  <a:pt x="3029417" y="174774"/>
                  <a:pt x="3029979" y="173275"/>
                  <a:pt x="3029979" y="170278"/>
                </a:cubicBezTo>
                <a:lnTo>
                  <a:pt x="3030541" y="170278"/>
                </a:lnTo>
                <a:lnTo>
                  <a:pt x="3030541" y="162972"/>
                </a:lnTo>
                <a:lnTo>
                  <a:pt x="3032227" y="162972"/>
                </a:lnTo>
                <a:cubicBezTo>
                  <a:pt x="3034475" y="165220"/>
                  <a:pt x="3041219" y="167656"/>
                  <a:pt x="3052458" y="170278"/>
                </a:cubicBezTo>
                <a:cubicBezTo>
                  <a:pt x="3064821" y="170278"/>
                  <a:pt x="3096854" y="160537"/>
                  <a:pt x="3148556" y="141055"/>
                </a:cubicBezTo>
                <a:cubicBezTo>
                  <a:pt x="3169536" y="134686"/>
                  <a:pt x="3180026" y="130191"/>
                  <a:pt x="3180026" y="127568"/>
                </a:cubicBezTo>
                <a:cubicBezTo>
                  <a:pt x="3184897" y="117078"/>
                  <a:pt x="3194076" y="96659"/>
                  <a:pt x="3207563" y="66313"/>
                </a:cubicBezTo>
                <a:cubicBezTo>
                  <a:pt x="3211309" y="55073"/>
                  <a:pt x="3213183" y="48704"/>
                  <a:pt x="3213183" y="47206"/>
                </a:cubicBezTo>
                <a:lnTo>
                  <a:pt x="3213183" y="41586"/>
                </a:lnTo>
                <a:lnTo>
                  <a:pt x="3199696" y="33718"/>
                </a:lnTo>
                <a:cubicBezTo>
                  <a:pt x="3197822" y="33718"/>
                  <a:pt x="3193139" y="29410"/>
                  <a:pt x="3185646" y="20793"/>
                </a:cubicBezTo>
                <a:lnTo>
                  <a:pt x="3185646" y="19669"/>
                </a:lnTo>
                <a:cubicBezTo>
                  <a:pt x="3186770" y="18920"/>
                  <a:pt x="3187332" y="18170"/>
                  <a:pt x="3187332" y="17421"/>
                </a:cubicBezTo>
                <a:cubicBezTo>
                  <a:pt x="3186208" y="17421"/>
                  <a:pt x="3185646" y="17234"/>
                  <a:pt x="3185646" y="16859"/>
                </a:cubicBezTo>
                <a:cubicBezTo>
                  <a:pt x="3187145" y="16859"/>
                  <a:pt x="3189205" y="14611"/>
                  <a:pt x="3191828" y="10115"/>
                </a:cubicBezTo>
                <a:lnTo>
                  <a:pt x="3194076" y="11239"/>
                </a:lnTo>
                <a:cubicBezTo>
                  <a:pt x="3194450" y="11239"/>
                  <a:pt x="3194638" y="10865"/>
                  <a:pt x="3194638" y="10115"/>
                </a:cubicBezTo>
                <a:lnTo>
                  <a:pt x="3191266" y="9553"/>
                </a:lnTo>
                <a:lnTo>
                  <a:pt x="3191266" y="7305"/>
                </a:lnTo>
                <a:cubicBezTo>
                  <a:pt x="3193139" y="7305"/>
                  <a:pt x="3195949" y="7493"/>
                  <a:pt x="3199696" y="7867"/>
                </a:cubicBezTo>
                <a:close/>
              </a:path>
            </a:pathLst>
          </a:custGeom>
          <a:gradFill flip="none" rotWithShape="1">
            <a:gsLst>
              <a:gs pos="15000">
                <a:srgbClr val="A10303"/>
              </a:gs>
              <a:gs pos="100000">
                <a:srgbClr val="780101">
                  <a:alpha val="5000"/>
                </a:srgbClr>
              </a:gs>
            </a:gsLst>
            <a:lin ang="5400000" scaled="1"/>
          </a:gradFill>
          <a:ln>
            <a:noFill/>
          </a:ln>
          <a:effectLst/>
        </p:spPr>
        <p:txBody>
          <a:bodyPr rot="0" spcFirstLastPara="0" vertOverflow="overflow" horzOverflow="overflow" vert="horz" wrap="square" lIns="91440" tIns="45720" rIns="91440" bIns="45720" numCol="1" spcCol="0" rtlCol="0" fromWordArt="0" anchor="t" anchorCtr="0" forceAA="0" compatLnSpc="1">
            <a:noAutofit/>
          </a:bodyPr>
          <a:lstStyle>
            <a:defPPr>
              <a:defRPr lang="zh-CN"/>
            </a:defPPr>
            <a:lvl1pPr>
              <a:lnSpc>
                <a:spcPct val="130000"/>
              </a:lnSpc>
              <a:defRPr sz="2800">
                <a:solidFill>
                  <a:srgbClr val="CC3300"/>
                </a:solidFill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algn="ctr">
              <a:lnSpc>
                <a:spcPct val="125000"/>
              </a:lnSpc>
              <a:spcBef>
                <a:spcPct val="0"/>
              </a:spcBef>
              <a:spcAft>
                <a:spcPct val="0"/>
              </a:spcAft>
              <a:defRPr/>
            </a:pPr>
            <a:endParaRPr lang="en-US" altLang="zh-CN" sz="4000">
              <a:gradFill flip="none" rotWithShape="1">
                <a:gsLst>
                  <a:gs pos="15000">
                    <a:srgbClr val="A10303"/>
                  </a:gs>
                  <a:gs pos="100000">
                    <a:srgbClr val="780101">
                      <a:alpha val="5000"/>
                    </a:srgbClr>
                  </a:gs>
                </a:gsLst>
                <a:lin ang="5400000" scaled="1"/>
              </a:gradFill>
              <a:latin typeface="OPPOSans B" panose="00020600040101010101" pitchFamily="18" charset="-122"/>
              <a:ea typeface="OPPOSans B" panose="00020600040101010101" pitchFamily="18" charset="-122"/>
              <a:cs typeface="OPPOSans B" panose="00020600040101010101" pitchFamily="18" charset="-122"/>
              <a:sym typeface="微软雅黑" panose="020b0503020204020204" pitchFamily="34" charset="-122"/>
            </a:endParaRPr>
          </a:p>
        </p:txBody>
      </p:sp>
      <p:pic>
        <p:nvPicPr>
          <p:cNvPr id="4" name="图片 3" title=""/>
          <p:cNvPicPr>
            <a:picLocks noChangeAspect="1"/>
          </p:cNvPicPr>
          <p:nvPr>
            <p:custDataLst>
              <p:tags r:id="rId10"/>
            </p:custDataLst>
          </p:nvPr>
        </p:nvPicPr>
        <p:blipFill>
          <a:blip r:embed="rId9"/>
          <a:stretch>
            <a:fillRect/>
          </a:stretch>
        </p:blipFill>
        <p:spPr>
          <a:xfrm>
            <a:off x="539115" y="5581015"/>
            <a:ext cx="871220" cy="105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11505826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8" presetID="22" presetClass="entr" presetSubtype="8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 nodeType="afterGroup">
                            <p:stCondLst>
                              <p:cond delay="1000"/>
                            </p:stCondLst>
                            <p:childTnLst>
                              <p:par>
                                <p:cTn id="12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3" grpId="0"/>
      <p:bldP spid="11" grpId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圆角矩形 1" title=""/>
          <p:cNvSpPr/>
          <p:nvPr>
            <p:custDataLst>
              <p:tags r:id="rId3"/>
            </p:custDataLst>
          </p:nvPr>
        </p:nvSpPr>
        <p:spPr>
          <a:xfrm>
            <a:off x="286385" y="57785"/>
            <a:ext cx="2348230" cy="518795"/>
          </a:xfrm>
          <a:prstGeom prst="roundRect">
            <a:avLst/>
          </a:prstGeom>
          <a:solidFill>
            <a:srgbClr val="C0000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3600" b="1" smtClean="0">
                <a:solidFill>
                  <a:schemeClr val="bg1"/>
                </a:solidFill>
                <a:latin typeface="微软雅黑"/>
                <a:ea typeface="微软雅黑"/>
              </a:rPr>
              <a:t>拓展提升</a:t>
            </a:r>
            <a:r>
              <a:rPr lang="en-US" altLang="zh-CN" sz="3600" b="1" smtClean="0">
                <a:solidFill>
                  <a:schemeClr val="bg1"/>
                </a:solidFill>
                <a:latin typeface="微软雅黑"/>
                <a:ea typeface="微软雅黑"/>
              </a:rPr>
              <a:t>2</a:t>
            </a:r>
          </a:p>
        </p:txBody>
      </p:sp>
      <p:sp>
        <p:nvSpPr>
          <p:cNvPr id="3" name="文本框 2" title=""/>
          <p:cNvSpPr txBox="1"/>
          <p:nvPr>
            <p:custDataLst>
              <p:tags r:id="rId4"/>
            </p:custDataLst>
          </p:nvPr>
        </p:nvSpPr>
        <p:spPr>
          <a:xfrm>
            <a:off x="883285" y="996315"/>
            <a:ext cx="10487660" cy="39693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r>
              <a:rPr lang="zh-CN" altLang="en-US" sz="2800"/>
              <a:t>阅读鲍照的《拟行路难》（其四），进一步感受古代文人对世事的感慨。</a:t>
            </a:r>
          </a:p>
          <a:p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                 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拟行路难·其四</a:t>
            </a:r>
          </a:p>
          <a:p>
            <a:pPr algn="ctr"/>
            <a:endParaRPr lang="zh-CN" altLang="en-US" sz="2800">
              <a:latin typeface="楷体" panose="02010609060101010101" pitchFamily="49" charset="-122"/>
              <a:ea typeface="楷体" panose="02010609060101010101" pitchFamily="49" charset="-122"/>
              <a:cs typeface="楷体" panose="02010609060101010101" pitchFamily="49" charset="-122"/>
            </a:endParaRPr>
          </a:p>
          <a:p>
            <a:pPr algn="ctr"/>
            <a:r>
              <a:rPr lang="en-US" altLang="zh-CN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   </a:t>
            </a:r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泻水置平地，各自东西南北流。</a:t>
            </a:r>
          </a:p>
          <a:p>
            <a:pPr algn="ctr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人生亦有命，安能行叹复坐愁？</a:t>
            </a:r>
          </a:p>
          <a:p>
            <a:pPr algn="ctr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酌酒以自宽，举杯断绝歌路难。</a:t>
            </a:r>
          </a:p>
          <a:p>
            <a:pPr algn="ctr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心非木石岂无感？</a:t>
            </a:r>
          </a:p>
          <a:p>
            <a:pPr algn="ctr"/>
            <a:r>
              <a:rPr lang="zh-CN" altLang="en-US" sz="2800">
                <a:latin typeface="楷体" panose="02010609060101010101" pitchFamily="49" charset="-122"/>
                <a:ea typeface="楷体" panose="02010609060101010101" pitchFamily="49" charset="-122"/>
                <a:cs typeface="楷体" panose="02010609060101010101" pitchFamily="49" charset="-122"/>
              </a:rPr>
              <a:t>吞声踯躅不敢言。</a:t>
            </a:r>
          </a:p>
        </p:txBody>
      </p:sp>
    </p:spTree>
  </p:cSld>
  <p:clrMapOvr>
    <a:masterClrMapping/>
  </p:clrMapOvr>
  <p:transition/>
  <p:timing/>
</p:sld>
</file>

<file path=ppt/slides/slide3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4035" name="Text Box 4" title=""/>
          <p:cNvSpPr txBox="1"/>
          <p:nvPr>
            <p:custDataLst>
              <p:tags r:id="rId3"/>
            </p:custDataLst>
          </p:nvPr>
        </p:nvSpPr>
        <p:spPr>
          <a:xfrm>
            <a:off x="3059596" y="1298693"/>
            <a:ext cx="8823476" cy="5262979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en-US" altLang="zh-CN" sz="32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</a:t>
            </a:r>
            <a:r>
              <a:rPr lang="zh-CN" altLang="zh-CN" sz="32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当代富有诗人气质的学者安旗在《李白纵横探》一书中，神奇美妙地描绘了李白临终的情景，写道：</a:t>
            </a:r>
          </a:p>
          <a:p>
            <a:pPr algn="just" fontAlgn="base">
              <a:spcBef>
                <a:spcPct val="50000"/>
              </a:spcBef>
              <a:spcAft>
                <a:spcPct val="0"/>
              </a:spcAft>
            </a:pPr>
            <a:r>
              <a:rPr lang="zh-CN" altLang="zh-CN" sz="3200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宋体" panose="02010600030101010101" pitchFamily="2" charset="-122"/>
                <a:ea typeface="宋体" panose="02010600030101010101" pitchFamily="2" charset="-122"/>
                <a:cs typeface="宋体" panose="02010600030101010101" pitchFamily="2" charset="-122"/>
              </a:rPr>
              <a:t>      “夜，已深了；人，已醉了；歌，已终了；泪，已尽了；李白的生命也到了最后一刻了。此时，夜月中天，水波不兴，月亮映在江中，好像一轮白玉盘，一阵微风过处，又散作万点银光。多么美丽！多么光明！多么诱人！……醉倚在船舷上的李白，伸出了他的双手，向着一片银色的光辉扑去……</a:t>
            </a:r>
          </a:p>
        </p:txBody>
      </p:sp>
      <p:pic>
        <p:nvPicPr>
          <p:cNvPr id="44036" name="Picture 5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827377" y="620867"/>
            <a:ext cx="2009664" cy="518449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44037" name="Text Box 6" title=""/>
          <p:cNvSpPr txBox="1"/>
          <p:nvPr>
            <p:custDataLst>
              <p:tags r:id="rId6"/>
            </p:custDataLst>
          </p:nvPr>
        </p:nvSpPr>
        <p:spPr>
          <a:xfrm>
            <a:off x="4808926" y="332910"/>
            <a:ext cx="5324183" cy="769313"/>
          </a:xfrm>
          <a:prstGeom prst="rect">
            <a:avLst/>
          </a:prstGeom>
          <a:noFill/>
          <a:ln w="9525">
            <a:noFill/>
          </a:ln>
        </p:spPr>
        <p:txBody>
          <a:bodyPr wrap="square" anchor="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zh-CN" sz="4399" b="1">
                <a:solidFill>
                  <a:srgbClr val="FF3300"/>
                </a:solidFill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[传说] “水中捉月” </a:t>
            </a:r>
          </a:p>
        </p:txBody>
      </p:sp>
      <p:sp>
        <p:nvSpPr>
          <p:cNvPr id="44038" name="Text Box 7" title=""/>
          <p:cNvSpPr txBox="1"/>
          <p:nvPr>
            <p:custDataLst>
              <p:tags r:id="rId7"/>
            </p:custDataLst>
          </p:nvPr>
        </p:nvSpPr>
        <p:spPr>
          <a:xfrm>
            <a:off x="755944" y="5949812"/>
            <a:ext cx="2057287" cy="107722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>
              <a:spcBef>
                <a:spcPct val="50000"/>
              </a:spcBef>
              <a:spcAft>
                <a:spcPct val="0"/>
              </a:spcAft>
            </a:pPr>
            <a:r>
              <a:rPr lang="zh-CN" altLang="zh-CN" sz="100" b="1">
                <a:solidFill>
                  <a:srgbClr val="0000FF"/>
                </a:solidFill>
                <a:latin typeface="Times New Roman" panose="02020603050405020304" pitchFamily="18" charset="0"/>
                <a:ea typeface="宋体" panose="02010600030101010101" pitchFamily="2" charset="-122"/>
              </a:rPr>
              <a:t>《李白行吟图》</a:t>
            </a:r>
          </a:p>
        </p:txBody>
      </p:sp>
    </p:spTree>
    <p:extLst>
      <p:ext uri="{BB962C8B-B14F-4D97-AF65-F5344CB8AC3E}">
        <p14:creationId xmlns:p14="http://schemas.microsoft.com/office/powerpoint/2010/main" val="896185156"/>
      </p:ext>
    </p:extLst>
  </p:cSld>
  <p:clrMapOvr>
    <a:masterClrMapping/>
  </p:clrMapOvr>
  <p:transition/>
  <p:timing/>
</p:sld>
</file>

<file path=ppt/slides/slide3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7889" name="文本框 99" title=""/>
          <p:cNvSpPr txBox="1"/>
          <p:nvPr>
            <p:custDataLst>
              <p:tags r:id="rId3"/>
            </p:custDataLst>
          </p:nvPr>
        </p:nvSpPr>
        <p:spPr>
          <a:xfrm>
            <a:off x="797147" y="-44365"/>
            <a:ext cx="10456220" cy="1026178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74901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b="1">
                <a:solidFill>
                  <a:prstClr val="black"/>
                </a:solidFill>
                <a:latin typeface="微软雅黑"/>
              </a:rPr>
              <a:t>液体之火</a:t>
            </a:r>
          </a:p>
          <a:p>
            <a:pPr algn="ctr"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034" b="1">
                <a:solidFill>
                  <a:prstClr val="black"/>
                </a:solidFill>
                <a:latin typeface="微软雅黑"/>
              </a:rPr>
              <a:t>刘德亮</a:t>
            </a:r>
          </a:p>
        </p:txBody>
      </p:sp>
      <p:sp>
        <p:nvSpPr>
          <p:cNvPr id="2" name="文本框 99" title=""/>
          <p:cNvSpPr txBox="1"/>
          <p:nvPr>
            <p:custDataLst>
              <p:tags r:id="rId4"/>
            </p:custDataLst>
          </p:nvPr>
        </p:nvSpPr>
        <p:spPr>
          <a:xfrm>
            <a:off x="5606514" y="1437941"/>
            <a:ext cx="3508888" cy="47615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74901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醉了刘伶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狂了诗仙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张扬了曹孟德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书写了鸿门宴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湿了清明杏花雨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瘦了海棠李易安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景阳冈上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助武松三拳毙虎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浔阳楼头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纵宋江题诗造反</a:t>
            </a:r>
          </a:p>
        </p:txBody>
      </p:sp>
      <p:sp>
        <p:nvSpPr>
          <p:cNvPr id="3" name="文本框 99" title=""/>
          <p:cNvSpPr txBox="1"/>
          <p:nvPr>
            <p:custDataLst>
              <p:tags r:id="rId5"/>
            </p:custDataLst>
          </p:nvPr>
        </p:nvSpPr>
        <p:spPr>
          <a:xfrm>
            <a:off x="1623192" y="1437942"/>
            <a:ext cx="3508888" cy="4294637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74901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让你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若梦若醒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飘飘欲仙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让天地颠倒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让世界旋转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把人类历史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浇灌的跌宕起伏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将琴棋书画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熏染的色彩斑斓</a:t>
            </a:r>
          </a:p>
        </p:txBody>
      </p:sp>
    </p:spTree>
    <p:extLst>
      <p:ext uri="{BB962C8B-B14F-4D97-AF65-F5344CB8AC3E}">
        <p14:creationId xmlns:p14="http://schemas.microsoft.com/office/powerpoint/2010/main" val="363002195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88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3788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2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3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8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9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0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21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2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23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24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5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 nodeType="clickPar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30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6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7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8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9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0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1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2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3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7889" grpId="0"/>
      <p:bldP spid="2" grpId="0"/>
      <p:bldP spid="3" grpId="0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99" title=""/>
          <p:cNvSpPr txBox="1"/>
          <p:nvPr>
            <p:custDataLst>
              <p:tags r:id="rId3"/>
            </p:custDataLst>
          </p:nvPr>
        </p:nvSpPr>
        <p:spPr>
          <a:xfrm>
            <a:off x="5967759" y="1106801"/>
            <a:ext cx="4873790" cy="4294637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74901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有时你只是一个道具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烘托一下谈判桌上的氛围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有时你更像一种暗器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把贪杯的对手麻翻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你呀你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既入朱门豪宅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又进村舍陋院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既流溢皇室的金樽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又盛满农家的粗碗</a:t>
            </a:r>
          </a:p>
        </p:txBody>
      </p:sp>
      <p:sp>
        <p:nvSpPr>
          <p:cNvPr id="3" name="文本框 99" title=""/>
          <p:cNvSpPr txBox="1"/>
          <p:nvPr>
            <p:custDataLst>
              <p:tags r:id="rId4"/>
            </p:custDataLst>
          </p:nvPr>
        </p:nvSpPr>
        <p:spPr>
          <a:xfrm>
            <a:off x="1312522" y="1106801"/>
            <a:ext cx="3839426" cy="4294637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74901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你啊你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成全了多少英雄豪杰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放倒了多少村夫莽汉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歌舞与你相佐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美色与你为伴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催诗情万丈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壮文人斗胆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有人借你发疯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有人借你夺权</a:t>
            </a:r>
          </a:p>
        </p:txBody>
      </p:sp>
    </p:spTree>
    <p:extLst>
      <p:ext uri="{BB962C8B-B14F-4D97-AF65-F5344CB8AC3E}">
        <p14:creationId xmlns:p14="http://schemas.microsoft.com/office/powerpoint/2010/main" val="1565242042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</p:bldLst>
  </p:timing>
</p:sld>
</file>

<file path=ppt/slides/slide3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2" name="文本框 99" title=""/>
          <p:cNvSpPr txBox="1"/>
          <p:nvPr>
            <p:custDataLst>
              <p:tags r:id="rId3"/>
            </p:custDataLst>
          </p:nvPr>
        </p:nvSpPr>
        <p:spPr>
          <a:xfrm>
            <a:off x="4204885" y="321094"/>
            <a:ext cx="4080858" cy="5228483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74901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因为你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耽误了多少大事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因为你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弄出了多少冤案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因为你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鲜活了多少逸事趣闻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因为你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催生了多少佳作名篇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更因为你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造就了多少人的肝癌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而魂归天堂</a:t>
            </a:r>
          </a:p>
        </p:txBody>
      </p:sp>
      <p:sp>
        <p:nvSpPr>
          <p:cNvPr id="3" name="文本框 99" title=""/>
          <p:cNvSpPr txBox="1"/>
          <p:nvPr>
            <p:custDataLst>
              <p:tags r:id="rId4"/>
            </p:custDataLst>
          </p:nvPr>
        </p:nvSpPr>
        <p:spPr>
          <a:xfrm>
            <a:off x="1024731" y="260886"/>
            <a:ext cx="3839426" cy="6162328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74901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愁也要你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喜也要你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洞房花烛夜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他乡遇故知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金榜题名时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迁徙流放的囚犯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落魄的文人骚客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得志的朝廷大员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都是你的知己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你的伙伴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甚至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即将上路的死囚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都要你为之饯别</a:t>
            </a:r>
          </a:p>
        </p:txBody>
      </p:sp>
      <p:sp>
        <p:nvSpPr>
          <p:cNvPr id="4" name="文本框 99" title=""/>
          <p:cNvSpPr txBox="1"/>
          <p:nvPr>
            <p:custDataLst>
              <p:tags r:id="rId5"/>
            </p:custDataLst>
          </p:nvPr>
        </p:nvSpPr>
        <p:spPr>
          <a:xfrm>
            <a:off x="8111142" y="321094"/>
            <a:ext cx="4080858" cy="4761560"/>
          </a:xfrm>
          <a:prstGeom prst="rect">
            <a:avLst/>
          </a:prstGeom>
          <a:noFill/>
          <a:ln w="9525">
            <a:noFill/>
          </a:ln>
          <a:extLst>
            <a:ext uri="{909E8E84-426E-40DD-AFC4-6F175D3DCCD1}">
              <a14:hiddenFill xmlns:a14="http://schemas.microsoft.com/office/drawing/2010/main">
                <a:solidFill>
                  <a:schemeClr val="bg1">
                    <a:alpha val="74901"/>
                  </a:schemeClr>
                </a:solidFill>
              </a14:hiddenFill>
            </a:ext>
          </a:extLst>
        </p:spPr>
        <p:txBody>
          <a:bodyPr wrap="squar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真的是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成也有你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败也有你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生也有你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死也有你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你这浇愁愁更愁的琼浆啊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穷也有你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富也有你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034" b="1">
                <a:solidFill>
                  <a:prstClr val="black"/>
                </a:solidFill>
                <a:latin typeface="微软雅黑"/>
              </a:rPr>
              <a:t>千家万户还都离不开你。</a:t>
            </a:r>
          </a:p>
        </p:txBody>
      </p:sp>
    </p:spTree>
    <p:extLst>
      <p:ext uri="{BB962C8B-B14F-4D97-AF65-F5344CB8AC3E}">
        <p14:creationId xmlns:p14="http://schemas.microsoft.com/office/powerpoint/2010/main" val="168600501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1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1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1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1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1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2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9" fill="hold" nodeType="clickPar">
                      <p:stCondLst>
                        <p:cond delay="indefinite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3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6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49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0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/>
      <p:bldP spid="3" grpId="0"/>
      <p:bldP spid="4" grpId="0"/>
    </p:bldLst>
  </p:timing>
</p:sld>
</file>

<file path=ppt/slides/slide3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70658" name="内容占位符 2" title=""/>
          <p:cNvSpPr>
            <a:spLocks noGrp="1"/>
          </p:cNvSpPr>
          <p:nvPr>
            <p:ph idx="1"/>
            <p:custDataLst>
              <p:tags r:id="rId3"/>
            </p:custDataLst>
          </p:nvPr>
        </p:nvSpPr>
        <p:spPr>
          <a:xfrm>
            <a:off x="1621155" y="-140970"/>
            <a:ext cx="9845675" cy="5796280"/>
          </a:xfrm>
        </p:spPr>
        <p:txBody>
          <a:bodyPr lIns="91440" tIns="45720" rIns="91440" bIns="45720" anchor="t" anchorCtr="0">
            <a:noAutofit/>
          </a:bodyPr>
          <a:lstStyle/>
          <a:p>
            <a:pPr marL="0" indent="0">
              <a:lnSpc>
                <a:spcPct val="150000"/>
              </a:lnSpc>
              <a:buClr>
                <a:srgbClr val="CC9900"/>
              </a:buClr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1．《将进酒》中显示诗人对未来充满信心的诗句是：</a:t>
            </a:r>
            <a:r>
              <a:rPr lang="zh-CN" altLang="en-US" sz="2800" b="1" u="sng">
                <a:solidFill>
                  <a:schemeClr val="tx1"/>
                </a:solidFill>
              </a:rPr>
              <a:t>                   ，                 。”</a:t>
            </a:r>
          </a:p>
          <a:p>
            <a:pPr marL="0" indent="0">
              <a:lnSpc>
                <a:spcPct val="150000"/>
              </a:lnSpc>
              <a:buClr>
                <a:srgbClr val="CC9900"/>
              </a:buClr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2．《将进酒》中抒写万古寂寞之愁的诗句是</a:t>
            </a:r>
            <a:r>
              <a:rPr lang="zh-CN" altLang="en-US" sz="2800" b="1" u="sng">
                <a:solidFill>
                  <a:schemeClr val="tx1"/>
                </a:solidFill>
              </a:rPr>
              <a:t>“                 ，                  。”</a:t>
            </a:r>
          </a:p>
          <a:p>
            <a:pPr marL="0" indent="0">
              <a:lnSpc>
                <a:spcPct val="150000"/>
              </a:lnSpc>
              <a:buClr>
                <a:srgbClr val="CC9900"/>
              </a:buClr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3．《将进酒》中用比兴手法显示黄河的宏伟气魄和浩大声势的诗句是“</a:t>
            </a:r>
            <a:r>
              <a:rPr lang="zh-CN" altLang="en-US" sz="2800" b="1" u="sng">
                <a:solidFill>
                  <a:schemeClr val="tx1"/>
                </a:solidFill>
              </a:rPr>
              <a:t>                          ，                       。”</a:t>
            </a:r>
          </a:p>
          <a:p>
            <a:pPr marL="0" indent="0">
              <a:lnSpc>
                <a:spcPct val="150000"/>
              </a:lnSpc>
              <a:buClr>
                <a:srgbClr val="CC9900"/>
              </a:buClr>
              <a:buNone/>
            </a:pPr>
            <a:r>
              <a:rPr lang="zh-CN" altLang="en-US" sz="2800" b="1">
                <a:solidFill>
                  <a:schemeClr val="tx1"/>
                </a:solidFill>
              </a:rPr>
              <a:t>4．《将进酒》中对人生易老光阴易逝感慨的诗句是</a:t>
            </a:r>
            <a:r>
              <a:rPr lang="zh-CN" altLang="en-US" sz="2800" b="1" u="sng">
                <a:solidFill>
                  <a:schemeClr val="tx1"/>
                </a:solidFill>
              </a:rPr>
              <a:t>“                         ，                       。”</a:t>
            </a:r>
            <a:endParaRPr lang="zh-CN" altLang="en-US" sz="2800" b="1">
              <a:solidFill>
                <a:schemeClr val="tx1"/>
              </a:solidFill>
            </a:endParaRPr>
          </a:p>
          <a:p>
            <a:pPr marL="0" indent="0">
              <a:buClr>
                <a:srgbClr val="CC9900"/>
              </a:buClr>
              <a:buNone/>
            </a:pPr>
            <a:endParaRPr lang="zh-CN" altLang="en-US" sz="1900" b="1">
              <a:solidFill>
                <a:schemeClr val="tx1"/>
              </a:solidFill>
            </a:endParaRPr>
          </a:p>
        </p:txBody>
      </p:sp>
      <p:sp>
        <p:nvSpPr>
          <p:cNvPr id="70659" name="文本框 3" title=""/>
          <p:cNvSpPr/>
          <p:nvPr>
            <p:custDataLst>
              <p:tags r:id="rId4"/>
            </p:custDataLst>
          </p:nvPr>
        </p:nvSpPr>
        <p:spPr>
          <a:xfrm>
            <a:off x="2442210" y="436563"/>
            <a:ext cx="6564313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天生我材必有用，千金散尽还复来。</a:t>
            </a:r>
          </a:p>
        </p:txBody>
      </p:sp>
      <p:sp>
        <p:nvSpPr>
          <p:cNvPr id="70660" name="文本框 5" title=""/>
          <p:cNvSpPr/>
          <p:nvPr>
            <p:custDataLst>
              <p:tags r:id="rId5"/>
            </p:custDataLst>
          </p:nvPr>
        </p:nvSpPr>
        <p:spPr>
          <a:xfrm>
            <a:off x="2243138" y="1824673"/>
            <a:ext cx="7210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古来圣贤皆寂寞，惟有饮者留其名。</a:t>
            </a:r>
          </a:p>
        </p:txBody>
      </p:sp>
      <p:sp>
        <p:nvSpPr>
          <p:cNvPr id="70661" name="文本框 6" title=""/>
          <p:cNvSpPr/>
          <p:nvPr>
            <p:custDataLst>
              <p:tags r:id="rId6"/>
            </p:custDataLst>
          </p:nvPr>
        </p:nvSpPr>
        <p:spPr>
          <a:xfrm>
            <a:off x="4013835" y="3213100"/>
            <a:ext cx="759142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君不见黄河之水天上来，奔流到海不复回。</a:t>
            </a:r>
          </a:p>
        </p:txBody>
      </p:sp>
      <p:sp>
        <p:nvSpPr>
          <p:cNvPr id="70662" name="文本框 7" title=""/>
          <p:cNvSpPr/>
          <p:nvPr>
            <p:custDataLst>
              <p:tags r:id="rId7"/>
            </p:custDataLst>
          </p:nvPr>
        </p:nvSpPr>
        <p:spPr>
          <a:xfrm>
            <a:off x="1862455" y="4749165"/>
            <a:ext cx="7724775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君不见高堂明镜悲白发，朝如青丝暮成雪。</a:t>
            </a:r>
          </a:p>
        </p:txBody>
      </p:sp>
      <p:sp>
        <p:nvSpPr>
          <p:cNvPr id="2" name="文本框 1" title=""/>
          <p:cNvSpPr txBox="1"/>
          <p:nvPr>
            <p:custDataLst>
              <p:tags r:id="rId8"/>
            </p:custDataLst>
          </p:nvPr>
        </p:nvSpPr>
        <p:spPr>
          <a:xfrm>
            <a:off x="554355" y="1020445"/>
            <a:ext cx="664210" cy="2861310"/>
          </a:xfrm>
          <a:prstGeom prst="rect">
            <a:avLst/>
          </a:prstGeom>
          <a:noFill/>
        </p:spPr>
        <p:txBody>
          <a:bodyPr wrap="square" rtlCol="0">
            <a:spAutoFit/>
            <a:scene3d>
              <a:camera prst="orthographicFront"/>
              <a:lightRig rig="threePt" dir="t"/>
            </a:scene3d>
          </a:bodyPr>
          <a:lstStyle/>
          <a:p>
            <a:r>
              <a:rPr lang="zh-CN" altLang="en-US" sz="3600">
                <a:solidFill>
                  <a:srgbClr val="000000"/>
                </a:solidFill>
                <a:effectLst>
                  <a:outerShdw blurRad="38100" dist="19050" dir="2700000" algn="tl" rotWithShape="0">
                    <a:srgbClr val="000000">
                      <a:alpha val="40000"/>
                    </a:srgbClr>
                  </a:outerShdw>
                </a:effectLst>
              </a:rPr>
              <a:t>情境式默写</a:t>
            </a:r>
          </a:p>
        </p:txBody>
      </p:sp>
      <p:sp>
        <p:nvSpPr>
          <p:cNvPr id="71682" name="内容占位符 2" title=""/>
          <p:cNvSpPr>
            <a:spLocks noGrp="1"/>
          </p:cNvSpPr>
          <p:nvPr>
            <p:custDataLst>
              <p:tags r:id="rId9"/>
            </p:custDataLst>
          </p:nvPr>
        </p:nvSpPr>
        <p:spPr>
          <a:xfrm>
            <a:off x="320040" y="5332730"/>
            <a:ext cx="10394315" cy="1525270"/>
          </a:xfrm>
          <a:prstGeom prst="rect">
            <a:avLst/>
          </a:prstGeom>
        </p:spPr>
        <p:txBody>
          <a:bodyPr vert="horz" lIns="91440" tIns="45720" rIns="91440" bIns="45720" rtlCol="0" anchor="t" anchorCtr="0">
            <a:normAutofit/>
          </a:bodyPr>
          <a:lstStyle>
            <a:lvl1pPr marL="228600" indent="-228600" algn="l" defTabSz="914400" rtl="0" eaLnBrk="1" fontAlgn="auto" latinLnBrk="0" hangingPunct="1">
              <a:lnSpc>
                <a:spcPct val="130000"/>
              </a:lnSpc>
              <a:spcBef>
                <a:spcPct val="0"/>
              </a:spcBef>
              <a:spcAft>
                <a:spcPts val="1000"/>
              </a:spcAft>
              <a:buFont typeface="Arial" panose="020b0604020202020204" pitchFamily="34" charset="0"/>
              <a:buChar char="●"/>
              <a:defRPr sz="18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1pPr>
            <a:lvl2pPr marL="6858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tabLst>
                <a:tab pos="1609725"/>
              </a:tabLst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2pPr>
            <a:lvl3pPr marL="11430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600"/>
              </a:spcAft>
              <a:buFont typeface="Arial" panose="020b0604020202020204" pitchFamily="34" charset="0"/>
              <a:buChar char="●"/>
              <a:defRPr sz="16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3pPr>
            <a:lvl4pPr marL="16002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Wingdings" panose="05000000000000000000" charset="0"/>
              <a:buChar char="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4pPr>
            <a:lvl5pPr marL="2057400" indent="-228600" algn="l" defTabSz="914400" rtl="0" eaLnBrk="1" fontAlgn="auto" latinLnBrk="0" hangingPunct="1">
              <a:lnSpc>
                <a:spcPct val="120000"/>
              </a:lnSpc>
              <a:spcBef>
                <a:spcPct val="0"/>
              </a:spcBef>
              <a:spcAft>
                <a:spcPts val="300"/>
              </a:spcAft>
              <a:buFont typeface="Arial" panose="020b0604020202020204" pitchFamily="34" charset="0"/>
              <a:buChar char="•"/>
              <a:defRPr sz="1400" u="none" strike="noStrike" kern="1200" cap="none" spc="150" normalizeH="0" baseline="0">
                <a:solidFill>
                  <a:schemeClr val="tx1">
                    <a:lumMod val="65000"/>
                    <a:lumOff val="35000"/>
                  </a:schemeClr>
                </a:solidFill>
                <a:uFillTx/>
                <a:latin typeface="Arial" panose="020b0604020202020204" pitchFamily="34" charset="0"/>
                <a:ea typeface="微软雅黑" panose="020b0503020204020204" pitchFamily="34" charset="-122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marL="0" indent="0">
              <a:lnSpc>
                <a:spcPct val="150000"/>
              </a:lnSpc>
              <a:buClr>
                <a:srgbClr val="CC9900"/>
              </a:buClr>
              <a:buFont typeface="Arial" panose="020b0604020202020204" pitchFamily="34" charset="0"/>
              <a:buNone/>
            </a:pPr>
            <a:r>
              <a:rPr lang="en-US" altLang="zh-CN" sz="2800" b="1">
                <a:solidFill>
                  <a:srgbClr val="000000"/>
                </a:solidFill>
              </a:rPr>
              <a:t>5</a:t>
            </a:r>
            <a:r>
              <a:rPr lang="zh-CN" altLang="en-US" sz="2800" b="1">
                <a:solidFill>
                  <a:srgbClr val="000000"/>
                </a:solidFill>
              </a:rPr>
              <a:t>.李白《将进酒》中突出表现作者对富贵奢华生活的鄙弃的诗句是：</a:t>
            </a:r>
            <a:r>
              <a:rPr lang="zh-CN" altLang="en-US" sz="2800" b="1" u="sng">
                <a:solidFill>
                  <a:srgbClr val="000000"/>
                </a:solidFill>
              </a:rPr>
              <a:t>“               </a:t>
            </a:r>
            <a:r>
              <a:rPr lang="zh-CN" altLang="en-US" sz="2400" b="1" u="sng">
                <a:solidFill>
                  <a:srgbClr val="000000"/>
                </a:solidFill>
              </a:rPr>
              <a:t>       </a:t>
            </a:r>
            <a:r>
              <a:rPr lang="zh-CN" altLang="en-US" sz="1200" b="1" u="sng">
                <a:solidFill>
                  <a:srgbClr val="000000"/>
                </a:solidFill>
              </a:rPr>
              <a:t>   ，                       。”</a:t>
            </a:r>
          </a:p>
        </p:txBody>
      </p:sp>
      <p:sp>
        <p:nvSpPr>
          <p:cNvPr id="71685" name="文本框 5" title=""/>
          <p:cNvSpPr/>
          <p:nvPr>
            <p:custDataLst>
              <p:tags r:id="rId10"/>
            </p:custDataLst>
          </p:nvPr>
        </p:nvSpPr>
        <p:spPr>
          <a:xfrm>
            <a:off x="3030538" y="5989320"/>
            <a:ext cx="7370762" cy="583565"/>
          </a:xfrm>
          <a:prstGeom prst="rect">
            <a:avLst/>
          </a:prstGeom>
          <a:noFill/>
          <a:ln w="9525">
            <a:noFill/>
          </a:ln>
        </p:spPr>
        <p:txBody>
          <a:bodyPr wrap="square" anchor="t" anchorCtr="0">
            <a:spAutoFit/>
          </a:bodyPr>
          <a:lstStyle/>
          <a:p>
            <a:r>
              <a:rPr lang="zh-CN" altLang="en-US" sz="3200" b="1">
                <a:solidFill>
                  <a:srgbClr val="FF0000"/>
                </a:solidFill>
              </a:rPr>
              <a:t>钟鼓馔玉不足贵，但愿长醉不愿醒</a:t>
            </a:r>
          </a:p>
        </p:txBody>
      </p:sp>
      <p:pic>
        <p:nvPicPr>
          <p:cNvPr id="11" name="图片 10" title=""/>
          <p:cNvPicPr>
            <a:picLocks noChangeAspect="1"/>
          </p:cNvPicPr>
          <p:nvPr>
            <p:custDataLst>
              <p:tags r:id="rId12"/>
            </p:custDataLst>
          </p:nvPr>
        </p:nvPicPr>
        <p:blipFill>
          <a:blip r:embed="rId11"/>
          <a:stretch>
            <a:fillRect/>
          </a:stretch>
        </p:blipFill>
        <p:spPr>
          <a:xfrm>
            <a:off x="10630535" y="5655310"/>
            <a:ext cx="1748155" cy="1355725"/>
          </a:xfrm>
          <a:prstGeom prst="rect">
            <a:avLst/>
          </a:prstGeom>
        </p:spPr>
      </p:pic>
      <p:pic>
        <p:nvPicPr>
          <p:cNvPr id="3" name="图片 2" title=""/>
          <p:cNvPicPr>
            <a:picLocks noChangeAspect="1"/>
          </p:cNvPicPr>
          <p:nvPr>
            <p:custDataLst>
              <p:tags r:id="rId14"/>
            </p:custDataLst>
          </p:nvPr>
        </p:nvPicPr>
        <p:blipFill>
          <a:blip r:embed="rId13"/>
          <a:stretch>
            <a:fillRect/>
          </a:stretch>
        </p:blipFill>
        <p:spPr>
          <a:xfrm>
            <a:off x="0" y="59690"/>
            <a:ext cx="871220" cy="105029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60036451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500" fill="hold"/>
                                        <p:tgtEl>
                                          <p:spTgt spid="706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4" dur="500" fill="hold"/>
                                        <p:tgtEl>
                                          <p:spTgt spid="706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 nodeType="clickPar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0" dur="500" fill="hold"/>
                                        <p:tgtEl>
                                          <p:spTgt spid="706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 nodeType="clickPar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6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5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6" dur="500" fill="hold"/>
                                        <p:tgtEl>
                                          <p:spTgt spid="706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 nodeType="clickPar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16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1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2" dur="500" fill="hold"/>
                                        <p:tgtEl>
                                          <p:spTgt spid="716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 nodeType="afterGroup">
                            <p:stCondLst>
                              <p:cond delay="500"/>
                            </p:stCondLst>
                            <p:childTnLst>
                              <p:par>
                                <p:cTn id="34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0659" grpId="0"/>
      <p:bldP spid="70660" grpId="0"/>
      <p:bldP spid="70661" grpId="0"/>
      <p:bldP spid="70662" grpId="0"/>
      <p:bldP spid="71685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12290" name="文本框 4" title=""/>
          <p:cNvSpPr txBox="1"/>
          <p:nvPr>
            <p:custDataLst>
              <p:tags r:id="rId3"/>
            </p:custDataLst>
          </p:nvPr>
        </p:nvSpPr>
        <p:spPr>
          <a:xfrm>
            <a:off x="3864098" y="5564072"/>
            <a:ext cx="5163855" cy="769313"/>
          </a:xfrm>
          <a:prstGeom prst="rect">
            <a:avLst/>
          </a:prstGeom>
          <a:noFill/>
          <a:ln w="9525">
            <a:noFill/>
          </a:ln>
        </p:spPr>
        <p:txBody>
          <a:bodyPr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399" b="1">
                <a:solidFill>
                  <a:srgbClr val="C00000"/>
                </a:solidFill>
                <a:latin typeface="微软雅黑"/>
              </a:rPr>
              <a:t>诗        酒 </a:t>
            </a:r>
          </a:p>
        </p:txBody>
      </p:sp>
      <p:sp>
        <p:nvSpPr>
          <p:cNvPr id="6" name="直接连接符 5" title=""/>
          <p:cNvSpPr/>
          <p:nvPr>
            <p:custDataLst>
              <p:tags r:id="rId4"/>
            </p:custDataLst>
          </p:nvPr>
        </p:nvSpPr>
        <p:spPr>
          <a:xfrm>
            <a:off x="4565735" y="5987910"/>
            <a:ext cx="1295329" cy="0"/>
          </a:xfrm>
          <a:prstGeom prst="line">
            <a:avLst/>
          </a:prstGeom>
          <a:ln w="57150" cap="flat" cmpd="sng">
            <a:solidFill>
              <a:srgbClr val="FF8E41"/>
            </a:solidFill>
            <a:prstDash val="solid"/>
            <a:round/>
            <a:headEnd type="none" w="med" len="med"/>
            <a:tailEnd type="triangle" w="med" len="med"/>
          </a:ln>
        </p:spPr>
        <p:txBody>
          <a:bodyPr/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endParaRPr sz="1707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  <p:sp>
        <p:nvSpPr>
          <p:cNvPr id="2" name="文本框 1" title=""/>
          <p:cNvSpPr txBox="1"/>
          <p:nvPr>
            <p:custDataLst>
              <p:tags r:id="rId5"/>
            </p:custDataLst>
          </p:nvPr>
        </p:nvSpPr>
        <p:spPr>
          <a:xfrm>
            <a:off x="1930250" y="331931"/>
            <a:ext cx="7421165" cy="1493101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34" b="1">
                <a:solidFill>
                  <a:srgbClr val="FF0000"/>
                </a:solidFill>
                <a:latin typeface="微软雅黑"/>
                <a:sym typeface="+mn-ea"/>
              </a:rPr>
              <a:t>曹孟德</a:t>
            </a:r>
            <a:r>
              <a:rPr lang="zh-CN" altLang="en-US" sz="3034" b="1">
                <a:solidFill>
                  <a:prstClr val="black"/>
                </a:solidFill>
                <a:latin typeface="微软雅黑"/>
                <a:sym typeface="+mn-ea"/>
              </a:rPr>
              <a:t>   对酒当歌，人生几何                     </a:t>
            </a:r>
            <a:endParaRPr lang="zh-CN" altLang="en-US" sz="3034" b="1">
              <a:solidFill>
                <a:prstClr val="black"/>
              </a:solidFill>
              <a:latin typeface="微软雅黑"/>
            </a:endParaRPr>
          </a:p>
          <a:p>
            <a:pPr fontAlgn="base">
              <a:lnSpc>
                <a:spcPct val="15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34" b="1">
                <a:solidFill>
                  <a:prstClr val="black"/>
                </a:solidFill>
                <a:latin typeface="微软雅黑"/>
                <a:sym typeface="+mn-ea"/>
              </a:rPr>
              <a:t>             何以解忧，惟有杜康</a:t>
            </a:r>
          </a:p>
        </p:txBody>
      </p:sp>
      <p:sp>
        <p:nvSpPr>
          <p:cNvPr id="3" name="文本框 2" title=""/>
          <p:cNvSpPr txBox="1"/>
          <p:nvPr>
            <p:custDataLst>
              <p:tags r:id="rId6"/>
            </p:custDataLst>
          </p:nvPr>
        </p:nvSpPr>
        <p:spPr>
          <a:xfrm>
            <a:off x="1930250" y="1752826"/>
            <a:ext cx="7421165" cy="13063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34" b="1">
                <a:solidFill>
                  <a:srgbClr val="FF0000"/>
                </a:solidFill>
                <a:latin typeface="微软雅黑"/>
                <a:sym typeface="+mn-ea"/>
              </a:rPr>
              <a:t>王维</a:t>
            </a:r>
            <a:r>
              <a:rPr lang="zh-CN" altLang="en-US" sz="3034" b="1">
                <a:solidFill>
                  <a:prstClr val="black"/>
                </a:solidFill>
                <a:latin typeface="微软雅黑"/>
                <a:sym typeface="+mn-ea"/>
              </a:rPr>
              <a:t>     劝君更尽一杯酒</a:t>
            </a:r>
            <a:endParaRPr lang="zh-CN" altLang="en-US" sz="3034" b="1">
              <a:solidFill>
                <a:prstClr val="black"/>
              </a:solidFill>
              <a:latin typeface="微软雅黑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34" b="1">
                <a:solidFill>
                  <a:prstClr val="black"/>
                </a:solidFill>
                <a:latin typeface="微软雅黑"/>
                <a:sym typeface="+mn-ea"/>
              </a:rPr>
              <a:t>            西出阳关无故人</a:t>
            </a:r>
          </a:p>
        </p:txBody>
      </p:sp>
      <p:sp>
        <p:nvSpPr>
          <p:cNvPr id="4" name="文本框 3" title=""/>
          <p:cNvSpPr txBox="1"/>
          <p:nvPr>
            <p:custDataLst>
              <p:tags r:id="rId7"/>
            </p:custDataLst>
          </p:nvPr>
        </p:nvSpPr>
        <p:spPr>
          <a:xfrm>
            <a:off x="1930250" y="3052704"/>
            <a:ext cx="7421165" cy="1306383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34" b="1">
                <a:solidFill>
                  <a:srgbClr val="FF0000"/>
                </a:solidFill>
                <a:latin typeface="微软雅黑"/>
                <a:sym typeface="+mn-ea"/>
              </a:rPr>
              <a:t>王翰</a:t>
            </a:r>
            <a:r>
              <a:rPr lang="zh-CN" altLang="en-US" sz="3034" b="1">
                <a:solidFill>
                  <a:prstClr val="black"/>
                </a:solidFill>
                <a:latin typeface="微软雅黑"/>
                <a:sym typeface="+mn-ea"/>
              </a:rPr>
              <a:t>      葡萄美酒夜光杯</a:t>
            </a:r>
            <a:endParaRPr lang="zh-CN" altLang="en-US" sz="3034" b="1">
              <a:solidFill>
                <a:prstClr val="black"/>
              </a:solidFill>
              <a:latin typeface="微软雅黑"/>
            </a:endParaRPr>
          </a:p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34" b="1">
                <a:solidFill>
                  <a:prstClr val="black"/>
                </a:solidFill>
                <a:latin typeface="微软雅黑"/>
                <a:sym typeface="+mn-ea"/>
              </a:rPr>
              <a:t>             欲饮琵琶马上催</a:t>
            </a:r>
          </a:p>
        </p:txBody>
      </p:sp>
      <p:sp>
        <p:nvSpPr>
          <p:cNvPr id="5" name="文本框 4" title=""/>
          <p:cNvSpPr txBox="1"/>
          <p:nvPr>
            <p:custDataLst>
              <p:tags r:id="rId8"/>
            </p:custDataLst>
          </p:nvPr>
        </p:nvSpPr>
        <p:spPr>
          <a:xfrm>
            <a:off x="1930250" y="4432056"/>
            <a:ext cx="7421165" cy="699359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lstStyle/>
          <a:p>
            <a:pPr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3034" b="1">
                <a:solidFill>
                  <a:srgbClr val="FF0000"/>
                </a:solidFill>
                <a:latin typeface="微软雅黑"/>
                <a:sym typeface="+mn-ea"/>
              </a:rPr>
              <a:t>范仲淹</a:t>
            </a:r>
            <a:r>
              <a:rPr lang="zh-CN" altLang="en-US" sz="3034" b="1">
                <a:solidFill>
                  <a:prstClr val="black"/>
                </a:solidFill>
                <a:latin typeface="微软雅黑"/>
                <a:sym typeface="+mn-ea"/>
              </a:rPr>
              <a:t>   酒入愁肠，化作相思泪</a:t>
            </a:r>
          </a:p>
        </p:txBody>
      </p:sp>
    </p:spTree>
    <p:extLst>
      <p:ext uri="{BB962C8B-B14F-4D97-AF65-F5344CB8AC3E}">
        <p14:creationId xmlns:p14="http://schemas.microsoft.com/office/powerpoint/2010/main" val="604101709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7" dur="2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2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17" dur="2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8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amond(in)">
                                      <p:cBhvr>
                                        <p:cTn id="22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6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7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3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4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1229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1" fill="hold" nodeType="clickPar">
                      <p:stCondLst>
                        <p:cond delay="indefinite"/>
                      </p:stCondLst>
                      <p:childTnLst>
                        <p:par>
                          <p:cTn id="42" fill="hold">
                            <p:stCondLst>
                              <p:cond delay="0"/>
                            </p:stCondLst>
                            <p:childTnLst>
                              <p:par>
                                <p:cTn id="43" presetID="26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5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9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51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52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3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54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5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56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57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58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290" grpId="0"/>
      <p:bldP spid="2" grpId="0"/>
      <p:bldP spid="3" grpId="0"/>
      <p:bldP spid="4" grpId="0"/>
      <p:bldP spid="5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sp>
        <p:nvSpPr>
          <p:cNvPr id="8" name="文本框 7" title="" hidden="1"/>
          <p:cNvSpPr txBox="1"/>
          <p:nvPr>
            <p:custDataLst>
              <p:tags r:id="rId4"/>
            </p:custDataLst>
          </p:nvPr>
        </p:nvSpPr>
        <p:spPr>
          <a:xfrm>
            <a:off x="4391335" y="2111375"/>
            <a:ext cx="1615765" cy="1084079"/>
          </a:xfrm>
          <a:prstGeom prst="rect">
            <a:avLst/>
          </a:prstGeom>
          <a:noFill/>
        </p:spPr>
        <p:txBody>
          <a:bodyPr wrap="square">
            <a:spAutoFit/>
          </a:bodyPr>
          <a:lstStyle/>
          <a:p>
            <a:pPr>
              <a:lnSpc>
                <a:spcPct val="150000"/>
              </a:lnSpc>
              <a:spcBef>
                <a:spcPct val="0"/>
              </a:spcBef>
              <a:spcAft>
                <a:spcPts val="1000"/>
              </a:spcAft>
            </a:pPr>
            <a:r>
              <a:rPr lang="zh-CN" altLang="en-US" sz="4800">
                <a:solidFill>
                  <a:prstClr val="black"/>
                </a:solidFill>
                <a:latin typeface="字魂55号-龙吟手书" panose="00000500000000000000" pitchFamily="2" charset="-122"/>
                <a:ea typeface="字魂55号-龙吟手书" panose="00000500000000000000" pitchFamily="2" charset="-122"/>
                <a:cs typeface="仿宋" panose="02010609060101010101" pitchFamily="49" charset="-122"/>
              </a:rPr>
              <a:t>李白</a:t>
            </a:r>
            <a:endParaRPr lang="zh-CN" altLang="en-US" sz="2400" b="1">
              <a:solidFill>
                <a:prstClr val="black"/>
              </a:solidFill>
              <a:latin typeface="等线 Light" panose="02010600030101010101" pitchFamily="2" charset="-122"/>
              <a:ea typeface="等线 Light" panose="02010600030101010101" pitchFamily="2" charset="-122"/>
              <a:cs typeface="仿宋" panose="02010609060101010101" pitchFamily="49" charset="-122"/>
            </a:endParaRPr>
          </a:p>
        </p:txBody>
      </p:sp>
      <p:pic>
        <p:nvPicPr>
          <p:cNvPr id="3" name="图片 2" title="">
            <a:extLst>
              <a:ext uri="{FF2B5EF4-FFF2-40B4-BE49-F238E27FC236}">
                <a16:creationId xmlns:a16="http://schemas.microsoft.com/office/drawing/2014/main" id="{38EA3CBA-BD20-F5B3-95CA-2421139A6FE1}"/>
              </a:ext>
            </a:extLst>
          </p:cNvPr>
          <p:cNvPicPr/>
          <p:nvPr>
            <p:custDataLst>
              <p:tags r:id="rId7"/>
            </p:custDataLst>
          </p:nvPr>
        </p:nvPicPr>
        <p:blipFill>
          <a:blip r:embed="rId6" r:link="rId5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 flipH="1">
            <a:off x="262836" y="1151892"/>
            <a:ext cx="3674110" cy="461645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14" name="文本框 13" title="">
            <a:extLst>
              <a:ext uri="{FF2B5EF4-FFF2-40B4-BE49-F238E27FC236}">
                <a16:creationId xmlns:a16="http://schemas.microsoft.com/office/drawing/2014/main" id="{3FCD36FE-8F76-2D93-E8C4-8B89DB535565}"/>
              </a:ext>
            </a:extLst>
          </p:cNvPr>
          <p:cNvSpPr txBox="1"/>
          <p:nvPr>
            <p:custDataLst>
              <p:tags r:id="rId8"/>
            </p:custDataLst>
          </p:nvPr>
        </p:nvSpPr>
        <p:spPr>
          <a:xfrm>
            <a:off x="2934347" y="343088"/>
            <a:ext cx="9113352" cy="1846659"/>
          </a:xfrm>
          <a:prstGeom prst="rect">
            <a:avLst/>
          </a:prstGeom>
          <a:noFill/>
          <a:ln>
            <a:solidFill>
              <a:schemeClr val="tx1"/>
            </a:solidFill>
            <a:prstDash val="lgDash"/>
          </a:ln>
        </p:spPr>
        <p:txBody>
          <a:bodyPr wrap="square">
            <a:spAutoFit/>
          </a:bodyPr>
          <a:lstStyle/>
          <a:p>
            <a:endParaRPr lang="zh-CN" altLang="en-US">
              <a:solidFill>
                <a:prstClr val="black"/>
              </a:solidFill>
            </a:endParaRPr>
          </a:p>
          <a:p>
            <a:r>
              <a:rPr lang="zh-CN" altLang="en-US" sz="2400" b="1">
                <a:solidFill>
                  <a:srgbClr val="C00000"/>
                </a:solidFill>
              </a:rPr>
              <a:t>“酒’意象</a:t>
            </a:r>
            <a:r>
              <a:rPr lang="en-US" altLang="zh-CN" sz="2400" b="1">
                <a:solidFill>
                  <a:srgbClr val="C00000"/>
                </a:solidFill>
              </a:rPr>
              <a:t>:</a:t>
            </a: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400">
                <a:solidFill>
                  <a:srgbClr val="121212"/>
                </a:solidFill>
                <a:latin typeface="-apple-system"/>
              </a:rPr>
              <a:t>以酒助兴</a:t>
            </a:r>
            <a:endParaRPr lang="en-US" altLang="zh-CN" sz="2400">
              <a:solidFill>
                <a:srgbClr val="121212"/>
              </a:solidFill>
              <a:latin typeface="-apple-system"/>
            </a:endParaRP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400">
                <a:solidFill>
                  <a:srgbClr val="121212"/>
                </a:solidFill>
                <a:latin typeface="-apple-system"/>
              </a:rPr>
              <a:t>借酒抒发愁情思绪（离人思绪 人生孤苦 壮志难酬 思乡 家国之愁）</a:t>
            </a:r>
            <a:endParaRPr lang="en-US" altLang="zh-CN" sz="2400">
              <a:solidFill>
                <a:srgbClr val="121212"/>
              </a:solidFill>
              <a:latin typeface="-apple-system"/>
            </a:endParaRPr>
          </a:p>
          <a:p>
            <a:pPr marL="342900" indent="-342900">
              <a:buFont typeface="Wingdings" panose="05000000000000000000" pitchFamily="2" charset="2"/>
              <a:buChar char="p"/>
            </a:pPr>
            <a:r>
              <a:rPr lang="zh-CN" altLang="en-US" sz="2400">
                <a:solidFill>
                  <a:srgbClr val="121212"/>
                </a:solidFill>
                <a:latin typeface="-apple-system"/>
              </a:rPr>
              <a:t>以酒表达雄心壮志和豪迈气概。</a:t>
            </a:r>
            <a:endParaRPr lang="en-US" altLang="zh-CN" sz="2400" b="1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221735826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3"/>
          </p:custDataLst>
        </p:nvPr>
      </p:nvGrpSpPr>
      <p:grpSpPr>
        <a:xfrm>
          <a:off x="0" y="0"/>
          <a:ext cx="0" cy="0"/>
        </a:xfrm>
      </p:grpSpPr>
      <p:pic>
        <p:nvPicPr>
          <p:cNvPr id="4099" name="图片 4098" title=""/>
          <p:cNvPicPr>
            <a:picLocks noChangeAspect="1"/>
          </p:cNvPicPr>
          <p:nvPr>
            <p:custDataLst>
              <p:tags r:id="rId5"/>
            </p:custDataLst>
          </p:nvPr>
        </p:nvPicPr>
        <p:blipFill>
          <a:blip r:embed="rId4"/>
          <a:stretch>
            <a:fillRect/>
          </a:stretch>
        </p:blipFill>
        <p:spPr>
          <a:xfrm>
            <a:off x="2834402" y="490742"/>
            <a:ext cx="5544834" cy="1385810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</p:pic>
      <p:pic>
        <p:nvPicPr>
          <p:cNvPr id="4100" name="图片 4099" title=""/>
          <p:cNvPicPr>
            <a:picLocks noChangeAspect="1"/>
          </p:cNvPicPr>
          <p:nvPr>
            <p:custDataLst>
              <p:tags r:id="rId7"/>
            </p:custDataLst>
          </p:nvPr>
        </p:nvPicPr>
        <p:blipFill>
          <a:blip r:embed="rId6"/>
          <a:stretch>
            <a:fillRect/>
          </a:stretch>
        </p:blipFill>
        <p:spPr>
          <a:xfrm>
            <a:off x="9451961" y="2437384"/>
            <a:ext cx="662281" cy="4121197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</p:pic>
      <p:pic>
        <p:nvPicPr>
          <p:cNvPr id="4101" name="图片 4100" title=""/>
          <p:cNvPicPr>
            <a:picLocks noChangeAspect="1"/>
          </p:cNvPicPr>
          <p:nvPr>
            <p:custDataLst>
              <p:tags r:id="rId9"/>
            </p:custDataLst>
          </p:nvPr>
        </p:nvPicPr>
        <p:blipFill>
          <a:blip r:embed="rId8"/>
          <a:stretch>
            <a:fillRect/>
          </a:stretch>
        </p:blipFill>
        <p:spPr>
          <a:xfrm>
            <a:off x="8458539" y="2437384"/>
            <a:ext cx="640607" cy="4121799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</p:pic>
      <p:pic>
        <p:nvPicPr>
          <p:cNvPr id="4102" name="图片 4101" title=""/>
          <p:cNvPicPr>
            <a:picLocks noChangeAspect="1"/>
          </p:cNvPicPr>
          <p:nvPr>
            <p:custDataLst>
              <p:tags r:id="rId11"/>
            </p:custDataLst>
          </p:nvPr>
        </p:nvPicPr>
        <p:blipFill>
          <a:blip r:embed="rId10"/>
          <a:stretch>
            <a:fillRect/>
          </a:stretch>
        </p:blipFill>
        <p:spPr>
          <a:xfrm>
            <a:off x="7388653" y="2436782"/>
            <a:ext cx="649036" cy="4122401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</p:pic>
      <p:pic>
        <p:nvPicPr>
          <p:cNvPr id="4103" name="图片 4102" title=""/>
          <p:cNvPicPr>
            <a:picLocks noChangeAspect="1"/>
          </p:cNvPicPr>
          <p:nvPr>
            <p:custDataLst>
              <p:tags r:id="rId13"/>
            </p:custDataLst>
          </p:nvPr>
        </p:nvPicPr>
        <p:blipFill>
          <a:blip r:embed="rId12"/>
          <a:stretch>
            <a:fillRect/>
          </a:stretch>
        </p:blipFill>
        <p:spPr>
          <a:xfrm>
            <a:off x="6369944" y="2437384"/>
            <a:ext cx="597860" cy="4121799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</p:pic>
      <p:pic>
        <p:nvPicPr>
          <p:cNvPr id="4104" name="图片 4103" title=""/>
          <p:cNvPicPr>
            <a:picLocks noChangeAspect="1"/>
          </p:cNvPicPr>
          <p:nvPr>
            <p:custDataLst>
              <p:tags r:id="rId15"/>
            </p:custDataLst>
          </p:nvPr>
        </p:nvPicPr>
        <p:blipFill>
          <a:blip r:embed="rId14"/>
          <a:stretch>
            <a:fillRect/>
          </a:stretch>
        </p:blipFill>
        <p:spPr>
          <a:xfrm>
            <a:off x="4995606" y="4140162"/>
            <a:ext cx="710526" cy="1919499"/>
          </a:xfrm>
          <a:prstGeom prst="rect">
            <a:avLst/>
          </a:prstGeom>
          <a:solidFill>
            <a:schemeClr val="tx1"/>
          </a:solidFill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1048539445"/>
      </p:ext>
    </p:extLst>
  </p:cSld>
  <p:clrMapOvr>
    <a:masterClrMapping/>
  </p:clrMapOvr>
  <p:transition>
    <p:split orient="vert" dir="in"/>
  </p:transition>
  <p:timing/>
</p:sld>
</file>

<file path=ppt/slides/slide7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4" name="文本框 3" title=""/>
          <p:cNvSpPr txBox="1"/>
          <p:nvPr>
            <p:custDataLst>
              <p:tags r:id="rId3"/>
            </p:custDataLst>
          </p:nvPr>
        </p:nvSpPr>
        <p:spPr>
          <a:xfrm>
            <a:off x="1275345" y="498001"/>
            <a:ext cx="8272961" cy="1199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598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两人对酌山花开，一杯一杯复一杯。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598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我醉欲眠卿且去，明朝有意抱琴来。</a:t>
            </a:r>
          </a:p>
        </p:txBody>
      </p:sp>
      <p:sp>
        <p:nvSpPr>
          <p:cNvPr id="5" name="文本框 4" title=""/>
          <p:cNvSpPr txBox="1"/>
          <p:nvPr>
            <p:custDataLst>
              <p:tags r:id="rId4"/>
            </p:custDataLst>
          </p:nvPr>
        </p:nvSpPr>
        <p:spPr>
          <a:xfrm>
            <a:off x="1275345" y="2006679"/>
            <a:ext cx="5835329" cy="1199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598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花间一壶酒，独酌无相亲。举杯邀明月，对影成三人。</a:t>
            </a:r>
          </a:p>
        </p:txBody>
      </p:sp>
      <p:sp>
        <p:nvSpPr>
          <p:cNvPr id="6" name="文本框 5" title=""/>
          <p:cNvSpPr txBox="1"/>
          <p:nvPr>
            <p:custDataLst>
              <p:tags r:id="rId5"/>
            </p:custDataLst>
          </p:nvPr>
        </p:nvSpPr>
        <p:spPr>
          <a:xfrm>
            <a:off x="1275345" y="3515356"/>
            <a:ext cx="8272961" cy="64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598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兰陵美酒郁金香，玉碗盛来琥珀光。</a:t>
            </a:r>
          </a:p>
        </p:txBody>
      </p:sp>
      <p:sp>
        <p:nvSpPr>
          <p:cNvPr id="7" name="文本框 6" title=""/>
          <p:cNvSpPr txBox="1"/>
          <p:nvPr>
            <p:custDataLst>
              <p:tags r:id="rId6"/>
            </p:custDataLst>
          </p:nvPr>
        </p:nvSpPr>
        <p:spPr>
          <a:xfrm>
            <a:off x="1275345" y="4470343"/>
            <a:ext cx="8272961" cy="64601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598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百年三万六千日，一日须倾三百杯。</a:t>
            </a:r>
          </a:p>
        </p:txBody>
      </p:sp>
      <p:sp>
        <p:nvSpPr>
          <p:cNvPr id="8" name="文本框 7" title=""/>
          <p:cNvSpPr txBox="1"/>
          <p:nvPr>
            <p:custDataLst>
              <p:tags r:id="rId7"/>
            </p:custDataLst>
          </p:nvPr>
        </p:nvSpPr>
        <p:spPr>
          <a:xfrm>
            <a:off x="1275345" y="5425331"/>
            <a:ext cx="8272961" cy="119968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zh-CN" sz="3598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抽刀断水水更流，举杯消愁愁更愁。</a:t>
            </a:r>
          </a:p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3598" b="1">
                <a:solidFill>
                  <a:prstClr val="black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……</a:t>
            </a:r>
          </a:p>
        </p:txBody>
      </p:sp>
    </p:spTree>
    <p:extLst>
      <p:ext uri="{BB962C8B-B14F-4D97-AF65-F5344CB8AC3E}">
        <p14:creationId xmlns:p14="http://schemas.microsoft.com/office/powerpoint/2010/main" val="3182287878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 nodeType="clickPar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 nodeType="clickPar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7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 nodeType="clickPar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 nodeType="clickPar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2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/>
      <p:bldP spid="5" grpId="0"/>
      <p:bldP spid="6" grpId="0"/>
      <p:bldP spid="7" grpId="0"/>
      <p:bldP spid="8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 show="0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内容占位符 2" title=""/>
          <p:cNvSpPr>
            <a:spLocks noGrp="1"/>
          </p:cNvSpPr>
          <p:nvPr>
            <p:ph idx="1"/>
            <p:custDataLst>
              <p:tags r:id="rId3"/>
            </p:custDataLst>
          </p:nvPr>
        </p:nvSpPr>
        <p:spPr/>
        <p:txBody>
          <a:bodyPr/>
          <a:lstStyle/>
          <a:p>
            <a:r>
              <a:rPr lang="zh-CN" altLang="en-US" sz="3413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在这些人中，有一位伟大的诗人，因其诗独绝千古，而获得</a:t>
            </a:r>
            <a:r>
              <a:rPr lang="en-US" altLang="zh-CN" sz="3413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“</a:t>
            </a:r>
            <a:r>
              <a:rPr lang="zh-CN" altLang="en-US" sz="3413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诗仙</a:t>
            </a:r>
            <a:r>
              <a:rPr lang="en-US" altLang="zh-CN" sz="3413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”</a:t>
            </a:r>
            <a:r>
              <a:rPr lang="zh-CN" altLang="en-US" sz="3413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的称号，也因为他的酒而获得</a:t>
            </a:r>
            <a:r>
              <a:rPr lang="en-US" altLang="zh-CN" sz="3413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“</a:t>
            </a:r>
            <a:r>
              <a:rPr lang="zh-CN" altLang="en-US" sz="3413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酒仙</a:t>
            </a:r>
            <a:r>
              <a:rPr lang="en-US" altLang="zh-CN" sz="3413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”</a:t>
            </a:r>
            <a:r>
              <a:rPr lang="zh-CN" altLang="en-US" sz="3413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的美名，说到这里，大家都知道了，他就是</a:t>
            </a:r>
            <a:r>
              <a:rPr lang="en-US" altLang="zh-CN" sz="3413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——</a:t>
            </a:r>
            <a:r>
              <a:rPr lang="zh-CN" altLang="en-US" sz="3413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李白。</a:t>
            </a:r>
          </a:p>
          <a:p>
            <a:r>
              <a:rPr lang="zh-CN" altLang="en-US" sz="3413">
                <a:latin typeface="华文新魏" panose="02010800040101010101" charset="-122"/>
                <a:ea typeface="华文新魏" panose="02010800040101010101" charset="-122"/>
                <a:cs typeface="华文新魏" panose="02010800040101010101" charset="-122"/>
              </a:rPr>
              <a:t>那么李白是如何使他的酒和诗完美地结合在一起呢？又有怎样的情感倾注其中呢？今天我们就通过他的《将进酒》走进李白。</a:t>
            </a:r>
          </a:p>
        </p:txBody>
      </p:sp>
      <p:sp>
        <p:nvSpPr>
          <p:cNvPr id="4" name="文本框 3" title=""/>
          <p:cNvSpPr txBox="1"/>
          <p:nvPr>
            <p:custDataLst>
              <p:tags r:id="rId4"/>
            </p:custDataLst>
          </p:nvPr>
        </p:nvSpPr>
        <p:spPr>
          <a:xfrm>
            <a:off x="838087" y="827438"/>
            <a:ext cx="8112346" cy="73436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4172" b="1">
                <a:solidFill>
                  <a:prstClr val="black"/>
                </a:solidFill>
                <a:latin typeface="华文行楷" panose="02010800040101010101" charset="-122"/>
                <a:ea typeface="华文行楷" panose="02010800040101010101" charset="-122"/>
              </a:rPr>
              <a:t>衔接语</a:t>
            </a:r>
          </a:p>
        </p:txBody>
      </p:sp>
    </p:spTree>
    <p:extLst>
      <p:ext uri="{BB962C8B-B14F-4D97-AF65-F5344CB8AC3E}">
        <p14:creationId xmlns:p14="http://schemas.microsoft.com/office/powerpoint/2010/main" val="2820866255"/>
      </p:ext>
    </p:extLst>
  </p:cSld>
  <p:clrMapOvr>
    <a:masterClrMapping/>
  </p:clrMapOvr>
  <p:transition/>
  <p:timing/>
</p:sld>
</file>

<file path=ppt/slides/slide9.xml><?xml version="1.0" encoding="utf-8"?>
<p:sld xmlns:a="http://schemas.openxmlformats.org/drawingml/2006/main" xmlns:r="http://schemas.openxmlformats.org/officeDocument/2006/relationships" xmlns:m="http://schemas.openxmlformats.org/officeDocument/2006/math" xmlns:w="http://schemas.openxmlformats.org/wordprocessingml/2006/main" xmlns:wp="http://schemas.openxmlformats.org/drawingml/2006/wordprocessingDrawing" xmlns:a14="http://schemas.microsoft.com/office/drawing/2010/main" xmlns:mc="http://schemas.openxmlformats.org/markup-compatibility/2006" xmlns:p14="http://schemas.microsoft.com/office/powerpoint/2010/main" xmlns:p15="http://schemas.microsoft.com/office/powerpoint/2012/main" xmlns:p159="http://schemas.microsoft.com/office/powerpoint/2015/09/main" xmlns:p="http://schemas.openxmlformats.org/presentationml/2006/main">
  <p:cSld name="">
    <p:spTree>
      <p:nvGrpSpPr>
        <p:cNvPr id="1" name=""/>
        <p:cNvGrpSpPr/>
        <p:nvPr>
          <p:custDataLst>
            <p:tags r:id="rId2"/>
          </p:custDataLst>
        </p:nvPr>
      </p:nvGrpSpPr>
      <p:grpSpPr>
        <a:xfrm>
          <a:off x="0" y="0"/>
          <a:ext cx="0" cy="0"/>
        </a:xfrm>
      </p:grpSpPr>
      <p:sp>
        <p:nvSpPr>
          <p:cNvPr id="3" name="文本框 2" title=""/>
          <p:cNvSpPr txBox="1"/>
          <p:nvPr>
            <p:custDataLst>
              <p:tags r:id="rId3"/>
            </p:custDataLst>
          </p:nvPr>
        </p:nvSpPr>
        <p:spPr>
          <a:xfrm>
            <a:off x="1821098" y="659286"/>
            <a:ext cx="8076057" cy="400110"/>
          </a:xfrm>
          <a:prstGeom prst="rect">
            <a:avLst/>
          </a:prstGeom>
          <a:noFill/>
        </p:spPr>
        <p:txBody>
          <a:bodyPr wrap="none">
            <a:spAutoFit/>
          </a:bodyPr>
          <a:lstStyle/>
          <a:p>
            <a:pPr>
              <a:spcBef>
                <a:spcPct val="0"/>
              </a:spcBef>
              <a:spcAft>
                <a:spcPct val="0"/>
              </a:spcAft>
              <a:defRPr/>
            </a:pPr>
            <a:r>
              <a:rPr lang="en-US" altLang="zh-CN" sz="1598" spc="1896" noProof="1">
                <a:solidFill>
                  <a:prstClr val="black"/>
                </a:solidFill>
              </a:rPr>
              <a:t>—</a:t>
            </a:r>
            <a:r>
              <a:rPr lang="zh-CN" altLang="en-US" sz="2000" b="1" spc="1896" noProof="1">
                <a:solidFill>
                  <a:prstClr val="black"/>
                </a:solidFill>
              </a:rPr>
              <a:t>天生我材必有用千金散尽还复来</a:t>
            </a:r>
            <a:r>
              <a:rPr lang="en-US" altLang="zh-CN" sz="1598" spc="1896" noProof="1">
                <a:solidFill>
                  <a:prstClr val="black"/>
                </a:solidFill>
              </a:rPr>
              <a:t>—</a:t>
            </a:r>
            <a:endParaRPr lang="en-US" altLang="zh-CN" sz="1598" spc="1896" noProof="1">
              <a:solidFill>
                <a:prstClr val="black"/>
              </a:solidFill>
              <a:latin typeface="Calibri" panose="020f0502020204030204" pitchFamily="34" charset="0"/>
            </a:endParaRPr>
          </a:p>
        </p:txBody>
      </p:sp>
      <p:sp>
        <p:nvSpPr>
          <p:cNvPr id="4" name="文本框 3" title=""/>
          <p:cNvSpPr txBox="1"/>
          <p:nvPr>
            <p:custDataLst>
              <p:tags r:id="rId4"/>
            </p:custDataLst>
          </p:nvPr>
        </p:nvSpPr>
        <p:spPr>
          <a:xfrm>
            <a:off x="3360363" y="4505591"/>
            <a:ext cx="5527475" cy="675891"/>
          </a:xfrm>
          <a:prstGeom prst="rect">
            <a:avLst/>
          </a:prstGeom>
          <a:noFill/>
          <a:ln w="9525">
            <a:noFill/>
          </a:ln>
        </p:spPr>
        <p:txBody>
          <a:bodyPr wrap="none" anchor="t">
            <a:spAutoFit/>
          </a:bodyPr>
          <a:lstStyle/>
          <a:p>
            <a:pPr fontAlgn="base">
              <a:spcBef>
                <a:spcPct val="0"/>
              </a:spcBef>
              <a:spcAft>
                <a:spcPct val="0"/>
              </a:spcAft>
            </a:pPr>
            <a:r>
              <a:rPr lang="zh-CN" altLang="en-US" sz="3792" b="1">
                <a:solidFill>
                  <a:prstClr val="black"/>
                </a:solidFill>
                <a:latin typeface="微软雅黑"/>
              </a:rPr>
              <a:t>一往豪情，惹万古同愁！</a:t>
            </a:r>
          </a:p>
        </p:txBody>
      </p:sp>
      <p:pic>
        <p:nvPicPr>
          <p:cNvPr id="5" name="图片 4" title=""/>
          <p:cNvPicPr>
            <a:picLocks noChangeAspect="1"/>
          </p:cNvPicPr>
          <p:nvPr>
            <p:custDataLst>
              <p:tags r:id="rId6"/>
            </p:custDataLst>
          </p:nvPr>
        </p:nvPicPr>
        <p:blipFill>
          <a:blip r:embed="rId5"/>
          <a:stretch>
            <a:fillRect/>
          </a:stretch>
        </p:blipFill>
        <p:spPr>
          <a:xfrm>
            <a:off x="2593565" y="1830646"/>
            <a:ext cx="6575064" cy="2238253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10" name="图片 9" title=""/>
          <p:cNvPicPr>
            <a:picLocks noChangeAspect="1"/>
          </p:cNvPicPr>
          <p:nvPr>
            <p:custDataLst>
              <p:tags r:id="rId8"/>
            </p:custDataLst>
          </p:nvPr>
        </p:nvPicPr>
        <p:blipFill>
          <a:blip r:embed="rId7"/>
          <a:stretch>
            <a:fillRect/>
          </a:stretch>
        </p:blipFill>
        <p:spPr>
          <a:xfrm>
            <a:off x="9169232" y="2830546"/>
            <a:ext cx="888951" cy="779419"/>
          </a:xfrm>
          <a:prstGeom prst="rect">
            <a:avLst/>
          </a:prstGeom>
          <a:noFill/>
          <a:ln w="9525">
            <a:noFill/>
          </a:ln>
        </p:spPr>
      </p:pic>
    </p:spTree>
    <p:extLst>
      <p:ext uri="{BB962C8B-B14F-4D97-AF65-F5344CB8AC3E}">
        <p14:creationId xmlns:p14="http://schemas.microsoft.com/office/powerpoint/2010/main" val="2343027345"/>
      </p:ext>
    </p:extLst>
  </p:cSld>
  <p:clrMapOvr>
    <a:masterClrMapping/>
  </p:clrMapOvr>
  <p:transition/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 nodeType="clickPar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9" fill="hold" nodeType="clickPar">
                      <p:stCondLst>
                        <p:cond delay="indefinite"/>
                      </p:stCondLst>
                      <p:childTnLst>
                        <p:par>
                          <p:cTn id="10" fill="hold">
                            <p:stCondLst>
                              <p:cond delay="0"/>
                            </p:stCondLst>
                            <p:childTnLst>
                              <p:par>
                                <p:cTn id="11" presetID="3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3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 nodeType="clickPar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4" grpId="0"/>
    </p:bldLst>
  </p:timing>
</p:sld>
</file>

<file path=ppt/tags/tag1.xml><?xml version="1.0" encoding="utf-8"?>
<p:tagLst xmlns:p="http://schemas.openxmlformats.org/presentationml/2006/main">
  <p:tag name="AS_UNIQUEID" val="4226"/>
</p:tagLst>
</file>

<file path=ppt/tags/tag10.xml><?xml version="1.0" encoding="utf-8"?>
<p:tagLst xmlns:p="http://schemas.openxmlformats.org/presentationml/2006/main">
  <p:tag name="AS_UNIQUEID" val="351"/>
</p:tagLst>
</file>

<file path=ppt/tags/tag100.xml><?xml version="1.0" encoding="utf-8"?>
<p:tagLst xmlns:p="http://schemas.openxmlformats.org/presentationml/2006/main">
  <p:tag name="AS_UNIQUEID" val="437"/>
</p:tagLst>
</file>

<file path=ppt/tags/tag101.xml><?xml version="1.0" encoding="utf-8"?>
<p:tagLst xmlns:p="http://schemas.openxmlformats.org/presentationml/2006/main">
  <p:tag name="AS_UNIQUEID" val="4245"/>
</p:tagLst>
</file>

<file path=ppt/tags/tag102.xml><?xml version="1.0" encoding="utf-8"?>
<p:tagLst xmlns:p="http://schemas.openxmlformats.org/presentationml/2006/main">
  <p:tag name="AS_UNIQUEID" val="4246"/>
</p:tagLst>
</file>

<file path=ppt/tags/tag103.xml><?xml version="1.0" encoding="utf-8"?>
<p:tagLst xmlns:p="http://schemas.openxmlformats.org/presentationml/2006/main">
  <p:tag name="AS_UNIQUEID" val="38"/>
</p:tagLst>
</file>

<file path=ppt/tags/tag104.xml><?xml version="1.0" encoding="utf-8"?>
<p:tagLst xmlns:p="http://schemas.openxmlformats.org/presentationml/2006/main">
  <p:tag name="AS_UNIQUEID" val="39"/>
</p:tagLst>
</file>

<file path=ppt/tags/tag105.xml><?xml version="1.0" encoding="utf-8"?>
<p:tagLst xmlns:p="http://schemas.openxmlformats.org/presentationml/2006/main">
  <p:tag name="AS_UNIQUEID" val="40"/>
</p:tagLst>
</file>

<file path=ppt/tags/tag106.xml><?xml version="1.0" encoding="utf-8"?>
<p:tagLst xmlns:p="http://schemas.openxmlformats.org/presentationml/2006/main">
  <p:tag name="AS_UNIQUEID" val="4247"/>
</p:tagLst>
</file>

<file path=ppt/tags/tag107.xml><?xml version="1.0" encoding="utf-8"?>
<p:tagLst xmlns:p="http://schemas.openxmlformats.org/presentationml/2006/main">
  <p:tag name="AS_UNIQUEID" val="42"/>
</p:tagLst>
</file>

<file path=ppt/tags/tag108.xml><?xml version="1.0" encoding="utf-8"?>
<p:tagLst xmlns:p="http://schemas.openxmlformats.org/presentationml/2006/main">
  <p:tag name="AS_UNIQUEID" val="43"/>
</p:tagLst>
</file>

<file path=ppt/tags/tag109.xml><?xml version="1.0" encoding="utf-8"?>
<p:tagLst xmlns:p="http://schemas.openxmlformats.org/presentationml/2006/main">
  <p:tag name="AS_UNIQUEID" val="44"/>
</p:tagLst>
</file>

<file path=ppt/tags/tag11.xml><?xml version="1.0" encoding="utf-8"?>
<p:tagLst xmlns:p="http://schemas.openxmlformats.org/presentationml/2006/main">
  <p:tag name="AS_UNIQUEID" val="352"/>
</p:tagLst>
</file>

<file path=ppt/tags/tag110.xml><?xml version="1.0" encoding="utf-8"?>
<p:tagLst xmlns:p="http://schemas.openxmlformats.org/presentationml/2006/main">
  <p:tag name="AS_UNIQUEID" val="45"/>
</p:tagLst>
</file>

<file path=ppt/tags/tag111.xml><?xml version="1.0" encoding="utf-8"?>
<p:tagLst xmlns:p="http://schemas.openxmlformats.org/presentationml/2006/main">
  <p:tag name="AS_UNIQUEID" val="46"/>
</p:tagLst>
</file>

<file path=ppt/tags/tag112.xml><?xml version="1.0" encoding="utf-8"?>
<p:tagLst xmlns:p="http://schemas.openxmlformats.org/presentationml/2006/main">
  <p:tag name="AS_UNIQUEID" val="4248"/>
</p:tagLst>
</file>

<file path=ppt/tags/tag113.xml><?xml version="1.0" encoding="utf-8"?>
<p:tagLst xmlns:p="http://schemas.openxmlformats.org/presentationml/2006/main">
  <p:tag name="AS_UNIQUEID" val="48"/>
</p:tagLst>
</file>

<file path=ppt/tags/tag114.xml><?xml version="1.0" encoding="utf-8"?>
<p:tagLst xmlns:p="http://schemas.openxmlformats.org/presentationml/2006/main">
  <p:tag name="AS_UNIQUEID" val="49"/>
</p:tagLst>
</file>

<file path=ppt/tags/tag115.xml><?xml version="1.0" encoding="utf-8"?>
<p:tagLst xmlns:p="http://schemas.openxmlformats.org/presentationml/2006/main">
  <p:tag name="AS_UNIQUEID" val="50"/>
</p:tagLst>
</file>

<file path=ppt/tags/tag116.xml><?xml version="1.0" encoding="utf-8"?>
<p:tagLst xmlns:p="http://schemas.openxmlformats.org/presentationml/2006/main">
  <p:tag name="AS_UNIQUEID" val="51"/>
</p:tagLst>
</file>

<file path=ppt/tags/tag117.xml><?xml version="1.0" encoding="utf-8"?>
<p:tagLst xmlns:p="http://schemas.openxmlformats.org/presentationml/2006/main">
  <p:tag name="AS_UNIQUEID" val="52"/>
</p:tagLst>
</file>

<file path=ppt/tags/tag118.xml><?xml version="1.0" encoding="utf-8"?>
<p:tagLst xmlns:p="http://schemas.openxmlformats.org/presentationml/2006/main">
  <p:tag name="AS_UNIQUEID" val="4249"/>
</p:tagLst>
</file>

<file path=ppt/tags/tag119.xml><?xml version="1.0" encoding="utf-8"?>
<p:tagLst xmlns:p="http://schemas.openxmlformats.org/presentationml/2006/main">
  <p:tag name="AS_UNIQUEID" val="54"/>
</p:tagLst>
</file>

<file path=ppt/tags/tag12.xml><?xml version="1.0" encoding="utf-8"?>
<p:tagLst xmlns:p="http://schemas.openxmlformats.org/presentationml/2006/main">
  <p:tag name="AS_UNIQUEID" val="353"/>
</p:tagLst>
</file>

<file path=ppt/tags/tag120.xml><?xml version="1.0" encoding="utf-8"?>
<p:tagLst xmlns:p="http://schemas.openxmlformats.org/presentationml/2006/main">
  <p:tag name="AS_UNIQUEID" val="55"/>
</p:tagLst>
</file>

<file path=ppt/tags/tag121.xml><?xml version="1.0" encoding="utf-8"?>
<p:tagLst xmlns:p="http://schemas.openxmlformats.org/presentationml/2006/main">
  <p:tag name="AS_UNIQUEID" val="56"/>
</p:tagLst>
</file>

<file path=ppt/tags/tag122.xml><?xml version="1.0" encoding="utf-8"?>
<p:tagLst xmlns:p="http://schemas.openxmlformats.org/presentationml/2006/main">
  <p:tag name="AS_UNIQUEID" val="57"/>
</p:tagLst>
</file>

<file path=ppt/tags/tag123.xml><?xml version="1.0" encoding="utf-8"?>
<p:tagLst xmlns:p="http://schemas.openxmlformats.org/presentationml/2006/main">
  <p:tag name="AS_UNIQUEID" val="4250"/>
</p:tagLst>
</file>

<file path=ppt/tags/tag124.xml><?xml version="1.0" encoding="utf-8"?>
<p:tagLst xmlns:p="http://schemas.openxmlformats.org/presentationml/2006/main">
  <p:tag name="AS_UNIQUEID" val="59"/>
</p:tagLst>
</file>

<file path=ppt/tags/tag125.xml><?xml version="1.0" encoding="utf-8"?>
<p:tagLst xmlns:p="http://schemas.openxmlformats.org/presentationml/2006/main">
  <p:tag name="AS_UNIQUEID" val="60"/>
</p:tagLst>
</file>

<file path=ppt/tags/tag126.xml><?xml version="1.0" encoding="utf-8"?>
<p:tagLst xmlns:p="http://schemas.openxmlformats.org/presentationml/2006/main">
  <p:tag name="AS_UNIQUEID" val="61"/>
</p:tagLst>
</file>

<file path=ppt/tags/tag127.xml><?xml version="1.0" encoding="utf-8"?>
<p:tagLst xmlns:p="http://schemas.openxmlformats.org/presentationml/2006/main">
  <p:tag name="AS_UNIQUEID" val="62"/>
</p:tagLst>
</file>

<file path=ppt/tags/tag128.xml><?xml version="1.0" encoding="utf-8"?>
<p:tagLst xmlns:p="http://schemas.openxmlformats.org/presentationml/2006/main">
  <p:tag name="AS_UNIQUEID" val="63"/>
</p:tagLst>
</file>

<file path=ppt/tags/tag129.xml><?xml version="1.0" encoding="utf-8"?>
<p:tagLst xmlns:p="http://schemas.openxmlformats.org/presentationml/2006/main">
  <p:tag name="AS_UNIQUEID" val="64"/>
</p:tagLst>
</file>

<file path=ppt/tags/tag13.xml><?xml version="1.0" encoding="utf-8"?>
<p:tagLst xmlns:p="http://schemas.openxmlformats.org/presentationml/2006/main">
  <p:tag name="AS_UNIQUEID" val="4228"/>
</p:tagLst>
</file>

<file path=ppt/tags/tag130.xml><?xml version="1.0" encoding="utf-8"?>
<p:tagLst xmlns:p="http://schemas.openxmlformats.org/presentationml/2006/main">
  <p:tag name="AS_UNIQUEID" val="65"/>
</p:tagLst>
</file>

<file path=ppt/tags/tag131.xml><?xml version="1.0" encoding="utf-8"?>
<p:tagLst xmlns:p="http://schemas.openxmlformats.org/presentationml/2006/main">
  <p:tag name="AS_UNIQUEID" val="66"/>
</p:tagLst>
</file>

<file path=ppt/tags/tag132.xml><?xml version="1.0" encoding="utf-8"?>
<p:tagLst xmlns:p="http://schemas.openxmlformats.org/presentationml/2006/main">
  <p:tag name="AS_UNIQUEID" val="67"/>
</p:tagLst>
</file>

<file path=ppt/tags/tag133.xml><?xml version="1.0" encoding="utf-8"?>
<p:tagLst xmlns:p="http://schemas.openxmlformats.org/presentationml/2006/main">
  <p:tag name="AS_UNIQUEID" val="68"/>
</p:tagLst>
</file>

<file path=ppt/tags/tag134.xml><?xml version="1.0" encoding="utf-8"?>
<p:tagLst xmlns:p="http://schemas.openxmlformats.org/presentationml/2006/main">
  <p:tag name="AS_UNIQUEID" val="69"/>
</p:tagLst>
</file>

<file path=ppt/tags/tag135.xml><?xml version="1.0" encoding="utf-8"?>
<p:tagLst xmlns:p="http://schemas.openxmlformats.org/presentationml/2006/main">
  <p:tag name="AS_UNIQUEID" val="70"/>
</p:tagLst>
</file>

<file path=ppt/tags/tag136.xml><?xml version="1.0" encoding="utf-8"?>
<p:tagLst xmlns:p="http://schemas.openxmlformats.org/presentationml/2006/main">
  <p:tag name="AS_UNIQUEID" val="71"/>
</p:tagLst>
</file>

<file path=ppt/tags/tag137.xml><?xml version="1.0" encoding="utf-8"?>
<p:tagLst xmlns:p="http://schemas.openxmlformats.org/presentationml/2006/main">
  <p:tag name="AS_UNIQUEID" val="72"/>
</p:tagLst>
</file>

<file path=ppt/tags/tag138.xml><?xml version="1.0" encoding="utf-8"?>
<p:tagLst xmlns:p="http://schemas.openxmlformats.org/presentationml/2006/main">
  <p:tag name="AS_UNIQUEID" val="73"/>
</p:tagLst>
</file>

<file path=ppt/tags/tag139.xml><?xml version="1.0" encoding="utf-8"?>
<p:tagLst xmlns:p="http://schemas.openxmlformats.org/presentationml/2006/main">
  <p:tag name="AS_UNIQUEID" val="74"/>
</p:tagLst>
</file>

<file path=ppt/tags/tag14.xml><?xml version="1.0" encoding="utf-8"?>
<p:tagLst xmlns:p="http://schemas.openxmlformats.org/presentationml/2006/main">
  <p:tag name="AS_UNIQUEID" val="355"/>
</p:tagLst>
</file>

<file path=ppt/tags/tag140.xml><?xml version="1.0" encoding="utf-8"?>
<p:tagLst xmlns:p="http://schemas.openxmlformats.org/presentationml/2006/main">
  <p:tag name="AS_UNIQUEID" val="75"/>
</p:tagLst>
</file>

<file path=ppt/tags/tag141.xml><?xml version="1.0" encoding="utf-8"?>
<p:tagLst xmlns:p="http://schemas.openxmlformats.org/presentationml/2006/main">
  <p:tag name="AS_UNIQUEID" val="76"/>
</p:tagLst>
</file>

<file path=ppt/tags/tag142.xml><?xml version="1.0" encoding="utf-8"?>
<p:tagLst xmlns:p="http://schemas.openxmlformats.org/presentationml/2006/main">
  <p:tag name="AS_UNIQUEID" val="77"/>
</p:tagLst>
</file>

<file path=ppt/tags/tag143.xml><?xml version="1.0" encoding="utf-8"?>
<p:tagLst xmlns:p="http://schemas.openxmlformats.org/presentationml/2006/main">
  <p:tag name="AS_UNIQUEID" val="78"/>
</p:tagLst>
</file>

<file path=ppt/tags/tag144.xml><?xml version="1.0" encoding="utf-8"?>
<p:tagLst xmlns:p="http://schemas.openxmlformats.org/presentationml/2006/main">
  <p:tag name="AS_UNIQUEID" val="79"/>
</p:tagLst>
</file>

<file path=ppt/tags/tag145.xml><?xml version="1.0" encoding="utf-8"?>
<p:tagLst xmlns:p="http://schemas.openxmlformats.org/presentationml/2006/main">
  <p:tag name="AS_UNIQUEID" val="80"/>
</p:tagLst>
</file>

<file path=ppt/tags/tag146.xml><?xml version="1.0" encoding="utf-8"?>
<p:tagLst xmlns:p="http://schemas.openxmlformats.org/presentationml/2006/main">
  <p:tag name="AS_UNIQUEID" val="81"/>
</p:tagLst>
</file>

<file path=ppt/tags/tag147.xml><?xml version="1.0" encoding="utf-8"?>
<p:tagLst xmlns:p="http://schemas.openxmlformats.org/presentationml/2006/main">
  <p:tag name="AS_UNIQUEID" val="82"/>
</p:tagLst>
</file>

<file path=ppt/tags/tag148.xml><?xml version="1.0" encoding="utf-8"?>
<p:tagLst xmlns:p="http://schemas.openxmlformats.org/presentationml/2006/main">
  <p:tag name="AS_UNIQUEID" val="83"/>
</p:tagLst>
</file>

<file path=ppt/tags/tag149.xml><?xml version="1.0" encoding="utf-8"?>
<p:tagLst xmlns:p="http://schemas.openxmlformats.org/presentationml/2006/main">
  <p:tag name="AS_UNIQUEID" val="84"/>
</p:tagLst>
</file>

<file path=ppt/tags/tag15.xml><?xml version="1.0" encoding="utf-8"?>
<p:tagLst xmlns:p="http://schemas.openxmlformats.org/presentationml/2006/main">
  <p:tag name="AS_UNIQUEID" val="356"/>
</p:tagLst>
</file>

<file path=ppt/tags/tag150.xml><?xml version="1.0" encoding="utf-8"?>
<p:tagLst xmlns:p="http://schemas.openxmlformats.org/presentationml/2006/main">
  <p:tag name="AS_UNIQUEID" val="85"/>
</p:tagLst>
</file>

<file path=ppt/tags/tag151.xml><?xml version="1.0" encoding="utf-8"?>
<p:tagLst xmlns:p="http://schemas.openxmlformats.org/presentationml/2006/main">
  <p:tag name="AS_UNIQUEID" val="86"/>
</p:tagLst>
</file>

<file path=ppt/tags/tag152.xml><?xml version="1.0" encoding="utf-8"?>
<p:tagLst xmlns:p="http://schemas.openxmlformats.org/presentationml/2006/main">
  <p:tag name="AS_UNIQUEID" val="87"/>
</p:tagLst>
</file>

<file path=ppt/tags/tag153.xml><?xml version="1.0" encoding="utf-8"?>
<p:tagLst xmlns:p="http://schemas.openxmlformats.org/presentationml/2006/main">
  <p:tag name="AS_UNIQUEID" val="88"/>
</p:tagLst>
</file>

<file path=ppt/tags/tag154.xml><?xml version="1.0" encoding="utf-8"?>
<p:tagLst xmlns:p="http://schemas.openxmlformats.org/presentationml/2006/main">
  <p:tag name="AS_UNIQUEID" val="89"/>
</p:tagLst>
</file>

<file path=ppt/tags/tag155.xml><?xml version="1.0" encoding="utf-8"?>
<p:tagLst xmlns:p="http://schemas.openxmlformats.org/presentationml/2006/main">
  <p:tag name="AS_UNIQUEID" val="4251"/>
</p:tagLst>
</file>

<file path=ppt/tags/tag156.xml><?xml version="1.0" encoding="utf-8"?>
<p:tagLst xmlns:p="http://schemas.openxmlformats.org/presentationml/2006/main">
  <p:tag name="AS_UNIQUEID" val="91"/>
</p:tagLst>
</file>

<file path=ppt/tags/tag157.xml><?xml version="1.0" encoding="utf-8"?>
<p:tagLst xmlns:p="http://schemas.openxmlformats.org/presentationml/2006/main">
  <p:tag name="AS_UNIQUEID" val="92"/>
</p:tagLst>
</file>

<file path=ppt/tags/tag158.xml><?xml version="1.0" encoding="utf-8"?>
<p:tagLst xmlns:p="http://schemas.openxmlformats.org/presentationml/2006/main">
  <p:tag name="AS_UNIQUEID" val="93"/>
</p:tagLst>
</file>

<file path=ppt/tags/tag159.xml><?xml version="1.0" encoding="utf-8"?>
<p:tagLst xmlns:p="http://schemas.openxmlformats.org/presentationml/2006/main">
  <p:tag name="AS_UNIQUEID" val="94"/>
</p:tagLst>
</file>

<file path=ppt/tags/tag16.xml><?xml version="1.0" encoding="utf-8"?>
<p:tagLst xmlns:p="http://schemas.openxmlformats.org/presentationml/2006/main">
  <p:tag name="AS_UNIQUEID" val="357"/>
</p:tagLst>
</file>

<file path=ppt/tags/tag160.xml><?xml version="1.0" encoding="utf-8"?>
<p:tagLst xmlns:p="http://schemas.openxmlformats.org/presentationml/2006/main">
  <p:tag name="AS_UNIQUEID" val="95"/>
</p:tagLst>
</file>

<file path=ppt/tags/tag161.xml><?xml version="1.0" encoding="utf-8"?>
<p:tagLst xmlns:p="http://schemas.openxmlformats.org/presentationml/2006/main">
  <p:tag name="AS_UNIQUEID" val="4252"/>
</p:tagLst>
</file>

<file path=ppt/tags/tag162.xml><?xml version="1.0" encoding="utf-8"?>
<p:tagLst xmlns:p="http://schemas.openxmlformats.org/presentationml/2006/main">
  <p:tag name="AS_UNIQUEID" val="4253"/>
</p:tagLst>
</file>

<file path=ppt/tags/tag163.xml><?xml version="1.0" encoding="utf-8"?>
<p:tagLst xmlns:p="http://schemas.openxmlformats.org/presentationml/2006/main">
  <p:tag name="AS_UNIQUEID" val="251"/>
</p:tagLst>
</file>

<file path=ppt/tags/tag164.xml><?xml version="1.0" encoding="utf-8"?>
<p:tagLst xmlns:p="http://schemas.openxmlformats.org/presentationml/2006/main">
  <p:tag name="AS_UNIQUEID" val="4254"/>
</p:tagLst>
</file>

<file path=ppt/tags/tag165.xml><?xml version="1.0" encoding="utf-8"?>
<p:tagLst xmlns:p="http://schemas.openxmlformats.org/presentationml/2006/main">
  <p:tag name="AS_UNIQUEID" val="4255"/>
</p:tagLst>
</file>

<file path=ppt/tags/tag166.xml><?xml version="1.0" encoding="utf-8"?>
<p:tagLst xmlns:p="http://schemas.openxmlformats.org/presentationml/2006/main">
  <p:tag name="AS_UNIQUEID" val="40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7.xml><?xml version="1.0" encoding="utf-8"?>
<p:tagLst xmlns:p="http://schemas.openxmlformats.org/presentationml/2006/main">
  <p:tag name="AS_UNIQUEID" val="40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8.xml><?xml version="1.0" encoding="utf-8"?>
<p:tagLst xmlns:p="http://schemas.openxmlformats.org/presentationml/2006/main">
  <p:tag name="AS_UNIQUEID" val="40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69.xml><?xml version="1.0" encoding="utf-8"?>
<p:tagLst xmlns:p="http://schemas.openxmlformats.org/presentationml/2006/main">
  <p:tag name="AS_UNIQUEID" val="40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.xml><?xml version="1.0" encoding="utf-8"?>
<p:tagLst xmlns:p="http://schemas.openxmlformats.org/presentationml/2006/main">
  <p:tag name="AS_UNIQUEID" val="358"/>
</p:tagLst>
</file>

<file path=ppt/tags/tag170.xml><?xml version="1.0" encoding="utf-8"?>
<p:tagLst xmlns:p="http://schemas.openxmlformats.org/presentationml/2006/main">
  <p:tag name="AS_UNIQUEID" val="40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171.xml><?xml version="1.0" encoding="utf-8"?>
<p:tagLst xmlns:p="http://schemas.openxmlformats.org/presentationml/2006/main">
  <p:tag name="AS_UNIQUEID" val="4256"/>
</p:tagLst>
</file>

<file path=ppt/tags/tag172.xml><?xml version="1.0" encoding="utf-8"?>
<p:tagLst xmlns:p="http://schemas.openxmlformats.org/presentationml/2006/main">
  <p:tag name="AS_UNIQUEID" val="40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3.xml><?xml version="1.0" encoding="utf-8"?>
<p:tagLst xmlns:p="http://schemas.openxmlformats.org/presentationml/2006/main">
  <p:tag name="AS_UNIQUEID" val="40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4.xml><?xml version="1.0" encoding="utf-8"?>
<p:tagLst xmlns:p="http://schemas.openxmlformats.org/presentationml/2006/main">
  <p:tag name="AS_UNIQUEID" val="40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5.xml><?xml version="1.0" encoding="utf-8"?>
<p:tagLst xmlns:p="http://schemas.openxmlformats.org/presentationml/2006/main">
  <p:tag name="AS_UNIQUEID" val="40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6.xml><?xml version="1.0" encoding="utf-8"?>
<p:tagLst xmlns:p="http://schemas.openxmlformats.org/presentationml/2006/main">
  <p:tag name="AS_UNIQUEID" val="40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177.xml><?xml version="1.0" encoding="utf-8"?>
<p:tagLst xmlns:p="http://schemas.openxmlformats.org/presentationml/2006/main">
  <p:tag name="AS_UNIQUEID" val="4257"/>
</p:tagLst>
</file>

<file path=ppt/tags/tag178.xml><?xml version="1.0" encoding="utf-8"?>
<p:tagLst xmlns:p="http://schemas.openxmlformats.org/presentationml/2006/main">
  <p:tag name="AS_UNIQUEID" val="40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79.xml><?xml version="1.0" encoding="utf-8"?>
<p:tagLst xmlns:p="http://schemas.openxmlformats.org/presentationml/2006/main">
  <p:tag name="AS_UNIQUEID" val="40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.xml><?xml version="1.0" encoding="utf-8"?>
<p:tagLst xmlns:p="http://schemas.openxmlformats.org/presentationml/2006/main">
  <p:tag name="AS_UNIQUEID" val="359"/>
</p:tagLst>
</file>

<file path=ppt/tags/tag180.xml><?xml version="1.0" encoding="utf-8"?>
<p:tagLst xmlns:p="http://schemas.openxmlformats.org/presentationml/2006/main">
  <p:tag name="AS_UNIQUEID" val="40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1.xml><?xml version="1.0" encoding="utf-8"?>
<p:tagLst xmlns:p="http://schemas.openxmlformats.org/presentationml/2006/main">
  <p:tag name="AS_UNIQUEID" val="40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2.xml><?xml version="1.0" encoding="utf-8"?>
<p:tagLst xmlns:p="http://schemas.openxmlformats.org/presentationml/2006/main">
  <p:tag name="AS_UNIQUEID" val="40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183.xml><?xml version="1.0" encoding="utf-8"?>
<p:tagLst xmlns:p="http://schemas.openxmlformats.org/presentationml/2006/main">
  <p:tag name="AS_UNIQUEID" val="4258"/>
</p:tagLst>
</file>

<file path=ppt/tags/tag184.xml><?xml version="1.0" encoding="utf-8"?>
<p:tagLst xmlns:p="http://schemas.openxmlformats.org/presentationml/2006/main">
  <p:tag name="AS_UNIQUEID" val="40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5.xml><?xml version="1.0" encoding="utf-8"?>
<p:tagLst xmlns:p="http://schemas.openxmlformats.org/presentationml/2006/main">
  <p:tag name="AS_UNIQUEID" val="40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6.xml><?xml version="1.0" encoding="utf-8"?>
<p:tagLst xmlns:p="http://schemas.openxmlformats.org/presentationml/2006/main">
  <p:tag name="AS_UNIQUEID" val="40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7.xml><?xml version="1.0" encoding="utf-8"?>
<p:tagLst xmlns:p="http://schemas.openxmlformats.org/presentationml/2006/main">
  <p:tag name="AS_UNIQUEID" val="40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8.xml><?xml version="1.0" encoding="utf-8"?>
<p:tagLst xmlns:p="http://schemas.openxmlformats.org/presentationml/2006/main">
  <p:tag name="AS_UNIQUEID" val="40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89.xml><?xml version="1.0" encoding="utf-8"?>
<p:tagLst xmlns:p="http://schemas.openxmlformats.org/presentationml/2006/main">
  <p:tag name="AS_UNIQUEID" val="40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19.xml><?xml version="1.0" encoding="utf-8"?>
<p:tagLst xmlns:p="http://schemas.openxmlformats.org/presentationml/2006/main">
  <p:tag name="AS_UNIQUEID" val="4229"/>
</p:tagLst>
</file>

<file path=ppt/tags/tag190.xml><?xml version="1.0" encoding="utf-8"?>
<p:tagLst xmlns:p="http://schemas.openxmlformats.org/presentationml/2006/main">
  <p:tag name="AS_UNIQUEID" val="4259"/>
</p:tagLst>
</file>

<file path=ppt/tags/tag191.xml><?xml version="1.0" encoding="utf-8"?>
<p:tagLst xmlns:p="http://schemas.openxmlformats.org/presentationml/2006/main">
  <p:tag name="AS_UNIQUEID" val="40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2.xml><?xml version="1.0" encoding="utf-8"?>
<p:tagLst xmlns:p="http://schemas.openxmlformats.org/presentationml/2006/main">
  <p:tag name="AS_UNIQUEID" val="40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3.xml><?xml version="1.0" encoding="utf-8"?>
<p:tagLst xmlns:p="http://schemas.openxmlformats.org/presentationml/2006/main">
  <p:tag name="AS_UNIQUEID" val="40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4.xml><?xml version="1.0" encoding="utf-8"?>
<p:tagLst xmlns:p="http://schemas.openxmlformats.org/presentationml/2006/main">
  <p:tag name="AS_UNIQUEID" val="40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5.xml><?xml version="1.0" encoding="utf-8"?>
<p:tagLst xmlns:p="http://schemas.openxmlformats.org/presentationml/2006/main">
  <p:tag name="AS_UNIQUEID" val="40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6.xml><?xml version="1.0" encoding="utf-8"?>
<p:tagLst xmlns:p="http://schemas.openxmlformats.org/presentationml/2006/main">
  <p:tag name="AS_UNIQUEID" val="40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7.xml><?xml version="1.0" encoding="utf-8"?>
<p:tagLst xmlns:p="http://schemas.openxmlformats.org/presentationml/2006/main">
  <p:tag name="AS_UNIQUEID" val="40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8.xml><?xml version="1.0" encoding="utf-8"?>
<p:tagLst xmlns:p="http://schemas.openxmlformats.org/presentationml/2006/main">
  <p:tag name="AS_UNIQUEID" val="40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199.xml><?xml version="1.0" encoding="utf-8"?>
<p:tagLst xmlns:p="http://schemas.openxmlformats.org/presentationml/2006/main">
  <p:tag name="AS_UNIQUEID" val="4260"/>
</p:tagLst>
</file>

<file path=ppt/tags/tag2.xml><?xml version="1.0" encoding="utf-8"?>
<p:tagLst xmlns:p="http://schemas.openxmlformats.org/presentationml/2006/main">
  <p:tag name="AS_UNIQUEID" val="343"/>
</p:tagLst>
</file>

<file path=ppt/tags/tag20.xml><?xml version="1.0" encoding="utf-8"?>
<p:tagLst xmlns:p="http://schemas.openxmlformats.org/presentationml/2006/main">
  <p:tag name="AS_UNIQUEID" val="361"/>
</p:tagLst>
</file>

<file path=ppt/tags/tag200.xml><?xml version="1.0" encoding="utf-8"?>
<p:tagLst xmlns:p="http://schemas.openxmlformats.org/presentationml/2006/main">
  <p:tag name="AS_UNIQUEID" val="40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1.xml><?xml version="1.0" encoding="utf-8"?>
<p:tagLst xmlns:p="http://schemas.openxmlformats.org/presentationml/2006/main">
  <p:tag name="AS_UNIQUEID" val="40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2.xml><?xml version="1.0" encoding="utf-8"?>
<p:tagLst xmlns:p="http://schemas.openxmlformats.org/presentationml/2006/main">
  <p:tag name="AS_UNIQUEID" val="40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3.xml><?xml version="1.0" encoding="utf-8"?>
<p:tagLst xmlns:p="http://schemas.openxmlformats.org/presentationml/2006/main">
  <p:tag name="AS_UNIQUEID" val="40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04.xml><?xml version="1.0" encoding="utf-8"?>
<p:tagLst xmlns:p="http://schemas.openxmlformats.org/presentationml/2006/main">
  <p:tag name="AS_UNIQUEID" val="4261"/>
</p:tagLst>
</file>

<file path=ppt/tags/tag205.xml><?xml version="1.0" encoding="utf-8"?>
<p:tagLst xmlns:p="http://schemas.openxmlformats.org/presentationml/2006/main">
  <p:tag name="AS_UNIQUEID" val="40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6.xml><?xml version="1.0" encoding="utf-8"?>
<p:tagLst xmlns:p="http://schemas.openxmlformats.org/presentationml/2006/main">
  <p:tag name="AS_UNIQUEID" val="40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7.xml><?xml version="1.0" encoding="utf-8"?>
<p:tagLst xmlns:p="http://schemas.openxmlformats.org/presentationml/2006/main">
  <p:tag name="AS_UNIQUEID" val="40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08.xml><?xml version="1.0" encoding="utf-8"?>
<p:tagLst xmlns:p="http://schemas.openxmlformats.org/presentationml/2006/main">
  <p:tag name="AS_UNIQUEID" val="4262"/>
</p:tagLst>
</file>

<file path=ppt/tags/tag209.xml><?xml version="1.0" encoding="utf-8"?>
<p:tagLst xmlns:p="http://schemas.openxmlformats.org/presentationml/2006/main">
  <p:tag name="AS_UNIQUEID" val="41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.xml><?xml version="1.0" encoding="utf-8"?>
<p:tagLst xmlns:p="http://schemas.openxmlformats.org/presentationml/2006/main">
  <p:tag name="AS_UNIQUEID" val="362"/>
</p:tagLst>
</file>

<file path=ppt/tags/tag210.xml><?xml version="1.0" encoding="utf-8"?>
<p:tagLst xmlns:p="http://schemas.openxmlformats.org/presentationml/2006/main">
  <p:tag name="AS_UNIQUEID" val="41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1.xml><?xml version="1.0" encoding="utf-8"?>
<p:tagLst xmlns:p="http://schemas.openxmlformats.org/presentationml/2006/main">
  <p:tag name="AS_UNIQUEID" val="41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2.xml><?xml version="1.0" encoding="utf-8"?>
<p:tagLst xmlns:p="http://schemas.openxmlformats.org/presentationml/2006/main">
  <p:tag name="AS_UNIQUEID" val="41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3.xml><?xml version="1.0" encoding="utf-8"?>
<p:tagLst xmlns:p="http://schemas.openxmlformats.org/presentationml/2006/main">
  <p:tag name="AS_UNIQUEID" val="41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4.xml><?xml version="1.0" encoding="utf-8"?>
<p:tagLst xmlns:p="http://schemas.openxmlformats.org/presentationml/2006/main">
  <p:tag name="AS_UNIQUEID" val="41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15.xml><?xml version="1.0" encoding="utf-8"?>
<p:tagLst xmlns:p="http://schemas.openxmlformats.org/presentationml/2006/main">
  <p:tag name="AS_UNIQUEID" val="4263"/>
</p:tagLst>
</file>

<file path=ppt/tags/tag216.xml><?xml version="1.0" encoding="utf-8"?>
<p:tagLst xmlns:p="http://schemas.openxmlformats.org/presentationml/2006/main">
  <p:tag name="AS_UNIQUEID" val="41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7.xml><?xml version="1.0" encoding="utf-8"?>
<p:tagLst xmlns:p="http://schemas.openxmlformats.org/presentationml/2006/main">
  <p:tag name="AS_UNIQUEID" val="41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8.xml><?xml version="1.0" encoding="utf-8"?>
<p:tagLst xmlns:p="http://schemas.openxmlformats.org/presentationml/2006/main">
  <p:tag name="AS_UNIQUEID" val="41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19.xml><?xml version="1.0" encoding="utf-8"?>
<p:tagLst xmlns:p="http://schemas.openxmlformats.org/presentationml/2006/main">
  <p:tag name="AS_UNIQUEID" val="41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.xml><?xml version="1.0" encoding="utf-8"?>
<p:tagLst xmlns:p="http://schemas.openxmlformats.org/presentationml/2006/main">
  <p:tag name="AS_UNIQUEID" val="363"/>
</p:tagLst>
</file>

<file path=ppt/tags/tag220.xml><?xml version="1.0" encoding="utf-8"?>
<p:tagLst xmlns:p="http://schemas.openxmlformats.org/presentationml/2006/main">
  <p:tag name="AS_UNIQUEID" val="41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21.xml><?xml version="1.0" encoding="utf-8"?>
<p:tagLst xmlns:p="http://schemas.openxmlformats.org/presentationml/2006/main">
  <p:tag name="AS_UNIQUEID" val="4264"/>
</p:tagLst>
</file>

<file path=ppt/tags/tag222.xml><?xml version="1.0" encoding="utf-8"?>
<p:tagLst xmlns:p="http://schemas.openxmlformats.org/presentationml/2006/main">
  <p:tag name="AS_UNIQUEID" val="41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3.xml><?xml version="1.0" encoding="utf-8"?>
<p:tagLst xmlns:p="http://schemas.openxmlformats.org/presentationml/2006/main">
  <p:tag name="AS_UNIQUEID" val="41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4.xml><?xml version="1.0" encoding="utf-8"?>
<p:tagLst xmlns:p="http://schemas.openxmlformats.org/presentationml/2006/main">
  <p:tag name="AS_UNIQUEID" val="41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5.xml><?xml version="1.0" encoding="utf-8"?>
<p:tagLst xmlns:p="http://schemas.openxmlformats.org/presentationml/2006/main">
  <p:tag name="AS_UNIQUEID" val="41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26.xml><?xml version="1.0" encoding="utf-8"?>
<p:tagLst xmlns:p="http://schemas.openxmlformats.org/presentationml/2006/main">
  <p:tag name="AS_UNIQUEID" val="4265"/>
</p:tagLst>
</file>

<file path=ppt/tags/tag227.xml><?xml version="1.0" encoding="utf-8"?>
<p:tagLst xmlns:p="http://schemas.openxmlformats.org/presentationml/2006/main">
  <p:tag name="AS_UNIQUEID" val="41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8.xml><?xml version="1.0" encoding="utf-8"?>
<p:tagLst xmlns:p="http://schemas.openxmlformats.org/presentationml/2006/main">
  <p:tag name="AS_UNIQUEID" val="41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29.xml><?xml version="1.0" encoding="utf-8"?>
<p:tagLst xmlns:p="http://schemas.openxmlformats.org/presentationml/2006/main">
  <p:tag name="AS_UNIQUEID" val="41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.xml><?xml version="1.0" encoding="utf-8"?>
<p:tagLst xmlns:p="http://schemas.openxmlformats.org/presentationml/2006/main">
  <p:tag name="AS_UNIQUEID" val="364"/>
</p:tagLst>
</file>

<file path=ppt/tags/tag230.xml><?xml version="1.0" encoding="utf-8"?>
<p:tagLst xmlns:p="http://schemas.openxmlformats.org/presentationml/2006/main">
  <p:tag name="AS_UNIQUEID" val="41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1.xml><?xml version="1.0" encoding="utf-8"?>
<p:tagLst xmlns:p="http://schemas.openxmlformats.org/presentationml/2006/main">
  <p:tag name="AS_UNIQUEID" val="41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232.xml><?xml version="1.0" encoding="utf-8"?>
<p:tagLst xmlns:p="http://schemas.openxmlformats.org/presentationml/2006/main">
  <p:tag name="AS_UNIQUEID" val="4266"/>
</p:tagLst>
</file>

<file path=ppt/tags/tag233.xml><?xml version="1.0" encoding="utf-8"?>
<p:tagLst xmlns:p="http://schemas.openxmlformats.org/presentationml/2006/main">
  <p:tag name="AS_UNIQUEID" val="4125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4.xml><?xml version="1.0" encoding="utf-8"?>
<p:tagLst xmlns:p="http://schemas.openxmlformats.org/presentationml/2006/main">
  <p:tag name="AS_UNIQUEID" val="4126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5.xml><?xml version="1.0" encoding="utf-8"?>
<p:tagLst xmlns:p="http://schemas.openxmlformats.org/presentationml/2006/main">
  <p:tag name="AS_UNIQUEID" val="41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6.xml><?xml version="1.0" encoding="utf-8"?>
<p:tagLst xmlns:p="http://schemas.openxmlformats.org/presentationml/2006/main">
  <p:tag name="AS_UNIQUEID" val="41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7.xml><?xml version="1.0" encoding="utf-8"?>
<p:tagLst xmlns:p="http://schemas.openxmlformats.org/presentationml/2006/main">
  <p:tag name="AS_UNIQUEID" val="41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238.xml><?xml version="1.0" encoding="utf-8"?>
<p:tagLst xmlns:p="http://schemas.openxmlformats.org/presentationml/2006/main">
  <p:tag name="AS_UNIQUEID" val="4130"/>
</p:tagLst>
</file>

<file path=ppt/tags/tag239.xml><?xml version="1.0" encoding="utf-8"?>
<p:tagLst xmlns:p="http://schemas.openxmlformats.org/presentationml/2006/main">
  <p:tag name="AS_UNIQUEID" val="4267"/>
</p:tagLst>
</file>

<file path=ppt/tags/tag24.xml><?xml version="1.0" encoding="utf-8"?>
<p:tagLst xmlns:p="http://schemas.openxmlformats.org/presentationml/2006/main">
  <p:tag name="AS_UNIQUEID" val="365"/>
</p:tagLst>
</file>

<file path=ppt/tags/tag240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241.xml><?xml version="1.0" encoding="utf-8"?>
<p:tagLst xmlns:p="http://schemas.openxmlformats.org/presentationml/2006/main">
  <p:tag name="AS_UNIQUEID" val="4268"/>
</p:tagLst>
</file>

<file path=ppt/tags/tag242.xml><?xml version="1.0" encoding="utf-8"?>
<p:tagLst xmlns:p="http://schemas.openxmlformats.org/presentationml/2006/main">
  <p:tag name="AS_UNIQUEID" val="40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3.xml><?xml version="1.0" encoding="utf-8"?>
<p:tagLst xmlns:p="http://schemas.openxmlformats.org/presentationml/2006/main">
  <p:tag name="AS_UNIQUEID" val="40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4.xml><?xml version="1.0" encoding="utf-8"?>
<p:tagLst xmlns:p="http://schemas.openxmlformats.org/presentationml/2006/main">
  <p:tag name="AS_UNIQUEID" val="40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5.xml><?xml version="1.0" encoding="utf-8"?>
<p:tagLst xmlns:p="http://schemas.openxmlformats.org/presentationml/2006/main">
  <p:tag name="AS_UNIQUEID" val="40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6.xml><?xml version="1.0" encoding="utf-8"?>
<p:tagLst xmlns:p="http://schemas.openxmlformats.org/presentationml/2006/main">
  <p:tag name="AS_UNIQUEID" val="40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247.xml><?xml version="1.0" encoding="utf-8"?>
<p:tagLst xmlns:p="http://schemas.openxmlformats.org/presentationml/2006/main">
  <p:tag name="AS_UNIQUEID" val="4269"/>
</p:tagLst>
</file>

<file path=ppt/tags/tag248.xml><?xml version="1.0" encoding="utf-8"?>
<p:tagLst xmlns:p="http://schemas.openxmlformats.org/presentationml/2006/main">
  <p:tag name="AS_UNIQUEID" val="40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49.xml><?xml version="1.0" encoding="utf-8"?>
<p:tagLst xmlns:p="http://schemas.openxmlformats.org/presentationml/2006/main">
  <p:tag name="AS_UNIQUEID" val="40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.xml><?xml version="1.0" encoding="utf-8"?>
<p:tagLst xmlns:p="http://schemas.openxmlformats.org/presentationml/2006/main">
  <p:tag name="AS_UNIQUEID" val="366"/>
</p:tagLst>
</file>

<file path=ppt/tags/tag250.xml><?xml version="1.0" encoding="utf-8"?>
<p:tagLst xmlns:p="http://schemas.openxmlformats.org/presentationml/2006/main">
  <p:tag name="AS_UNIQUEID" val="40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1.xml><?xml version="1.0" encoding="utf-8"?>
<p:tagLst xmlns:p="http://schemas.openxmlformats.org/presentationml/2006/main">
  <p:tag name="AS_UNIQUEID" val="40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2.xml><?xml version="1.0" encoding="utf-8"?>
<p:tagLst xmlns:p="http://schemas.openxmlformats.org/presentationml/2006/main">
  <p:tag name="AS_UNIQUEID" val="40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253.xml><?xml version="1.0" encoding="utf-8"?>
<p:tagLst xmlns:p="http://schemas.openxmlformats.org/presentationml/2006/main">
  <p:tag name="AS_UNIQUEID" val="4270"/>
</p:tagLst>
</file>

<file path=ppt/tags/tag254.xml><?xml version="1.0" encoding="utf-8"?>
<p:tagLst xmlns:p="http://schemas.openxmlformats.org/presentationml/2006/main">
  <p:tag name="AS_UNIQUEID" val="40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5.xml><?xml version="1.0" encoding="utf-8"?>
<p:tagLst xmlns:p="http://schemas.openxmlformats.org/presentationml/2006/main">
  <p:tag name="AS_UNIQUEID" val="40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6.xml><?xml version="1.0" encoding="utf-8"?>
<p:tagLst xmlns:p="http://schemas.openxmlformats.org/presentationml/2006/main">
  <p:tag name="AS_UNIQUEID" val="40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7.xml><?xml version="1.0" encoding="utf-8"?>
<p:tagLst xmlns:p="http://schemas.openxmlformats.org/presentationml/2006/main">
  <p:tag name="AS_UNIQUEID" val="40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8.xml><?xml version="1.0" encoding="utf-8"?>
<p:tagLst xmlns:p="http://schemas.openxmlformats.org/presentationml/2006/main">
  <p:tag name="AS_UNIQUEID" val="40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259.xml><?xml version="1.0" encoding="utf-8"?>
<p:tagLst xmlns:p="http://schemas.openxmlformats.org/presentationml/2006/main">
  <p:tag name="AS_UNIQUEID" val="4271"/>
</p:tagLst>
</file>

<file path=ppt/tags/tag26.xml><?xml version="1.0" encoding="utf-8"?>
<p:tagLst xmlns:p="http://schemas.openxmlformats.org/presentationml/2006/main">
  <p:tag name="AS_UNIQUEID" val="4230"/>
</p:tagLst>
</file>

<file path=ppt/tags/tag260.xml><?xml version="1.0" encoding="utf-8"?>
<p:tagLst xmlns:p="http://schemas.openxmlformats.org/presentationml/2006/main">
  <p:tag name="AS_UNIQUEID" val="40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1.xml><?xml version="1.0" encoding="utf-8"?>
<p:tagLst xmlns:p="http://schemas.openxmlformats.org/presentationml/2006/main">
  <p:tag name="AS_UNIQUEID" val="40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2.xml><?xml version="1.0" encoding="utf-8"?>
<p:tagLst xmlns:p="http://schemas.openxmlformats.org/presentationml/2006/main">
  <p:tag name="AS_UNIQUEID" val="40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3.xml><?xml version="1.0" encoding="utf-8"?>
<p:tagLst xmlns:p="http://schemas.openxmlformats.org/presentationml/2006/main">
  <p:tag name="AS_UNIQUEID" val="40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4.xml><?xml version="1.0" encoding="utf-8"?>
<p:tagLst xmlns:p="http://schemas.openxmlformats.org/presentationml/2006/main">
  <p:tag name="AS_UNIQUEID" val="40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5.xml><?xml version="1.0" encoding="utf-8"?>
<p:tagLst xmlns:p="http://schemas.openxmlformats.org/presentationml/2006/main">
  <p:tag name="AS_UNIQUEID" val="40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266.xml><?xml version="1.0" encoding="utf-8"?>
<p:tagLst xmlns:p="http://schemas.openxmlformats.org/presentationml/2006/main">
  <p:tag name="AS_UNIQUEID" val="4272"/>
</p:tagLst>
</file>

<file path=ppt/tags/tag267.xml><?xml version="1.0" encoding="utf-8"?>
<p:tagLst xmlns:p="http://schemas.openxmlformats.org/presentationml/2006/main">
  <p:tag name="AS_UNIQUEID" val="40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8.xml><?xml version="1.0" encoding="utf-8"?>
<p:tagLst xmlns:p="http://schemas.openxmlformats.org/presentationml/2006/main">
  <p:tag name="AS_UNIQUEID" val="40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69.xml><?xml version="1.0" encoding="utf-8"?>
<p:tagLst xmlns:p="http://schemas.openxmlformats.org/presentationml/2006/main">
  <p:tag name="AS_UNIQUEID" val="40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.xml><?xml version="1.0" encoding="utf-8"?>
<p:tagLst xmlns:p="http://schemas.openxmlformats.org/presentationml/2006/main">
  <p:tag name="AS_UNIQUEID" val="368"/>
</p:tagLst>
</file>

<file path=ppt/tags/tag270.xml><?xml version="1.0" encoding="utf-8"?>
<p:tagLst xmlns:p="http://schemas.openxmlformats.org/presentationml/2006/main">
  <p:tag name="AS_UNIQUEID" val="40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1.xml><?xml version="1.0" encoding="utf-8"?>
<p:tagLst xmlns:p="http://schemas.openxmlformats.org/presentationml/2006/main">
  <p:tag name="AS_UNIQUEID" val="40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2.xml><?xml version="1.0" encoding="utf-8"?>
<p:tagLst xmlns:p="http://schemas.openxmlformats.org/presentationml/2006/main">
  <p:tag name="AS_UNIQUEID" val="40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3.xml><?xml version="1.0" encoding="utf-8"?>
<p:tagLst xmlns:p="http://schemas.openxmlformats.org/presentationml/2006/main">
  <p:tag name="AS_UNIQUEID" val="40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4.xml><?xml version="1.0" encoding="utf-8"?>
<p:tagLst xmlns:p="http://schemas.openxmlformats.org/presentationml/2006/main">
  <p:tag name="AS_UNIQUEID" val="40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275.xml><?xml version="1.0" encoding="utf-8"?>
<p:tagLst xmlns:p="http://schemas.openxmlformats.org/presentationml/2006/main">
  <p:tag name="AS_UNIQUEID" val="4273"/>
</p:tagLst>
</file>

<file path=ppt/tags/tag276.xml><?xml version="1.0" encoding="utf-8"?>
<p:tagLst xmlns:p="http://schemas.openxmlformats.org/presentationml/2006/main">
  <p:tag name="AS_UNIQUEID" val="40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7.xml><?xml version="1.0" encoding="utf-8"?>
<p:tagLst xmlns:p="http://schemas.openxmlformats.org/presentationml/2006/main">
  <p:tag name="AS_UNIQUEID" val="40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8.xml><?xml version="1.0" encoding="utf-8"?>
<p:tagLst xmlns:p="http://schemas.openxmlformats.org/presentationml/2006/main">
  <p:tag name="AS_UNIQUEID" val="40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79.xml><?xml version="1.0" encoding="utf-8"?>
<p:tagLst xmlns:p="http://schemas.openxmlformats.org/presentationml/2006/main">
  <p:tag name="AS_UNIQUEID" val="40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28.xml><?xml version="1.0" encoding="utf-8"?>
<p:tagLst xmlns:p="http://schemas.openxmlformats.org/presentationml/2006/main">
  <p:tag name="AS_UNIQUEID" val="369"/>
</p:tagLst>
</file>

<file path=ppt/tags/tag280.xml><?xml version="1.0" encoding="utf-8"?>
<p:tagLst xmlns:p="http://schemas.openxmlformats.org/presentationml/2006/main">
  <p:tag name="AS_UNIQUEID" val="4274"/>
</p:tagLst>
</file>

<file path=ppt/tags/tag281.xml><?xml version="1.0" encoding="utf-8"?>
<p:tagLst xmlns:p="http://schemas.openxmlformats.org/presentationml/2006/main">
  <p:tag name="AS_UNIQUEID" val="40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82.xml><?xml version="1.0" encoding="utf-8"?>
<p:tagLst xmlns:p="http://schemas.openxmlformats.org/presentationml/2006/main">
  <p:tag name="AS_UNIQUEID" val="40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83.xml><?xml version="1.0" encoding="utf-8"?>
<p:tagLst xmlns:p="http://schemas.openxmlformats.org/presentationml/2006/main">
  <p:tag name="AS_UNIQUEID" val="40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284.xml><?xml version="1.0" encoding="utf-8"?>
<p:tagLst xmlns:p="http://schemas.openxmlformats.org/presentationml/2006/main">
  <p:tag name="AS_UNIQUEID" val="4275"/>
</p:tagLst>
</file>

<file path=ppt/tags/tag285.xml><?xml version="1.0" encoding="utf-8"?>
<p:tagLst xmlns:p="http://schemas.openxmlformats.org/presentationml/2006/main">
  <p:tag name="AS_UNIQUEID" val="41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6.xml><?xml version="1.0" encoding="utf-8"?>
<p:tagLst xmlns:p="http://schemas.openxmlformats.org/presentationml/2006/main">
  <p:tag name="AS_UNIQUEID" val="41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7.xml><?xml version="1.0" encoding="utf-8"?>
<p:tagLst xmlns:p="http://schemas.openxmlformats.org/presentationml/2006/main">
  <p:tag name="AS_UNIQUEID" val="41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8.xml><?xml version="1.0" encoding="utf-8"?>
<p:tagLst xmlns:p="http://schemas.openxmlformats.org/presentationml/2006/main">
  <p:tag name="AS_UNIQUEID" val="41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89.xml><?xml version="1.0" encoding="utf-8"?>
<p:tagLst xmlns:p="http://schemas.openxmlformats.org/presentationml/2006/main">
  <p:tag name="AS_UNIQUEID" val="41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9.xml><?xml version="1.0" encoding="utf-8"?>
<p:tagLst xmlns:p="http://schemas.openxmlformats.org/presentationml/2006/main">
  <p:tag name="AS_UNIQUEID" val="370"/>
</p:tagLst>
</file>

<file path=ppt/tags/tag290.xml><?xml version="1.0" encoding="utf-8"?>
<p:tagLst xmlns:p="http://schemas.openxmlformats.org/presentationml/2006/main">
  <p:tag name="AS_UNIQUEID" val="41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291.xml><?xml version="1.0" encoding="utf-8"?>
<p:tagLst xmlns:p="http://schemas.openxmlformats.org/presentationml/2006/main">
  <p:tag name="AS_UNIQUEID" val="4276"/>
</p:tagLst>
</file>

<file path=ppt/tags/tag292.xml><?xml version="1.0" encoding="utf-8"?>
<p:tagLst xmlns:p="http://schemas.openxmlformats.org/presentationml/2006/main">
  <p:tag name="AS_UNIQUEID" val="41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93.xml><?xml version="1.0" encoding="utf-8"?>
<p:tagLst xmlns:p="http://schemas.openxmlformats.org/presentationml/2006/main">
  <p:tag name="AS_UNIQUEID" val="41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94.xml><?xml version="1.0" encoding="utf-8"?>
<p:tagLst xmlns:p="http://schemas.openxmlformats.org/presentationml/2006/main">
  <p:tag name="AS_UNIQUEID" val="41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95.xml><?xml version="1.0" encoding="utf-8"?>
<p:tagLst xmlns:p="http://schemas.openxmlformats.org/presentationml/2006/main">
  <p:tag name="AS_UNIQUEID" val="41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96.xml><?xml version="1.0" encoding="utf-8"?>
<p:tagLst xmlns:p="http://schemas.openxmlformats.org/presentationml/2006/main">
  <p:tag name="AS_UNIQUEID" val="41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297.xml><?xml version="1.0" encoding="utf-8"?>
<p:tagLst xmlns:p="http://schemas.openxmlformats.org/presentationml/2006/main">
  <p:tag name="AS_UNIQUEID" val="4277"/>
</p:tagLst>
</file>

<file path=ppt/tags/tag298.xml><?xml version="1.0" encoding="utf-8"?>
<p:tagLst xmlns:p="http://schemas.openxmlformats.org/presentationml/2006/main">
  <p:tag name="AS_UNIQUEID" val="41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299.xml><?xml version="1.0" encoding="utf-8"?>
<p:tagLst xmlns:p="http://schemas.openxmlformats.org/presentationml/2006/main">
  <p:tag name="AS_UNIQUEID" val="41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.xml><?xml version="1.0" encoding="utf-8"?>
<p:tagLst xmlns:p="http://schemas.openxmlformats.org/presentationml/2006/main">
  <p:tag name="AS_UNIQUEID" val="344"/>
</p:tagLst>
</file>

<file path=ppt/tags/tag30.xml><?xml version="1.0" encoding="utf-8"?>
<p:tagLst xmlns:p="http://schemas.openxmlformats.org/presentationml/2006/main">
  <p:tag name="AS_UNIQUEID" val="371"/>
</p:tagLst>
</file>

<file path=ppt/tags/tag300.xml><?xml version="1.0" encoding="utf-8"?>
<p:tagLst xmlns:p="http://schemas.openxmlformats.org/presentationml/2006/main">
  <p:tag name="AS_UNIQUEID" val="41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01.xml><?xml version="1.0" encoding="utf-8"?>
<p:tagLst xmlns:p="http://schemas.openxmlformats.org/presentationml/2006/main">
  <p:tag name="AS_UNIQUEID" val="41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02.xml><?xml version="1.0" encoding="utf-8"?>
<p:tagLst xmlns:p="http://schemas.openxmlformats.org/presentationml/2006/main">
  <p:tag name="AS_UNIQUEID" val="4278"/>
</p:tagLst>
</file>

<file path=ppt/tags/tag303.xml><?xml version="1.0" encoding="utf-8"?>
<p:tagLst xmlns:p="http://schemas.openxmlformats.org/presentationml/2006/main">
  <p:tag name="AS_UNIQUEID" val="41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4.xml><?xml version="1.0" encoding="utf-8"?>
<p:tagLst xmlns:p="http://schemas.openxmlformats.org/presentationml/2006/main">
  <p:tag name="AS_UNIQUEID" val="41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5.xml><?xml version="1.0" encoding="utf-8"?>
<p:tagLst xmlns:p="http://schemas.openxmlformats.org/presentationml/2006/main">
  <p:tag name="AS_UNIQUEID" val="41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6.xml><?xml version="1.0" encoding="utf-8"?>
<p:tagLst xmlns:p="http://schemas.openxmlformats.org/presentationml/2006/main">
  <p:tag name="AS_UNIQUEID" val="41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7.xml><?xml version="1.0" encoding="utf-8"?>
<p:tagLst xmlns:p="http://schemas.openxmlformats.org/presentationml/2006/main">
  <p:tag name="AS_UNIQUEID" val="41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08.xml><?xml version="1.0" encoding="utf-8"?>
<p:tagLst xmlns:p="http://schemas.openxmlformats.org/presentationml/2006/main">
  <p:tag name="AS_UNIQUEID" val="4279"/>
</p:tagLst>
</file>

<file path=ppt/tags/tag309.xml><?xml version="1.0" encoding="utf-8"?>
<p:tagLst xmlns:p="http://schemas.openxmlformats.org/presentationml/2006/main">
  <p:tag name="AS_UNIQUEID" val="4125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.xml><?xml version="1.0" encoding="utf-8"?>
<p:tagLst xmlns:p="http://schemas.openxmlformats.org/presentationml/2006/main">
  <p:tag name="AS_UNIQUEID" val="372"/>
</p:tagLst>
</file>

<file path=ppt/tags/tag310.xml><?xml version="1.0" encoding="utf-8"?>
<p:tagLst xmlns:p="http://schemas.openxmlformats.org/presentationml/2006/main">
  <p:tag name="AS_UNIQUEID" val="4126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1.xml><?xml version="1.0" encoding="utf-8"?>
<p:tagLst xmlns:p="http://schemas.openxmlformats.org/presentationml/2006/main">
  <p:tag name="AS_UNIQUEID" val="41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2.xml><?xml version="1.0" encoding="utf-8"?>
<p:tagLst xmlns:p="http://schemas.openxmlformats.org/presentationml/2006/main">
  <p:tag name="AS_UNIQUEID" val="41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3.xml><?xml version="1.0" encoding="utf-8"?>
<p:tagLst xmlns:p="http://schemas.openxmlformats.org/presentationml/2006/main">
  <p:tag name="AS_UNIQUEID" val="41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14.xml><?xml version="1.0" encoding="utf-8"?>
<p:tagLst xmlns:p="http://schemas.openxmlformats.org/presentationml/2006/main">
  <p:tag name="AS_UNIQUEID" val="4130"/>
</p:tagLst>
</file>

<file path=ppt/tags/tag315.xml><?xml version="1.0" encoding="utf-8"?>
<p:tagLst xmlns:p="http://schemas.openxmlformats.org/presentationml/2006/main">
  <p:tag name="AS_UNIQUEID" val="4280"/>
</p:tagLst>
</file>

<file path=ppt/tags/tag316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17.xml><?xml version="1.0" encoding="utf-8"?>
<p:tagLst xmlns:p="http://schemas.openxmlformats.org/presentationml/2006/main">
  <p:tag name="AS_UNIQUEID" val="4281"/>
</p:tagLst>
</file>

<file path=ppt/tags/tag318.xml><?xml version="1.0" encoding="utf-8"?>
<p:tagLst xmlns:p="http://schemas.openxmlformats.org/presentationml/2006/main">
  <p:tag name="AS_UNIQUEID" val="40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19.xml><?xml version="1.0" encoding="utf-8"?>
<p:tagLst xmlns:p="http://schemas.openxmlformats.org/presentationml/2006/main">
  <p:tag name="AS_UNIQUEID" val="40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.xml><?xml version="1.0" encoding="utf-8"?>
<p:tagLst xmlns:p="http://schemas.openxmlformats.org/presentationml/2006/main">
  <p:tag name="AS_UNIQUEID" val="373"/>
</p:tagLst>
</file>

<file path=ppt/tags/tag320.xml><?xml version="1.0" encoding="utf-8"?>
<p:tagLst xmlns:p="http://schemas.openxmlformats.org/presentationml/2006/main">
  <p:tag name="AS_UNIQUEID" val="40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1.xml><?xml version="1.0" encoding="utf-8"?>
<p:tagLst xmlns:p="http://schemas.openxmlformats.org/presentationml/2006/main">
  <p:tag name="AS_UNIQUEID" val="40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2.xml><?xml version="1.0" encoding="utf-8"?>
<p:tagLst xmlns:p="http://schemas.openxmlformats.org/presentationml/2006/main">
  <p:tag name="AS_UNIQUEID" val="40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23.xml><?xml version="1.0" encoding="utf-8"?>
<p:tagLst xmlns:p="http://schemas.openxmlformats.org/presentationml/2006/main">
  <p:tag name="AS_UNIQUEID" val="4282"/>
</p:tagLst>
</file>

<file path=ppt/tags/tag324.xml><?xml version="1.0" encoding="utf-8"?>
<p:tagLst xmlns:p="http://schemas.openxmlformats.org/presentationml/2006/main">
  <p:tag name="AS_UNIQUEID" val="40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25.xml><?xml version="1.0" encoding="utf-8"?>
<p:tagLst xmlns:p="http://schemas.openxmlformats.org/presentationml/2006/main">
  <p:tag name="AS_UNIQUEID" val="40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26.xml><?xml version="1.0" encoding="utf-8"?>
<p:tagLst xmlns:p="http://schemas.openxmlformats.org/presentationml/2006/main">
  <p:tag name="AS_UNIQUEID" val="40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27.xml><?xml version="1.0" encoding="utf-8"?>
<p:tagLst xmlns:p="http://schemas.openxmlformats.org/presentationml/2006/main">
  <p:tag name="AS_UNIQUEID" val="40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28.xml><?xml version="1.0" encoding="utf-8"?>
<p:tagLst xmlns:p="http://schemas.openxmlformats.org/presentationml/2006/main">
  <p:tag name="AS_UNIQUEID" val="40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329.xml><?xml version="1.0" encoding="utf-8"?>
<p:tagLst xmlns:p="http://schemas.openxmlformats.org/presentationml/2006/main">
  <p:tag name="AS_UNIQUEID" val="4283"/>
</p:tagLst>
</file>

<file path=ppt/tags/tag33.xml><?xml version="1.0" encoding="utf-8"?>
<p:tagLst xmlns:p="http://schemas.openxmlformats.org/presentationml/2006/main">
  <p:tag name="AS_UNIQUEID" val="374"/>
</p:tagLst>
</file>

<file path=ppt/tags/tag330.xml><?xml version="1.0" encoding="utf-8"?>
<p:tagLst xmlns:p="http://schemas.openxmlformats.org/presentationml/2006/main">
  <p:tag name="AS_UNIQUEID" val="40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1.xml><?xml version="1.0" encoding="utf-8"?>
<p:tagLst xmlns:p="http://schemas.openxmlformats.org/presentationml/2006/main">
  <p:tag name="AS_UNIQUEID" val="40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2.xml><?xml version="1.0" encoding="utf-8"?>
<p:tagLst xmlns:p="http://schemas.openxmlformats.org/presentationml/2006/main">
  <p:tag name="AS_UNIQUEID" val="40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3.xml><?xml version="1.0" encoding="utf-8"?>
<p:tagLst xmlns:p="http://schemas.openxmlformats.org/presentationml/2006/main">
  <p:tag name="AS_UNIQUEID" val="40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4.xml><?xml version="1.0" encoding="utf-8"?>
<p:tagLst xmlns:p="http://schemas.openxmlformats.org/presentationml/2006/main">
  <p:tag name="AS_UNIQUEID" val="40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335.xml><?xml version="1.0" encoding="utf-8"?>
<p:tagLst xmlns:p="http://schemas.openxmlformats.org/presentationml/2006/main">
  <p:tag name="AS_UNIQUEID" val="4284"/>
</p:tagLst>
</file>

<file path=ppt/tags/tag336.xml><?xml version="1.0" encoding="utf-8"?>
<p:tagLst xmlns:p="http://schemas.openxmlformats.org/presentationml/2006/main">
  <p:tag name="AS_UNIQUEID" val="40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7.xml><?xml version="1.0" encoding="utf-8"?>
<p:tagLst xmlns:p="http://schemas.openxmlformats.org/presentationml/2006/main">
  <p:tag name="AS_UNIQUEID" val="40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8.xml><?xml version="1.0" encoding="utf-8"?>
<p:tagLst xmlns:p="http://schemas.openxmlformats.org/presentationml/2006/main">
  <p:tag name="AS_UNIQUEID" val="40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39.xml><?xml version="1.0" encoding="utf-8"?>
<p:tagLst xmlns:p="http://schemas.openxmlformats.org/presentationml/2006/main">
  <p:tag name="AS_UNIQUEID" val="40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.xml><?xml version="1.0" encoding="utf-8"?>
<p:tagLst xmlns:p="http://schemas.openxmlformats.org/presentationml/2006/main">
  <p:tag name="AS_UNIQUEID" val="375"/>
</p:tagLst>
</file>

<file path=ppt/tags/tag340.xml><?xml version="1.0" encoding="utf-8"?>
<p:tagLst xmlns:p="http://schemas.openxmlformats.org/presentationml/2006/main">
  <p:tag name="AS_UNIQUEID" val="40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1.xml><?xml version="1.0" encoding="utf-8"?>
<p:tagLst xmlns:p="http://schemas.openxmlformats.org/presentationml/2006/main">
  <p:tag name="AS_UNIQUEID" val="40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342.xml><?xml version="1.0" encoding="utf-8"?>
<p:tagLst xmlns:p="http://schemas.openxmlformats.org/presentationml/2006/main">
  <p:tag name="AS_UNIQUEID" val="4285"/>
</p:tagLst>
</file>

<file path=ppt/tags/tag343.xml><?xml version="1.0" encoding="utf-8"?>
<p:tagLst xmlns:p="http://schemas.openxmlformats.org/presentationml/2006/main">
  <p:tag name="AS_UNIQUEID" val="40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4.xml><?xml version="1.0" encoding="utf-8"?>
<p:tagLst xmlns:p="http://schemas.openxmlformats.org/presentationml/2006/main">
  <p:tag name="AS_UNIQUEID" val="40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5.xml><?xml version="1.0" encoding="utf-8"?>
<p:tagLst xmlns:p="http://schemas.openxmlformats.org/presentationml/2006/main">
  <p:tag name="AS_UNIQUEID" val="40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6.xml><?xml version="1.0" encoding="utf-8"?>
<p:tagLst xmlns:p="http://schemas.openxmlformats.org/presentationml/2006/main">
  <p:tag name="AS_UNIQUEID" val="40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7.xml><?xml version="1.0" encoding="utf-8"?>
<p:tagLst xmlns:p="http://schemas.openxmlformats.org/presentationml/2006/main">
  <p:tag name="AS_UNIQUEID" val="40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8.xml><?xml version="1.0" encoding="utf-8"?>
<p:tagLst xmlns:p="http://schemas.openxmlformats.org/presentationml/2006/main">
  <p:tag name="AS_UNIQUEID" val="40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49.xml><?xml version="1.0" encoding="utf-8"?>
<p:tagLst xmlns:p="http://schemas.openxmlformats.org/presentationml/2006/main">
  <p:tag name="AS_UNIQUEID" val="40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.xml><?xml version="1.0" encoding="utf-8"?>
<p:tagLst xmlns:p="http://schemas.openxmlformats.org/presentationml/2006/main">
  <p:tag name="AS_UNIQUEID" val="376"/>
</p:tagLst>
</file>

<file path=ppt/tags/tag350.xml><?xml version="1.0" encoding="utf-8"?>
<p:tagLst xmlns:p="http://schemas.openxmlformats.org/presentationml/2006/main">
  <p:tag name="AS_UNIQUEID" val="40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351.xml><?xml version="1.0" encoding="utf-8"?>
<p:tagLst xmlns:p="http://schemas.openxmlformats.org/presentationml/2006/main">
  <p:tag name="AS_UNIQUEID" val="4286"/>
</p:tagLst>
</file>

<file path=ppt/tags/tag352.xml><?xml version="1.0" encoding="utf-8"?>
<p:tagLst xmlns:p="http://schemas.openxmlformats.org/presentationml/2006/main">
  <p:tag name="AS_UNIQUEID" val="40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3.xml><?xml version="1.0" encoding="utf-8"?>
<p:tagLst xmlns:p="http://schemas.openxmlformats.org/presentationml/2006/main">
  <p:tag name="AS_UNIQUEID" val="40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4.xml><?xml version="1.0" encoding="utf-8"?>
<p:tagLst xmlns:p="http://schemas.openxmlformats.org/presentationml/2006/main">
  <p:tag name="AS_UNIQUEID" val="40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5.xml><?xml version="1.0" encoding="utf-8"?>
<p:tagLst xmlns:p="http://schemas.openxmlformats.org/presentationml/2006/main">
  <p:tag name="AS_UNIQUEID" val="40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356.xml><?xml version="1.0" encoding="utf-8"?>
<p:tagLst xmlns:p="http://schemas.openxmlformats.org/presentationml/2006/main">
  <p:tag name="AS_UNIQUEID" val="4287"/>
</p:tagLst>
</file>

<file path=ppt/tags/tag357.xml><?xml version="1.0" encoding="utf-8"?>
<p:tagLst xmlns:p="http://schemas.openxmlformats.org/presentationml/2006/main">
  <p:tag name="AS_UNIQUEID" val="40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8.xml><?xml version="1.0" encoding="utf-8"?>
<p:tagLst xmlns:p="http://schemas.openxmlformats.org/presentationml/2006/main">
  <p:tag name="AS_UNIQUEID" val="40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59.xml><?xml version="1.0" encoding="utf-8"?>
<p:tagLst xmlns:p="http://schemas.openxmlformats.org/presentationml/2006/main">
  <p:tag name="AS_UNIQUEID" val="40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36.xml><?xml version="1.0" encoding="utf-8"?>
<p:tagLst xmlns:p="http://schemas.openxmlformats.org/presentationml/2006/main">
  <p:tag name="AS_UNIQUEID" val="4231"/>
</p:tagLst>
</file>

<file path=ppt/tags/tag360.xml><?xml version="1.0" encoding="utf-8"?>
<p:tagLst xmlns:p="http://schemas.openxmlformats.org/presentationml/2006/main">
  <p:tag name="AS_UNIQUEID" val="4288"/>
</p:tagLst>
</file>

<file path=ppt/tags/tag361.xml><?xml version="1.0" encoding="utf-8"?>
<p:tagLst xmlns:p="http://schemas.openxmlformats.org/presentationml/2006/main">
  <p:tag name="AS_UNIQUEID" val="41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2.xml><?xml version="1.0" encoding="utf-8"?>
<p:tagLst xmlns:p="http://schemas.openxmlformats.org/presentationml/2006/main">
  <p:tag name="AS_UNIQUEID" val="41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3.xml><?xml version="1.0" encoding="utf-8"?>
<p:tagLst xmlns:p="http://schemas.openxmlformats.org/presentationml/2006/main">
  <p:tag name="AS_UNIQUEID" val="41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4.xml><?xml version="1.0" encoding="utf-8"?>
<p:tagLst xmlns:p="http://schemas.openxmlformats.org/presentationml/2006/main">
  <p:tag name="AS_UNIQUEID" val="41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5.xml><?xml version="1.0" encoding="utf-8"?>
<p:tagLst xmlns:p="http://schemas.openxmlformats.org/presentationml/2006/main">
  <p:tag name="AS_UNIQUEID" val="41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6.xml><?xml version="1.0" encoding="utf-8"?>
<p:tagLst xmlns:p="http://schemas.openxmlformats.org/presentationml/2006/main">
  <p:tag name="AS_UNIQUEID" val="41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367.xml><?xml version="1.0" encoding="utf-8"?>
<p:tagLst xmlns:p="http://schemas.openxmlformats.org/presentationml/2006/main">
  <p:tag name="AS_UNIQUEID" val="4289"/>
</p:tagLst>
</file>

<file path=ppt/tags/tag368.xml><?xml version="1.0" encoding="utf-8"?>
<p:tagLst xmlns:p="http://schemas.openxmlformats.org/presentationml/2006/main">
  <p:tag name="AS_UNIQUEID" val="41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69.xml><?xml version="1.0" encoding="utf-8"?>
<p:tagLst xmlns:p="http://schemas.openxmlformats.org/presentationml/2006/main">
  <p:tag name="AS_UNIQUEID" val="41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7.xml><?xml version="1.0" encoding="utf-8"?>
<p:tagLst xmlns:p="http://schemas.openxmlformats.org/presentationml/2006/main">
  <p:tag name="AS_UNIQUEID" val="378"/>
</p:tagLst>
</file>

<file path=ppt/tags/tag370.xml><?xml version="1.0" encoding="utf-8"?>
<p:tagLst xmlns:p="http://schemas.openxmlformats.org/presentationml/2006/main">
  <p:tag name="AS_UNIQUEID" val="41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71.xml><?xml version="1.0" encoding="utf-8"?>
<p:tagLst xmlns:p="http://schemas.openxmlformats.org/presentationml/2006/main">
  <p:tag name="AS_UNIQUEID" val="41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72.xml><?xml version="1.0" encoding="utf-8"?>
<p:tagLst xmlns:p="http://schemas.openxmlformats.org/presentationml/2006/main">
  <p:tag name="AS_UNIQUEID" val="41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373.xml><?xml version="1.0" encoding="utf-8"?>
<p:tagLst xmlns:p="http://schemas.openxmlformats.org/presentationml/2006/main">
  <p:tag name="AS_UNIQUEID" val="4290"/>
</p:tagLst>
</file>

<file path=ppt/tags/tag374.xml><?xml version="1.0" encoding="utf-8"?>
<p:tagLst xmlns:p="http://schemas.openxmlformats.org/presentationml/2006/main">
  <p:tag name="AS_UNIQUEID" val="41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75.xml><?xml version="1.0" encoding="utf-8"?>
<p:tagLst xmlns:p="http://schemas.openxmlformats.org/presentationml/2006/main">
  <p:tag name="AS_UNIQUEID" val="41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76.xml><?xml version="1.0" encoding="utf-8"?>
<p:tagLst xmlns:p="http://schemas.openxmlformats.org/presentationml/2006/main">
  <p:tag name="AS_UNIQUEID" val="41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77.xml><?xml version="1.0" encoding="utf-8"?>
<p:tagLst xmlns:p="http://schemas.openxmlformats.org/presentationml/2006/main">
  <p:tag name="AS_UNIQUEID" val="41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378.xml><?xml version="1.0" encoding="utf-8"?>
<p:tagLst xmlns:p="http://schemas.openxmlformats.org/presentationml/2006/main">
  <p:tag name="AS_UNIQUEID" val="4291"/>
</p:tagLst>
</file>

<file path=ppt/tags/tag379.xml><?xml version="1.0" encoding="utf-8"?>
<p:tagLst xmlns:p="http://schemas.openxmlformats.org/presentationml/2006/main">
  <p:tag name="AS_UNIQUEID" val="41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8.xml><?xml version="1.0" encoding="utf-8"?>
<p:tagLst xmlns:p="http://schemas.openxmlformats.org/presentationml/2006/main">
  <p:tag name="AS_UNIQUEID" val="379"/>
</p:tagLst>
</file>

<file path=ppt/tags/tag380.xml><?xml version="1.0" encoding="utf-8"?>
<p:tagLst xmlns:p="http://schemas.openxmlformats.org/presentationml/2006/main">
  <p:tag name="AS_UNIQUEID" val="41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81.xml><?xml version="1.0" encoding="utf-8"?>
<p:tagLst xmlns:p="http://schemas.openxmlformats.org/presentationml/2006/main">
  <p:tag name="AS_UNIQUEID" val="41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82.xml><?xml version="1.0" encoding="utf-8"?>
<p:tagLst xmlns:p="http://schemas.openxmlformats.org/presentationml/2006/main">
  <p:tag name="AS_UNIQUEID" val="41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83.xml><?xml version="1.0" encoding="utf-8"?>
<p:tagLst xmlns:p="http://schemas.openxmlformats.org/presentationml/2006/main">
  <p:tag name="AS_UNIQUEID" val="41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384.xml><?xml version="1.0" encoding="utf-8"?>
<p:tagLst xmlns:p="http://schemas.openxmlformats.org/presentationml/2006/main">
  <p:tag name="AS_UNIQUEID" val="4292"/>
</p:tagLst>
</file>

<file path=ppt/tags/tag385.xml><?xml version="1.0" encoding="utf-8"?>
<p:tagLst xmlns:p="http://schemas.openxmlformats.org/presentationml/2006/main">
  <p:tag name="AS_UNIQUEID" val="4125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6.xml><?xml version="1.0" encoding="utf-8"?>
<p:tagLst xmlns:p="http://schemas.openxmlformats.org/presentationml/2006/main">
  <p:tag name="AS_UNIQUEID" val="4126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7.xml><?xml version="1.0" encoding="utf-8"?>
<p:tagLst xmlns:p="http://schemas.openxmlformats.org/presentationml/2006/main">
  <p:tag name="AS_UNIQUEID" val="41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8.xml><?xml version="1.0" encoding="utf-8"?>
<p:tagLst xmlns:p="http://schemas.openxmlformats.org/presentationml/2006/main">
  <p:tag name="AS_UNIQUEID" val="41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89.xml><?xml version="1.0" encoding="utf-8"?>
<p:tagLst xmlns:p="http://schemas.openxmlformats.org/presentationml/2006/main">
  <p:tag name="AS_UNIQUEID" val="41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39.xml><?xml version="1.0" encoding="utf-8"?>
<p:tagLst xmlns:p="http://schemas.openxmlformats.org/presentationml/2006/main">
  <p:tag name="AS_UNIQUEID" val="380"/>
</p:tagLst>
</file>

<file path=ppt/tags/tag390.xml><?xml version="1.0" encoding="utf-8"?>
<p:tagLst xmlns:p="http://schemas.openxmlformats.org/presentationml/2006/main">
  <p:tag name="AS_UNIQUEID" val="4130"/>
</p:tagLst>
</file>

<file path=ppt/tags/tag391.xml><?xml version="1.0" encoding="utf-8"?>
<p:tagLst xmlns:p="http://schemas.openxmlformats.org/presentationml/2006/main">
  <p:tag name="AS_UNIQUEID" val="4293"/>
</p:tagLst>
</file>

<file path=ppt/tags/tag392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393.xml><?xml version="1.0" encoding="utf-8"?>
<p:tagLst xmlns:p="http://schemas.openxmlformats.org/presentationml/2006/main">
  <p:tag name="AS_UNIQUEID" val="4294"/>
</p:tagLst>
</file>

<file path=ppt/tags/tag394.xml><?xml version="1.0" encoding="utf-8"?>
<p:tagLst xmlns:p="http://schemas.openxmlformats.org/presentationml/2006/main">
  <p:tag name="AS_UNIQUEID" val="405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5.xml><?xml version="1.0" encoding="utf-8"?>
<p:tagLst xmlns:p="http://schemas.openxmlformats.org/presentationml/2006/main">
  <p:tag name="AS_UNIQUEID" val="405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6.xml><?xml version="1.0" encoding="utf-8"?>
<p:tagLst xmlns:p="http://schemas.openxmlformats.org/presentationml/2006/main">
  <p:tag name="AS_UNIQUEID" val="406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7.xml><?xml version="1.0" encoding="utf-8"?>
<p:tagLst xmlns:p="http://schemas.openxmlformats.org/presentationml/2006/main">
  <p:tag name="AS_UNIQUEID" val="406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8.xml><?xml version="1.0" encoding="utf-8"?>
<p:tagLst xmlns:p="http://schemas.openxmlformats.org/presentationml/2006/main">
  <p:tag name="AS_UNIQUEID" val="406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**"/>
  <p:tag name="KSO_WM_UNIT_LAYERLEVEL" val="1"/>
</p:tagLst>
</file>

<file path=ppt/tags/tag399.xml><?xml version="1.0" encoding="utf-8"?>
<p:tagLst xmlns:p="http://schemas.openxmlformats.org/presentationml/2006/main">
  <p:tag name="AS_UNIQUEID" val="4295"/>
</p:tagLst>
</file>

<file path=ppt/tags/tag4.xml><?xml version="1.0" encoding="utf-8"?>
<p:tagLst xmlns:p="http://schemas.openxmlformats.org/presentationml/2006/main">
  <p:tag name="AS_UNIQUEID" val="345"/>
</p:tagLst>
</file>

<file path=ppt/tags/tag40.xml><?xml version="1.0" encoding="utf-8"?>
<p:tagLst xmlns:p="http://schemas.openxmlformats.org/presentationml/2006/main">
  <p:tag name="AS_UNIQUEID" val="381"/>
</p:tagLst>
</file>

<file path=ppt/tags/tag400.xml><?xml version="1.0" encoding="utf-8"?>
<p:tagLst xmlns:p="http://schemas.openxmlformats.org/presentationml/2006/main">
  <p:tag name="AS_UNIQUEID" val="406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01.xml><?xml version="1.0" encoding="utf-8"?>
<p:tagLst xmlns:p="http://schemas.openxmlformats.org/presentationml/2006/main">
  <p:tag name="AS_UNIQUEID" val="406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02.xml><?xml version="1.0" encoding="utf-8"?>
<p:tagLst xmlns:p="http://schemas.openxmlformats.org/presentationml/2006/main">
  <p:tag name="AS_UNIQUEID" val="406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03.xml><?xml version="1.0" encoding="utf-8"?>
<p:tagLst xmlns:p="http://schemas.openxmlformats.org/presentationml/2006/main">
  <p:tag name="AS_UNIQUEID" val="406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04.xml><?xml version="1.0" encoding="utf-8"?>
<p:tagLst xmlns:p="http://schemas.openxmlformats.org/presentationml/2006/main">
  <p:tag name="AS_UNIQUEID" val="406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2**"/>
  <p:tag name="KSO_WM_UNIT_LAYERLEVEL" val="1"/>
</p:tagLst>
</file>

<file path=ppt/tags/tag405.xml><?xml version="1.0" encoding="utf-8"?>
<p:tagLst xmlns:p="http://schemas.openxmlformats.org/presentationml/2006/main">
  <p:tag name="AS_UNIQUEID" val="4296"/>
</p:tagLst>
</file>

<file path=ppt/tags/tag406.xml><?xml version="1.0" encoding="utf-8"?>
<p:tagLst xmlns:p="http://schemas.openxmlformats.org/presentationml/2006/main">
  <p:tag name="AS_UNIQUEID" val="407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07.xml><?xml version="1.0" encoding="utf-8"?>
<p:tagLst xmlns:p="http://schemas.openxmlformats.org/presentationml/2006/main">
  <p:tag name="AS_UNIQUEID" val="407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08.xml><?xml version="1.0" encoding="utf-8"?>
<p:tagLst xmlns:p="http://schemas.openxmlformats.org/presentationml/2006/main">
  <p:tag name="AS_UNIQUEID" val="407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09.xml><?xml version="1.0" encoding="utf-8"?>
<p:tagLst xmlns:p="http://schemas.openxmlformats.org/presentationml/2006/main">
  <p:tag name="AS_UNIQUEID" val="407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1.xml><?xml version="1.0" encoding="utf-8"?>
<p:tagLst xmlns:p="http://schemas.openxmlformats.org/presentationml/2006/main">
  <p:tag name="AS_UNIQUEID" val="4232"/>
</p:tagLst>
</file>

<file path=ppt/tags/tag410.xml><?xml version="1.0" encoding="utf-8"?>
<p:tagLst xmlns:p="http://schemas.openxmlformats.org/presentationml/2006/main">
  <p:tag name="AS_UNIQUEID" val="407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3**"/>
  <p:tag name="KSO_WM_UNIT_LAYERLEVEL" val="1"/>
</p:tagLst>
</file>

<file path=ppt/tags/tag411.xml><?xml version="1.0" encoding="utf-8"?>
<p:tagLst xmlns:p="http://schemas.openxmlformats.org/presentationml/2006/main">
  <p:tag name="AS_UNIQUEID" val="4297"/>
</p:tagLst>
</file>

<file path=ppt/tags/tag412.xml><?xml version="1.0" encoding="utf-8"?>
<p:tagLst xmlns:p="http://schemas.openxmlformats.org/presentationml/2006/main">
  <p:tag name="AS_UNIQUEID" val="407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3.xml><?xml version="1.0" encoding="utf-8"?>
<p:tagLst xmlns:p="http://schemas.openxmlformats.org/presentationml/2006/main">
  <p:tag name="AS_UNIQUEID" val="407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4.xml><?xml version="1.0" encoding="utf-8"?>
<p:tagLst xmlns:p="http://schemas.openxmlformats.org/presentationml/2006/main">
  <p:tag name="AS_UNIQUEID" val="407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5.xml><?xml version="1.0" encoding="utf-8"?>
<p:tagLst xmlns:p="http://schemas.openxmlformats.org/presentationml/2006/main">
  <p:tag name="AS_UNIQUEID" val="407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6.xml><?xml version="1.0" encoding="utf-8"?>
<p:tagLst xmlns:p="http://schemas.openxmlformats.org/presentationml/2006/main">
  <p:tag name="AS_UNIQUEID" val="408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7.xml><?xml version="1.0" encoding="utf-8"?>
<p:tagLst xmlns:p="http://schemas.openxmlformats.org/presentationml/2006/main">
  <p:tag name="AS_UNIQUEID" val="408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4**"/>
  <p:tag name="KSO_WM_UNIT_LAYERLEVEL" val="1"/>
</p:tagLst>
</file>

<file path=ppt/tags/tag418.xml><?xml version="1.0" encoding="utf-8"?>
<p:tagLst xmlns:p="http://schemas.openxmlformats.org/presentationml/2006/main">
  <p:tag name="AS_UNIQUEID" val="4298"/>
</p:tagLst>
</file>

<file path=ppt/tags/tag419.xml><?xml version="1.0" encoding="utf-8"?>
<p:tagLst xmlns:p="http://schemas.openxmlformats.org/presentationml/2006/main">
  <p:tag name="AS_UNIQUEID" val="408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.xml><?xml version="1.0" encoding="utf-8"?>
<p:tagLst xmlns:p="http://schemas.openxmlformats.org/presentationml/2006/main">
  <p:tag name="AS_UNIQUEID" val="383"/>
</p:tagLst>
</file>

<file path=ppt/tags/tag420.xml><?xml version="1.0" encoding="utf-8"?>
<p:tagLst xmlns:p="http://schemas.openxmlformats.org/presentationml/2006/main">
  <p:tag name="AS_UNIQUEID" val="408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1.xml><?xml version="1.0" encoding="utf-8"?>
<p:tagLst xmlns:p="http://schemas.openxmlformats.org/presentationml/2006/main">
  <p:tag name="AS_UNIQUEID" val="408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2.xml><?xml version="1.0" encoding="utf-8"?>
<p:tagLst xmlns:p="http://schemas.openxmlformats.org/presentationml/2006/main">
  <p:tag name="AS_UNIQUEID" val="408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3.xml><?xml version="1.0" encoding="utf-8"?>
<p:tagLst xmlns:p="http://schemas.openxmlformats.org/presentationml/2006/main">
  <p:tag name="AS_UNIQUEID" val="408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4.xml><?xml version="1.0" encoding="utf-8"?>
<p:tagLst xmlns:p="http://schemas.openxmlformats.org/presentationml/2006/main">
  <p:tag name="AS_UNIQUEID" val="408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5.xml><?xml version="1.0" encoding="utf-8"?>
<p:tagLst xmlns:p="http://schemas.openxmlformats.org/presentationml/2006/main">
  <p:tag name="AS_UNIQUEID" val="408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6.xml><?xml version="1.0" encoding="utf-8"?>
<p:tagLst xmlns:p="http://schemas.openxmlformats.org/presentationml/2006/main">
  <p:tag name="AS_UNIQUEID" val="409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5**"/>
  <p:tag name="KSO_WM_UNIT_LAYERLEVEL" val="1"/>
</p:tagLst>
</file>

<file path=ppt/tags/tag427.xml><?xml version="1.0" encoding="utf-8"?>
<p:tagLst xmlns:p="http://schemas.openxmlformats.org/presentationml/2006/main">
  <p:tag name="AS_UNIQUEID" val="4299"/>
</p:tagLst>
</file>

<file path=ppt/tags/tag428.xml><?xml version="1.0" encoding="utf-8"?>
<p:tagLst xmlns:p="http://schemas.openxmlformats.org/presentationml/2006/main">
  <p:tag name="AS_UNIQUEID" val="409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29.xml><?xml version="1.0" encoding="utf-8"?>
<p:tagLst xmlns:p="http://schemas.openxmlformats.org/presentationml/2006/main">
  <p:tag name="AS_UNIQUEID" val="409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.xml><?xml version="1.0" encoding="utf-8"?>
<p:tagLst xmlns:p="http://schemas.openxmlformats.org/presentationml/2006/main">
  <p:tag name="AS_UNIQUEID" val="384"/>
</p:tagLst>
</file>

<file path=ppt/tags/tag430.xml><?xml version="1.0" encoding="utf-8"?>
<p:tagLst xmlns:p="http://schemas.openxmlformats.org/presentationml/2006/main">
  <p:tag name="AS_UNIQUEID" val="409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1.xml><?xml version="1.0" encoding="utf-8"?>
<p:tagLst xmlns:p="http://schemas.openxmlformats.org/presentationml/2006/main">
  <p:tag name="AS_UNIQUEID" val="409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6**"/>
  <p:tag name="KSO_WM_UNIT_LAYERLEVEL" val="1"/>
</p:tagLst>
</file>

<file path=ppt/tags/tag432.xml><?xml version="1.0" encoding="utf-8"?>
<p:tagLst xmlns:p="http://schemas.openxmlformats.org/presentationml/2006/main">
  <p:tag name="AS_UNIQUEID" val="4300"/>
</p:tagLst>
</file>

<file path=ppt/tags/tag433.xml><?xml version="1.0" encoding="utf-8"?>
<p:tagLst xmlns:p="http://schemas.openxmlformats.org/presentationml/2006/main">
  <p:tag name="AS_UNIQUEID" val="409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4.xml><?xml version="1.0" encoding="utf-8"?>
<p:tagLst xmlns:p="http://schemas.openxmlformats.org/presentationml/2006/main">
  <p:tag name="AS_UNIQUEID" val="409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5.xml><?xml version="1.0" encoding="utf-8"?>
<p:tagLst xmlns:p="http://schemas.openxmlformats.org/presentationml/2006/main">
  <p:tag name="AS_UNIQUEID" val="409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7**"/>
  <p:tag name="KSO_WM_UNIT_LAYERLEVEL" val="1"/>
</p:tagLst>
</file>

<file path=ppt/tags/tag436.xml><?xml version="1.0" encoding="utf-8"?>
<p:tagLst xmlns:p="http://schemas.openxmlformats.org/presentationml/2006/main">
  <p:tag name="AS_UNIQUEID" val="4301"/>
</p:tagLst>
</file>

<file path=ppt/tags/tag437.xml><?xml version="1.0" encoding="utf-8"?>
<p:tagLst xmlns:p="http://schemas.openxmlformats.org/presentationml/2006/main">
  <p:tag name="AS_UNIQUEID" val="410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8.xml><?xml version="1.0" encoding="utf-8"?>
<p:tagLst xmlns:p="http://schemas.openxmlformats.org/presentationml/2006/main">
  <p:tag name="AS_UNIQUEID" val="410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39.xml><?xml version="1.0" encoding="utf-8"?>
<p:tagLst xmlns:p="http://schemas.openxmlformats.org/presentationml/2006/main">
  <p:tag name="AS_UNIQUEID" val="410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.xml><?xml version="1.0" encoding="utf-8"?>
<p:tagLst xmlns:p="http://schemas.openxmlformats.org/presentationml/2006/main">
  <p:tag name="AS_UNIQUEID" val="385"/>
</p:tagLst>
</file>

<file path=ppt/tags/tag440.xml><?xml version="1.0" encoding="utf-8"?>
<p:tagLst xmlns:p="http://schemas.openxmlformats.org/presentationml/2006/main">
  <p:tag name="AS_UNIQUEID" val="410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1.xml><?xml version="1.0" encoding="utf-8"?>
<p:tagLst xmlns:p="http://schemas.openxmlformats.org/presentationml/2006/main">
  <p:tag name="AS_UNIQUEID" val="410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2.xml><?xml version="1.0" encoding="utf-8"?>
<p:tagLst xmlns:p="http://schemas.openxmlformats.org/presentationml/2006/main">
  <p:tag name="AS_UNIQUEID" val="410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8**"/>
  <p:tag name="KSO_WM_UNIT_LAYERLEVEL" val="1"/>
</p:tagLst>
</file>

<file path=ppt/tags/tag443.xml><?xml version="1.0" encoding="utf-8"?>
<p:tagLst xmlns:p="http://schemas.openxmlformats.org/presentationml/2006/main">
  <p:tag name="AS_UNIQUEID" val="4302"/>
</p:tagLst>
</file>

<file path=ppt/tags/tag444.xml><?xml version="1.0" encoding="utf-8"?>
<p:tagLst xmlns:p="http://schemas.openxmlformats.org/presentationml/2006/main">
  <p:tag name="AS_UNIQUEID" val="410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5.xml><?xml version="1.0" encoding="utf-8"?>
<p:tagLst xmlns:p="http://schemas.openxmlformats.org/presentationml/2006/main">
  <p:tag name="AS_UNIQUEID" val="410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6.xml><?xml version="1.0" encoding="utf-8"?>
<p:tagLst xmlns:p="http://schemas.openxmlformats.org/presentationml/2006/main">
  <p:tag name="AS_UNIQUEID" val="411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7.xml><?xml version="1.0" encoding="utf-8"?>
<p:tagLst xmlns:p="http://schemas.openxmlformats.org/presentationml/2006/main">
  <p:tag name="AS_UNIQUEID" val="411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8.xml><?xml version="1.0" encoding="utf-8"?>
<p:tagLst xmlns:p="http://schemas.openxmlformats.org/presentationml/2006/main">
  <p:tag name="AS_UNIQUEID" val="411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9**"/>
  <p:tag name="KSO_WM_UNIT_LAYERLEVEL" val="1"/>
</p:tagLst>
</file>

<file path=ppt/tags/tag449.xml><?xml version="1.0" encoding="utf-8"?>
<p:tagLst xmlns:p="http://schemas.openxmlformats.org/presentationml/2006/main">
  <p:tag name="AS_UNIQUEID" val="4303"/>
</p:tagLst>
</file>

<file path=ppt/tags/tag45.xml><?xml version="1.0" encoding="utf-8"?>
<p:tagLst xmlns:p="http://schemas.openxmlformats.org/presentationml/2006/main">
  <p:tag name="AS_UNIQUEID" val="4233"/>
</p:tagLst>
</file>

<file path=ppt/tags/tag450.xml><?xml version="1.0" encoding="utf-8"?>
<p:tagLst xmlns:p="http://schemas.openxmlformats.org/presentationml/2006/main">
  <p:tag name="AS_UNIQUEID" val="4114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51.xml><?xml version="1.0" encoding="utf-8"?>
<p:tagLst xmlns:p="http://schemas.openxmlformats.org/presentationml/2006/main">
  <p:tag name="AS_UNIQUEID" val="4115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52.xml><?xml version="1.0" encoding="utf-8"?>
<p:tagLst xmlns:p="http://schemas.openxmlformats.org/presentationml/2006/main">
  <p:tag name="AS_UNIQUEID" val="4116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53.xml><?xml version="1.0" encoding="utf-8"?>
<p:tagLst xmlns:p="http://schemas.openxmlformats.org/presentationml/2006/main">
  <p:tag name="AS_UNIQUEID" val="411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0**"/>
  <p:tag name="KSO_WM_UNIT_LAYERLEVEL" val="1"/>
</p:tagLst>
</file>

<file path=ppt/tags/tag454.xml><?xml version="1.0" encoding="utf-8"?>
<p:tagLst xmlns:p="http://schemas.openxmlformats.org/presentationml/2006/main">
  <p:tag name="AS_UNIQUEID" val="4304"/>
</p:tagLst>
</file>

<file path=ppt/tags/tag455.xml><?xml version="1.0" encoding="utf-8"?>
<p:tagLst xmlns:p="http://schemas.openxmlformats.org/presentationml/2006/main">
  <p:tag name="AS_UNIQUEID" val="411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6.xml><?xml version="1.0" encoding="utf-8"?>
<p:tagLst xmlns:p="http://schemas.openxmlformats.org/presentationml/2006/main">
  <p:tag name="AS_UNIQUEID" val="4120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7.xml><?xml version="1.0" encoding="utf-8"?>
<p:tagLst xmlns:p="http://schemas.openxmlformats.org/presentationml/2006/main">
  <p:tag name="AS_UNIQUEID" val="4121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8.xml><?xml version="1.0" encoding="utf-8"?>
<p:tagLst xmlns:p="http://schemas.openxmlformats.org/presentationml/2006/main">
  <p:tag name="AS_UNIQUEID" val="4122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59.xml><?xml version="1.0" encoding="utf-8"?>
<p:tagLst xmlns:p="http://schemas.openxmlformats.org/presentationml/2006/main">
  <p:tag name="AS_UNIQUEID" val="4123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11**"/>
  <p:tag name="KSO_WM_UNIT_LAYERLEVEL" val="1"/>
</p:tagLst>
</file>

<file path=ppt/tags/tag46.xml><?xml version="1.0" encoding="utf-8"?>
<p:tagLst xmlns:p="http://schemas.openxmlformats.org/presentationml/2006/main">
  <p:tag name="AS_UNIQUEID" val="387"/>
</p:tagLst>
</file>

<file path=ppt/tags/tag460.xml><?xml version="1.0" encoding="utf-8"?>
<p:tagLst xmlns:p="http://schemas.openxmlformats.org/presentationml/2006/main">
  <p:tag name="AS_UNIQUEID" val="4305"/>
</p:tagLst>
</file>

<file path=ppt/tags/tag461.xml><?xml version="1.0" encoding="utf-8"?>
<p:tagLst xmlns:p="http://schemas.openxmlformats.org/presentationml/2006/main">
  <p:tag name="AS_UNIQUEID" val="4125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62.xml><?xml version="1.0" encoding="utf-8"?>
<p:tagLst xmlns:p="http://schemas.openxmlformats.org/presentationml/2006/main">
  <p:tag name="AS_UNIQUEID" val="4126"/>
  <p:tag name="KSO_WM_BEAUTIFY_FLAG" val="#wm#"/>
  <p:tag name="KSO_WM_TAG_VERSION" val="1.0"/>
  <p:tag name="KSO_WM_TEMPLATE_CATEGORY" val="custom"/>
  <p:tag name="KSO_WM_TEMPLATE_INDEX" val="20205176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63.xml><?xml version="1.0" encoding="utf-8"?>
<p:tagLst xmlns:p="http://schemas.openxmlformats.org/presentationml/2006/main">
  <p:tag name="AS_UNIQUEID" val="4127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64.xml><?xml version="1.0" encoding="utf-8"?>
<p:tagLst xmlns:p="http://schemas.openxmlformats.org/presentationml/2006/main">
  <p:tag name="AS_UNIQUEID" val="4128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65.xml><?xml version="1.0" encoding="utf-8"?>
<p:tagLst xmlns:p="http://schemas.openxmlformats.org/presentationml/2006/main">
  <p:tag name="AS_UNIQUEID" val="4129"/>
  <p:tag name="KSO_WM_BEAUTIFY_FLAG" val="#wm#"/>
  <p:tag name="KSO_WM_TAG_VERSION" val="1.0"/>
  <p:tag name="KSO_WM_UNIT_COMPATIBLE" val="0"/>
  <p:tag name="KSO_WM_UNIT_DIAGRAM_ISNUMVISUAL" val="0"/>
  <p:tag name="KSO_WM_UNIT_DIAGRAM_ISREFERUNIT" val="0"/>
  <p:tag name="KSO_WM_UNIT_HIGHLIGHT" val="0"/>
  <p:tag name="KSO_WM_UNIT_ID" val="_0**"/>
  <p:tag name="KSO_WM_UNIT_LAYERLEVEL" val="1"/>
</p:tagLst>
</file>

<file path=ppt/tags/tag466.xml><?xml version="1.0" encoding="utf-8"?>
<p:tagLst xmlns:p="http://schemas.openxmlformats.org/presentationml/2006/main">
  <p:tag name="AS_UNIQUEID" val="4130"/>
</p:tagLst>
</file>

<file path=ppt/tags/tag467.xml><?xml version="1.0" encoding="utf-8"?>
<p:tagLst xmlns:p="http://schemas.openxmlformats.org/presentationml/2006/main">
  <p:tag name="AS_UNIQUEID" val="4306"/>
</p:tagLst>
</file>

<file path=ppt/tags/tag468.xml><?xml version="1.0" encoding="utf-8"?>
<p:tagLst xmlns:p="http://schemas.openxmlformats.org/presentationml/2006/main">
  <p:tag name="KSO_WM_BEAUTIFY_FLAG" val="#wm#"/>
  <p:tag name="KSO_WM_TAG_VERSION" val="1.0"/>
  <p:tag name="KSO_WM_TEMPLATE_CATEGORY" val="custom"/>
  <p:tag name="KSO_WM_TEMPLATE_COLOR_TYPE" val="1"/>
  <p:tag name="KSO_WM_TEMPLATE_INDEX" val="20205176"/>
  <p:tag name="KSO_WM_TEMPLATE_MASTER_TYPE" val="0"/>
  <p:tag name="KSO_WM_TEMPLATE_SUBCATEGORY" val="19"/>
  <p:tag name="KSO_WM_TEMPLATE_THUMBS_INDEX" val="1、4、7、12、13、14、15、16、17、18、20、24、25、28、33、36、40、43、44"/>
  <p:tag name="KSO_WM_UNIT_SHOW_EDIT_AREA_INDICATION" val="1"/>
</p:tagLst>
</file>

<file path=ppt/tags/tag469.xml><?xml version="1.0" encoding="utf-8"?>
<p:tagLst xmlns:p="http://schemas.openxmlformats.org/presentationml/2006/main">
  <p:tag name="AS_UNIQUEID" val="4307"/>
</p:tagLst>
</file>

<file path=ppt/tags/tag47.xml><?xml version="1.0" encoding="utf-8"?>
<p:tagLst xmlns:p="http://schemas.openxmlformats.org/presentationml/2006/main">
  <p:tag name="AS_UNIQUEID" val="388"/>
</p:tagLst>
</file>

<file path=ppt/tags/tag470.xml><?xml version="1.0" encoding="utf-8"?>
<p:tagLst xmlns:p="http://schemas.openxmlformats.org/presentationml/2006/main">
  <p:tag name="AS_UNIQUEID" val="38"/>
</p:tagLst>
</file>

<file path=ppt/tags/tag471.xml><?xml version="1.0" encoding="utf-8"?>
<p:tagLst xmlns:p="http://schemas.openxmlformats.org/presentationml/2006/main">
  <p:tag name="AS_UNIQUEID" val="39"/>
</p:tagLst>
</file>

<file path=ppt/tags/tag472.xml><?xml version="1.0" encoding="utf-8"?>
<p:tagLst xmlns:p="http://schemas.openxmlformats.org/presentationml/2006/main">
  <p:tag name="AS_UNIQUEID" val="40"/>
</p:tagLst>
</file>

<file path=ppt/tags/tag473.xml><?xml version="1.0" encoding="utf-8"?>
<p:tagLst xmlns:p="http://schemas.openxmlformats.org/presentationml/2006/main">
  <p:tag name="AS_UNIQUEID" val="4308"/>
</p:tagLst>
</file>

<file path=ppt/tags/tag474.xml><?xml version="1.0" encoding="utf-8"?>
<p:tagLst xmlns:p="http://schemas.openxmlformats.org/presentationml/2006/main">
  <p:tag name="AS_UNIQUEID" val="42"/>
</p:tagLst>
</file>

<file path=ppt/tags/tag475.xml><?xml version="1.0" encoding="utf-8"?>
<p:tagLst xmlns:p="http://schemas.openxmlformats.org/presentationml/2006/main">
  <p:tag name="AS_UNIQUEID" val="43"/>
</p:tagLst>
</file>

<file path=ppt/tags/tag476.xml><?xml version="1.0" encoding="utf-8"?>
<p:tagLst xmlns:p="http://schemas.openxmlformats.org/presentationml/2006/main">
  <p:tag name="AS_UNIQUEID" val="44"/>
</p:tagLst>
</file>

<file path=ppt/tags/tag477.xml><?xml version="1.0" encoding="utf-8"?>
<p:tagLst xmlns:p="http://schemas.openxmlformats.org/presentationml/2006/main">
  <p:tag name="AS_UNIQUEID" val="45"/>
</p:tagLst>
</file>

<file path=ppt/tags/tag478.xml><?xml version="1.0" encoding="utf-8"?>
<p:tagLst xmlns:p="http://schemas.openxmlformats.org/presentationml/2006/main">
  <p:tag name="AS_UNIQUEID" val="46"/>
</p:tagLst>
</file>

<file path=ppt/tags/tag479.xml><?xml version="1.0" encoding="utf-8"?>
<p:tagLst xmlns:p="http://schemas.openxmlformats.org/presentationml/2006/main">
  <p:tag name="AS_UNIQUEID" val="4309"/>
</p:tagLst>
</file>

<file path=ppt/tags/tag48.xml><?xml version="1.0" encoding="utf-8"?>
<p:tagLst xmlns:p="http://schemas.openxmlformats.org/presentationml/2006/main">
  <p:tag name="AS_UNIQUEID" val="389"/>
</p:tagLst>
</file>

<file path=ppt/tags/tag480.xml><?xml version="1.0" encoding="utf-8"?>
<p:tagLst xmlns:p="http://schemas.openxmlformats.org/presentationml/2006/main">
  <p:tag name="AS_UNIQUEID" val="48"/>
</p:tagLst>
</file>

<file path=ppt/tags/tag481.xml><?xml version="1.0" encoding="utf-8"?>
<p:tagLst xmlns:p="http://schemas.openxmlformats.org/presentationml/2006/main">
  <p:tag name="AS_UNIQUEID" val="49"/>
</p:tagLst>
</file>

<file path=ppt/tags/tag482.xml><?xml version="1.0" encoding="utf-8"?>
<p:tagLst xmlns:p="http://schemas.openxmlformats.org/presentationml/2006/main">
  <p:tag name="AS_UNIQUEID" val="50"/>
</p:tagLst>
</file>

<file path=ppt/tags/tag483.xml><?xml version="1.0" encoding="utf-8"?>
<p:tagLst xmlns:p="http://schemas.openxmlformats.org/presentationml/2006/main">
  <p:tag name="AS_UNIQUEID" val="51"/>
</p:tagLst>
</file>

<file path=ppt/tags/tag484.xml><?xml version="1.0" encoding="utf-8"?>
<p:tagLst xmlns:p="http://schemas.openxmlformats.org/presentationml/2006/main">
  <p:tag name="AS_UNIQUEID" val="52"/>
</p:tagLst>
</file>

<file path=ppt/tags/tag485.xml><?xml version="1.0" encoding="utf-8"?>
<p:tagLst xmlns:p="http://schemas.openxmlformats.org/presentationml/2006/main">
  <p:tag name="AS_UNIQUEID" val="4310"/>
</p:tagLst>
</file>

<file path=ppt/tags/tag486.xml><?xml version="1.0" encoding="utf-8"?>
<p:tagLst xmlns:p="http://schemas.openxmlformats.org/presentationml/2006/main">
  <p:tag name="AS_UNIQUEID" val="54"/>
</p:tagLst>
</file>

<file path=ppt/tags/tag487.xml><?xml version="1.0" encoding="utf-8"?>
<p:tagLst xmlns:p="http://schemas.openxmlformats.org/presentationml/2006/main">
  <p:tag name="AS_UNIQUEID" val="55"/>
</p:tagLst>
</file>

<file path=ppt/tags/tag488.xml><?xml version="1.0" encoding="utf-8"?>
<p:tagLst xmlns:p="http://schemas.openxmlformats.org/presentationml/2006/main">
  <p:tag name="AS_UNIQUEID" val="56"/>
</p:tagLst>
</file>

<file path=ppt/tags/tag489.xml><?xml version="1.0" encoding="utf-8"?>
<p:tagLst xmlns:p="http://schemas.openxmlformats.org/presentationml/2006/main">
  <p:tag name="AS_UNIQUEID" val="57"/>
</p:tagLst>
</file>

<file path=ppt/tags/tag49.xml><?xml version="1.0" encoding="utf-8"?>
<p:tagLst xmlns:p="http://schemas.openxmlformats.org/presentationml/2006/main">
  <p:tag name="AS_UNIQUEID" val="390"/>
</p:tagLst>
</file>

<file path=ppt/tags/tag490.xml><?xml version="1.0" encoding="utf-8"?>
<p:tagLst xmlns:p="http://schemas.openxmlformats.org/presentationml/2006/main">
  <p:tag name="AS_UNIQUEID" val="4311"/>
</p:tagLst>
</file>

<file path=ppt/tags/tag491.xml><?xml version="1.0" encoding="utf-8"?>
<p:tagLst xmlns:p="http://schemas.openxmlformats.org/presentationml/2006/main">
  <p:tag name="AS_UNIQUEID" val="59"/>
</p:tagLst>
</file>

<file path=ppt/tags/tag492.xml><?xml version="1.0" encoding="utf-8"?>
<p:tagLst xmlns:p="http://schemas.openxmlformats.org/presentationml/2006/main">
  <p:tag name="AS_UNIQUEID" val="60"/>
</p:tagLst>
</file>

<file path=ppt/tags/tag493.xml><?xml version="1.0" encoding="utf-8"?>
<p:tagLst xmlns:p="http://schemas.openxmlformats.org/presentationml/2006/main">
  <p:tag name="AS_UNIQUEID" val="61"/>
</p:tagLst>
</file>

<file path=ppt/tags/tag494.xml><?xml version="1.0" encoding="utf-8"?>
<p:tagLst xmlns:p="http://schemas.openxmlformats.org/presentationml/2006/main">
  <p:tag name="AS_UNIQUEID" val="62"/>
</p:tagLst>
</file>

<file path=ppt/tags/tag495.xml><?xml version="1.0" encoding="utf-8"?>
<p:tagLst xmlns:p="http://schemas.openxmlformats.org/presentationml/2006/main">
  <p:tag name="AS_UNIQUEID" val="63"/>
</p:tagLst>
</file>

<file path=ppt/tags/tag496.xml><?xml version="1.0" encoding="utf-8"?>
<p:tagLst xmlns:p="http://schemas.openxmlformats.org/presentationml/2006/main">
  <p:tag name="AS_UNIQUEID" val="64"/>
</p:tagLst>
</file>

<file path=ppt/tags/tag497.xml><?xml version="1.0" encoding="utf-8"?>
<p:tagLst xmlns:p="http://schemas.openxmlformats.org/presentationml/2006/main">
  <p:tag name="AS_UNIQUEID" val="65"/>
</p:tagLst>
</file>

<file path=ppt/tags/tag498.xml><?xml version="1.0" encoding="utf-8"?>
<p:tagLst xmlns:p="http://schemas.openxmlformats.org/presentationml/2006/main">
  <p:tag name="AS_UNIQUEID" val="66"/>
</p:tagLst>
</file>

<file path=ppt/tags/tag499.xml><?xml version="1.0" encoding="utf-8"?>
<p:tagLst xmlns:p="http://schemas.openxmlformats.org/presentationml/2006/main">
  <p:tag name="AS_UNIQUEID" val="67"/>
</p:tagLst>
</file>

<file path=ppt/tags/tag5.xml><?xml version="1.0" encoding="utf-8"?>
<p:tagLst xmlns:p="http://schemas.openxmlformats.org/presentationml/2006/main">
  <p:tag name="AS_UNIQUEID" val="346"/>
</p:tagLst>
</file>

<file path=ppt/tags/tag50.xml><?xml version="1.0" encoding="utf-8"?>
<p:tagLst xmlns:p="http://schemas.openxmlformats.org/presentationml/2006/main">
  <p:tag name="AS_UNIQUEID" val="391"/>
</p:tagLst>
</file>

<file path=ppt/tags/tag500.xml><?xml version="1.0" encoding="utf-8"?>
<p:tagLst xmlns:p="http://schemas.openxmlformats.org/presentationml/2006/main">
  <p:tag name="AS_UNIQUEID" val="68"/>
</p:tagLst>
</file>

<file path=ppt/tags/tag501.xml><?xml version="1.0" encoding="utf-8"?>
<p:tagLst xmlns:p="http://schemas.openxmlformats.org/presentationml/2006/main">
  <p:tag name="AS_UNIQUEID" val="69"/>
</p:tagLst>
</file>

<file path=ppt/tags/tag502.xml><?xml version="1.0" encoding="utf-8"?>
<p:tagLst xmlns:p="http://schemas.openxmlformats.org/presentationml/2006/main">
  <p:tag name="AS_UNIQUEID" val="70"/>
</p:tagLst>
</file>

<file path=ppt/tags/tag503.xml><?xml version="1.0" encoding="utf-8"?>
<p:tagLst xmlns:p="http://schemas.openxmlformats.org/presentationml/2006/main">
  <p:tag name="AS_UNIQUEID" val="71"/>
</p:tagLst>
</file>

<file path=ppt/tags/tag504.xml><?xml version="1.0" encoding="utf-8"?>
<p:tagLst xmlns:p="http://schemas.openxmlformats.org/presentationml/2006/main">
  <p:tag name="AS_UNIQUEID" val="72"/>
</p:tagLst>
</file>

<file path=ppt/tags/tag505.xml><?xml version="1.0" encoding="utf-8"?>
<p:tagLst xmlns:p="http://schemas.openxmlformats.org/presentationml/2006/main">
  <p:tag name="AS_UNIQUEID" val="73"/>
</p:tagLst>
</file>

<file path=ppt/tags/tag506.xml><?xml version="1.0" encoding="utf-8"?>
<p:tagLst xmlns:p="http://schemas.openxmlformats.org/presentationml/2006/main">
  <p:tag name="AS_UNIQUEID" val="74"/>
</p:tagLst>
</file>

<file path=ppt/tags/tag507.xml><?xml version="1.0" encoding="utf-8"?>
<p:tagLst xmlns:p="http://schemas.openxmlformats.org/presentationml/2006/main">
  <p:tag name="AS_UNIQUEID" val="75"/>
</p:tagLst>
</file>

<file path=ppt/tags/tag508.xml><?xml version="1.0" encoding="utf-8"?>
<p:tagLst xmlns:p="http://schemas.openxmlformats.org/presentationml/2006/main">
  <p:tag name="AS_UNIQUEID" val="76"/>
</p:tagLst>
</file>

<file path=ppt/tags/tag509.xml><?xml version="1.0" encoding="utf-8"?>
<p:tagLst xmlns:p="http://schemas.openxmlformats.org/presentationml/2006/main">
  <p:tag name="AS_UNIQUEID" val="77"/>
</p:tagLst>
</file>

<file path=ppt/tags/tag51.xml><?xml version="1.0" encoding="utf-8"?>
<p:tagLst xmlns:p="http://schemas.openxmlformats.org/presentationml/2006/main">
  <p:tag name="AS_UNIQUEID" val="392"/>
</p:tagLst>
</file>

<file path=ppt/tags/tag510.xml><?xml version="1.0" encoding="utf-8"?>
<p:tagLst xmlns:p="http://schemas.openxmlformats.org/presentationml/2006/main">
  <p:tag name="AS_UNIQUEID" val="78"/>
</p:tagLst>
</file>

<file path=ppt/tags/tag511.xml><?xml version="1.0" encoding="utf-8"?>
<p:tagLst xmlns:p="http://schemas.openxmlformats.org/presentationml/2006/main">
  <p:tag name="AS_UNIQUEID" val="79"/>
</p:tagLst>
</file>

<file path=ppt/tags/tag512.xml><?xml version="1.0" encoding="utf-8"?>
<p:tagLst xmlns:p="http://schemas.openxmlformats.org/presentationml/2006/main">
  <p:tag name="AS_UNIQUEID" val="80"/>
</p:tagLst>
</file>

<file path=ppt/tags/tag513.xml><?xml version="1.0" encoding="utf-8"?>
<p:tagLst xmlns:p="http://schemas.openxmlformats.org/presentationml/2006/main">
  <p:tag name="AS_UNIQUEID" val="81"/>
</p:tagLst>
</file>

<file path=ppt/tags/tag514.xml><?xml version="1.0" encoding="utf-8"?>
<p:tagLst xmlns:p="http://schemas.openxmlformats.org/presentationml/2006/main">
  <p:tag name="AS_UNIQUEID" val="82"/>
</p:tagLst>
</file>

<file path=ppt/tags/tag515.xml><?xml version="1.0" encoding="utf-8"?>
<p:tagLst xmlns:p="http://schemas.openxmlformats.org/presentationml/2006/main">
  <p:tag name="AS_UNIQUEID" val="83"/>
</p:tagLst>
</file>

<file path=ppt/tags/tag516.xml><?xml version="1.0" encoding="utf-8"?>
<p:tagLst xmlns:p="http://schemas.openxmlformats.org/presentationml/2006/main">
  <p:tag name="AS_UNIQUEID" val="84"/>
</p:tagLst>
</file>

<file path=ppt/tags/tag517.xml><?xml version="1.0" encoding="utf-8"?>
<p:tagLst xmlns:p="http://schemas.openxmlformats.org/presentationml/2006/main">
  <p:tag name="AS_UNIQUEID" val="85"/>
</p:tagLst>
</file>

<file path=ppt/tags/tag518.xml><?xml version="1.0" encoding="utf-8"?>
<p:tagLst xmlns:p="http://schemas.openxmlformats.org/presentationml/2006/main">
  <p:tag name="AS_UNIQUEID" val="86"/>
</p:tagLst>
</file>

<file path=ppt/tags/tag519.xml><?xml version="1.0" encoding="utf-8"?>
<p:tagLst xmlns:p="http://schemas.openxmlformats.org/presentationml/2006/main">
  <p:tag name="AS_UNIQUEID" val="87"/>
</p:tagLst>
</file>

<file path=ppt/tags/tag52.xml><?xml version="1.0" encoding="utf-8"?>
<p:tagLst xmlns:p="http://schemas.openxmlformats.org/presentationml/2006/main">
  <p:tag name="AS_UNIQUEID" val="4234"/>
</p:tagLst>
</file>

<file path=ppt/tags/tag520.xml><?xml version="1.0" encoding="utf-8"?>
<p:tagLst xmlns:p="http://schemas.openxmlformats.org/presentationml/2006/main">
  <p:tag name="AS_UNIQUEID" val="88"/>
</p:tagLst>
</file>

<file path=ppt/tags/tag521.xml><?xml version="1.0" encoding="utf-8"?>
<p:tagLst xmlns:p="http://schemas.openxmlformats.org/presentationml/2006/main">
  <p:tag name="AS_UNIQUEID" val="89"/>
</p:tagLst>
</file>

<file path=ppt/tags/tag522.xml><?xml version="1.0" encoding="utf-8"?>
<p:tagLst xmlns:p="http://schemas.openxmlformats.org/presentationml/2006/main">
  <p:tag name="AS_UNIQUEID" val="4312"/>
</p:tagLst>
</file>

<file path=ppt/tags/tag523.xml><?xml version="1.0" encoding="utf-8"?>
<p:tagLst xmlns:p="http://schemas.openxmlformats.org/presentationml/2006/main">
  <p:tag name="AS_UNIQUEID" val="91"/>
</p:tagLst>
</file>

<file path=ppt/tags/tag524.xml><?xml version="1.0" encoding="utf-8"?>
<p:tagLst xmlns:p="http://schemas.openxmlformats.org/presentationml/2006/main">
  <p:tag name="AS_UNIQUEID" val="92"/>
</p:tagLst>
</file>

<file path=ppt/tags/tag525.xml><?xml version="1.0" encoding="utf-8"?>
<p:tagLst xmlns:p="http://schemas.openxmlformats.org/presentationml/2006/main">
  <p:tag name="AS_UNIQUEID" val="93"/>
</p:tagLst>
</file>

<file path=ppt/tags/tag526.xml><?xml version="1.0" encoding="utf-8"?>
<p:tagLst xmlns:p="http://schemas.openxmlformats.org/presentationml/2006/main">
  <p:tag name="AS_UNIQUEID" val="94"/>
</p:tagLst>
</file>

<file path=ppt/tags/tag527.xml><?xml version="1.0" encoding="utf-8"?>
<p:tagLst xmlns:p="http://schemas.openxmlformats.org/presentationml/2006/main">
  <p:tag name="AS_UNIQUEID" val="95"/>
</p:tagLst>
</file>

<file path=ppt/tags/tag528.xml><?xml version="1.0" encoding="utf-8"?>
<p:tagLst xmlns:p="http://schemas.openxmlformats.org/presentationml/2006/main">
  <p:tag name="AS_UNIQUEID" val="4313"/>
</p:tagLst>
</file>

<file path=ppt/tags/tag529.xml><?xml version="1.0" encoding="utf-8"?>
<p:tagLst xmlns:p="http://schemas.openxmlformats.org/presentationml/2006/main">
  <p:tag name="AS_UNIQUEID" val="4314"/>
</p:tagLst>
</file>

<file path=ppt/tags/tag53.xml><?xml version="1.0" encoding="utf-8"?>
<p:tagLst xmlns:p="http://schemas.openxmlformats.org/presentationml/2006/main">
  <p:tag name="AS_UNIQUEID" val="394"/>
</p:tagLst>
</file>

<file path=ppt/tags/tag530.xml><?xml version="1.0" encoding="utf-8"?>
<p:tagLst xmlns:p="http://schemas.openxmlformats.org/presentationml/2006/main">
  <p:tag name="AS_UNIQUEID" val="251"/>
</p:tagLst>
</file>

<file path=ppt/tags/tag531.xml><?xml version="1.0" encoding="utf-8"?>
<p:tagLst xmlns:p="http://schemas.openxmlformats.org/presentationml/2006/main">
  <p:tag name="AS_UNIQUEID" val="4315"/>
</p:tagLst>
</file>

<file path=ppt/tags/tag532.xml><?xml version="1.0" encoding="utf-8"?>
<p:tagLst xmlns:p="http://schemas.openxmlformats.org/presentationml/2006/main">
  <p:tag name="AS_UNIQUEID" val="4316"/>
</p:tagLst>
</file>

<file path=ppt/tags/tag533.xml><?xml version="1.0" encoding="utf-8"?>
<p:tagLst xmlns:p="http://schemas.openxmlformats.org/presentationml/2006/main">
  <p:tag name="AS_UNIQUEID" val="38"/>
</p:tagLst>
</file>

<file path=ppt/tags/tag534.xml><?xml version="1.0" encoding="utf-8"?>
<p:tagLst xmlns:p="http://schemas.openxmlformats.org/presentationml/2006/main">
  <p:tag name="AS_UNIQUEID" val="39"/>
</p:tagLst>
</file>

<file path=ppt/tags/tag535.xml><?xml version="1.0" encoding="utf-8"?>
<p:tagLst xmlns:p="http://schemas.openxmlformats.org/presentationml/2006/main">
  <p:tag name="AS_UNIQUEID" val="40"/>
</p:tagLst>
</file>

<file path=ppt/tags/tag536.xml><?xml version="1.0" encoding="utf-8"?>
<p:tagLst xmlns:p="http://schemas.openxmlformats.org/presentationml/2006/main">
  <p:tag name="AS_UNIQUEID" val="4317"/>
</p:tagLst>
</file>

<file path=ppt/tags/tag537.xml><?xml version="1.0" encoding="utf-8"?>
<p:tagLst xmlns:p="http://schemas.openxmlformats.org/presentationml/2006/main">
  <p:tag name="AS_UNIQUEID" val="42"/>
</p:tagLst>
</file>

<file path=ppt/tags/tag538.xml><?xml version="1.0" encoding="utf-8"?>
<p:tagLst xmlns:p="http://schemas.openxmlformats.org/presentationml/2006/main">
  <p:tag name="AS_UNIQUEID" val="43"/>
</p:tagLst>
</file>

<file path=ppt/tags/tag539.xml><?xml version="1.0" encoding="utf-8"?>
<p:tagLst xmlns:p="http://schemas.openxmlformats.org/presentationml/2006/main">
  <p:tag name="AS_UNIQUEID" val="44"/>
</p:tagLst>
</file>

<file path=ppt/tags/tag54.xml><?xml version="1.0" encoding="utf-8"?>
<p:tagLst xmlns:p="http://schemas.openxmlformats.org/presentationml/2006/main">
  <p:tag name="AS_UNIQUEID" val="395"/>
</p:tagLst>
</file>

<file path=ppt/tags/tag540.xml><?xml version="1.0" encoding="utf-8"?>
<p:tagLst xmlns:p="http://schemas.openxmlformats.org/presentationml/2006/main">
  <p:tag name="AS_UNIQUEID" val="45"/>
</p:tagLst>
</file>

<file path=ppt/tags/tag541.xml><?xml version="1.0" encoding="utf-8"?>
<p:tagLst xmlns:p="http://schemas.openxmlformats.org/presentationml/2006/main">
  <p:tag name="AS_UNIQUEID" val="46"/>
</p:tagLst>
</file>

<file path=ppt/tags/tag542.xml><?xml version="1.0" encoding="utf-8"?>
<p:tagLst xmlns:p="http://schemas.openxmlformats.org/presentationml/2006/main">
  <p:tag name="AS_UNIQUEID" val="4318"/>
</p:tagLst>
</file>

<file path=ppt/tags/tag543.xml><?xml version="1.0" encoding="utf-8"?>
<p:tagLst xmlns:p="http://schemas.openxmlformats.org/presentationml/2006/main">
  <p:tag name="AS_UNIQUEID" val="48"/>
</p:tagLst>
</file>

<file path=ppt/tags/tag544.xml><?xml version="1.0" encoding="utf-8"?>
<p:tagLst xmlns:p="http://schemas.openxmlformats.org/presentationml/2006/main">
  <p:tag name="AS_UNIQUEID" val="49"/>
</p:tagLst>
</file>

<file path=ppt/tags/tag545.xml><?xml version="1.0" encoding="utf-8"?>
<p:tagLst xmlns:p="http://schemas.openxmlformats.org/presentationml/2006/main">
  <p:tag name="AS_UNIQUEID" val="50"/>
</p:tagLst>
</file>

<file path=ppt/tags/tag546.xml><?xml version="1.0" encoding="utf-8"?>
<p:tagLst xmlns:p="http://schemas.openxmlformats.org/presentationml/2006/main">
  <p:tag name="AS_UNIQUEID" val="51"/>
</p:tagLst>
</file>

<file path=ppt/tags/tag547.xml><?xml version="1.0" encoding="utf-8"?>
<p:tagLst xmlns:p="http://schemas.openxmlformats.org/presentationml/2006/main">
  <p:tag name="AS_UNIQUEID" val="52"/>
</p:tagLst>
</file>

<file path=ppt/tags/tag548.xml><?xml version="1.0" encoding="utf-8"?>
<p:tagLst xmlns:p="http://schemas.openxmlformats.org/presentationml/2006/main">
  <p:tag name="AS_UNIQUEID" val="4319"/>
</p:tagLst>
</file>

<file path=ppt/tags/tag549.xml><?xml version="1.0" encoding="utf-8"?>
<p:tagLst xmlns:p="http://schemas.openxmlformats.org/presentationml/2006/main">
  <p:tag name="AS_UNIQUEID" val="54"/>
</p:tagLst>
</file>

<file path=ppt/tags/tag55.xml><?xml version="1.0" encoding="utf-8"?>
<p:tagLst xmlns:p="http://schemas.openxmlformats.org/presentationml/2006/main">
  <p:tag name="AS_UNIQUEID" val="396"/>
</p:tagLst>
</file>

<file path=ppt/tags/tag550.xml><?xml version="1.0" encoding="utf-8"?>
<p:tagLst xmlns:p="http://schemas.openxmlformats.org/presentationml/2006/main">
  <p:tag name="AS_UNIQUEID" val="55"/>
</p:tagLst>
</file>

<file path=ppt/tags/tag551.xml><?xml version="1.0" encoding="utf-8"?>
<p:tagLst xmlns:p="http://schemas.openxmlformats.org/presentationml/2006/main">
  <p:tag name="AS_UNIQUEID" val="56"/>
</p:tagLst>
</file>

<file path=ppt/tags/tag552.xml><?xml version="1.0" encoding="utf-8"?>
<p:tagLst xmlns:p="http://schemas.openxmlformats.org/presentationml/2006/main">
  <p:tag name="AS_UNIQUEID" val="57"/>
</p:tagLst>
</file>

<file path=ppt/tags/tag553.xml><?xml version="1.0" encoding="utf-8"?>
<p:tagLst xmlns:p="http://schemas.openxmlformats.org/presentationml/2006/main">
  <p:tag name="AS_UNIQUEID" val="4320"/>
</p:tagLst>
</file>

<file path=ppt/tags/tag554.xml><?xml version="1.0" encoding="utf-8"?>
<p:tagLst xmlns:p="http://schemas.openxmlformats.org/presentationml/2006/main">
  <p:tag name="AS_UNIQUEID" val="59"/>
</p:tagLst>
</file>

<file path=ppt/tags/tag555.xml><?xml version="1.0" encoding="utf-8"?>
<p:tagLst xmlns:p="http://schemas.openxmlformats.org/presentationml/2006/main">
  <p:tag name="AS_UNIQUEID" val="60"/>
</p:tagLst>
</file>

<file path=ppt/tags/tag556.xml><?xml version="1.0" encoding="utf-8"?>
<p:tagLst xmlns:p="http://schemas.openxmlformats.org/presentationml/2006/main">
  <p:tag name="AS_UNIQUEID" val="61"/>
</p:tagLst>
</file>

<file path=ppt/tags/tag557.xml><?xml version="1.0" encoding="utf-8"?>
<p:tagLst xmlns:p="http://schemas.openxmlformats.org/presentationml/2006/main">
  <p:tag name="AS_UNIQUEID" val="62"/>
</p:tagLst>
</file>

<file path=ppt/tags/tag558.xml><?xml version="1.0" encoding="utf-8"?>
<p:tagLst xmlns:p="http://schemas.openxmlformats.org/presentationml/2006/main">
  <p:tag name="AS_UNIQUEID" val="63"/>
</p:tagLst>
</file>

<file path=ppt/tags/tag559.xml><?xml version="1.0" encoding="utf-8"?>
<p:tagLst xmlns:p="http://schemas.openxmlformats.org/presentationml/2006/main">
  <p:tag name="AS_UNIQUEID" val="64"/>
</p:tagLst>
</file>

<file path=ppt/tags/tag56.xml><?xml version="1.0" encoding="utf-8"?>
<p:tagLst xmlns:p="http://schemas.openxmlformats.org/presentationml/2006/main">
  <p:tag name="AS_UNIQUEID" val="397"/>
</p:tagLst>
</file>

<file path=ppt/tags/tag560.xml><?xml version="1.0" encoding="utf-8"?>
<p:tagLst xmlns:p="http://schemas.openxmlformats.org/presentationml/2006/main">
  <p:tag name="AS_UNIQUEID" val="65"/>
</p:tagLst>
</file>

<file path=ppt/tags/tag561.xml><?xml version="1.0" encoding="utf-8"?>
<p:tagLst xmlns:p="http://schemas.openxmlformats.org/presentationml/2006/main">
  <p:tag name="AS_UNIQUEID" val="66"/>
</p:tagLst>
</file>

<file path=ppt/tags/tag562.xml><?xml version="1.0" encoding="utf-8"?>
<p:tagLst xmlns:p="http://schemas.openxmlformats.org/presentationml/2006/main">
  <p:tag name="AS_UNIQUEID" val="67"/>
</p:tagLst>
</file>

<file path=ppt/tags/tag563.xml><?xml version="1.0" encoding="utf-8"?>
<p:tagLst xmlns:p="http://schemas.openxmlformats.org/presentationml/2006/main">
  <p:tag name="AS_UNIQUEID" val="68"/>
</p:tagLst>
</file>

<file path=ppt/tags/tag564.xml><?xml version="1.0" encoding="utf-8"?>
<p:tagLst xmlns:p="http://schemas.openxmlformats.org/presentationml/2006/main">
  <p:tag name="AS_UNIQUEID" val="69"/>
</p:tagLst>
</file>

<file path=ppt/tags/tag565.xml><?xml version="1.0" encoding="utf-8"?>
<p:tagLst xmlns:p="http://schemas.openxmlformats.org/presentationml/2006/main">
  <p:tag name="AS_UNIQUEID" val="70"/>
</p:tagLst>
</file>

<file path=ppt/tags/tag566.xml><?xml version="1.0" encoding="utf-8"?>
<p:tagLst xmlns:p="http://schemas.openxmlformats.org/presentationml/2006/main">
  <p:tag name="AS_UNIQUEID" val="71"/>
</p:tagLst>
</file>

<file path=ppt/tags/tag567.xml><?xml version="1.0" encoding="utf-8"?>
<p:tagLst xmlns:p="http://schemas.openxmlformats.org/presentationml/2006/main">
  <p:tag name="AS_UNIQUEID" val="72"/>
</p:tagLst>
</file>

<file path=ppt/tags/tag568.xml><?xml version="1.0" encoding="utf-8"?>
<p:tagLst xmlns:p="http://schemas.openxmlformats.org/presentationml/2006/main">
  <p:tag name="AS_UNIQUEID" val="73"/>
</p:tagLst>
</file>

<file path=ppt/tags/tag569.xml><?xml version="1.0" encoding="utf-8"?>
<p:tagLst xmlns:p="http://schemas.openxmlformats.org/presentationml/2006/main">
  <p:tag name="AS_UNIQUEID" val="74"/>
</p:tagLst>
</file>

<file path=ppt/tags/tag57.xml><?xml version="1.0" encoding="utf-8"?>
<p:tagLst xmlns:p="http://schemas.openxmlformats.org/presentationml/2006/main">
  <p:tag name="AS_UNIQUEID" val="398"/>
</p:tagLst>
</file>

<file path=ppt/tags/tag570.xml><?xml version="1.0" encoding="utf-8"?>
<p:tagLst xmlns:p="http://schemas.openxmlformats.org/presentationml/2006/main">
  <p:tag name="AS_UNIQUEID" val="75"/>
</p:tagLst>
</file>

<file path=ppt/tags/tag571.xml><?xml version="1.0" encoding="utf-8"?>
<p:tagLst xmlns:p="http://schemas.openxmlformats.org/presentationml/2006/main">
  <p:tag name="AS_UNIQUEID" val="76"/>
</p:tagLst>
</file>

<file path=ppt/tags/tag572.xml><?xml version="1.0" encoding="utf-8"?>
<p:tagLst xmlns:p="http://schemas.openxmlformats.org/presentationml/2006/main">
  <p:tag name="AS_UNIQUEID" val="77"/>
</p:tagLst>
</file>

<file path=ppt/tags/tag573.xml><?xml version="1.0" encoding="utf-8"?>
<p:tagLst xmlns:p="http://schemas.openxmlformats.org/presentationml/2006/main">
  <p:tag name="AS_UNIQUEID" val="78"/>
</p:tagLst>
</file>

<file path=ppt/tags/tag574.xml><?xml version="1.0" encoding="utf-8"?>
<p:tagLst xmlns:p="http://schemas.openxmlformats.org/presentationml/2006/main">
  <p:tag name="AS_UNIQUEID" val="79"/>
</p:tagLst>
</file>

<file path=ppt/tags/tag575.xml><?xml version="1.0" encoding="utf-8"?>
<p:tagLst xmlns:p="http://schemas.openxmlformats.org/presentationml/2006/main">
  <p:tag name="AS_UNIQUEID" val="80"/>
</p:tagLst>
</file>

<file path=ppt/tags/tag576.xml><?xml version="1.0" encoding="utf-8"?>
<p:tagLst xmlns:p="http://schemas.openxmlformats.org/presentationml/2006/main">
  <p:tag name="AS_UNIQUEID" val="81"/>
</p:tagLst>
</file>

<file path=ppt/tags/tag577.xml><?xml version="1.0" encoding="utf-8"?>
<p:tagLst xmlns:p="http://schemas.openxmlformats.org/presentationml/2006/main">
  <p:tag name="AS_UNIQUEID" val="82"/>
</p:tagLst>
</file>

<file path=ppt/tags/tag578.xml><?xml version="1.0" encoding="utf-8"?>
<p:tagLst xmlns:p="http://schemas.openxmlformats.org/presentationml/2006/main">
  <p:tag name="AS_UNIQUEID" val="83"/>
</p:tagLst>
</file>

<file path=ppt/tags/tag579.xml><?xml version="1.0" encoding="utf-8"?>
<p:tagLst xmlns:p="http://schemas.openxmlformats.org/presentationml/2006/main">
  <p:tag name="AS_UNIQUEID" val="84"/>
</p:tagLst>
</file>

<file path=ppt/tags/tag58.xml><?xml version="1.0" encoding="utf-8"?>
<p:tagLst xmlns:p="http://schemas.openxmlformats.org/presentationml/2006/main">
  <p:tag name="AS_UNIQUEID" val="399"/>
</p:tagLst>
</file>

<file path=ppt/tags/tag580.xml><?xml version="1.0" encoding="utf-8"?>
<p:tagLst xmlns:p="http://schemas.openxmlformats.org/presentationml/2006/main">
  <p:tag name="AS_UNIQUEID" val="85"/>
</p:tagLst>
</file>

<file path=ppt/tags/tag581.xml><?xml version="1.0" encoding="utf-8"?>
<p:tagLst xmlns:p="http://schemas.openxmlformats.org/presentationml/2006/main">
  <p:tag name="AS_UNIQUEID" val="86"/>
</p:tagLst>
</file>

<file path=ppt/tags/tag582.xml><?xml version="1.0" encoding="utf-8"?>
<p:tagLst xmlns:p="http://schemas.openxmlformats.org/presentationml/2006/main">
  <p:tag name="AS_UNIQUEID" val="87"/>
</p:tagLst>
</file>

<file path=ppt/tags/tag583.xml><?xml version="1.0" encoding="utf-8"?>
<p:tagLst xmlns:p="http://schemas.openxmlformats.org/presentationml/2006/main">
  <p:tag name="AS_UNIQUEID" val="88"/>
</p:tagLst>
</file>

<file path=ppt/tags/tag584.xml><?xml version="1.0" encoding="utf-8"?>
<p:tagLst xmlns:p="http://schemas.openxmlformats.org/presentationml/2006/main">
  <p:tag name="AS_UNIQUEID" val="89"/>
</p:tagLst>
</file>

<file path=ppt/tags/tag585.xml><?xml version="1.0" encoding="utf-8"?>
<p:tagLst xmlns:p="http://schemas.openxmlformats.org/presentationml/2006/main">
  <p:tag name="AS_UNIQUEID" val="4321"/>
</p:tagLst>
</file>

<file path=ppt/tags/tag586.xml><?xml version="1.0" encoding="utf-8"?>
<p:tagLst xmlns:p="http://schemas.openxmlformats.org/presentationml/2006/main">
  <p:tag name="AS_UNIQUEID" val="91"/>
</p:tagLst>
</file>

<file path=ppt/tags/tag587.xml><?xml version="1.0" encoding="utf-8"?>
<p:tagLst xmlns:p="http://schemas.openxmlformats.org/presentationml/2006/main">
  <p:tag name="AS_UNIQUEID" val="92"/>
</p:tagLst>
</file>

<file path=ppt/tags/tag588.xml><?xml version="1.0" encoding="utf-8"?>
<p:tagLst xmlns:p="http://schemas.openxmlformats.org/presentationml/2006/main">
  <p:tag name="AS_UNIQUEID" val="93"/>
</p:tagLst>
</file>

<file path=ppt/tags/tag589.xml><?xml version="1.0" encoding="utf-8"?>
<p:tagLst xmlns:p="http://schemas.openxmlformats.org/presentationml/2006/main">
  <p:tag name="AS_UNIQUEID" val="94"/>
</p:tagLst>
</file>

<file path=ppt/tags/tag59.xml><?xml version="1.0" encoding="utf-8"?>
<p:tagLst xmlns:p="http://schemas.openxmlformats.org/presentationml/2006/main">
  <p:tag name="AS_UNIQUEID" val="4235"/>
</p:tagLst>
</file>

<file path=ppt/tags/tag590.xml><?xml version="1.0" encoding="utf-8"?>
<p:tagLst xmlns:p="http://schemas.openxmlformats.org/presentationml/2006/main">
  <p:tag name="AS_UNIQUEID" val="95"/>
</p:tagLst>
</file>

<file path=ppt/tags/tag591.xml><?xml version="1.0" encoding="utf-8"?>
<p:tagLst xmlns:p="http://schemas.openxmlformats.org/presentationml/2006/main">
  <p:tag name="AS_UNIQUEID" val="4322"/>
</p:tagLst>
</file>

<file path=ppt/tags/tag592.xml><?xml version="1.0" encoding="utf-8"?>
<p:tagLst xmlns:p="http://schemas.openxmlformats.org/presentationml/2006/main">
  <p:tag name="AS_UNIQUEID" val="4323"/>
</p:tagLst>
</file>

<file path=ppt/tags/tag593.xml><?xml version="1.0" encoding="utf-8"?>
<p:tagLst xmlns:p="http://schemas.openxmlformats.org/presentationml/2006/main">
  <p:tag name="AS_UNIQUEID" val="251"/>
</p:tagLst>
</file>

<file path=ppt/tags/tag594.xml><?xml version="1.0" encoding="utf-8"?>
<p:tagLst xmlns:p="http://schemas.openxmlformats.org/presentationml/2006/main">
  <p:tag name="AS_UNIQUEID" val="4324"/>
</p:tagLst>
</file>

<file path=ppt/tags/tag595.xml><?xml version="1.0" encoding="utf-8"?>
<p:tagLst xmlns:p="http://schemas.openxmlformats.org/presentationml/2006/main">
  <p:tag name="AS_UNIQUEID" val="4325"/>
</p:tagLst>
</file>

<file path=ppt/tags/tag596.xml><?xml version="1.0" encoding="utf-8"?>
<p:tagLst xmlns:p="http://schemas.openxmlformats.org/presentationml/2006/main">
  <p:tag name="AS_UNIQUEID" val="4326"/>
</p:tagLst>
</file>

<file path=ppt/tags/tag597.xml><?xml version="1.0" encoding="utf-8"?>
<p:tagLst xmlns:p="http://schemas.openxmlformats.org/presentationml/2006/main">
  <p:tag name="AS_UNIQUEID" val="1572"/>
</p:tagLst>
</file>

<file path=ppt/tags/tag598.xml><?xml version="1.0" encoding="utf-8"?>
<p:tagLst xmlns:p="http://schemas.openxmlformats.org/presentationml/2006/main">
  <p:tag name="AS_UNIQUEID" val="1573"/>
</p:tagLst>
</file>

<file path=ppt/tags/tag599.xml><?xml version="1.0" encoding="utf-8"?>
<p:tagLst xmlns:p="http://schemas.openxmlformats.org/presentationml/2006/main">
  <p:tag name="AS_UNIQUEID" val="4327"/>
</p:tagLst>
</file>

<file path=ppt/tags/tag6.xml><?xml version="1.0" encoding="utf-8"?>
<p:tagLst xmlns:p="http://schemas.openxmlformats.org/presentationml/2006/main">
  <p:tag name="AS_UNIQUEID" val="347"/>
</p:tagLst>
</file>

<file path=ppt/tags/tag60.xml><?xml version="1.0" encoding="utf-8"?>
<p:tagLst xmlns:p="http://schemas.openxmlformats.org/presentationml/2006/main">
  <p:tag name="AS_UNIQUEID" val="401"/>
</p:tagLst>
</file>

<file path=ppt/tags/tag600.xml><?xml version="1.0" encoding="utf-8"?>
<p:tagLst xmlns:p="http://schemas.openxmlformats.org/presentationml/2006/main">
  <p:tag name="AS_UNIQUEID" val="1575"/>
</p:tagLst>
</file>

<file path=ppt/tags/tag601.xml><?xml version="1.0" encoding="utf-8"?>
<p:tagLst xmlns:p="http://schemas.openxmlformats.org/presentationml/2006/main">
  <p:tag name="AS_UNIQUEID" val="1576"/>
</p:tagLst>
</file>

<file path=ppt/tags/tag602.xml><?xml version="1.0" encoding="utf-8"?>
<p:tagLst xmlns:p="http://schemas.openxmlformats.org/presentationml/2006/main">
  <p:tag name="AS_UNIQUEID" val="1577"/>
</p:tagLst>
</file>

<file path=ppt/tags/tag603.xml><?xml version="1.0" encoding="utf-8"?>
<p:tagLst xmlns:p="http://schemas.openxmlformats.org/presentationml/2006/main">
  <p:tag name="AS_UNIQUEID" val="1578"/>
</p:tagLst>
</file>

<file path=ppt/tags/tag604.xml><?xml version="1.0" encoding="utf-8"?>
<p:tagLst xmlns:p="http://schemas.openxmlformats.org/presentationml/2006/main">
  <p:tag name="AS_UNIQUEID" val="1579"/>
</p:tagLst>
</file>

<file path=ppt/tags/tag605.xml><?xml version="1.0" encoding="utf-8"?>
<p:tagLst xmlns:p="http://schemas.openxmlformats.org/presentationml/2006/main">
  <p:tag name="AS_UNIQUEID" val="4328"/>
</p:tagLst>
</file>

<file path=ppt/tags/tag606.xml><?xml version="1.0" encoding="utf-8"?>
<p:tagLst xmlns:p="http://schemas.openxmlformats.org/presentationml/2006/main">
  <p:tag name="AS_UNIQUEID" val="1581"/>
</p:tagLst>
</file>

<file path=ppt/tags/tag607.xml><?xml version="1.0" encoding="utf-8"?>
<p:tagLst xmlns:p="http://schemas.openxmlformats.org/presentationml/2006/main">
  <p:tag name="AS_UNIQUEID" val="1582"/>
</p:tagLst>
</file>

<file path=ppt/tags/tag608.xml><?xml version="1.0" encoding="utf-8"?>
<p:tagLst xmlns:p="http://schemas.openxmlformats.org/presentationml/2006/main">
  <p:tag name="AS_UNIQUEID" val="1583"/>
</p:tagLst>
</file>

<file path=ppt/tags/tag609.xml><?xml version="1.0" encoding="utf-8"?>
<p:tagLst xmlns:p="http://schemas.openxmlformats.org/presentationml/2006/main">
  <p:tag name="AS_UNIQUEID" val="1584"/>
</p:tagLst>
</file>

<file path=ppt/tags/tag61.xml><?xml version="1.0" encoding="utf-8"?>
<p:tagLst xmlns:p="http://schemas.openxmlformats.org/presentationml/2006/main">
  <p:tag name="AS_UNIQUEID" val="402"/>
</p:tagLst>
</file>

<file path=ppt/tags/tag610.xml><?xml version="1.0" encoding="utf-8"?>
<p:tagLst xmlns:p="http://schemas.openxmlformats.org/presentationml/2006/main">
  <p:tag name="AS_UNIQUEID" val="1585"/>
</p:tagLst>
</file>

<file path=ppt/tags/tag611.xml><?xml version="1.0" encoding="utf-8"?>
<p:tagLst xmlns:p="http://schemas.openxmlformats.org/presentationml/2006/main">
  <p:tag name="AS_UNIQUEID" val="1586"/>
</p:tagLst>
</file>

<file path=ppt/tags/tag612.xml><?xml version="1.0" encoding="utf-8"?>
<p:tagLst xmlns:p="http://schemas.openxmlformats.org/presentationml/2006/main">
  <p:tag name="AS_UNIQUEID" val="4329"/>
</p:tagLst>
</file>

<file path=ppt/tags/tag613.xml><?xml version="1.0" encoding="utf-8"?>
<p:tagLst xmlns:p="http://schemas.openxmlformats.org/presentationml/2006/main">
  <p:tag name="AS_UNIQUEID" val="1588"/>
</p:tagLst>
</file>

<file path=ppt/tags/tag614.xml><?xml version="1.0" encoding="utf-8"?>
<p:tagLst xmlns:p="http://schemas.openxmlformats.org/presentationml/2006/main">
  <p:tag name="AS_UNIQUEID" val="1589"/>
</p:tagLst>
</file>

<file path=ppt/tags/tag615.xml><?xml version="1.0" encoding="utf-8"?>
<p:tagLst xmlns:p="http://schemas.openxmlformats.org/presentationml/2006/main">
  <p:tag name="AS_UNIQUEID" val="1590"/>
</p:tagLst>
</file>

<file path=ppt/tags/tag616.xml><?xml version="1.0" encoding="utf-8"?>
<p:tagLst xmlns:p="http://schemas.openxmlformats.org/presentationml/2006/main">
  <p:tag name="AS_UNIQUEID" val="1591"/>
</p:tagLst>
</file>

<file path=ppt/tags/tag617.xml><?xml version="1.0" encoding="utf-8"?>
<p:tagLst xmlns:p="http://schemas.openxmlformats.org/presentationml/2006/main">
  <p:tag name="AS_UNIQUEID" val="1592"/>
</p:tagLst>
</file>

<file path=ppt/tags/tag618.xml><?xml version="1.0" encoding="utf-8"?>
<p:tagLst xmlns:p="http://schemas.openxmlformats.org/presentationml/2006/main">
  <p:tag name="AS_UNIQUEID" val="1593"/>
</p:tagLst>
</file>

<file path=ppt/tags/tag619.xml><?xml version="1.0" encoding="utf-8"?>
<p:tagLst xmlns:p="http://schemas.openxmlformats.org/presentationml/2006/main">
  <p:tag name="AS_UNIQUEID" val="1594"/>
</p:tagLst>
</file>

<file path=ppt/tags/tag62.xml><?xml version="1.0" encoding="utf-8"?>
<p:tagLst xmlns:p="http://schemas.openxmlformats.org/presentationml/2006/main">
  <p:tag name="AS_UNIQUEID" val="403"/>
</p:tagLst>
</file>

<file path=ppt/tags/tag620.xml><?xml version="1.0" encoding="utf-8"?>
<p:tagLst xmlns:p="http://schemas.openxmlformats.org/presentationml/2006/main">
  <p:tag name="AS_UNIQUEID" val="1595"/>
</p:tagLst>
</file>

<file path=ppt/tags/tag621.xml><?xml version="1.0" encoding="utf-8"?>
<p:tagLst xmlns:p="http://schemas.openxmlformats.org/presentationml/2006/main">
  <p:tag name="AS_UNIQUEID" val="1596"/>
</p:tagLst>
</file>

<file path=ppt/tags/tag622.xml><?xml version="1.0" encoding="utf-8"?>
<p:tagLst xmlns:p="http://schemas.openxmlformats.org/presentationml/2006/main">
  <p:tag name="AS_UNIQUEID" val="4330"/>
</p:tagLst>
</file>

<file path=ppt/tags/tag623.xml><?xml version="1.0" encoding="utf-8"?>
<p:tagLst xmlns:p="http://schemas.openxmlformats.org/presentationml/2006/main">
  <p:tag name="AS_UNIQUEID" val="1598"/>
</p:tagLst>
</file>

<file path=ppt/tags/tag624.xml><?xml version="1.0" encoding="utf-8"?>
<p:tagLst xmlns:p="http://schemas.openxmlformats.org/presentationml/2006/main">
  <p:tag name="AS_UNIQUEID" val="1599"/>
</p:tagLst>
</file>

<file path=ppt/tags/tag625.xml><?xml version="1.0" encoding="utf-8"?>
<p:tagLst xmlns:p="http://schemas.openxmlformats.org/presentationml/2006/main">
  <p:tag name="AS_UNIQUEID" val="1600"/>
</p:tagLst>
</file>

<file path=ppt/tags/tag626.xml><?xml version="1.0" encoding="utf-8"?>
<p:tagLst xmlns:p="http://schemas.openxmlformats.org/presentationml/2006/main">
  <p:tag name="AS_UNIQUEID" val="1601"/>
</p:tagLst>
</file>

<file path=ppt/tags/tag627.xml><?xml version="1.0" encoding="utf-8"?>
<p:tagLst xmlns:p="http://schemas.openxmlformats.org/presentationml/2006/main">
  <p:tag name="AS_UNIQUEID" val="4331"/>
</p:tagLst>
</file>

<file path=ppt/tags/tag628.xml><?xml version="1.0" encoding="utf-8"?>
<p:tagLst xmlns:p="http://schemas.openxmlformats.org/presentationml/2006/main">
  <p:tag name="AS_UNIQUEID" val="1603"/>
</p:tagLst>
</file>

<file path=ppt/tags/tag629.xml><?xml version="1.0" encoding="utf-8"?>
<p:tagLst xmlns:p="http://schemas.openxmlformats.org/presentationml/2006/main">
  <p:tag name="AS_UNIQUEID" val="1604"/>
</p:tagLst>
</file>

<file path=ppt/tags/tag63.xml><?xml version="1.0" encoding="utf-8"?>
<p:tagLst xmlns:p="http://schemas.openxmlformats.org/presentationml/2006/main">
  <p:tag name="AS_UNIQUEID" val="404"/>
</p:tagLst>
</file>

<file path=ppt/tags/tag630.xml><?xml version="1.0" encoding="utf-8"?>
<p:tagLst xmlns:p="http://schemas.openxmlformats.org/presentationml/2006/main">
  <p:tag name="AS_UNIQUEID" val="1605"/>
</p:tagLst>
</file>

<file path=ppt/tags/tag631.xml><?xml version="1.0" encoding="utf-8"?>
<p:tagLst xmlns:p="http://schemas.openxmlformats.org/presentationml/2006/main">
  <p:tag name="AS_UNIQUEID" val="4332"/>
</p:tagLst>
</file>

<file path=ppt/tags/tag632.xml><?xml version="1.0" encoding="utf-8"?>
<p:tagLst xmlns:p="http://schemas.openxmlformats.org/presentationml/2006/main">
  <p:tag name="AS_UNIQUEID" val="1607"/>
</p:tagLst>
</file>

<file path=ppt/tags/tag633.xml><?xml version="1.0" encoding="utf-8"?>
<p:tagLst xmlns:p="http://schemas.openxmlformats.org/presentationml/2006/main">
  <p:tag name="AS_UNIQUEID" val="1608"/>
</p:tagLst>
</file>

<file path=ppt/tags/tag634.xml><?xml version="1.0" encoding="utf-8"?>
<p:tagLst xmlns:p="http://schemas.openxmlformats.org/presentationml/2006/main">
  <p:tag name="AS_UNIQUEID" val="1609"/>
</p:tagLst>
</file>

<file path=ppt/tags/tag635.xml><?xml version="1.0" encoding="utf-8"?>
<p:tagLst xmlns:p="http://schemas.openxmlformats.org/presentationml/2006/main">
  <p:tag name="AS_UNIQUEID" val="1610"/>
</p:tagLst>
</file>

<file path=ppt/tags/tag636.xml><?xml version="1.0" encoding="utf-8"?>
<p:tagLst xmlns:p="http://schemas.openxmlformats.org/presentationml/2006/main">
  <p:tag name="AS_UNIQUEID" val="1611"/>
</p:tagLst>
</file>

<file path=ppt/tags/tag637.xml><?xml version="1.0" encoding="utf-8"?>
<p:tagLst xmlns:p="http://schemas.openxmlformats.org/presentationml/2006/main">
  <p:tag name="AS_UNIQUEID" val="1612"/>
</p:tagLst>
</file>

<file path=ppt/tags/tag638.xml><?xml version="1.0" encoding="utf-8"?>
<p:tagLst xmlns:p="http://schemas.openxmlformats.org/presentationml/2006/main">
  <p:tag name="AS_UNIQUEID" val="4333"/>
</p:tagLst>
</file>

<file path=ppt/tags/tag639.xml><?xml version="1.0" encoding="utf-8"?>
<p:tagLst xmlns:p="http://schemas.openxmlformats.org/presentationml/2006/main">
  <p:tag name="AS_UNIQUEID" val="1614"/>
</p:tagLst>
</file>

<file path=ppt/tags/tag64.xml><?xml version="1.0" encoding="utf-8"?>
<p:tagLst xmlns:p="http://schemas.openxmlformats.org/presentationml/2006/main">
  <p:tag name="AS_UNIQUEID" val="405"/>
</p:tagLst>
</file>

<file path=ppt/tags/tag640.xml><?xml version="1.0" encoding="utf-8"?>
<p:tagLst xmlns:p="http://schemas.openxmlformats.org/presentationml/2006/main">
  <p:tag name="AS_UNIQUEID" val="1615"/>
</p:tagLst>
</file>

<file path=ppt/tags/tag641.xml><?xml version="1.0" encoding="utf-8"?>
<p:tagLst xmlns:p="http://schemas.openxmlformats.org/presentationml/2006/main">
  <p:tag name="AS_UNIQUEID" val="1616"/>
</p:tagLst>
</file>

<file path=ppt/tags/tag642.xml><?xml version="1.0" encoding="utf-8"?>
<p:tagLst xmlns:p="http://schemas.openxmlformats.org/presentationml/2006/main">
  <p:tag name="AS_UNIQUEID" val="1617"/>
</p:tagLst>
</file>

<file path=ppt/tags/tag643.xml><?xml version="1.0" encoding="utf-8"?>
<p:tagLst xmlns:p="http://schemas.openxmlformats.org/presentationml/2006/main">
  <p:tag name="AS_UNIQUEID" val="1618"/>
</p:tagLst>
</file>

<file path=ppt/tags/tag644.xml><?xml version="1.0" encoding="utf-8"?>
<p:tagLst xmlns:p="http://schemas.openxmlformats.org/presentationml/2006/main">
  <p:tag name="AS_UNIQUEID" val="1619"/>
</p:tagLst>
</file>

<file path=ppt/tags/tag645.xml><?xml version="1.0" encoding="utf-8"?>
<p:tagLst xmlns:p="http://schemas.openxmlformats.org/presentationml/2006/main">
  <p:tag name="AS_UNIQUEID" val="4334"/>
</p:tagLst>
</file>

<file path=ppt/tags/tag646.xml><?xml version="1.0" encoding="utf-8"?>
<p:tagLst xmlns:p="http://schemas.openxmlformats.org/presentationml/2006/main">
  <p:tag name="AS_UNIQUEID" val="1621"/>
</p:tagLst>
</file>

<file path=ppt/tags/tag647.xml><?xml version="1.0" encoding="utf-8"?>
<p:tagLst xmlns:p="http://schemas.openxmlformats.org/presentationml/2006/main">
  <p:tag name="AS_UNIQUEID" val="1622"/>
</p:tagLst>
</file>

<file path=ppt/tags/tag648.xml><?xml version="1.0" encoding="utf-8"?>
<p:tagLst xmlns:p="http://schemas.openxmlformats.org/presentationml/2006/main">
  <p:tag name="AS_UNIQUEID" val="1623"/>
</p:tagLst>
</file>

<file path=ppt/tags/tag649.xml><?xml version="1.0" encoding="utf-8"?>
<p:tagLst xmlns:p="http://schemas.openxmlformats.org/presentationml/2006/main">
  <p:tag name="AS_UNIQUEID" val="1624"/>
</p:tagLst>
</file>

<file path=ppt/tags/tag65.xml><?xml version="1.0" encoding="utf-8"?>
<p:tagLst xmlns:p="http://schemas.openxmlformats.org/presentationml/2006/main">
  <p:tag name="AS_UNIQUEID" val="4236"/>
</p:tagLst>
</file>

<file path=ppt/tags/tag650.xml><?xml version="1.0" encoding="utf-8"?>
<p:tagLst xmlns:p="http://schemas.openxmlformats.org/presentationml/2006/main">
  <p:tag name="AS_UNIQUEID" val="1625"/>
</p:tagLst>
</file>

<file path=ppt/tags/tag651.xml><?xml version="1.0" encoding="utf-8"?>
<p:tagLst xmlns:p="http://schemas.openxmlformats.org/presentationml/2006/main">
  <p:tag name="AS_UNIQUEID" val="4335"/>
</p:tagLst>
</file>

<file path=ppt/tags/tag652.xml><?xml version="1.0" encoding="utf-8"?>
<p:tagLst xmlns:p="http://schemas.openxmlformats.org/presentationml/2006/main">
  <p:tag name="AS_UNIQUEID" val="1627"/>
</p:tagLst>
</file>

<file path=ppt/tags/tag653.xml><?xml version="1.0" encoding="utf-8"?>
<p:tagLst xmlns:p="http://schemas.openxmlformats.org/presentationml/2006/main">
  <p:tag name="AS_UNIQUEID" val="1628"/>
</p:tagLst>
</file>

<file path=ppt/tags/tag654.xml><?xml version="1.0" encoding="utf-8"?>
<p:tagLst xmlns:p="http://schemas.openxmlformats.org/presentationml/2006/main">
  <p:tag name="AS_UNIQUEID" val="1629"/>
</p:tagLst>
</file>

<file path=ppt/tags/tag655.xml><?xml version="1.0" encoding="utf-8"?>
<p:tagLst xmlns:p="http://schemas.openxmlformats.org/presentationml/2006/main">
  <p:tag name="AS_UNIQUEID" val="1630"/>
</p:tagLst>
</file>

<file path=ppt/tags/tag656.xml><?xml version="1.0" encoding="utf-8"?>
<p:tagLst xmlns:p="http://schemas.openxmlformats.org/presentationml/2006/main">
  <p:tag name="AS_UNIQUEID" val="1631"/>
</p:tagLst>
</file>

<file path=ppt/tags/tag657.xml><?xml version="1.0" encoding="utf-8"?>
<p:tagLst xmlns:p="http://schemas.openxmlformats.org/presentationml/2006/main">
  <p:tag name="AS_UNIQUEID" val="4336"/>
</p:tagLst>
</file>

<file path=ppt/tags/tag658.xml><?xml version="1.0" encoding="utf-8"?>
<p:tagLst xmlns:p="http://schemas.openxmlformats.org/presentationml/2006/main">
  <p:tag name="AS_UNIQUEID" val="1633"/>
</p:tagLst>
</file>

<file path=ppt/tags/tag659.xml><?xml version="1.0" encoding="utf-8"?>
<p:tagLst xmlns:p="http://schemas.openxmlformats.org/presentationml/2006/main">
  <p:tag name="AS_UNIQUEID" val="1634"/>
</p:tagLst>
</file>

<file path=ppt/tags/tag66.xml><?xml version="1.0" encoding="utf-8"?>
<p:tagLst xmlns:p="http://schemas.openxmlformats.org/presentationml/2006/main">
  <p:tag name="AS_UNIQUEID" val="407"/>
</p:tagLst>
</file>

<file path=ppt/tags/tag660.xml><?xml version="1.0" encoding="utf-8"?>
<p:tagLst xmlns:p="http://schemas.openxmlformats.org/presentationml/2006/main">
  <p:tag name="AS_UNIQUEID" val="1635"/>
</p:tagLst>
</file>

<file path=ppt/tags/tag661.xml><?xml version="1.0" encoding="utf-8"?>
<p:tagLst xmlns:p="http://schemas.openxmlformats.org/presentationml/2006/main">
  <p:tag name="AS_UNIQUEID" val="1636"/>
</p:tagLst>
</file>

<file path=ppt/tags/tag662.xml><?xml version="1.0" encoding="utf-8"?>
<p:tagLst xmlns:p="http://schemas.openxmlformats.org/presentationml/2006/main">
  <p:tag name="AS_UNIQUEID" val="1637"/>
</p:tagLst>
</file>

<file path=ppt/tags/tag663.xml><?xml version="1.0" encoding="utf-8"?>
<p:tagLst xmlns:p="http://schemas.openxmlformats.org/presentationml/2006/main">
  <p:tag name="AS_UNIQUEID" val="1638"/>
</p:tagLst>
</file>

<file path=ppt/tags/tag664.xml><?xml version="1.0" encoding="utf-8"?>
<p:tagLst xmlns:p="http://schemas.openxmlformats.org/presentationml/2006/main">
  <p:tag name="AS_UNIQUEID" val="4337"/>
</p:tagLst>
</file>

<file path=ppt/tags/tag665.xml><?xml version="1.0" encoding="utf-8"?>
<p:tagLst xmlns:p="http://schemas.openxmlformats.org/presentationml/2006/main">
  <p:tag name="AS_UNIQUEID" val="4338"/>
</p:tagLst>
</file>

<file path=ppt/tags/tag666.xml><?xml version="1.0" encoding="utf-8"?>
<p:tagLst xmlns:p="http://schemas.openxmlformats.org/presentationml/2006/main">
  <p:tag name="AS_UNIQUEID" val="439"/>
</p:tagLst>
</file>

<file path=ppt/tags/tag667.xml><?xml version="1.0" encoding="utf-8"?>
<p:tagLst xmlns:p="http://schemas.openxmlformats.org/presentationml/2006/main">
  <p:tag name="AS_UNIQUEID" val="440"/>
</p:tagLst>
</file>

<file path=ppt/tags/tag668.xml><?xml version="1.0" encoding="utf-8"?>
<p:tagLst xmlns:p="http://schemas.openxmlformats.org/presentationml/2006/main">
  <p:tag name="AS_UNIQUEID" val="441"/>
</p:tagLst>
</file>

<file path=ppt/tags/tag669.xml><?xml version="1.0" encoding="utf-8"?>
<p:tagLst xmlns:p="http://schemas.openxmlformats.org/presentationml/2006/main">
  <p:tag name="AS_UNIQUEID" val="442"/>
</p:tagLst>
</file>

<file path=ppt/tags/tag67.xml><?xml version="1.0" encoding="utf-8"?>
<p:tagLst xmlns:p="http://schemas.openxmlformats.org/presentationml/2006/main">
  <p:tag name="AS_UNIQUEID" val="408"/>
</p:tagLst>
</file>

<file path=ppt/tags/tag670.xml><?xml version="1.0" encoding="utf-8"?>
<p:tagLst xmlns:p="http://schemas.openxmlformats.org/presentationml/2006/main">
  <p:tag name="AS_UNIQUEID" val="443"/>
</p:tagLst>
</file>

<file path=ppt/tags/tag671.xml><?xml version="1.0" encoding="utf-8"?>
<p:tagLst xmlns:p="http://schemas.openxmlformats.org/presentationml/2006/main">
  <p:tag name="AS_UNIQUEID" val="444"/>
</p:tagLst>
</file>

<file path=ppt/tags/tag672.xml><?xml version="1.0" encoding="utf-8"?>
<p:tagLst xmlns:p="http://schemas.openxmlformats.org/presentationml/2006/main">
  <p:tag name="AS_UNIQUEID" val="4339"/>
</p:tagLst>
</file>

<file path=ppt/tags/tag673.xml><?xml version="1.0" encoding="utf-8"?>
<p:tagLst xmlns:p="http://schemas.openxmlformats.org/presentationml/2006/main">
  <p:tag name="AS_UNIQUEID" val="450"/>
</p:tagLst>
</file>

<file path=ppt/tags/tag674.xml><?xml version="1.0" encoding="utf-8"?>
<p:tagLst xmlns:p="http://schemas.openxmlformats.org/presentationml/2006/main">
  <p:tag name="AS_UNIQUEID" val="451"/>
</p:tagLst>
</file>

<file path=ppt/tags/tag675.xml><?xml version="1.0" encoding="utf-8"?>
<p:tagLst xmlns:p="http://schemas.openxmlformats.org/presentationml/2006/main">
  <p:tag name="AS_UNIQUEID" val="452"/>
</p:tagLst>
</file>

<file path=ppt/tags/tag676.xml><?xml version="1.0" encoding="utf-8"?>
<p:tagLst xmlns:p="http://schemas.openxmlformats.org/presentationml/2006/main">
  <p:tag name="AS_UNIQUEID" val="4340"/>
</p:tagLst>
</file>

<file path=ppt/tags/tag677.xml><?xml version="1.0" encoding="utf-8"?>
<p:tagLst xmlns:p="http://schemas.openxmlformats.org/presentationml/2006/main">
  <p:tag name="AS_UNIQUEID" val="254"/>
</p:tagLst>
</file>

<file path=ppt/tags/tag678.xml><?xml version="1.0" encoding="utf-8"?>
<p:tagLst xmlns:p="http://schemas.openxmlformats.org/presentationml/2006/main">
  <p:tag name="AS_UNIQUEID" val="4341"/>
</p:tagLst>
</file>

<file path=ppt/tags/tag679.xml><?xml version="1.0" encoding="utf-8"?>
<p:tagLst xmlns:p="http://schemas.openxmlformats.org/presentationml/2006/main">
  <p:tag name="AS_UNIQUEID" val="157"/>
</p:tagLst>
</file>

<file path=ppt/tags/tag68.xml><?xml version="1.0" encoding="utf-8"?>
<p:tagLst xmlns:p="http://schemas.openxmlformats.org/presentationml/2006/main">
  <p:tag name="AS_UNIQUEID" val="409"/>
</p:tagLst>
</file>

<file path=ppt/tags/tag680.xml><?xml version="1.0" encoding="utf-8"?>
<p:tagLst xmlns:p="http://schemas.openxmlformats.org/presentationml/2006/main">
  <p:tag name="AS_UNIQUEID" val="158"/>
</p:tagLst>
</file>

<file path=ppt/tags/tag681.xml><?xml version="1.0" encoding="utf-8"?>
<p:tagLst xmlns:p="http://schemas.openxmlformats.org/presentationml/2006/main">
  <p:tag name="AS_UNIQUEID" val="4342"/>
</p:tagLst>
</file>

<file path=ppt/tags/tag682.xml><?xml version="1.0" encoding="utf-8"?>
<p:tagLst xmlns:p="http://schemas.openxmlformats.org/presentationml/2006/main">
  <p:tag name="AS_UNIQUEID" val="160"/>
</p:tagLst>
</file>

<file path=ppt/tags/tag683.xml><?xml version="1.0" encoding="utf-8"?>
<p:tagLst xmlns:p="http://schemas.openxmlformats.org/presentationml/2006/main">
  <p:tag name="AS_UNIQUEID" val="161"/>
</p:tagLst>
</file>

<file path=ppt/tags/tag684.xml><?xml version="1.0" encoding="utf-8"?>
<p:tagLst xmlns:p="http://schemas.openxmlformats.org/presentationml/2006/main">
  <p:tag name="AS_UNIQUEID" val="162"/>
</p:tagLst>
</file>

<file path=ppt/tags/tag685.xml><?xml version="1.0" encoding="utf-8"?>
<p:tagLst xmlns:p="http://schemas.openxmlformats.org/presentationml/2006/main">
  <p:tag name="AS_UNIQUEID" val="163"/>
</p:tagLst>
</file>

<file path=ppt/tags/tag686.xml><?xml version="1.0" encoding="utf-8"?>
<p:tagLst xmlns:p="http://schemas.openxmlformats.org/presentationml/2006/main">
  <p:tag name="AS_UNIQUEID" val="164"/>
</p:tagLst>
</file>

<file path=ppt/tags/tag687.xml><?xml version="1.0" encoding="utf-8"?>
<p:tagLst xmlns:p="http://schemas.openxmlformats.org/presentationml/2006/main">
  <p:tag name="AS_UNIQUEID" val="165"/>
</p:tagLst>
</file>

<file path=ppt/tags/tag688.xml><?xml version="1.0" encoding="utf-8"?>
<p:tagLst xmlns:p="http://schemas.openxmlformats.org/presentationml/2006/main">
  <p:tag name="AS_UNIQUEID" val="4343"/>
</p:tagLst>
</file>

<file path=ppt/tags/tag689.xml><?xml version="1.0" encoding="utf-8"?>
<p:tagLst xmlns:p="http://schemas.openxmlformats.org/presentationml/2006/main">
  <p:tag name="AS_UNIQUEID" val="1729"/>
</p:tagLst>
</file>

<file path=ppt/tags/tag69.xml><?xml version="1.0" encoding="utf-8"?>
<p:tagLst xmlns:p="http://schemas.openxmlformats.org/presentationml/2006/main">
  <p:tag name="AS_UNIQUEID" val="410"/>
</p:tagLst>
</file>

<file path=ppt/tags/tag690.xml><?xml version="1.0" encoding="utf-8"?>
<p:tagLst xmlns:p="http://schemas.openxmlformats.org/presentationml/2006/main">
  <p:tag name="AS_UNIQUEID" val="1730"/>
</p:tagLst>
</file>

<file path=ppt/tags/tag691.xml><?xml version="1.0" encoding="utf-8"?>
<p:tagLst xmlns:p="http://schemas.openxmlformats.org/presentationml/2006/main">
  <p:tag name="AS_UNIQUEID" val="1732"/>
</p:tagLst>
</file>

<file path=ppt/tags/tag692.xml><?xml version="1.0" encoding="utf-8"?>
<p:tagLst xmlns:p="http://schemas.openxmlformats.org/presentationml/2006/main">
  <p:tag name="AS_UNIQUEID" val="4344"/>
</p:tagLst>
</file>

<file path=ppt/tags/tag693.xml><?xml version="1.0" encoding="utf-8"?>
<p:tagLst xmlns:p="http://schemas.openxmlformats.org/presentationml/2006/main">
  <p:tag name="AS_UNIQUEID" val="258"/>
</p:tagLst>
</file>

<file path=ppt/tags/tag694.xml><?xml version="1.0" encoding="utf-8"?>
<p:tagLst xmlns:p="http://schemas.openxmlformats.org/presentationml/2006/main">
  <p:tag name="AS_UNIQUEID" val="259"/>
</p:tagLst>
</file>

<file path=ppt/tags/tag695.xml><?xml version="1.0" encoding="utf-8"?>
<p:tagLst xmlns:p="http://schemas.openxmlformats.org/presentationml/2006/main">
  <p:tag name="AS_UNIQUEID" val="4345"/>
</p:tagLst>
</file>

<file path=ppt/tags/tag696.xml><?xml version="1.0" encoding="utf-8"?>
<p:tagLst xmlns:p="http://schemas.openxmlformats.org/presentationml/2006/main">
  <p:tag name="AS_UNIQUEID" val="261"/>
</p:tagLst>
</file>

<file path=ppt/tags/tag697.xml><?xml version="1.0" encoding="utf-8"?>
<p:tagLst xmlns:p="http://schemas.openxmlformats.org/presentationml/2006/main">
  <p:tag name="AS_UNIQUEID" val="262"/>
</p:tagLst>
</file>

<file path=ppt/tags/tag698.xml><?xml version="1.0" encoding="utf-8"?>
<p:tagLst xmlns:p="http://schemas.openxmlformats.org/presentationml/2006/main">
  <p:tag name="AS_UNIQUEID" val="263"/>
</p:tagLst>
</file>

<file path=ppt/tags/tag699.xml><?xml version="1.0" encoding="utf-8"?>
<p:tagLst xmlns:p="http://schemas.openxmlformats.org/presentationml/2006/main">
  <p:tag name="AS_UNIQUEID" val="264"/>
</p:tagLst>
</file>

<file path=ppt/tags/tag7.xml><?xml version="1.0" encoding="utf-8"?>
<p:tagLst xmlns:p="http://schemas.openxmlformats.org/presentationml/2006/main">
  <p:tag name="AS_UNIQUEID" val="4227"/>
</p:tagLst>
</file>

<file path=ppt/tags/tag70.xml><?xml version="1.0" encoding="utf-8"?>
<p:tagLst xmlns:p="http://schemas.openxmlformats.org/presentationml/2006/main">
  <p:tag name="AS_UNIQUEID" val="411"/>
</p:tagLst>
</file>

<file path=ppt/tags/tag700.xml><?xml version="1.0" encoding="utf-8"?>
<p:tagLst xmlns:p="http://schemas.openxmlformats.org/presentationml/2006/main">
  <p:tag name="AS_UNIQUEID" val="265"/>
</p:tagLst>
</file>

<file path=ppt/tags/tag701.xml><?xml version="1.0" encoding="utf-8"?>
<p:tagLst xmlns:p="http://schemas.openxmlformats.org/presentationml/2006/main">
  <p:tag name="AS_UNIQUEID" val="266"/>
</p:tagLst>
</file>

<file path=ppt/tags/tag702.xml><?xml version="1.0" encoding="utf-8"?>
<p:tagLst xmlns:p="http://schemas.openxmlformats.org/presentationml/2006/main">
  <p:tag name="AS_UNIQUEID" val="4346"/>
</p:tagLst>
</file>

<file path=ppt/tags/tag703.xml><?xml version="1.0" encoding="utf-8"?>
<p:tagLst xmlns:p="http://schemas.openxmlformats.org/presentationml/2006/main">
  <p:tag name="AS_UNIQUEID" val="268"/>
</p:tagLst>
</file>

<file path=ppt/tags/tag704.xml><?xml version="1.0" encoding="utf-8"?>
<p:tagLst xmlns:p="http://schemas.openxmlformats.org/presentationml/2006/main">
  <p:tag name="AS_UNIQUEID" val="269"/>
</p:tagLst>
</file>

<file path=ppt/tags/tag705.xml><?xml version="1.0" encoding="utf-8"?>
<p:tagLst xmlns:p="http://schemas.openxmlformats.org/presentationml/2006/main">
  <p:tag name="AS_UNIQUEID" val="270"/>
</p:tagLst>
</file>

<file path=ppt/tags/tag706.xml><?xml version="1.0" encoding="utf-8"?>
<p:tagLst xmlns:p="http://schemas.openxmlformats.org/presentationml/2006/main">
  <p:tag name="AS_UNIQUEID" val="271"/>
</p:tagLst>
</file>

<file path=ppt/tags/tag707.xml><?xml version="1.0" encoding="utf-8"?>
<p:tagLst xmlns:p="http://schemas.openxmlformats.org/presentationml/2006/main">
  <p:tag name="AS_UNIQUEID" val="272"/>
</p:tagLst>
</file>

<file path=ppt/tags/tag708.xml><?xml version="1.0" encoding="utf-8"?>
<p:tagLst xmlns:p="http://schemas.openxmlformats.org/presentationml/2006/main">
  <p:tag name="AS_UNIQUEID" val="4347"/>
</p:tagLst>
</file>

<file path=ppt/tags/tag709.xml><?xml version="1.0" encoding="utf-8"?>
<p:tagLst xmlns:p="http://schemas.openxmlformats.org/presentationml/2006/main">
  <p:tag name="AS_UNIQUEID" val="274"/>
</p:tagLst>
</file>

<file path=ppt/tags/tag71.xml><?xml version="1.0" encoding="utf-8"?>
<p:tagLst xmlns:p="http://schemas.openxmlformats.org/presentationml/2006/main">
  <p:tag name="AS_UNIQUEID" val="4237"/>
</p:tagLst>
</file>

<file path=ppt/tags/tag710.xml><?xml version="1.0" encoding="utf-8"?>
<p:tagLst xmlns:p="http://schemas.openxmlformats.org/presentationml/2006/main">
  <p:tag name="AS_UNIQUEID" val="275"/>
</p:tagLst>
</file>

<file path=ppt/tags/tag711.xml><?xml version="1.0" encoding="utf-8"?>
<p:tagLst xmlns:p="http://schemas.openxmlformats.org/presentationml/2006/main">
  <p:tag name="AS_UNIQUEID" val="4348"/>
</p:tagLst>
</file>

<file path=ppt/tags/tag712.xml><?xml version="1.0" encoding="utf-8"?>
<p:tagLst xmlns:p="http://schemas.openxmlformats.org/presentationml/2006/main">
  <p:tag name="AS_UNIQUEID" val="117"/>
</p:tagLst>
</file>

<file path=ppt/tags/tag713.xml><?xml version="1.0" encoding="utf-8"?>
<p:tagLst xmlns:p="http://schemas.openxmlformats.org/presentationml/2006/main">
  <p:tag name="AS_UNIQUEID" val="118"/>
</p:tagLst>
</file>

<file path=ppt/tags/tag714.xml><?xml version="1.0" encoding="utf-8"?>
<p:tagLst xmlns:p="http://schemas.openxmlformats.org/presentationml/2006/main">
  <p:tag name="AS_UNIQUEID" val="119"/>
</p:tagLst>
</file>

<file path=ppt/tags/tag715.xml><?xml version="1.0" encoding="utf-8"?>
<p:tagLst xmlns:p="http://schemas.openxmlformats.org/presentationml/2006/main">
  <p:tag name="AS_UNIQUEID" val="120"/>
</p:tagLst>
</file>

<file path=ppt/tags/tag716.xml><?xml version="1.0" encoding="utf-8"?>
<p:tagLst xmlns:p="http://schemas.openxmlformats.org/presentationml/2006/main">
  <p:tag name="AS_UNIQUEID" val="4349"/>
</p:tagLst>
</file>

<file path=ppt/tags/tag717.xml><?xml version="1.0" encoding="utf-8"?>
<p:tagLst xmlns:p="http://schemas.openxmlformats.org/presentationml/2006/main">
  <p:tag name="AS_UNIQUEID" val="454"/>
</p:tagLst>
</file>

<file path=ppt/tags/tag718.xml><?xml version="1.0" encoding="utf-8"?>
<p:tagLst xmlns:p="http://schemas.openxmlformats.org/presentationml/2006/main">
  <p:tag name="AS_UNIQUEID" val="455"/>
</p:tagLst>
</file>

<file path=ppt/tags/tag719.xml><?xml version="1.0" encoding="utf-8"?>
<p:tagLst xmlns:p="http://schemas.openxmlformats.org/presentationml/2006/main">
  <p:tag name="AS_UNIQUEID" val="4350"/>
</p:tagLst>
</file>

<file path=ppt/tags/tag72.xml><?xml version="1.0" encoding="utf-8"?>
<p:tagLst xmlns:p="http://schemas.openxmlformats.org/presentationml/2006/main">
  <p:tag name="AS_UNIQUEID" val="122"/>
</p:tagLst>
</file>

<file path=ppt/tags/tag720.xml><?xml version="1.0" encoding="utf-8"?>
<p:tagLst xmlns:p="http://schemas.openxmlformats.org/presentationml/2006/main">
  <p:tag name="AS_UNIQUEID" val="457"/>
</p:tagLst>
</file>

<file path=ppt/tags/tag721.xml><?xml version="1.0" encoding="utf-8"?>
<p:tagLst xmlns:p="http://schemas.openxmlformats.org/presentationml/2006/main">
  <p:tag name="AS_UNIQUEID" val="458"/>
</p:tagLst>
</file>

<file path=ppt/tags/tag722.xml><?xml version="1.0" encoding="utf-8"?>
<p:tagLst xmlns:p="http://schemas.openxmlformats.org/presentationml/2006/main">
  <p:tag name="AS_UNIQUEID" val="4351"/>
</p:tagLst>
</file>

<file path=ppt/tags/tag723.xml><?xml version="1.0" encoding="utf-8"?>
<p:tagLst xmlns:p="http://schemas.openxmlformats.org/presentationml/2006/main">
  <p:tag name="AS_UNIQUEID" val="278"/>
</p:tagLst>
</file>

<file path=ppt/tags/tag724.xml><?xml version="1.0" encoding="utf-8"?>
<p:tagLst xmlns:p="http://schemas.openxmlformats.org/presentationml/2006/main">
  <p:tag name="AS_UNIQUEID" val="4352"/>
</p:tagLst>
</file>

<file path=ppt/tags/tag725.xml><?xml version="1.0" encoding="utf-8"?>
<p:tagLst xmlns:p="http://schemas.openxmlformats.org/presentationml/2006/main">
  <p:tag name="AS_UNIQUEID" val="568"/>
  <p:tag name="KSO_WM_BEAUTIFY_FLAG" val=""/>
</p:tagLst>
</file>

<file path=ppt/tags/tag726.xml><?xml version="1.0" encoding="utf-8"?>
<p:tagLst xmlns:p="http://schemas.openxmlformats.org/presentationml/2006/main">
  <p:tag name="AS_UNIQUEID" val="2547"/>
</p:tagLst>
</file>

<file path=ppt/tags/tag727.xml><?xml version="1.0" encoding="utf-8"?>
<p:tagLst xmlns:p="http://schemas.openxmlformats.org/presentationml/2006/main">
  <p:tag name="AS_UNIQUEID" val="2548"/>
  <p:tag name="KSO_WM_BEAUTIFY_FLAG" val=""/>
</p:tagLst>
</file>

<file path=ppt/tags/tag728.xml><?xml version="1.0" encoding="utf-8"?>
<p:tagLst xmlns:p="http://schemas.openxmlformats.org/presentationml/2006/main">
  <p:tag name="AS_UNIQUEID" val="2549"/>
  <p:tag name="KSO_WM_BEAUTIFY_FLAG" val=""/>
</p:tagLst>
</file>

<file path=ppt/tags/tag72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3.xml><?xml version="1.0" encoding="utf-8"?>
<p:tagLst xmlns:p="http://schemas.openxmlformats.org/presentationml/2006/main">
  <p:tag name="AS_UNIQUEID" val="123"/>
</p:tagLst>
</file>

<file path=ppt/tags/tag730.xml><?xml version="1.0" encoding="utf-8"?>
<p:tagLst xmlns:p="http://schemas.openxmlformats.org/presentationml/2006/main">
  <p:tag name="AS_UNIQUEID" val="4353"/>
</p:tagLst>
</file>

<file path=ppt/tags/tag731.xml><?xml version="1.0" encoding="utf-8"?>
<p:tagLst xmlns:p="http://schemas.openxmlformats.org/presentationml/2006/main">
  <p:tag name="AS_UNIQUEID" val="4198"/>
</p:tagLst>
</file>

<file path=ppt/tags/tag732.xml><?xml version="1.0" encoding="utf-8"?>
<p:tagLst xmlns:p="http://schemas.openxmlformats.org/presentationml/2006/main">
  <p:tag name="AS_UNIQUEID" val="4199"/>
</p:tagLst>
</file>

<file path=ppt/tags/tag733.xml><?xml version="1.0" encoding="utf-8"?>
<p:tagLst xmlns:p="http://schemas.openxmlformats.org/presentationml/2006/main">
  <p:tag name="AS_UNIQUEID" val="4200"/>
</p:tagLst>
</file>

<file path=ppt/tags/tag734.xml><?xml version="1.0" encoding="utf-8"?>
<p:tagLst xmlns:p="http://schemas.openxmlformats.org/presentationml/2006/main">
  <p:tag name="AS_UNIQUEID" val="4201"/>
</p:tagLst>
</file>

<file path=ppt/tags/tag735.xml><?xml version="1.0" encoding="utf-8"?>
<p:tagLst xmlns:p="http://schemas.openxmlformats.org/presentationml/2006/main">
  <p:tag name="AS_UNIQUEID" val="4202"/>
</p:tagLst>
</file>

<file path=ppt/tags/tag736.xml><?xml version="1.0" encoding="utf-8"?>
<p:tagLst xmlns:p="http://schemas.openxmlformats.org/presentationml/2006/main">
  <p:tag name="AS_UNIQUEID" val="4203"/>
</p:tagLst>
</file>

<file path=ppt/tags/tag737.xml><?xml version="1.0" encoding="utf-8"?>
<p:tagLst xmlns:p="http://schemas.openxmlformats.org/presentationml/2006/main">
  <p:tag name="AS_UNIQUEID" val="4204"/>
</p:tagLst>
</file>

<file path=ppt/tags/tag738.xml><?xml version="1.0" encoding="utf-8"?>
<p:tagLst xmlns:p="http://schemas.openxmlformats.org/presentationml/2006/main">
  <p:tag name="AS_UNIQUEID" val="4205"/>
</p:tagLst>
</file>

<file path=ppt/tags/tag739.xml><?xml version="1.0" encoding="utf-8"?>
<p:tagLst xmlns:p="http://schemas.openxmlformats.org/presentationml/2006/main">
  <p:tag name="AS_UNIQUEID" val="4206"/>
</p:tagLst>
</file>

<file path=ppt/tags/tag74.xml><?xml version="1.0" encoding="utf-8"?>
<p:tagLst xmlns:p="http://schemas.openxmlformats.org/presentationml/2006/main">
  <p:tag name="AS_UNIQUEID" val="124"/>
</p:tagLst>
</file>

<file path=ppt/tags/tag740.xml><?xml version="1.0" encoding="utf-8"?>
<p:tagLst xmlns:p="http://schemas.openxmlformats.org/presentationml/2006/main">
  <p:tag name="AS_UNIQUEID" val="4207"/>
</p:tagLst>
</file>

<file path=ppt/tags/tag741.xml><?xml version="1.0" encoding="utf-8"?>
<p:tagLst xmlns:p="http://schemas.openxmlformats.org/presentationml/2006/main">
  <p:tag name="AS_UNIQUEID" val="4208"/>
</p:tagLst>
</file>

<file path=ppt/tags/tag742.xml><?xml version="1.0" encoding="utf-8"?>
<p:tagLst xmlns:p="http://schemas.openxmlformats.org/presentationml/2006/main">
  <p:tag name="AS_UNIQUEID" val="4209"/>
</p:tagLst>
</file>

<file path=ppt/tags/tag743.xml><?xml version="1.0" encoding="utf-8"?>
<p:tagLst xmlns:p="http://schemas.openxmlformats.org/presentationml/2006/main">
  <p:tag name="AS_UNIQUEID" val="4210"/>
</p:tagLst>
</file>

<file path=ppt/tags/tag744.xml><?xml version="1.0" encoding="utf-8"?>
<p:tagLst xmlns:p="http://schemas.openxmlformats.org/presentationml/2006/main">
  <p:tag name="AS_UNIQUEID" val="4211"/>
</p:tagLst>
</file>

<file path=ppt/tags/tag745.xml><?xml version="1.0" encoding="utf-8"?>
<p:tagLst xmlns:p="http://schemas.openxmlformats.org/presentationml/2006/main">
  <p:tag name="AS_UNIQUEID" val="4212"/>
</p:tagLst>
</file>

<file path=ppt/tags/tag746.xml><?xml version="1.0" encoding="utf-8"?>
<p:tagLst xmlns:p="http://schemas.openxmlformats.org/presentationml/2006/main">
  <p:tag name="AS_UNIQUEID" val="4213"/>
</p:tagLst>
</file>

<file path=ppt/tags/tag747.xml><?xml version="1.0" encoding="utf-8"?>
<p:tagLst xmlns:p="http://schemas.openxmlformats.org/presentationml/2006/main">
  <p:tag name="AS_UNIQUEID" val="4214"/>
</p:tagLst>
</file>

<file path=ppt/tags/tag748.xml><?xml version="1.0" encoding="utf-8"?>
<p:tagLst xmlns:p="http://schemas.openxmlformats.org/presentationml/2006/main">
  <p:tag name="AS_UNIQUEID" val="4215"/>
</p:tagLst>
</file>

<file path=ppt/tags/tag749.xml><?xml version="1.0" encoding="utf-8"?>
<p:tagLst xmlns:p="http://schemas.openxmlformats.org/presentationml/2006/main">
  <p:tag name="AS_UNIQUEID" val="4216"/>
</p:tagLst>
</file>

<file path=ppt/tags/tag75.xml><?xml version="1.0" encoding="utf-8"?>
<p:tagLst xmlns:p="http://schemas.openxmlformats.org/presentationml/2006/main">
  <p:tag name="AS_UNIQUEID" val="4238"/>
</p:tagLst>
</file>

<file path=ppt/tags/tag750.xml><?xml version="1.0" encoding="utf-8"?>
<p:tagLst xmlns:p="http://schemas.openxmlformats.org/presentationml/2006/main">
  <p:tag name="AS_UNIQUEID" val="4217"/>
</p:tagLst>
</file>

<file path=ppt/tags/tag751.xml><?xml version="1.0" encoding="utf-8"?>
<p:tagLst xmlns:p="http://schemas.openxmlformats.org/presentationml/2006/main">
  <p:tag name="AS_UNIQUEID" val="4218"/>
</p:tagLst>
</file>

<file path=ppt/tags/tag752.xml><?xml version="1.0" encoding="utf-8"?>
<p:tagLst xmlns:p="http://schemas.openxmlformats.org/presentationml/2006/main">
  <p:tag name="AS_UNIQUEID" val="4219"/>
</p:tagLst>
</file>

<file path=ppt/tags/tag753.xml><?xml version="1.0" encoding="utf-8"?>
<p:tagLst xmlns:p="http://schemas.openxmlformats.org/presentationml/2006/main">
  <p:tag name="AS_UNIQUEID" val="4220"/>
</p:tagLst>
</file>

<file path=ppt/tags/tag754.xml><?xml version="1.0" encoding="utf-8"?>
<p:tagLst xmlns:p="http://schemas.openxmlformats.org/presentationml/2006/main">
  <p:tag name="AS_UNIQUEID" val="4221"/>
</p:tagLst>
</file>

<file path=ppt/tags/tag755.xml><?xml version="1.0" encoding="utf-8"?>
<p:tagLst xmlns:p="http://schemas.openxmlformats.org/presentationml/2006/main">
  <p:tag name="AS_UNIQUEID" val="4222"/>
</p:tagLst>
</file>

<file path=ppt/tags/tag756.xml><?xml version="1.0" encoding="utf-8"?>
<p:tagLst xmlns:p="http://schemas.openxmlformats.org/presentationml/2006/main">
  <p:tag name="AS_UNIQUEID" val="4223"/>
</p:tagLst>
</file>

<file path=ppt/tags/tag757.xml><?xml version="1.0" encoding="utf-8"?>
<p:tagLst xmlns:p="http://schemas.openxmlformats.org/presentationml/2006/main">
  <p:tag name="AS_UNIQUEID" val="4224"/>
</p:tagLst>
</file>

<file path=ppt/tags/tag758.xml><?xml version="1.0" encoding="utf-8"?>
<p:tagLst xmlns:p="http://schemas.openxmlformats.org/presentationml/2006/main">
  <p:tag name="AS_UNIQUEID" val="4225"/>
</p:tagLst>
</file>

<file path=ppt/tags/tag759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6.xml><?xml version="1.0" encoding="utf-8"?>
<p:tagLst xmlns:p="http://schemas.openxmlformats.org/presentationml/2006/main">
  <p:tag name="AS_UNIQUEID" val="4239"/>
</p:tagLst>
</file>

<file path=ppt/tags/tag760.xml><?xml version="1.0" encoding="utf-8"?>
<p:tagLst xmlns:p="http://schemas.openxmlformats.org/presentationml/2006/main">
  <p:tag name="AS_UNIQUEID" val="4354"/>
</p:tagLst>
</file>

<file path=ppt/tags/tag761.xml><?xml version="1.0" encoding="utf-8"?>
<p:tagLst xmlns:p="http://schemas.openxmlformats.org/presentationml/2006/main">
  <p:tag name="AS_UNIQUEID" val="2551"/>
  <p:tag name="KSO_WM_BEAUTIFY_FLAG" val=""/>
</p:tagLst>
</file>

<file path=ppt/tags/tag762.xml><?xml version="1.0" encoding="utf-8"?>
<p:tagLst xmlns:p="http://schemas.openxmlformats.org/presentationml/2006/main">
  <p:tag name="AS_UNIQUEID" val="2552"/>
</p:tagLst>
</file>

<file path=ppt/tags/tag763.xml><?xml version="1.0" encoding="utf-8"?>
<p:tagLst xmlns:p="http://schemas.openxmlformats.org/presentationml/2006/main">
  <p:tag name="AS_UNIQUEID" val="2553"/>
</p:tagLst>
</file>

<file path=ppt/tags/tag764.xml><?xml version="1.0" encoding="utf-8"?>
<p:tagLst xmlns:p="http://schemas.openxmlformats.org/presentationml/2006/main">
  <p:tag name="AS_UNIQUEID" val="2554"/>
</p:tagLst>
</file>

<file path=ppt/tags/tag765.xml><?xml version="1.0" encoding="utf-8"?>
<p:tagLst xmlns:p="http://schemas.openxmlformats.org/presentationml/2006/main">
  <p:tag name="AS_UNIQUEID" val="2555"/>
</p:tagLst>
</file>

<file path=ppt/tags/tag766.xml><?xml version="1.0" encoding="utf-8"?>
<p:tagLst xmlns:p="http://schemas.openxmlformats.org/presentationml/2006/main">
  <p:tag name="AS_UNIQUEID" val="2556"/>
</p:tagLst>
</file>

<file path=ppt/tags/tag767.xml><?xml version="1.0" encoding="utf-8"?>
<p:tagLst xmlns:p="http://schemas.openxmlformats.org/presentationml/2006/main">
  <p:tag name="AS_UNIQUEID" val="2557"/>
</p:tagLst>
</file>

<file path=ppt/tags/tag768.xml><?xml version="1.0" encoding="utf-8"?>
<p:tagLst xmlns:p="http://schemas.openxmlformats.org/presentationml/2006/main">
  <p:tag name="AS_UNIQUEID" val="2558"/>
</p:tagLst>
</file>

<file path=ppt/tags/tag769.xml><?xml version="1.0" encoding="utf-8"?>
<p:tagLst xmlns:p="http://schemas.openxmlformats.org/presentationml/2006/main">
  <p:tag name="AS_UNIQUEID" val="2559"/>
</p:tagLst>
</file>

<file path=ppt/tags/tag77.xml><?xml version="1.0" encoding="utf-8"?>
<p:tagLst xmlns:p="http://schemas.openxmlformats.org/presentationml/2006/main">
  <p:tag name="AS_UNIQUEID" val="415"/>
</p:tagLst>
</file>

<file path=ppt/tags/tag770.xml><?xml version="1.0" encoding="utf-8"?>
<p:tagLst xmlns:p="http://schemas.openxmlformats.org/presentationml/2006/main">
  <p:tag name="AS_UNIQUEID" val="2560"/>
  <p:tag name="KSO_WM_BEAUTIFY_FLAG" val=""/>
</p:tagLst>
</file>

<file path=ppt/tags/tag771.xml><?xml version="1.0" encoding="utf-8"?>
<p:tagLst xmlns:p="http://schemas.openxmlformats.org/presentationml/2006/main">
  <p:tag name="KSO_WM_BEAUTIFY_FLAG" val="#wm#"/>
  <p:tag name="KSO_WM_TEMPLATE_CATEGORY" val="custom"/>
  <p:tag name="KSO_WM_TEMPLATE_INDEX" val="20205176"/>
</p:tagLst>
</file>

<file path=ppt/tags/tag772.xml><?xml version="1.0" encoding="utf-8"?>
<p:tagLst xmlns:p="http://schemas.openxmlformats.org/presentationml/2006/main">
  <p:tag name="AS_UNIQUEID" val="4355"/>
</p:tagLst>
</file>

<file path=ppt/tags/tag773.xml><?xml version="1.0" encoding="utf-8"?>
<p:tagLst xmlns:p="http://schemas.openxmlformats.org/presentationml/2006/main">
  <p:tag name="AS_UNIQUEID" val="2562"/>
</p:tagLst>
</file>

<file path=ppt/tags/tag774.xml><?xml version="1.0" encoding="utf-8"?>
<p:tagLst xmlns:p="http://schemas.openxmlformats.org/presentationml/2006/main">
  <p:tag name="AS_UNIQUEID" val="2563"/>
</p:tagLst>
</file>

<file path=ppt/tags/tag775.xml><?xml version="1.0" encoding="utf-8"?>
<p:tagLst xmlns:p="http://schemas.openxmlformats.org/presentationml/2006/main">
  <p:tag name="AS_UNIQUEID" val="2564"/>
</p:tagLst>
</file>

<file path=ppt/tags/tag776.xml><?xml version="1.0" encoding="utf-8"?>
<p:tagLst xmlns:p="http://schemas.openxmlformats.org/presentationml/2006/main">
  <p:tag name="AS_UNIQUEID" val="2565"/>
</p:tagLst>
</file>

<file path=ppt/tags/tag777.xml><?xml version="1.0" encoding="utf-8"?>
<p:tagLst xmlns:p="http://schemas.openxmlformats.org/presentationml/2006/main">
  <p:tag name="AS_UNIQUEID" val="2567"/>
  <p:tag name="KSO_WM_BEAUTIFY_FLAG" val=""/>
</p:tagLst>
</file>

<file path=ppt/tags/tag778.xml><?xml version="1.0" encoding="utf-8"?>
<p:tagLst xmlns:p="http://schemas.openxmlformats.org/presentationml/2006/main">
  <p:tag name="AS_UNIQUEID" val="4356"/>
</p:tagLst>
</file>

<file path=ppt/tags/tag779.xml><?xml version="1.0" encoding="utf-8"?>
<p:tagLst xmlns:p="http://schemas.openxmlformats.org/presentationml/2006/main">
  <p:tag name="AS_UNIQUEID" val="2654"/>
</p:tagLst>
</file>

<file path=ppt/tags/tag78.xml><?xml version="1.0" encoding="utf-8"?>
<p:tagLst xmlns:p="http://schemas.openxmlformats.org/presentationml/2006/main">
  <p:tag name="AS_UNIQUEID" val="416"/>
</p:tagLst>
</file>

<file path=ppt/tags/tag780.xml><?xml version="1.0" encoding="utf-8"?>
<p:tagLst xmlns:p="http://schemas.openxmlformats.org/presentationml/2006/main">
  <p:tag name="AS_UNIQUEID" val="2461"/>
  <p:tag name="KSO_WM_BEAUTIFY_FLAG" val=""/>
</p:tagLst>
</file>

<file path=ppt/tags/tag781.xml><?xml version="1.0" encoding="utf-8"?>
<p:tagLst xmlns:p="http://schemas.openxmlformats.org/presentationml/2006/main">
  <p:tag name="AS_UNIQUEID" val="2462"/>
  <p:tag name="KSO_WM_BEAUTIFY_FLAG" val=""/>
</p:tagLst>
</file>

<file path=ppt/tags/tag782.xml><?xml version="1.0" encoding="utf-8"?>
<p:tagLst xmlns:p="http://schemas.openxmlformats.org/presentationml/2006/main">
  <p:tag name="AS_UNIQUEID" val="2463"/>
  <p:tag name="KSO_WM_BEAUTIFY_FLAG" val=""/>
</p:tagLst>
</file>

<file path=ppt/tags/tag783.xml><?xml version="1.0" encoding="utf-8"?>
<p:tagLst xmlns:p="http://schemas.openxmlformats.org/presentationml/2006/main">
  <p:tag name="AS_UNIQUEID" val="2464"/>
  <p:tag name="KSO_WM_BEAUTIFY_FLAG" val=""/>
</p:tagLst>
</file>

<file path=ppt/tags/tag784.xml><?xml version="1.0" encoding="utf-8"?>
<p:tagLst xmlns:p="http://schemas.openxmlformats.org/presentationml/2006/main">
  <p:tag name="AS_UNIQUEID" val="2465"/>
  <p:tag name="KSO_WM_BEAUTIFY_FLAG" val=""/>
</p:tagLst>
</file>

<file path=ppt/tags/tag785.xml><?xml version="1.0" encoding="utf-8"?>
<p:tagLst xmlns:p="http://schemas.openxmlformats.org/presentationml/2006/main">
  <p:tag name="AS_UNIQUEID" val="2466"/>
  <p:tag name="KSO_WM_BEAUTIFY_FLAG" val=""/>
</p:tagLst>
</file>

<file path=ppt/tags/tag786.xml><?xml version="1.0" encoding="utf-8"?>
<p:tagLst xmlns:p="http://schemas.openxmlformats.org/presentationml/2006/main">
  <p:tag name="AS_UNIQUEID" val="2467"/>
  <p:tag name="KSO_WM_BEAUTIFY_FLAG" val=""/>
</p:tagLst>
</file>

<file path=ppt/tags/tag787.xml><?xml version="1.0" encoding="utf-8"?>
<p:tagLst xmlns:p="http://schemas.openxmlformats.org/presentationml/2006/main">
  <p:tag name="AS_UNIQUEID" val="2468"/>
  <p:tag name="KSO_WM_BEAUTIFY_FLAG" val=""/>
</p:tagLst>
</file>

<file path=ppt/tags/tag788.xml><?xml version="1.0" encoding="utf-8"?>
<p:tagLst xmlns:p="http://schemas.openxmlformats.org/presentationml/2006/main">
  <p:tag name="AS_UNIQUEID" val="2469"/>
</p:tagLst>
</file>

<file path=ppt/tags/tag789.xml><?xml version="1.0" encoding="utf-8"?>
<p:tagLst xmlns:p="http://schemas.openxmlformats.org/presentationml/2006/main">
  <p:tag name="AS_UNIQUEID" val="2470"/>
  <p:tag name="KSO_WM_BEAUTIFY_FLAG" val=""/>
</p:tagLst>
</file>

<file path=ppt/tags/tag79.xml><?xml version="1.0" encoding="utf-8"?>
<p:tagLst xmlns:p="http://schemas.openxmlformats.org/presentationml/2006/main">
  <p:tag name="AS_UNIQUEID" val="417"/>
</p:tagLst>
</file>

<file path=ppt/tags/tag790.xml><?xml version="1.0" encoding="utf-8"?>
<p:tagLst xmlns:p="http://schemas.openxmlformats.org/presentationml/2006/main">
  <p:tag name="AS_UNIQUEID" val="2471"/>
  <p:tag name="KSO_WM_BEAUTIFY_FLAG" val=""/>
</p:tagLst>
</file>

<file path=ppt/tags/tag791.xml><?xml version="1.0" encoding="utf-8"?>
<p:tagLst xmlns:p="http://schemas.openxmlformats.org/presentationml/2006/main">
  <p:tag name="AS_UNIQUEID" val="2472"/>
  <p:tag name="KSO_WM_BEAUTIFY_FLAG" val=""/>
</p:tagLst>
</file>

<file path=ppt/tags/tag792.xml><?xml version="1.0" encoding="utf-8"?>
<p:tagLst xmlns:p="http://schemas.openxmlformats.org/presentationml/2006/main">
  <p:tag name="AS_UNIQUEID" val="2473"/>
  <p:tag name="KSO_WM_BEAUTIFY_FLAG" val=""/>
</p:tagLst>
</file>

<file path=ppt/tags/tag793.xml><?xml version="1.0" encoding="utf-8"?>
<p:tagLst xmlns:p="http://schemas.openxmlformats.org/presentationml/2006/main">
  <p:tag name="AS_UNIQUEID" val="1195"/>
  <p:tag name="KSO_WM_BEAUTIFY_FLAG" val=""/>
</p:tagLst>
</file>

<file path=ppt/tags/tag794.xml><?xml version="1.0" encoding="utf-8"?>
<p:tagLst xmlns:p="http://schemas.openxmlformats.org/presentationml/2006/main">
  <p:tag name="AS_UNIQUEID" val="1201"/>
  <p:tag name="KSO_WM_BEAUTIFY_FLAG" val=""/>
</p:tagLst>
</file>

<file path=ppt/tags/tag795.xml><?xml version="1.0" encoding="utf-8"?>
<p:tagLst xmlns:p="http://schemas.openxmlformats.org/presentationml/2006/main">
  <p:tag name="AS_UNIQUEID" val="1202"/>
  <p:tag name="KSO_WM_BEAUTIFY_FLAG" val=""/>
</p:tagLst>
</file>

<file path=ppt/tags/tag796.xml><?xml version="1.0" encoding="utf-8"?>
<p:tagLst xmlns:p="http://schemas.openxmlformats.org/presentationml/2006/main">
  <p:tag name="AS_UNIQUEID" val="1203"/>
  <p:tag name="KSO_WM_BEAUTIFY_FLAG" val=""/>
</p:tagLst>
</file>

<file path=ppt/tags/tag797.xml><?xml version="1.0" encoding="utf-8"?>
<p:tagLst xmlns:p="http://schemas.openxmlformats.org/presentationml/2006/main">
  <p:tag name="AS_UNIQUEID" val="1204"/>
  <p:tag name="KSO_WM_BEAUTIFY_FLAG" val=""/>
</p:tagLst>
</file>

<file path=ppt/tags/tag798.xml><?xml version="1.0" encoding="utf-8"?>
<p:tagLst xmlns:p="http://schemas.openxmlformats.org/presentationml/2006/main">
  <p:tag name="AS_UNIQUEID" val="2474"/>
  <p:tag name="KSO_WM_BEAUTIFY_FLAG" val=""/>
</p:tagLst>
</file>

<file path=ppt/tags/tag799.xml><?xml version="1.0" encoding="utf-8"?>
<p:tagLst xmlns:p="http://schemas.openxmlformats.org/presentationml/2006/main">
  <p:tag name="AS_UNIQUEID" val="2475"/>
  <p:tag name="KSO_WM_BEAUTIFY_FLAG" val=""/>
</p:tagLst>
</file>

<file path=ppt/tags/tag8.xml><?xml version="1.0" encoding="utf-8"?>
<p:tagLst xmlns:p="http://schemas.openxmlformats.org/presentationml/2006/main">
  <p:tag name="AS_UNIQUEID" val="349"/>
</p:tagLst>
</file>

<file path=ppt/tags/tag80.xml><?xml version="1.0" encoding="utf-8"?>
<p:tagLst xmlns:p="http://schemas.openxmlformats.org/presentationml/2006/main">
  <p:tag name="AS_UNIQUEID" val="418"/>
</p:tagLst>
</file>

<file path=ppt/tags/tag800.xml><?xml version="1.0" encoding="utf-8"?>
<p:tagLst xmlns:p="http://schemas.openxmlformats.org/presentationml/2006/main">
  <p:tag name="AS_UNIQUEID" val="1199"/>
  <p:tag name="KSO_WM_BEAUTIFY_FLAG" val=""/>
</p:tagLst>
</file>

<file path=ppt/tags/tag801.xml><?xml version="1.0" encoding="utf-8"?>
<p:tagLst xmlns:p="http://schemas.openxmlformats.org/presentationml/2006/main">
  <p:tag name="AS_UNIQUEID" val="1200"/>
  <p:tag name="KSO_WM_BEAUTIFY_FLAG" val=""/>
</p:tagLst>
</file>

<file path=ppt/tags/tag802.xml><?xml version="1.0" encoding="utf-8"?>
<p:tagLst xmlns:p="http://schemas.openxmlformats.org/presentationml/2006/main">
  <p:tag name="AS_UNIQUEID" val="2660"/>
  <p:tag name="KSO_WM_BEAUTIFY_FLAG" val=""/>
</p:tagLst>
</file>

<file path=ppt/tags/tag803.xml><?xml version="1.0" encoding="utf-8"?>
<p:tagLst xmlns:p="http://schemas.openxmlformats.org/presentationml/2006/main">
  <p:tag name="AS_UNIQUEID" val="2661"/>
  <p:tag name="KSO_WM_BEAUTIFY_FLAG" val=""/>
</p:tagLst>
</file>

<file path=ppt/tags/tag804.xml><?xml version="1.0" encoding="utf-8"?>
<p:tagLst xmlns:p="http://schemas.openxmlformats.org/presentationml/2006/main">
  <p:tag name="AS_UNIQUEID" val="4357"/>
</p:tagLst>
</file>

<file path=ppt/tags/tag805.xml><?xml version="1.0" encoding="utf-8"?>
<p:tagLst xmlns:p="http://schemas.openxmlformats.org/presentationml/2006/main">
  <p:tag name="AS_UNIQUEID" val="2477"/>
</p:tagLst>
</file>

<file path=ppt/tags/tag806.xml><?xml version="1.0" encoding="utf-8"?>
<p:tagLst xmlns:p="http://schemas.openxmlformats.org/presentationml/2006/main">
  <p:tag name="AS_UNIQUEID" val="2478"/>
</p:tagLst>
</file>

<file path=ppt/tags/tag807.xml><?xml version="1.0" encoding="utf-8"?>
<p:tagLst xmlns:p="http://schemas.openxmlformats.org/presentationml/2006/main">
  <p:tag name="AS_UNIQUEID" val="2479"/>
</p:tagLst>
</file>

<file path=ppt/tags/tag808.xml><?xml version="1.0" encoding="utf-8"?>
<p:tagLst xmlns:p="http://schemas.openxmlformats.org/presentationml/2006/main">
  <p:tag name="AS_UNIQUEID" val="2480"/>
</p:tagLst>
</file>

<file path=ppt/tags/tag809.xml><?xml version="1.0" encoding="utf-8"?>
<p:tagLst xmlns:p="http://schemas.openxmlformats.org/presentationml/2006/main">
  <p:tag name="AS_UNIQUEID" val="2481"/>
</p:tagLst>
</file>

<file path=ppt/tags/tag81.xml><?xml version="1.0" encoding="utf-8"?>
<p:tagLst xmlns:p="http://schemas.openxmlformats.org/presentationml/2006/main">
  <p:tag name="AS_UNIQUEID" val="419"/>
</p:tagLst>
</file>

<file path=ppt/tags/tag810.xml><?xml version="1.0" encoding="utf-8"?>
<p:tagLst xmlns:p="http://schemas.openxmlformats.org/presentationml/2006/main">
  <p:tag name="AS_UNIQUEID" val="2482"/>
</p:tagLst>
</file>

<file path=ppt/tags/tag811.xml><?xml version="1.0" encoding="utf-8"?>
<p:tagLst xmlns:p="http://schemas.openxmlformats.org/presentationml/2006/main">
  <p:tag name="AS_UNIQUEID" val="2483"/>
</p:tagLst>
</file>

<file path=ppt/tags/tag812.xml><?xml version="1.0" encoding="utf-8"?>
<p:tagLst xmlns:p="http://schemas.openxmlformats.org/presentationml/2006/main">
  <p:tag name="AS_UNIQUEID" val="2484"/>
</p:tagLst>
</file>

<file path=ppt/tags/tag813.xml><?xml version="1.0" encoding="utf-8"?>
<p:tagLst xmlns:p="http://schemas.openxmlformats.org/presentationml/2006/main">
  <p:tag name="AS_UNIQUEID" val="2485"/>
</p:tagLst>
</file>

<file path=ppt/tags/tag814.xml><?xml version="1.0" encoding="utf-8"?>
<p:tagLst xmlns:p="http://schemas.openxmlformats.org/presentationml/2006/main">
  <p:tag name="AS_UNIQUEID" val="2486"/>
</p:tagLst>
</file>

<file path=ppt/tags/tag815.xml><?xml version="1.0" encoding="utf-8"?>
<p:tagLst xmlns:p="http://schemas.openxmlformats.org/presentationml/2006/main">
  <p:tag name="AS_UNIQUEID" val="2487"/>
</p:tagLst>
</file>

<file path=ppt/tags/tag816.xml><?xml version="1.0" encoding="utf-8"?>
<p:tagLst xmlns:p="http://schemas.openxmlformats.org/presentationml/2006/main">
  <p:tag name="AS_UNIQUEID" val="2488"/>
</p:tagLst>
</file>

<file path=ppt/tags/tag817.xml><?xml version="1.0" encoding="utf-8"?>
<p:tagLst xmlns:p="http://schemas.openxmlformats.org/presentationml/2006/main">
  <p:tag name="AS_UNIQUEID" val="2489"/>
</p:tagLst>
</file>

<file path=ppt/tags/tag818.xml><?xml version="1.0" encoding="utf-8"?>
<p:tagLst xmlns:p="http://schemas.openxmlformats.org/presentationml/2006/main">
  <p:tag name="AS_UNIQUEID" val="2490"/>
</p:tagLst>
</file>

<file path=ppt/tags/tag819.xml><?xml version="1.0" encoding="utf-8"?>
<p:tagLst xmlns:p="http://schemas.openxmlformats.org/presentationml/2006/main">
  <p:tag name="AS_UNIQUEID" val="2491"/>
</p:tagLst>
</file>

<file path=ppt/tags/tag82.xml><?xml version="1.0" encoding="utf-8"?>
<p:tagLst xmlns:p="http://schemas.openxmlformats.org/presentationml/2006/main">
  <p:tag name="AS_UNIQUEID" val="420"/>
</p:tagLst>
</file>

<file path=ppt/tags/tag820.xml><?xml version="1.0" encoding="utf-8"?>
<p:tagLst xmlns:p="http://schemas.openxmlformats.org/presentationml/2006/main">
  <p:tag name="AS_UNIQUEID" val="2492"/>
</p:tagLst>
</file>

<file path=ppt/tags/tag821.xml><?xml version="1.0" encoding="utf-8"?>
<p:tagLst xmlns:p="http://schemas.openxmlformats.org/presentationml/2006/main">
  <p:tag name="AS_UNIQUEID" val="2493"/>
</p:tagLst>
</file>

<file path=ppt/tags/tag822.xml><?xml version="1.0" encoding="utf-8"?>
<p:tagLst xmlns:p="http://schemas.openxmlformats.org/presentationml/2006/main">
  <p:tag name="AS_UNIQUEID" val="2494"/>
</p:tagLst>
</file>

<file path=ppt/tags/tag823.xml><?xml version="1.0" encoding="utf-8"?>
<p:tagLst xmlns:p="http://schemas.openxmlformats.org/presentationml/2006/main">
  <p:tag name="AS_UNIQUEID" val="4358"/>
</p:tagLst>
</file>

<file path=ppt/tags/tag824.xml><?xml version="1.0" encoding="utf-8"?>
<p:tagLst xmlns:p="http://schemas.openxmlformats.org/presentationml/2006/main">
  <p:tag name="AS_UNIQUEID" val="461"/>
</p:tagLst>
</file>

<file path=ppt/tags/tag825.xml><?xml version="1.0" encoding="utf-8"?>
<p:tagLst xmlns:p="http://schemas.openxmlformats.org/presentationml/2006/main">
  <p:tag name="AS_UNIQUEID" val="4359"/>
</p:tagLst>
</file>

<file path=ppt/tags/tag826.xml><?xml version="1.0" encoding="utf-8"?>
<p:tagLst xmlns:p="http://schemas.openxmlformats.org/presentationml/2006/main">
  <p:tag name="AS_UNIQUEID" val="463"/>
</p:tagLst>
</file>

<file path=ppt/tags/tag827.xml><?xml version="1.0" encoding="utf-8"?>
<p:tagLst xmlns:p="http://schemas.openxmlformats.org/presentationml/2006/main">
  <p:tag name="AS_UNIQUEID" val="464"/>
</p:tagLst>
</file>

<file path=ppt/tags/tag828.xml><?xml version="1.0" encoding="utf-8"?>
<p:tagLst xmlns:p="http://schemas.openxmlformats.org/presentationml/2006/main">
  <p:tag name="AS_UNIQUEID" val="4360"/>
</p:tagLst>
</file>

<file path=ppt/tags/tag829.xml><?xml version="1.0" encoding="utf-8"?>
<p:tagLst xmlns:p="http://schemas.openxmlformats.org/presentationml/2006/main">
  <p:tag name="AS_UNIQUEID" val="466"/>
</p:tagLst>
</file>

<file path=ppt/tags/tag83.xml><?xml version="1.0" encoding="utf-8"?>
<p:tagLst xmlns:p="http://schemas.openxmlformats.org/presentationml/2006/main">
  <p:tag name="AS_UNIQUEID" val="421"/>
</p:tagLst>
</file>

<file path=ppt/tags/tag830.xml><?xml version="1.0" encoding="utf-8"?>
<p:tagLst xmlns:p="http://schemas.openxmlformats.org/presentationml/2006/main">
  <p:tag name="AS_UNIQUEID" val="4381"/>
</p:tagLst>
</file>

<file path=ppt/tags/tag831.xml><?xml version="1.0" encoding="utf-8"?>
<p:tagLst xmlns:p="http://schemas.openxmlformats.org/presentationml/2006/main">
  <p:tag name="AS_UNIQUEID" val="4361"/>
</p:tagLst>
</file>

<file path=ppt/tags/tag832.xml><?xml version="1.0" encoding="utf-8"?>
<p:tagLst xmlns:p="http://schemas.openxmlformats.org/presentationml/2006/main">
  <p:tag name="AS_UNIQUEID" val="468"/>
</p:tagLst>
</file>

<file path=ppt/tags/tag833.xml><?xml version="1.0" encoding="utf-8"?>
<p:tagLst xmlns:p="http://schemas.openxmlformats.org/presentationml/2006/main">
  <p:tag name="AS_UNIQUEID" val="535"/>
</p:tagLst>
</file>

<file path=ppt/tags/tag834.xml><?xml version="1.0" encoding="utf-8"?>
<p:tagLst xmlns:p="http://schemas.openxmlformats.org/presentationml/2006/main">
  <p:tag name="AS_UNIQUEID" val="4362"/>
</p:tagLst>
</file>

<file path=ppt/tags/tag835.xml><?xml version="1.0" encoding="utf-8"?>
<p:tagLst xmlns:p="http://schemas.openxmlformats.org/presentationml/2006/main">
  <p:tag name="AS_UNIQUEID" val="470"/>
</p:tagLst>
</file>

<file path=ppt/tags/tag836.xml><?xml version="1.0" encoding="utf-8"?>
<p:tagLst xmlns:p="http://schemas.openxmlformats.org/presentationml/2006/main">
  <p:tag name="AS_UNIQUEID" val="471"/>
  <p:tag name="KSO_WM_UNIT_TABLE_BEAUTIFY" val="smartTable{a0a91d08-8c6b-45bc-b14e-5f908c05e2a0}"/>
  <p:tag name="TABLE_ENDDRAG_ORIGIN_RECT" val="801*314"/>
  <p:tag name="TABLE_ENDDRAG_RECT" val="94*141*801*314"/>
</p:tagLst>
</file>

<file path=ppt/tags/tag837.xml><?xml version="1.0" encoding="utf-8"?>
<p:tagLst xmlns:p="http://schemas.openxmlformats.org/presentationml/2006/main">
  <p:tag name="AS_UNIQUEID" val="4363"/>
</p:tagLst>
</file>

<file path=ppt/tags/tag838.xml><?xml version="1.0" encoding="utf-8"?>
<p:tagLst xmlns:p="http://schemas.openxmlformats.org/presentationml/2006/main">
  <p:tag name="AS_UNIQUEID" val="473"/>
</p:tagLst>
</file>

<file path=ppt/tags/tag839.xml><?xml version="1.0" encoding="utf-8"?>
<p:tagLst xmlns:p="http://schemas.openxmlformats.org/presentationml/2006/main">
  <p:tag name="AS_UNIQUEID" val="474"/>
  <p:tag name="KSO_WM_UNIT_TABLE_BEAUTIFY" val="smartTable{a0a91d08-8c6b-45bc-b14e-5f908c05e2a0}"/>
  <p:tag name="TABLE_ENDDRAG_ORIGIN_RECT" val="839*389"/>
  <p:tag name="TABLE_ENDDRAG_RECT" val="34*123*839*389"/>
</p:tagLst>
</file>

<file path=ppt/tags/tag84.xml><?xml version="1.0" encoding="utf-8"?>
<p:tagLst xmlns:p="http://schemas.openxmlformats.org/presentationml/2006/main">
  <p:tag name="AS_UNIQUEID" val="4240"/>
</p:tagLst>
</file>

<file path=ppt/tags/tag840.xml><?xml version="1.0" encoding="utf-8"?>
<p:tagLst xmlns:p="http://schemas.openxmlformats.org/presentationml/2006/main">
  <p:tag name="AS_UNIQUEID" val="4364"/>
</p:tagLst>
</file>

<file path=ppt/tags/tag841.xml><?xml version="1.0" encoding="utf-8"?>
<p:tagLst xmlns:p="http://schemas.openxmlformats.org/presentationml/2006/main">
  <p:tag name="AS_UNIQUEID" val="476"/>
</p:tagLst>
</file>

<file path=ppt/tags/tag842.xml><?xml version="1.0" encoding="utf-8"?>
<p:tagLst xmlns:p="http://schemas.openxmlformats.org/presentationml/2006/main">
  <p:tag name="AS_UNIQUEID" val="4365"/>
</p:tagLst>
</file>

<file path=ppt/tags/tag843.xml><?xml version="1.0" encoding="utf-8"?>
<p:tagLst xmlns:p="http://schemas.openxmlformats.org/presentationml/2006/main">
  <p:tag name="AS_UNIQUEID" val="493"/>
</p:tagLst>
</file>

<file path=ppt/tags/tag844.xml><?xml version="1.0" encoding="utf-8"?>
<p:tagLst xmlns:p="http://schemas.openxmlformats.org/presentationml/2006/main">
  <p:tag name="AS_UNIQUEID" val="494"/>
</p:tagLst>
</file>

<file path=ppt/tags/tag845.xml><?xml version="1.0" encoding="utf-8"?>
<p:tagLst xmlns:p="http://schemas.openxmlformats.org/presentationml/2006/main">
  <p:tag name="AS_UNIQUEID" val="495"/>
</p:tagLst>
</file>

<file path=ppt/tags/tag846.xml><?xml version="1.0" encoding="utf-8"?>
<p:tagLst xmlns:p="http://schemas.openxmlformats.org/presentationml/2006/main">
  <p:tag name="AS_UNIQUEID" val="4366"/>
</p:tagLst>
</file>

<file path=ppt/tags/tag847.xml><?xml version="1.0" encoding="utf-8"?>
<p:tagLst xmlns:p="http://schemas.openxmlformats.org/presentationml/2006/main">
  <p:tag name="AS_UNIQUEID" val="497"/>
</p:tagLst>
</file>

<file path=ppt/tags/tag848.xml><?xml version="1.0" encoding="utf-8"?>
<p:tagLst xmlns:p="http://schemas.openxmlformats.org/presentationml/2006/main">
  <p:tag name="AS_UNIQUEID" val="4367"/>
</p:tagLst>
</file>

<file path=ppt/tags/tag849.xml><?xml version="1.0" encoding="utf-8"?>
<p:tagLst xmlns:p="http://schemas.openxmlformats.org/presentationml/2006/main">
  <p:tag name="AS_UNIQUEID" val="499"/>
</p:tagLst>
</file>

<file path=ppt/tags/tag85.xml><?xml version="1.0" encoding="utf-8"?>
<p:tagLst xmlns:p="http://schemas.openxmlformats.org/presentationml/2006/main">
  <p:tag name="AS_UNIQUEID" val="4241"/>
</p:tagLst>
</file>

<file path=ppt/tags/tag850.xml><?xml version="1.0" encoding="utf-8"?>
<p:tagLst xmlns:p="http://schemas.openxmlformats.org/presentationml/2006/main">
  <p:tag name="AS_UNIQUEID" val="500"/>
</p:tagLst>
</file>

<file path=ppt/tags/tag851.xml><?xml version="1.0" encoding="utf-8"?>
<p:tagLst xmlns:p="http://schemas.openxmlformats.org/presentationml/2006/main">
  <p:tag name="AS_UNIQUEID" val="501"/>
</p:tagLst>
</file>

<file path=ppt/tags/tag852.xml><?xml version="1.0" encoding="utf-8"?>
<p:tagLst xmlns:p="http://schemas.openxmlformats.org/presentationml/2006/main">
  <p:tag name="AS_UNIQUEID" val="4368"/>
</p:tagLst>
</file>

<file path=ppt/tags/tag853.xml><?xml version="1.0" encoding="utf-8"?>
<p:tagLst xmlns:p="http://schemas.openxmlformats.org/presentationml/2006/main">
  <p:tag name="AS_UNIQUEID" val="503"/>
</p:tagLst>
</file>

<file path=ppt/tags/tag854.xml><?xml version="1.0" encoding="utf-8"?>
<p:tagLst xmlns:p="http://schemas.openxmlformats.org/presentationml/2006/main">
  <p:tag name="AS_UNIQUEID" val="504"/>
</p:tagLst>
</file>

<file path=ppt/tags/tag855.xml><?xml version="1.0" encoding="utf-8"?>
<p:tagLst xmlns:p="http://schemas.openxmlformats.org/presentationml/2006/main">
  <p:tag name="AS_UNIQUEID" val="505"/>
</p:tagLst>
</file>

<file path=ppt/tags/tag856.xml><?xml version="1.0" encoding="utf-8"?>
<p:tagLst xmlns:p="http://schemas.openxmlformats.org/presentationml/2006/main">
  <p:tag name="AS_UNIQUEID" val="506"/>
</p:tagLst>
</file>

<file path=ppt/tags/tag857.xml><?xml version="1.0" encoding="utf-8"?>
<p:tagLst xmlns:p="http://schemas.openxmlformats.org/presentationml/2006/main">
  <p:tag name="AS_UNIQUEID" val="4369"/>
</p:tagLst>
</file>

<file path=ppt/tags/tag858.xml><?xml version="1.0" encoding="utf-8"?>
<p:tagLst xmlns:p="http://schemas.openxmlformats.org/presentationml/2006/main">
  <p:tag name="AS_UNIQUEID" val="508"/>
</p:tagLst>
</file>

<file path=ppt/tags/tag859.xml><?xml version="1.0" encoding="utf-8"?>
<p:tagLst xmlns:p="http://schemas.openxmlformats.org/presentationml/2006/main">
  <p:tag name="AS_UNIQUEID" val="509"/>
</p:tagLst>
</file>

<file path=ppt/tags/tag86.xml><?xml version="1.0" encoding="utf-8"?>
<p:tagLst xmlns:p="http://schemas.openxmlformats.org/presentationml/2006/main">
  <p:tag name="AS_UNIQUEID" val="423"/>
</p:tagLst>
</file>

<file path=ppt/tags/tag860.xml><?xml version="1.0" encoding="utf-8"?>
<p:tagLst xmlns:p="http://schemas.openxmlformats.org/presentationml/2006/main">
  <p:tag name="AS_UNIQUEID" val="510"/>
</p:tagLst>
</file>

<file path=ppt/tags/tag861.xml><?xml version="1.0" encoding="utf-8"?>
<p:tagLst xmlns:p="http://schemas.openxmlformats.org/presentationml/2006/main">
  <p:tag name="AS_UNIQUEID" val="4370"/>
</p:tagLst>
</file>

<file path=ppt/tags/tag862.xml><?xml version="1.0" encoding="utf-8"?>
<p:tagLst xmlns:p="http://schemas.openxmlformats.org/presentationml/2006/main">
  <p:tag name="AS_UNIQUEID" val="512"/>
</p:tagLst>
</file>

<file path=ppt/tags/tag863.xml><?xml version="1.0" encoding="utf-8"?>
<p:tagLst xmlns:p="http://schemas.openxmlformats.org/presentationml/2006/main">
  <p:tag name="AS_UNIQUEID" val="513"/>
</p:tagLst>
</file>

<file path=ppt/tags/tag864.xml><?xml version="1.0" encoding="utf-8"?>
<p:tagLst xmlns:p="http://schemas.openxmlformats.org/presentationml/2006/main">
  <p:tag name="AS_UNIQUEID" val="514"/>
</p:tagLst>
</file>

<file path=ppt/tags/tag865.xml><?xml version="1.0" encoding="utf-8"?>
<p:tagLst xmlns:p="http://schemas.openxmlformats.org/presentationml/2006/main">
  <p:tag name="AS_UNIQUEID" val="4371"/>
</p:tagLst>
</file>

<file path=ppt/tags/tag866.xml><?xml version="1.0" encoding="utf-8"?>
<p:tagLst xmlns:p="http://schemas.openxmlformats.org/presentationml/2006/main">
  <p:tag name="AS_UNIQUEID" val="491"/>
</p:tagLst>
</file>

<file path=ppt/tags/tag867.xml><?xml version="1.0" encoding="utf-8"?>
<p:tagLst xmlns:p="http://schemas.openxmlformats.org/presentationml/2006/main">
  <p:tag name="AS_UNIQUEID" val="4372"/>
</p:tagLst>
</file>

<file path=ppt/tags/tag868.xml><?xml version="1.0" encoding="utf-8"?>
<p:tagLst xmlns:p="http://schemas.openxmlformats.org/presentationml/2006/main">
  <p:tag name="AS_UNIQUEID" val="522"/>
</p:tagLst>
</file>

<file path=ppt/tags/tag869.xml><?xml version="1.0" encoding="utf-8"?>
<p:tagLst xmlns:p="http://schemas.openxmlformats.org/presentationml/2006/main">
  <p:tag name="AS_UNIQUEID" val="523"/>
</p:tagLst>
</file>

<file path=ppt/tags/tag87.xml><?xml version="1.0" encoding="utf-8"?>
<p:tagLst xmlns:p="http://schemas.openxmlformats.org/presentationml/2006/main">
  <p:tag name="AS_UNIQUEID" val="424"/>
</p:tagLst>
</file>

<file path=ppt/tags/tag870.xml><?xml version="1.0" encoding="utf-8"?>
<p:tagLst xmlns:p="http://schemas.openxmlformats.org/presentationml/2006/main">
  <p:tag name="AS_UNIQUEID" val="4373"/>
</p:tagLst>
</file>

<file path=ppt/tags/tag871.xml><?xml version="1.0" encoding="utf-8"?>
<p:tagLst xmlns:p="http://schemas.openxmlformats.org/presentationml/2006/main">
  <p:tag name="AS_UNIQUEID" val="2676"/>
</p:tagLst>
</file>

<file path=ppt/tags/tag872.xml><?xml version="1.0" encoding="utf-8"?>
<p:tagLst xmlns:p="http://schemas.openxmlformats.org/presentationml/2006/main">
  <p:tag name="AS_UNIQUEID" val="2677"/>
</p:tagLst>
</file>

<file path=ppt/tags/tag873.xml><?xml version="1.0" encoding="utf-8"?>
<p:tagLst xmlns:p="http://schemas.openxmlformats.org/presentationml/2006/main">
  <p:tag name="AS_UNIQUEID" val="2678"/>
  <p:tag name="KSO_WM_BEAUTIFY_FLAG" val=""/>
</p:tagLst>
</file>

<file path=ppt/tags/tag874.xml><?xml version="1.0" encoding="utf-8"?>
<p:tagLst xmlns:p="http://schemas.openxmlformats.org/presentationml/2006/main">
  <p:tag name="AS_UNIQUEID" val="2679"/>
  <p:tag name="KSO_WM_BEAUTIFY_FLAG" val=""/>
</p:tagLst>
</file>

<file path=ppt/tags/tag875.xml><?xml version="1.0" encoding="utf-8"?>
<p:tagLst xmlns:p="http://schemas.openxmlformats.org/presentationml/2006/main">
  <p:tag name="AS_UNIQUEID" val="2680"/>
  <p:tag name="KSO_WM_BEAUTIFY_FLAG" val=""/>
</p:tagLst>
</file>

<file path=ppt/tags/tag876.xml><?xml version="1.0" encoding="utf-8"?>
<p:tagLst xmlns:p="http://schemas.openxmlformats.org/presentationml/2006/main">
  <p:tag name="AS_UNIQUEID" val="4374"/>
</p:tagLst>
</file>

<file path=ppt/tags/tag877.xml><?xml version="1.0" encoding="utf-8"?>
<p:tagLst xmlns:p="http://schemas.openxmlformats.org/presentationml/2006/main">
  <p:tag name="AS_UNIQUEID" val="2652"/>
</p:tagLst>
</file>

<file path=ppt/tags/tag878.xml><?xml version="1.0" encoding="utf-8"?>
<p:tagLst xmlns:p="http://schemas.openxmlformats.org/presentationml/2006/main">
  <p:tag name="AS_UNIQUEID" val="2654"/>
</p:tagLst>
</file>

<file path=ppt/tags/tag879.xml><?xml version="1.0" encoding="utf-8"?>
<p:tagLst xmlns:p="http://schemas.openxmlformats.org/presentationml/2006/main">
  <p:tag name="AS_UNIQUEID" val="18"/>
  <p:tag name="KSO_WM_BEAUTIFY_FLAG" val=""/>
</p:tagLst>
</file>

<file path=ppt/tags/tag88.xml><?xml version="1.0" encoding="utf-8"?>
<p:tagLst xmlns:p="http://schemas.openxmlformats.org/presentationml/2006/main">
  <p:tag name="AS_UNIQUEID" val="425"/>
</p:tagLst>
</file>

<file path=ppt/tags/tag880.xml><?xml version="1.0" encoding="utf-8"?>
<p:tagLst xmlns:p="http://schemas.openxmlformats.org/presentationml/2006/main">
  <p:tag name="AS_UNIQUEID" val="19"/>
  <p:tag name="KSO_WM_BEAUTIFY_FLAG" val=""/>
</p:tagLst>
</file>

<file path=ppt/tags/tag881.xml><?xml version="1.0" encoding="utf-8"?>
<p:tagLst xmlns:p="http://schemas.openxmlformats.org/presentationml/2006/main">
  <p:tag name="AS_UNIQUEID" val="19"/>
  <p:tag name="KSO_WM_BEAUTIFY_FLAG" val=""/>
</p:tagLst>
</file>

<file path=ppt/tags/tag882.xml><?xml version="1.0" encoding="utf-8"?>
<p:tagLst xmlns:p="http://schemas.openxmlformats.org/presentationml/2006/main">
  <p:tag name="AS_UNIQUEID" val="3983"/>
  <p:tag name="KSO_WM_BEAUTIFY_FLAG" val=""/>
</p:tagLst>
</file>

<file path=ppt/tags/tag883.xml><?xml version="1.0" encoding="utf-8"?>
<p:tagLst xmlns:p="http://schemas.openxmlformats.org/presentationml/2006/main">
  <p:tag name="AS_UNIQUEID" val="4375"/>
</p:tagLst>
</file>

<file path=ppt/tags/tag884.xml><?xml version="1.0" encoding="utf-8"?>
<p:tagLst xmlns:p="http://schemas.openxmlformats.org/presentationml/2006/main">
  <p:tag name="AS_UNIQUEID" val="525"/>
</p:tagLst>
</file>

<file path=ppt/tags/tag885.xml><?xml version="1.0" encoding="utf-8"?>
<p:tagLst xmlns:p="http://schemas.openxmlformats.org/presentationml/2006/main">
  <p:tag name="AS_UNIQUEID" val="526"/>
</p:tagLst>
</file>

<file path=ppt/tags/tag886.xml><?xml version="1.0" encoding="utf-8"?>
<p:tagLst xmlns:p="http://schemas.openxmlformats.org/presentationml/2006/main">
  <p:tag name="AS_UNIQUEID" val="4376"/>
</p:tagLst>
</file>

<file path=ppt/tags/tag887.xml><?xml version="1.0" encoding="utf-8"?>
<p:tagLst xmlns:p="http://schemas.openxmlformats.org/presentationml/2006/main">
  <p:tag name="AS_UNIQUEID" val="479"/>
</p:tagLst>
</file>

<file path=ppt/tags/tag888.xml><?xml version="1.0" encoding="utf-8"?>
<p:tagLst xmlns:p="http://schemas.openxmlformats.org/presentationml/2006/main">
  <p:tag name="AS_UNIQUEID" val="480"/>
</p:tagLst>
</file>

<file path=ppt/tags/tag889.xml><?xml version="1.0" encoding="utf-8"?>
<p:tagLst xmlns:p="http://schemas.openxmlformats.org/presentationml/2006/main">
  <p:tag name="AS_UNIQUEID" val="481"/>
</p:tagLst>
</file>

<file path=ppt/tags/tag89.xml><?xml version="1.0" encoding="utf-8"?>
<p:tagLst xmlns:p="http://schemas.openxmlformats.org/presentationml/2006/main">
  <p:tag name="AS_UNIQUEID" val="426"/>
</p:tagLst>
</file>

<file path=ppt/tags/tag890.xml><?xml version="1.0" encoding="utf-8"?>
<p:tagLst xmlns:p="http://schemas.openxmlformats.org/presentationml/2006/main">
  <p:tag name="AS_UNIQUEID" val="482"/>
</p:tagLst>
</file>

<file path=ppt/tags/tag891.xml><?xml version="1.0" encoding="utf-8"?>
<p:tagLst xmlns:p="http://schemas.openxmlformats.org/presentationml/2006/main">
  <p:tag name="AS_UNIQUEID" val="4377"/>
</p:tagLst>
</file>

<file path=ppt/tags/tag892.xml><?xml version="1.0" encoding="utf-8"?>
<p:tagLst xmlns:p="http://schemas.openxmlformats.org/presentationml/2006/main">
  <p:tag name="AS_UNIQUEID" val="18"/>
</p:tagLst>
</file>

<file path=ppt/tags/tag893.xml><?xml version="1.0" encoding="utf-8"?>
<p:tagLst xmlns:p="http://schemas.openxmlformats.org/presentationml/2006/main">
  <p:tag name="AS_UNIQUEID" val="19"/>
</p:tagLst>
</file>

<file path=ppt/tags/tag894.xml><?xml version="1.0" encoding="utf-8"?>
<p:tagLst xmlns:p="http://schemas.openxmlformats.org/presentationml/2006/main">
  <p:tag name="AS_UNIQUEID" val="19"/>
</p:tagLst>
</file>

<file path=ppt/tags/tag895.xml><?xml version="1.0" encoding="utf-8"?>
<p:tagLst xmlns:p="http://schemas.openxmlformats.org/presentationml/2006/main">
  <p:tag name="AS_UNIQUEID" val="4378"/>
</p:tagLst>
</file>

<file path=ppt/tags/tag896.xml><?xml version="1.0" encoding="utf-8"?>
<p:tagLst xmlns:p="http://schemas.openxmlformats.org/presentationml/2006/main">
  <p:tag name="AS_UNIQUEID" val="19"/>
</p:tagLst>
</file>

<file path=ppt/tags/tag897.xml><?xml version="1.0" encoding="utf-8"?>
<p:tagLst xmlns:p="http://schemas.openxmlformats.org/presentationml/2006/main">
  <p:tag name="AS_UNIQUEID" val="19"/>
</p:tagLst>
</file>

<file path=ppt/tags/tag898.xml><?xml version="1.0" encoding="utf-8"?>
<p:tagLst xmlns:p="http://schemas.openxmlformats.org/presentationml/2006/main">
  <p:tag name="AS_UNIQUEID" val="4379"/>
</p:tagLst>
</file>

<file path=ppt/tags/tag899.xml><?xml version="1.0" encoding="utf-8"?>
<p:tagLst xmlns:p="http://schemas.openxmlformats.org/presentationml/2006/main">
  <p:tag name="AS_UNIQUEID" val="19"/>
</p:tagLst>
</file>

<file path=ppt/tags/tag9.xml><?xml version="1.0" encoding="utf-8"?>
<p:tagLst xmlns:p="http://schemas.openxmlformats.org/presentationml/2006/main">
  <p:tag name="AS_UNIQUEID" val="350"/>
</p:tagLst>
</file>

<file path=ppt/tags/tag90.xml><?xml version="1.0" encoding="utf-8"?>
<p:tagLst xmlns:p="http://schemas.openxmlformats.org/presentationml/2006/main">
  <p:tag name="AS_UNIQUEID" val="427"/>
</p:tagLst>
</file>

<file path=ppt/tags/tag900.xml><?xml version="1.0" encoding="utf-8"?>
<p:tagLst xmlns:p="http://schemas.openxmlformats.org/presentationml/2006/main">
  <p:tag name="AS_UNIQUEID" val="19"/>
</p:tagLst>
</file>

<file path=ppt/tags/tag901.xml><?xml version="1.0" encoding="utf-8"?>
<p:tagLst xmlns:p="http://schemas.openxmlformats.org/presentationml/2006/main">
  <p:tag name="AS_UNIQUEID" val="19"/>
</p:tagLst>
</file>

<file path=ppt/tags/tag902.xml><?xml version="1.0" encoding="utf-8"?>
<p:tagLst xmlns:p="http://schemas.openxmlformats.org/presentationml/2006/main">
  <p:tag name="AS_UNIQUEID" val="4380"/>
</p:tagLst>
</file>

<file path=ppt/tags/tag903.xml><?xml version="1.0" encoding="utf-8"?>
<p:tagLst xmlns:p="http://schemas.openxmlformats.org/presentationml/2006/main">
  <p:tag name="AS_UNIQUEID" val="756"/>
</p:tagLst>
</file>

<file path=ppt/tags/tag904.xml><?xml version="1.0" encoding="utf-8"?>
<p:tagLst xmlns:p="http://schemas.openxmlformats.org/presentationml/2006/main">
  <p:tag name="AS_UNIQUEID" val="757"/>
</p:tagLst>
</file>

<file path=ppt/tags/tag905.xml><?xml version="1.0" encoding="utf-8"?>
<p:tagLst xmlns:p="http://schemas.openxmlformats.org/presentationml/2006/main">
  <p:tag name="AS_UNIQUEID" val="758"/>
</p:tagLst>
</file>

<file path=ppt/tags/tag906.xml><?xml version="1.0" encoding="utf-8"?>
<p:tagLst xmlns:p="http://schemas.openxmlformats.org/presentationml/2006/main">
  <p:tag name="AS_UNIQUEID" val="759"/>
</p:tagLst>
</file>

<file path=ppt/tags/tag907.xml><?xml version="1.0" encoding="utf-8"?>
<p:tagLst xmlns:p="http://schemas.openxmlformats.org/presentationml/2006/main">
  <p:tag name="AS_UNIQUEID" val="760"/>
</p:tagLst>
</file>

<file path=ppt/tags/tag908.xml><?xml version="1.0" encoding="utf-8"?>
<p:tagLst xmlns:p="http://schemas.openxmlformats.org/presentationml/2006/main">
  <p:tag name="AS_UNIQUEID" val="761"/>
</p:tagLst>
</file>

<file path=ppt/tags/tag909.xml><?xml version="1.0" encoding="utf-8"?>
<p:tagLst xmlns:p="http://schemas.openxmlformats.org/presentationml/2006/main">
  <p:tag name="AS_UNIQUEID" val="762"/>
</p:tagLst>
</file>

<file path=ppt/tags/tag91.xml><?xml version="1.0" encoding="utf-8"?>
<p:tagLst xmlns:p="http://schemas.openxmlformats.org/presentationml/2006/main">
  <p:tag name="AS_UNIQUEID" val="4242"/>
</p:tagLst>
</file>

<file path=ppt/tags/tag910.xml><?xml version="1.0" encoding="utf-8"?>
<p:tagLst xmlns:p="http://schemas.openxmlformats.org/presentationml/2006/main">
  <p:tag name="AS_UNIQUEID" val="763"/>
</p:tagLst>
</file>

<file path=ppt/tags/tag911.xml><?xml version="1.0" encoding="utf-8"?>
<p:tagLst xmlns:p="http://schemas.openxmlformats.org/presentationml/2006/main">
  <p:tag name="AS_UNIQUEID" val="3982"/>
</p:tagLst>
</file>

<file path=ppt/tags/tag912.xml><?xml version="1.0" encoding="utf-8"?>
<p:tagLst xmlns:p="http://schemas.openxmlformats.org/presentationml/2006/main">
  <p:tag name="AS_UNIQUEID" val="3983"/>
</p:tagLst>
</file>

<file path=ppt/tags/tag913.xml><?xml version="1.0" encoding="utf-8"?>
<p:tagLst xmlns:p="http://schemas.openxmlformats.org/presentationml/2006/main">
  <p:tag name="AS_OS" val="Unix 3.10 unknown"/>
  <p:tag name="AS_RELEASE_DATE" val="2023.03.31"/>
  <p:tag name="AS_TITLE" val="Aspose.Slides for Java"/>
  <p:tag name="AS_VERSION" val="23.3"/>
  <p:tag name="ISPRING_FIRST_PUBLISH" val="1"/>
  <p:tag name="ISPRING_OUTPUT_FOLDER" val="F:\第六批\17887325"/>
  <p:tag name="ISPRING_PRESENTATION_TITLE" val="校园艺术节1"/>
  <p:tag name="ISPRING_SCORM_ENDPOINT" val="&lt;endpoint&gt;&lt;enable&gt;0&lt;/enable&gt;&lt;lrs&gt;http://&lt;/lrs&gt;&lt;auth&gt;0&lt;/auth&gt;&lt;login&gt;&lt;/login&gt;&lt;password&gt;&lt;/password&gt;&lt;key&gt;&lt;/key&gt;&lt;name&gt;&lt;/name&gt;&lt;email&gt;&lt;/email&gt;&lt;/endpoint&gt;&#10;"/>
  <p:tag name="ISPRING_SCORM_PASSING_SCORE" val="0.000000"/>
  <p:tag name="ISPRING_SCORM_RATE_QUIZZES" val="0"/>
  <p:tag name="ISPRING_SCORM_RATE_SLIDES" val="0"/>
  <p:tag name="ISPRING_ULTRA_SCORM_COURSE_ID" val="3321F1EF-5BBB-44D3-BBA3-19248BBA0820"/>
  <p:tag name="ISPRINGCLOUDFOLDERID" val="0"/>
  <p:tag name="ISPRINGCLOUDFOLDERPATH" val="资源库"/>
  <p:tag name="ISPRINGONLINEFOLDERID" val="0"/>
  <p:tag name="ISPRINGONLINEFOLDERPATH" val="内容列表"/>
</p:tagLst>
</file>

<file path=ppt/tags/tag92.xml><?xml version="1.0" encoding="utf-8"?>
<p:tagLst xmlns:p="http://schemas.openxmlformats.org/presentationml/2006/main">
  <p:tag name="AS_UNIQUEID" val="429"/>
</p:tagLst>
</file>

<file path=ppt/tags/tag93.xml><?xml version="1.0" encoding="utf-8"?>
<p:tagLst xmlns:p="http://schemas.openxmlformats.org/presentationml/2006/main">
  <p:tag name="AS_UNIQUEID" val="430"/>
</p:tagLst>
</file>

<file path=ppt/tags/tag94.xml><?xml version="1.0" encoding="utf-8"?>
<p:tagLst xmlns:p="http://schemas.openxmlformats.org/presentationml/2006/main">
  <p:tag name="AS_UNIQUEID" val="431"/>
</p:tagLst>
</file>

<file path=ppt/tags/tag95.xml><?xml version="1.0" encoding="utf-8"?>
<p:tagLst xmlns:p="http://schemas.openxmlformats.org/presentationml/2006/main">
  <p:tag name="AS_UNIQUEID" val="432"/>
</p:tagLst>
</file>

<file path=ppt/tags/tag96.xml><?xml version="1.0" encoding="utf-8"?>
<p:tagLst xmlns:p="http://schemas.openxmlformats.org/presentationml/2006/main">
  <p:tag name="AS_UNIQUEID" val="433"/>
</p:tagLst>
</file>

<file path=ppt/tags/tag97.xml><?xml version="1.0" encoding="utf-8"?>
<p:tagLst xmlns:p="http://schemas.openxmlformats.org/presentationml/2006/main">
  <p:tag name="AS_UNIQUEID" val="4243"/>
</p:tagLst>
</file>

<file path=ppt/tags/tag98.xml><?xml version="1.0" encoding="utf-8"?>
<p:tagLst xmlns:p="http://schemas.openxmlformats.org/presentationml/2006/main">
  <p:tag name="AS_UNIQUEID" val="4244"/>
</p:tagLst>
</file>

<file path=ppt/tags/tag99.xml><?xml version="1.0" encoding="utf-8"?>
<p:tagLst xmlns:p="http://schemas.openxmlformats.org/presentationml/2006/main">
  <p:tag name="AS_UNIQUEID" val="436"/>
</p:tagLst>
</file>

<file path=ppt/theme/theme1.xml><?xml version="1.0" encoding="utf-8"?>
<a:theme xmlns:r="http://schemas.openxmlformats.org/officeDocument/2006/relationships" xmlns:a="http://schemas.openxmlformats.org/drawingml/2006/main" name="第一PPT，www.1ppt.com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uchnyzjb">
      <a:majorFont>
        <a:latin typeface="微软雅黑"/>
        <a:ea typeface="微软雅黑"/>
        <a:cs typeface="Arial"/>
      </a:majorFont>
      <a:minorFont>
        <a:latin typeface="微软雅黑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0.xml><?xml version="1.0" encoding="utf-8"?>
<a:theme xmlns:r="http://schemas.openxmlformats.org/officeDocument/2006/relationships" xmlns:a="http://schemas.openxmlformats.org/drawingml/2006/main" name="第一PPT，www.1ppt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11.xml><?xml version="1.0" encoding="utf-8"?>
<a:theme xmlns:r="http://schemas.openxmlformats.org/officeDocument/2006/relationships"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等线 Light"/>
        <a:ea typeface="等线 Light"/>
        <a:cs typeface="Arial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等线"/>
        <a:ea typeface="等线"/>
        <a:cs typeface="Arial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r="http://schemas.openxmlformats.org/officeDocument/2006/relationships" xmlns:a="http://schemas.openxmlformats.org/drawingml/2006/main" name="自定义设计方案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 panose="020f0502020204030204" charset="0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 charset="0"/>
        <a:ea typeface="Calibri"/>
        <a:cs typeface="Arial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r="http://schemas.openxmlformats.org/officeDocument/2006/relationships" xmlns:a="http://schemas.openxmlformats.org/drawingml/2006/main" name="1_自定义设计方案">
  <a:themeElements>
    <a:clrScheme name="自定义 2">
      <a:dk1>
        <a:sysClr val="windowText" lastClr="000000"/>
      </a:dk1>
      <a:lt1>
        <a:sysClr val="window" lastClr="FFFFFF"/>
      </a:lt1>
      <a:dk2>
        <a:srgbClr val="323232"/>
      </a:dk2>
      <a:lt2>
        <a:srgbClr val="8DC182"/>
      </a:lt2>
      <a:accent1>
        <a:srgbClr val="8DC182"/>
      </a:accent1>
      <a:accent2>
        <a:srgbClr val="B3D5AB"/>
      </a:accent2>
      <a:accent3>
        <a:srgbClr val="A9DB66"/>
      </a:accent3>
      <a:accent4>
        <a:srgbClr val="4E8542"/>
      </a:accent4>
      <a:accent5>
        <a:srgbClr val="3A6331"/>
      </a:accent5>
      <a:accent6>
        <a:srgbClr val="50771B"/>
      </a:accent6>
      <a:hlink>
        <a:srgbClr val="6B9F25"/>
      </a:hlink>
      <a:folHlink>
        <a:srgbClr val="B26B0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r="http://schemas.openxmlformats.org/officeDocument/2006/relationships" xmlns:a="http://schemas.openxmlformats.org/drawingml/2006/main" name="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5.xml><?xml version="1.0" encoding="utf-8"?>
<a:theme xmlns:r="http://schemas.openxmlformats.org/officeDocument/2006/relationships" xmlns:a="http://schemas.openxmlformats.org/drawingml/2006/main" name="1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6.xml><?xml version="1.0" encoding="utf-8"?>
<a:theme xmlns:r="http://schemas.openxmlformats.org/officeDocument/2006/relationships" xmlns:a="http://schemas.openxmlformats.org/drawingml/2006/main" name="2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7.xml><?xml version="1.0" encoding="utf-8"?>
<a:theme xmlns:r="http://schemas.openxmlformats.org/officeDocument/2006/relationships" xmlns:a="http://schemas.openxmlformats.org/drawingml/2006/main" name="3_Office 主题​​">
  <a:themeElements>
    <a:clrScheme name="新版空白演示配色">
      <a:dk1>
        <a:srgbClr val="000000"/>
      </a:dk1>
      <a:lt1>
        <a:srgbClr val="FFFFFF"/>
      </a:lt1>
      <a:dk2>
        <a:srgbClr val="0F1423"/>
      </a:dk2>
      <a:lt2>
        <a:srgbClr val="FFFFFF"/>
      </a:lt2>
      <a:accent1>
        <a:srgbClr val="6096E6"/>
      </a:accent1>
      <a:accent2>
        <a:srgbClr val="58B6E5"/>
      </a:accent2>
      <a:accent3>
        <a:srgbClr val="56CA95"/>
      </a:accent3>
      <a:accent4>
        <a:srgbClr val="FFBA55"/>
      </a:accent4>
      <a:accent5>
        <a:srgbClr val="F18870"/>
      </a:accent5>
      <a:accent6>
        <a:srgbClr val="EC5F74"/>
      </a:accent6>
      <a:hlink>
        <a:srgbClr val="0563C1"/>
      </a:hlink>
      <a:folHlink>
        <a:srgbClr val="954D72"/>
      </a:folHlink>
    </a:clrScheme>
    <a:fontScheme name="自定义 9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8.xml><?xml version="1.0" encoding="utf-8"?>
<a:theme xmlns:r="http://schemas.openxmlformats.org/officeDocument/2006/relationships" xmlns:a="http://schemas.openxmlformats.org/drawingml/2006/main" name="2_自定义设计方案">
  <a:themeElements>
    <a:clrScheme name="自定义 2">
      <a:dk1>
        <a:sysClr val="windowText" lastClr="000000"/>
      </a:dk1>
      <a:lt1>
        <a:sysClr val="window" lastClr="FFFFFF"/>
      </a:lt1>
      <a:dk2>
        <a:srgbClr val="323232"/>
      </a:dk2>
      <a:lt2>
        <a:srgbClr val="8DC182"/>
      </a:lt2>
      <a:accent1>
        <a:srgbClr val="8DC182"/>
      </a:accent1>
      <a:accent2>
        <a:srgbClr val="B3D5AB"/>
      </a:accent2>
      <a:accent3>
        <a:srgbClr val="A9DB66"/>
      </a:accent3>
      <a:accent4>
        <a:srgbClr val="4E8542"/>
      </a:accent4>
      <a:accent5>
        <a:srgbClr val="3A6331"/>
      </a:accent5>
      <a:accent6>
        <a:srgbClr val="50771B"/>
      </a:accent6>
      <a:hlink>
        <a:srgbClr val="6B9F25"/>
      </a:hlink>
      <a:folHlink>
        <a:srgbClr val="B26B0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9.xml><?xml version="1.0" encoding="utf-8"?>
<a:theme xmlns:r="http://schemas.openxmlformats.org/officeDocument/2006/relationships" xmlns:a="http://schemas.openxmlformats.org/drawingml/2006/main" name="3_自定义设计方案">
  <a:themeElements>
    <a:clrScheme name="自定义 2">
      <a:dk1>
        <a:sysClr val="windowText" lastClr="000000"/>
      </a:dk1>
      <a:lt1>
        <a:sysClr val="window" lastClr="FFFFFF"/>
      </a:lt1>
      <a:dk2>
        <a:srgbClr val="323232"/>
      </a:dk2>
      <a:lt2>
        <a:srgbClr val="8DC182"/>
      </a:lt2>
      <a:accent1>
        <a:srgbClr val="8DC182"/>
      </a:accent1>
      <a:accent2>
        <a:srgbClr val="B3D5AB"/>
      </a:accent2>
      <a:accent3>
        <a:srgbClr val="A9DB66"/>
      </a:accent3>
      <a:accent4>
        <a:srgbClr val="4E8542"/>
      </a:accent4>
      <a:accent5>
        <a:srgbClr val="3A6331"/>
      </a:accent5>
      <a:accent6>
        <a:srgbClr val="50771B"/>
      </a:accent6>
      <a:hlink>
        <a:srgbClr val="6B9F25"/>
      </a:hlink>
      <a:folHlink>
        <a:srgbClr val="B26B02"/>
      </a:folHlink>
    </a:clrScheme>
    <a:fontScheme name="Temp">
      <a:majorFont>
        <a:latin typeface="Arial"/>
        <a:ea typeface="微软雅黑"/>
        <a:cs typeface="Arial"/>
      </a:majorFont>
      <a:minorFont>
        <a:latin typeface="Arial"/>
        <a:ea typeface="微软雅黑"/>
        <a:cs typeface="Arial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spDef>
      <a:spPr>
        <a:solidFill>
          <a:srgbClr val="D9D9D9">
            <a:alpha val="50196"/>
          </a:srgbClr>
        </a:solidFill>
        <a:ln>
          <a:noFill/>
        </a:ln>
      </a:spPr>
      <a:bodyPr rtlCol="0" anchor="ctr"/>
      <a:lstStyle>
        <a:defPPr algn="ctr">
          <a:defRPr/>
        </a:defPPr>
      </a:lstStyle>
      <a:style>
        <a:lnRef idx="2">
          <a:schemeClr val="accent1">
            <a:shade val="50000"/>
          </a:schemeClr>
        </a:lnRef>
        <a:fillRef idx="1">
          <a:schemeClr val="accent1"/>
        </a:fillRef>
        <a:effectRef idx="0">
          <a:schemeClr val="accent1"/>
        </a:effectRef>
        <a:fontRef idx="minor">
          <a:schemeClr val="lt1"/>
        </a:fontRef>
      </a:style>
    </a:spDef>
  </a:objectDefaul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:vt="http://schemas.openxmlformats.org/officeDocument/2006/docPropsVTypes" xmlns="http://schemas.openxmlformats.org/officeDocument/2006/extended-properties">
  <Company>学科网</Company>
  <Paragraphs>261</Paragraphs>
  <Slides>38</Slides>
  <Notes>4</Notes>
  <TotalTime>0</TotalTime>
  <HiddenSlides>5</HiddenSlides>
  <MMClips>0</MMClips>
  <ScaleCrop>0</ScaleCrop>
  <HeadingPairs>
    <vt:vector baseType="variant" size="6">
      <vt:variant>
        <vt:lpstr>Fonts used</vt:lpstr>
      </vt:variant>
      <vt:variant>
        <vt:i4>24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38</vt:i4>
      </vt:variant>
    </vt:vector>
  </HeadingPairs>
  <TitlesOfParts>
    <vt:vector baseType="lpstr" size="63">
      <vt:lpstr>Arial</vt:lpstr>
      <vt:lpstr>微软雅黑</vt:lpstr>
      <vt:lpstr>Calibri</vt:lpstr>
      <vt:lpstr>宋体</vt:lpstr>
      <vt:lpstr>Wingdings</vt:lpstr>
      <vt:lpstr>等线 Light</vt:lpstr>
      <vt:lpstr>等线</vt:lpstr>
      <vt:lpstr>楷体</vt:lpstr>
      <vt:lpstr>字魂55号-龙吟手书</vt:lpstr>
      <vt:lpstr>仿宋</vt:lpstr>
      <vt:lpstr>-apple-system</vt:lpstr>
      <vt:lpstr>华文新魏</vt:lpstr>
      <vt:lpstr>华文行楷</vt:lpstr>
      <vt:lpstr>华文楷体</vt:lpstr>
      <vt:lpstr>方正粗黑宋简体</vt:lpstr>
      <vt:lpstr>汉仪古隶简</vt:lpstr>
      <vt:lpstr>Times New Roman</vt:lpstr>
      <vt:lpstr>汉仪魏碑简</vt:lpstr>
      <vt:lpstr>汉仪字酷堂邓氏小楷简</vt:lpstr>
      <vt:lpstr>黑体</vt:lpstr>
      <vt:lpstr>华文隶书</vt:lpstr>
      <vt:lpstr>华文中宋</vt:lpstr>
      <vt:lpstr>OPPOSans B</vt:lpstr>
      <vt:lpstr>OPPOSans R</vt:lpstr>
      <vt:lpstr>第一PPT，www.1ppt.com​</vt:lpstr>
      <vt:lpstr>饮中八仙歌（节选） 杜甫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诵读：重读、抑扬、顿挫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  <vt:lpstr>PowerPoint Presentation</vt:lpstr>
    </vt:vector>
  </TitlesOfParts>
  <LinksUpToDate>0</LinksUpToDate>
  <SharedDoc>0</SharedDoc>
  <HyperlinksChanged>0</HyperlinksChanged>
  <Application>Aspose.Slides for Java</Application>
  <AppVersion>23.0300</AppVersion>
</Properties>
</file>

<file path=docProps/core.xml><?xml version="1.0" encoding="utf-8"?>
<cp:coreProperties xmlns:dc="http://purl.org/dc/elements/1.1/" xmlns:dcterms="http://purl.org/dc/terms/" xmlns:dcmitype="http://purl.org/dc/dcmitype/" xmlns:xsi="http://www.w3.org/2001/XMLSchema-instance" xmlns:cp="http://schemas.openxmlformats.org/package/2006/metadata/core-properties">
  <dc:creator>rbm.xkw.com</dc:creator>
  <cp:revision>1</cp:revision>
  <cp:lastPrinted>2023-09-26T11:34:51.660</cp:lastPrinted>
  <dcterms:created xsi:type="dcterms:W3CDTF">2023-09-26T11:34:51Z</dcterms:created>
  <dcterms:modified xsi:type="dcterms:W3CDTF">2023-09-26T03:34:51Z</dcterms:modified>
</cp:coreProperties>
</file>

<file path=docProps/custom.xml><?xml version="1.0" encoding="utf-8"?>
<Properties xmlns:vt="http://schemas.openxmlformats.org/officeDocument/2006/docPropsVTypes" xmlns="http://schemas.openxmlformats.org/officeDocument/2006/custom-properties">
  <property fmtid="{D5CDD505-2E9C-101B-9397-08002B2CF9AE}" pid="2" name="album">
    <vt:lpwstr>rbm.xkw.com</vt:lpwstr>
  </property>
  <property fmtid="{D5CDD505-2E9C-101B-9397-08002B2CF9AE}" pid="3" name="author">
    <vt:lpwstr>rbm.xkw.com</vt:lpwstr>
  </property>
  <property fmtid="{D5CDD505-2E9C-101B-9397-08002B2CF9AE}" pid="4" name="company">
    <vt:lpwstr>学科网</vt:lpwstr>
  </property>
  <property fmtid="{D5CDD505-2E9C-101B-9397-08002B2CF9AE}" pid="5" name="copyright">
    <vt:lpwstr>学科网版权所有</vt:lpwstr>
  </property>
</Properties>
</file>