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1254" r:id="rId2"/>
    <p:sldId id="2051" r:id="rId3"/>
    <p:sldId id="2069" r:id="rId4"/>
    <p:sldId id="2057" r:id="rId5"/>
    <p:sldId id="2052" r:id="rId6"/>
    <p:sldId id="2061" r:id="rId7"/>
    <p:sldId id="2079" r:id="rId8"/>
    <p:sldId id="2068" r:id="rId9"/>
    <p:sldId id="2054" r:id="rId10"/>
    <p:sldId id="2055" r:id="rId11"/>
    <p:sldId id="2081" r:id="rId12"/>
    <p:sldId id="2062" r:id="rId13"/>
    <p:sldId id="2056" r:id="rId14"/>
  </p:sldIdLst>
  <p:sldSz cx="12190413" cy="6859588"/>
  <p:notesSz cx="6858000" cy="9144000"/>
  <p:custDataLst>
    <p:tags r:id="rId16"/>
  </p:custDataLst>
  <p:defaultText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510EB"/>
    <a:srgbClr val="0000FF"/>
    <a:srgbClr val="E46C0A"/>
    <a:srgbClr val="161B88"/>
    <a:srgbClr val="3114AC"/>
    <a:srgbClr val="00CCFF"/>
    <a:srgbClr val="339966"/>
    <a:srgbClr val="111CF3"/>
    <a:srgbClr val="CCFF33"/>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459" autoAdjust="0"/>
    <p:restoredTop sz="98709" autoAdjust="0"/>
  </p:normalViewPr>
  <p:slideViewPr>
    <p:cSldViewPr>
      <p:cViewPr varScale="1">
        <p:scale>
          <a:sx n="65" d="100"/>
          <a:sy n="65" d="100"/>
        </p:scale>
        <p:origin x="-102" y="-438"/>
      </p:cViewPr>
      <p:guideLst>
        <p:guide orient="horz" pos="2165"/>
        <p:guide pos="378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2020-12-7</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382851817"/>
      </p:ext>
    </p:extLst>
  </p:cSld>
  <p:clrMap bg1="lt1" tx1="dk1" bg2="lt2" tx2="dk2" accent1="accent1" accent2="accent2" accent3="accent3" accent4="accent4" accent5="accent5" accent6="accent6" hlink="hlink" folHlink="folHlink"/>
  <p:notesStyle>
    <a:lvl1pPr marL="0" algn="l" defTabSz="1219200" rtl="0" eaLnBrk="1" latinLnBrk="0" hangingPunct="1">
      <a:defRPr sz="1600" kern="1200">
        <a:solidFill>
          <a:schemeClr val="tx1"/>
        </a:solidFill>
        <a:latin typeface="+mn-lt"/>
        <a:ea typeface="+mn-ea"/>
        <a:cs typeface="+mn-cs"/>
      </a:defRPr>
    </a:lvl1pPr>
    <a:lvl2pPr marL="609600" algn="l" defTabSz="1219200" rtl="0" eaLnBrk="1" latinLnBrk="0" hangingPunct="1">
      <a:defRPr sz="1600" kern="1200">
        <a:solidFill>
          <a:schemeClr val="tx1"/>
        </a:solidFill>
        <a:latin typeface="+mn-lt"/>
        <a:ea typeface="+mn-ea"/>
        <a:cs typeface="+mn-cs"/>
      </a:defRPr>
    </a:lvl2pPr>
    <a:lvl3pPr marL="1219200" algn="l" defTabSz="1219200" rtl="0" eaLnBrk="1" latinLnBrk="0" hangingPunct="1">
      <a:defRPr sz="1600" kern="1200">
        <a:solidFill>
          <a:schemeClr val="tx1"/>
        </a:solidFill>
        <a:latin typeface="+mn-lt"/>
        <a:ea typeface="+mn-ea"/>
        <a:cs typeface="+mn-cs"/>
      </a:defRPr>
    </a:lvl3pPr>
    <a:lvl4pPr marL="1828800" algn="l" defTabSz="1219200" rtl="0" eaLnBrk="1" latinLnBrk="0" hangingPunct="1">
      <a:defRPr sz="1600" kern="1200">
        <a:solidFill>
          <a:schemeClr val="tx1"/>
        </a:solidFill>
        <a:latin typeface="+mn-lt"/>
        <a:ea typeface="+mn-ea"/>
        <a:cs typeface="+mn-cs"/>
      </a:defRPr>
    </a:lvl4pPr>
    <a:lvl5pPr marL="2438400" algn="l" defTabSz="1219200" rtl="0" eaLnBrk="1" latinLnBrk="0" hangingPunct="1">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069" y="365193"/>
            <a:ext cx="10513957" cy="1325808"/>
          </a:xfr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838069" y="1825963"/>
            <a:ext cx="10513957" cy="435214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838069" y="6357527"/>
            <a:ext cx="2742771" cy="365193"/>
          </a:xfrm>
        </p:spPr>
        <p:txBody>
          <a:bodyPr/>
          <a:lstStyle/>
          <a:p>
            <a:fld id="{D997B5FA-0921-464F-AAE1-844C04324D75}" type="datetimeFigureOut">
              <a:rPr lang="zh-CN" altLang="en-US" smtClean="0"/>
              <a:t>2020-12-7</a:t>
            </a:fld>
            <a:endParaRPr lang="zh-CN" altLang="en-US"/>
          </a:p>
        </p:txBody>
      </p:sp>
      <p:sp>
        <p:nvSpPr>
          <p:cNvPr id="5" name="页脚占位符 4"/>
          <p:cNvSpPr>
            <a:spLocks noGrp="1"/>
          </p:cNvSpPr>
          <p:nvPr>
            <p:ph type="ftr" sz="quarter" idx="11"/>
          </p:nvPr>
        </p:nvSpPr>
        <p:spPr>
          <a:xfrm>
            <a:off x="4037969" y="6357527"/>
            <a:ext cx="4114157" cy="365193"/>
          </a:xfrm>
        </p:spPr>
        <p:txBody>
          <a:bodyPr/>
          <a:lstStyle/>
          <a:p>
            <a:endParaRPr lang="zh-CN" altLang="en-US"/>
          </a:p>
        </p:txBody>
      </p:sp>
      <p:sp>
        <p:nvSpPr>
          <p:cNvPr id="6" name="灯片编号占位符 5"/>
          <p:cNvSpPr>
            <a:spLocks noGrp="1"/>
          </p:cNvSpPr>
          <p:nvPr>
            <p:ph type="sldNum" sz="quarter" idx="12"/>
          </p:nvPr>
        </p:nvSpPr>
        <p:spPr>
          <a:xfrm>
            <a:off x="8609255" y="6357527"/>
            <a:ext cx="2742771" cy="365193"/>
          </a:xfrm>
        </p:spPr>
        <p:txBody>
          <a:bodyPr/>
          <a:lstStyle/>
          <a:p>
            <a:fld id="{565CE74E-AB26-4998-AD42-012C4C1AD076}"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5">
            <a:alphaModFix amt="43000"/>
            <a:extLst>
              <a:ext uri="{28A0092B-C50C-407E-A947-70E740481C1C}">
                <a14:useLocalDpi xmlns:a14="http://schemas.microsoft.com/office/drawing/2010/main" val="0"/>
              </a:ext>
            </a:extLst>
          </a:blip>
          <a:stretch>
            <a:fillRect/>
          </a:stretch>
        </p:blipFill>
        <p:spPr>
          <a:xfrm>
            <a:off x="0" y="0"/>
            <a:ext cx="12190413" cy="6859588"/>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p:cNvPicPr>
            <a:picLocks noChangeAspect="1" noChangeArrowheads="1"/>
          </p:cNvPicPr>
          <p:nvPr/>
        </p:nvPicPr>
        <p:blipFill>
          <a:blip r:embed="rId2">
            <a:lum bright="70000" contrast="-70000"/>
            <a:extLst>
              <a:ext uri="{28A0092B-C50C-407E-A947-70E740481C1C}">
                <a14:useLocalDpi xmlns:a14="http://schemas.microsoft.com/office/drawing/2010/main" val="0"/>
              </a:ext>
            </a:extLst>
          </a:blip>
          <a:srcRect t="310" b="1"/>
          <a:stretch>
            <a:fillRect/>
          </a:stretch>
        </p:blipFill>
        <p:spPr bwMode="auto">
          <a:xfrm>
            <a:off x="-260350" y="-88900"/>
            <a:ext cx="12190414" cy="6859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矩形 9"/>
          <p:cNvSpPr/>
          <p:nvPr/>
        </p:nvSpPr>
        <p:spPr>
          <a:xfrm>
            <a:off x="1283970" y="778510"/>
            <a:ext cx="9622790" cy="3656330"/>
          </a:xfrm>
          <a:prstGeom prst="rect">
            <a:avLst/>
          </a:prstGeom>
        </p:spPr>
        <p:txBody>
          <a:bodyPr wrap="square">
            <a:spAutoFit/>
          </a:bodyPr>
          <a:lstStyle/>
          <a:p>
            <a:pPr>
              <a:lnSpc>
                <a:spcPct val="150000"/>
              </a:lnSpc>
              <a:spcBef>
                <a:spcPts val="1300"/>
              </a:spcBef>
              <a:spcAft>
                <a:spcPts val="1300"/>
              </a:spcAft>
            </a:pPr>
            <a:r>
              <a:rPr lang="en-US" altLang="zh-CN" sz="6000" b="1" kern="100" dirty="0">
                <a:latin typeface="Times New Roman"/>
                <a:ea typeface="微软雅黑" pitchFamily="34" charset="-122"/>
                <a:cs typeface="Times New Roman" panose="02020603050405020304"/>
              </a:rPr>
              <a:t>   </a:t>
            </a:r>
            <a:r>
              <a:rPr lang="zh-CN" altLang="zh-CN" sz="6000" b="1" kern="100" dirty="0">
                <a:latin typeface="Times New Roman"/>
                <a:ea typeface="微软雅黑" pitchFamily="34" charset="-122"/>
                <a:cs typeface="Times New Roman" panose="02020603050405020304"/>
              </a:rPr>
              <a:t>诗歌思想内容</a:t>
            </a:r>
            <a:r>
              <a:rPr lang="en-US" altLang="zh-CN" sz="6000" b="1" kern="100" dirty="0">
                <a:latin typeface="Times New Roman"/>
                <a:ea typeface="微软雅黑" pitchFamily="34" charset="-122"/>
                <a:cs typeface="Times New Roman" panose="02020603050405020304"/>
              </a:rPr>
              <a:t>&amp;</a:t>
            </a:r>
            <a:r>
              <a:rPr lang="zh-CN" altLang="en-US" sz="6000" b="1" kern="100" dirty="0">
                <a:latin typeface="Times New Roman"/>
                <a:ea typeface="微软雅黑" pitchFamily="34" charset="-122"/>
                <a:cs typeface="Times New Roman" panose="02020603050405020304"/>
              </a:rPr>
              <a:t>观点态度</a:t>
            </a:r>
            <a:endParaRPr lang="zh-CN" altLang="zh-CN" sz="6000" b="1" kern="100" dirty="0">
              <a:latin typeface="Times New Roman"/>
              <a:ea typeface="微软雅黑" pitchFamily="34" charset="-122"/>
              <a:cs typeface="Times New Roman" panose="02020603050405020304"/>
            </a:endParaRPr>
          </a:p>
          <a:p>
            <a:pPr>
              <a:lnSpc>
                <a:spcPct val="150000"/>
              </a:lnSpc>
              <a:spcBef>
                <a:spcPts val="1300"/>
              </a:spcBef>
              <a:spcAft>
                <a:spcPts val="1300"/>
              </a:spcAft>
            </a:pPr>
            <a:r>
              <a:rPr lang="zh-CN" altLang="zh-CN" sz="8000" b="1" kern="100" dirty="0">
                <a:latin typeface="Times New Roman"/>
                <a:ea typeface="微软雅黑" pitchFamily="34" charset="-122"/>
                <a:cs typeface="Times New Roman" panose="02020603050405020304"/>
              </a:rPr>
              <a:t>　</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17805" y="59690"/>
            <a:ext cx="11624310" cy="6000750"/>
          </a:xfrm>
          <a:prstGeom prst="rect">
            <a:avLst/>
          </a:prstGeom>
          <a:noFill/>
          <a:ln w="9525">
            <a:noFill/>
          </a:ln>
        </p:spPr>
        <p:txBody>
          <a:bodyPr wrap="square">
            <a:spAutoFit/>
          </a:bodyPr>
          <a:lstStyle/>
          <a:p>
            <a:pPr indent="0" algn="l"/>
            <a:r>
              <a:rPr lang="zh-CN" sz="2400" b="1">
                <a:solidFill>
                  <a:srgbClr val="1E1E1E"/>
                </a:solidFill>
                <a:ea typeface="宋体" pitchFamily="2" charset="-122"/>
              </a:rPr>
              <a:t>【B】阅读下面这首诗，完成下面小题。（2020课标全国I）                      </a:t>
            </a:r>
          </a:p>
          <a:p>
            <a:pPr indent="0" algn="ctr"/>
            <a:r>
              <a:rPr lang="zh-CN" sz="5400" b="1">
                <a:solidFill>
                  <a:schemeClr val="accent5">
                    <a:lumMod val="75000"/>
                  </a:schemeClr>
                </a:solidFill>
                <a:ea typeface="宋体" pitchFamily="2" charset="-122"/>
              </a:rPr>
              <a:t>奉和袭美抱疾杜门见寄次韵</a:t>
            </a:r>
          </a:p>
          <a:p>
            <a:pPr indent="0" algn="ctr"/>
            <a:r>
              <a:rPr lang="zh-CN" sz="3600" b="1">
                <a:solidFill>
                  <a:schemeClr val="accent5">
                    <a:lumMod val="75000"/>
                  </a:schemeClr>
                </a:solidFill>
                <a:ea typeface="宋体" pitchFamily="2" charset="-122"/>
              </a:rPr>
              <a:t>陆龟蒙</a:t>
            </a:r>
            <a:endParaRPr lang="zh-CN" sz="5400" b="1">
              <a:solidFill>
                <a:schemeClr val="accent5">
                  <a:lumMod val="75000"/>
                </a:schemeClr>
              </a:solidFill>
              <a:ea typeface="宋体" pitchFamily="2" charset="-122"/>
            </a:endParaRPr>
          </a:p>
          <a:p>
            <a:pPr indent="0" algn="l"/>
            <a:r>
              <a:rPr lang="zh-CN" sz="5400" b="1">
                <a:solidFill>
                  <a:schemeClr val="accent5">
                    <a:lumMod val="75000"/>
                  </a:schemeClr>
                </a:solidFill>
                <a:ea typeface="宋体" pitchFamily="2" charset="-122"/>
              </a:rPr>
              <a:t>   虽失春城醉上期，下帷裁遍未裁诗。因吟郢岸百亩蕙，欲采商崖三秀芝。</a:t>
            </a:r>
          </a:p>
          <a:p>
            <a:pPr indent="0" algn="l"/>
            <a:r>
              <a:rPr lang="zh-CN" sz="5400" b="1">
                <a:solidFill>
                  <a:schemeClr val="accent5">
                    <a:lumMod val="75000"/>
                  </a:schemeClr>
                </a:solidFill>
                <a:ea typeface="宋体" pitchFamily="2" charset="-122"/>
              </a:rPr>
              <a:t>   栖野鹤笼宽使织，施山僧饭别教炊。但医沈约重瞳健，不怕江花不满枝。</a:t>
            </a:r>
          </a:p>
          <a:p>
            <a:pPr indent="0" algn="l"/>
            <a:endParaRPr lang="zh-CN" sz="5400" b="1">
              <a:solidFill>
                <a:schemeClr val="accent5">
                  <a:lumMod val="75000"/>
                </a:schemeClr>
              </a:solidFill>
              <a:ea typeface="宋体" pitchFamily="2" charset="-122"/>
            </a:endParaRPr>
          </a:p>
        </p:txBody>
      </p:sp>
      <p:sp>
        <p:nvSpPr>
          <p:cNvPr id="4" name="圆角矩形标注 3"/>
          <p:cNvSpPr/>
          <p:nvPr/>
        </p:nvSpPr>
        <p:spPr>
          <a:xfrm>
            <a:off x="762635" y="818515"/>
            <a:ext cx="1410335" cy="909320"/>
          </a:xfrm>
          <a:prstGeom prst="wedgeRoundRectCallout">
            <a:avLst>
              <a:gd name="adj1" fmla="val -8364"/>
              <a:gd name="adj2" fmla="val 74930"/>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sz="2000" b="1">
                <a:solidFill>
                  <a:srgbClr val="0510EB"/>
                </a:solidFill>
                <a:ea typeface="宋体" pitchFamily="2" charset="-122"/>
                <a:sym typeface="+mn-ea"/>
              </a:rPr>
              <a:t>虽：虽然</a:t>
            </a:r>
            <a:endParaRPr lang="zh-CN" altLang="en-US" sz="2000" b="1">
              <a:solidFill>
                <a:srgbClr val="0510EB"/>
              </a:solidFill>
              <a:ea typeface="宋体" pitchFamily="2" charset="-122"/>
              <a:sym typeface="+mn-ea"/>
            </a:endParaRPr>
          </a:p>
        </p:txBody>
      </p:sp>
      <p:sp>
        <p:nvSpPr>
          <p:cNvPr id="5" name="圆角矩形标注 4"/>
          <p:cNvSpPr/>
          <p:nvPr/>
        </p:nvSpPr>
        <p:spPr>
          <a:xfrm>
            <a:off x="1459865" y="818515"/>
            <a:ext cx="1410335" cy="909320"/>
          </a:xfrm>
          <a:prstGeom prst="wedgeRoundRectCallout">
            <a:avLst>
              <a:gd name="adj1" fmla="val -8364"/>
              <a:gd name="adj2" fmla="val 74930"/>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sz="2000" b="1">
                <a:solidFill>
                  <a:srgbClr val="0510EB"/>
                </a:solidFill>
                <a:ea typeface="宋体" pitchFamily="2" charset="-122"/>
                <a:sym typeface="+mn-ea"/>
              </a:rPr>
              <a:t>失：失去</a:t>
            </a:r>
            <a:endParaRPr lang="zh-CN" altLang="en-US" sz="2000" b="1">
              <a:solidFill>
                <a:srgbClr val="0510EB"/>
              </a:solidFill>
              <a:ea typeface="宋体" pitchFamily="2" charset="-122"/>
              <a:sym typeface="+mn-ea"/>
            </a:endParaRPr>
          </a:p>
        </p:txBody>
      </p:sp>
      <p:sp>
        <p:nvSpPr>
          <p:cNvPr id="6" name="圆角矩形标注 5"/>
          <p:cNvSpPr/>
          <p:nvPr/>
        </p:nvSpPr>
        <p:spPr>
          <a:xfrm>
            <a:off x="2870200" y="248285"/>
            <a:ext cx="3937000" cy="1479550"/>
          </a:xfrm>
          <a:prstGeom prst="wedgeRoundRectCallout">
            <a:avLst>
              <a:gd name="adj1" fmla="val -42354"/>
              <a:gd name="adj2" fmla="val 68240"/>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sz="2000" b="1">
                <a:solidFill>
                  <a:srgbClr val="0510EB"/>
                </a:solidFill>
                <a:ea typeface="宋体" pitchFamily="2" charset="-122"/>
                <a:sym typeface="+mn-ea"/>
              </a:rPr>
              <a:t>春城：</a:t>
            </a:r>
            <a:r>
              <a:rPr lang="zh-CN" sz="2000" b="1">
                <a:solidFill>
                  <a:srgbClr val="0000FF"/>
                </a:solidFill>
                <a:ea typeface="宋体" pitchFamily="2" charset="-122"/>
                <a:sym typeface="+mn-ea"/>
              </a:rPr>
              <a:t>春城一般指昆明。昆明，别称春城。本诗中未透露具体指代地点，或“春城”也可理解为“春日某城”，泛指春色。</a:t>
            </a:r>
            <a:endParaRPr lang="zh-CN" altLang="en-US" sz="2000" b="1">
              <a:solidFill>
                <a:srgbClr val="0510EB"/>
              </a:solidFill>
              <a:ea typeface="宋体" pitchFamily="2" charset="-122"/>
              <a:sym typeface="+mn-ea"/>
            </a:endParaRPr>
          </a:p>
        </p:txBody>
      </p:sp>
      <p:sp>
        <p:nvSpPr>
          <p:cNvPr id="7" name="圆角矩形标注 6"/>
          <p:cNvSpPr/>
          <p:nvPr/>
        </p:nvSpPr>
        <p:spPr>
          <a:xfrm>
            <a:off x="4380865" y="619760"/>
            <a:ext cx="2426335" cy="1108075"/>
          </a:xfrm>
          <a:prstGeom prst="wedgeRoundRectCallout">
            <a:avLst>
              <a:gd name="adj1" fmla="val -42354"/>
              <a:gd name="adj2" fmla="val 68240"/>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l"/>
            <a:r>
              <a:rPr lang="zh-CN" sz="2000" b="1">
                <a:solidFill>
                  <a:srgbClr val="0510EB"/>
                </a:solidFill>
                <a:ea typeface="宋体" pitchFamily="2" charset="-122"/>
                <a:sym typeface="+mn-ea"/>
              </a:rPr>
              <a:t>醉上：</a:t>
            </a:r>
            <a:r>
              <a:rPr lang="zh-CN" sz="2000" b="1">
                <a:solidFill>
                  <a:srgbClr val="0000FF"/>
                </a:solidFill>
                <a:ea typeface="宋体" pitchFamily="2" charset="-122"/>
                <a:sym typeface="+mn-ea"/>
              </a:rPr>
              <a:t>此处指“游玩饮酒赋诗”。</a:t>
            </a:r>
            <a:endParaRPr lang="zh-CN" altLang="en-US" sz="2000" b="1">
              <a:solidFill>
                <a:srgbClr val="0510EB"/>
              </a:solidFill>
              <a:ea typeface="宋体" pitchFamily="2" charset="-122"/>
              <a:sym typeface="+mn-ea"/>
            </a:endParaRPr>
          </a:p>
        </p:txBody>
      </p:sp>
      <p:sp>
        <p:nvSpPr>
          <p:cNvPr id="8" name="圆角矩形标注 7"/>
          <p:cNvSpPr/>
          <p:nvPr/>
        </p:nvSpPr>
        <p:spPr>
          <a:xfrm>
            <a:off x="5250815" y="718820"/>
            <a:ext cx="1556385" cy="1108075"/>
          </a:xfrm>
          <a:prstGeom prst="wedgeRoundRectCallout">
            <a:avLst>
              <a:gd name="adj1" fmla="val -42354"/>
              <a:gd name="adj2" fmla="val 68240"/>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l"/>
            <a:r>
              <a:rPr lang="zh-CN" sz="2000" b="1">
                <a:solidFill>
                  <a:srgbClr val="0510EB"/>
                </a:solidFill>
                <a:ea typeface="宋体" pitchFamily="2" charset="-122"/>
                <a:sym typeface="+mn-ea"/>
              </a:rPr>
              <a:t>期：约定。</a:t>
            </a:r>
            <a:endParaRPr lang="zh-CN" altLang="en-US" sz="2000" b="1">
              <a:solidFill>
                <a:srgbClr val="0510EB"/>
              </a:solidFill>
              <a:ea typeface="宋体" pitchFamily="2" charset="-122"/>
              <a:sym typeface="+mn-ea"/>
            </a:endParaRPr>
          </a:p>
        </p:txBody>
      </p:sp>
      <p:sp>
        <p:nvSpPr>
          <p:cNvPr id="9" name="圆角矩形标注 8"/>
          <p:cNvSpPr/>
          <p:nvPr/>
        </p:nvSpPr>
        <p:spPr>
          <a:xfrm>
            <a:off x="6807200" y="718185"/>
            <a:ext cx="3937000" cy="1009650"/>
          </a:xfrm>
          <a:prstGeom prst="wedgeRoundRectCallout">
            <a:avLst>
              <a:gd name="adj1" fmla="val -42354"/>
              <a:gd name="adj2" fmla="val 68240"/>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sz="2000" b="1">
                <a:solidFill>
                  <a:srgbClr val="0510EB"/>
                </a:solidFill>
                <a:ea typeface="宋体" pitchFamily="2" charset="-122"/>
                <a:sym typeface="+mn-ea"/>
              </a:rPr>
              <a:t>下帷：放下室内悬挂的帷幕，指教书；裁诗，作诗。</a:t>
            </a:r>
            <a:endParaRPr lang="zh-CN" sz="2000" b="1">
              <a:solidFill>
                <a:srgbClr val="0510EB"/>
              </a:solidFill>
              <a:ea typeface="宋体" pitchFamily="2" charset="-122"/>
            </a:endParaRPr>
          </a:p>
          <a:p>
            <a:pPr algn="l"/>
            <a:endParaRPr lang="zh-CN" altLang="en-US" sz="2000" b="1">
              <a:solidFill>
                <a:srgbClr val="0510EB"/>
              </a:solidFill>
              <a:ea typeface="宋体" pitchFamily="2" charset="-122"/>
              <a:sym typeface="+mn-ea"/>
            </a:endParaRPr>
          </a:p>
        </p:txBody>
      </p:sp>
      <p:sp>
        <p:nvSpPr>
          <p:cNvPr id="10" name="圆角矩形标注 9"/>
          <p:cNvSpPr/>
          <p:nvPr/>
        </p:nvSpPr>
        <p:spPr>
          <a:xfrm>
            <a:off x="8445500" y="718820"/>
            <a:ext cx="3590925" cy="1009650"/>
          </a:xfrm>
          <a:prstGeom prst="wedgeRoundRectCallout">
            <a:avLst>
              <a:gd name="adj1" fmla="val -42354"/>
              <a:gd name="adj2" fmla="val 68240"/>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sz="2000" b="1">
                <a:solidFill>
                  <a:srgbClr val="0510EB"/>
                </a:solidFill>
                <a:ea typeface="宋体" pitchFamily="2" charset="-122"/>
                <a:sym typeface="+mn-ea"/>
              </a:rPr>
              <a:t>裁遍：</a:t>
            </a:r>
            <a:r>
              <a:rPr lang="zh-CN" sz="2000" b="1">
                <a:solidFill>
                  <a:srgbClr val="0000FF"/>
                </a:solidFill>
                <a:ea typeface="宋体" pitchFamily="2" charset="-122"/>
                <a:sym typeface="+mn-ea"/>
              </a:rPr>
              <a:t>裁，裁剪，此处指书籍校正。“裁遍”即“遍裁”，喻指用心教书育人。</a:t>
            </a:r>
            <a:endParaRPr lang="zh-CN" altLang="en-US" sz="2000" b="1">
              <a:solidFill>
                <a:srgbClr val="0510EB"/>
              </a:solidFill>
              <a:ea typeface="宋体" pitchFamily="2" charset="-122"/>
              <a:sym typeface="+mn-ea"/>
            </a:endParaRPr>
          </a:p>
        </p:txBody>
      </p:sp>
      <p:sp>
        <p:nvSpPr>
          <p:cNvPr id="11" name="圆角矩形标注 10"/>
          <p:cNvSpPr/>
          <p:nvPr/>
        </p:nvSpPr>
        <p:spPr>
          <a:xfrm>
            <a:off x="49530" y="1727835"/>
            <a:ext cx="1410335" cy="909320"/>
          </a:xfrm>
          <a:prstGeom prst="wedgeRoundRectCallout">
            <a:avLst>
              <a:gd name="adj1" fmla="val -8364"/>
              <a:gd name="adj2" fmla="val 74930"/>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sz="2000" b="1">
                <a:solidFill>
                  <a:srgbClr val="0510EB"/>
                </a:solidFill>
                <a:ea typeface="宋体" pitchFamily="2" charset="-122"/>
                <a:sym typeface="+mn-ea"/>
              </a:rPr>
              <a:t>因：趁机，此处为趁此机会。</a:t>
            </a:r>
            <a:endParaRPr lang="zh-CN" altLang="en-US" sz="2000" b="1">
              <a:solidFill>
                <a:srgbClr val="0510EB"/>
              </a:solidFill>
              <a:ea typeface="宋体" pitchFamily="2" charset="-122"/>
              <a:sym typeface="+mn-ea"/>
            </a:endParaRPr>
          </a:p>
        </p:txBody>
      </p:sp>
      <p:sp>
        <p:nvSpPr>
          <p:cNvPr id="12" name="圆角矩形标注 11"/>
          <p:cNvSpPr/>
          <p:nvPr/>
        </p:nvSpPr>
        <p:spPr>
          <a:xfrm>
            <a:off x="762635" y="1231900"/>
            <a:ext cx="1410335" cy="1405255"/>
          </a:xfrm>
          <a:prstGeom prst="wedgeRoundRectCallout">
            <a:avLst>
              <a:gd name="adj1" fmla="val -6596"/>
              <a:gd name="adj2" fmla="val 59037"/>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sz="2000" b="1">
                <a:solidFill>
                  <a:srgbClr val="0510EB"/>
                </a:solidFill>
                <a:ea typeface="宋体" pitchFamily="2" charset="-122"/>
                <a:sym typeface="+mn-ea"/>
              </a:rPr>
              <a:t>吟：</a:t>
            </a:r>
            <a:r>
              <a:rPr lang="zh-CN" sz="2000" b="1">
                <a:solidFill>
                  <a:srgbClr val="0000FF"/>
                </a:solidFill>
                <a:ea typeface="宋体" pitchFamily="2" charset="-122"/>
                <a:sym typeface="+mn-ea"/>
              </a:rPr>
              <a:t>沉吟，此处指教导学生。</a:t>
            </a:r>
            <a:endParaRPr lang="zh-CN" sz="2000" b="1">
              <a:solidFill>
                <a:srgbClr val="0000FF"/>
              </a:solidFill>
              <a:ea typeface="宋体" pitchFamily="2" charset="-122"/>
            </a:endParaRPr>
          </a:p>
          <a:p>
            <a:pPr algn="l"/>
            <a:endParaRPr lang="zh-CN" altLang="en-US" sz="2000" b="1">
              <a:solidFill>
                <a:srgbClr val="0510EB"/>
              </a:solidFill>
              <a:ea typeface="宋体" pitchFamily="2" charset="-122"/>
              <a:sym typeface="+mn-ea"/>
            </a:endParaRPr>
          </a:p>
        </p:txBody>
      </p:sp>
      <p:sp>
        <p:nvSpPr>
          <p:cNvPr id="13" name="圆角矩形标注 12"/>
          <p:cNvSpPr/>
          <p:nvPr/>
        </p:nvSpPr>
        <p:spPr>
          <a:xfrm>
            <a:off x="2172970" y="1627505"/>
            <a:ext cx="3590925" cy="1009650"/>
          </a:xfrm>
          <a:prstGeom prst="wedgeRoundRectCallout">
            <a:avLst>
              <a:gd name="adj1" fmla="val -42354"/>
              <a:gd name="adj2" fmla="val 68240"/>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sz="2000" b="1">
                <a:solidFill>
                  <a:srgbClr val="0510EB"/>
                </a:solidFill>
                <a:ea typeface="宋体" pitchFamily="2" charset="-122"/>
                <a:sym typeface="+mn-ea"/>
              </a:rPr>
              <a:t>郢岸：郢，指旧时楚国都城。岸，指岸边。此处用“郢岸”代指各地学生。</a:t>
            </a:r>
            <a:endParaRPr lang="zh-CN" altLang="en-US" sz="2000" b="1">
              <a:solidFill>
                <a:srgbClr val="0510EB"/>
              </a:solidFill>
              <a:ea typeface="宋体" pitchFamily="2" charset="-122"/>
              <a:sym typeface="+mn-ea"/>
            </a:endParaRPr>
          </a:p>
        </p:txBody>
      </p:sp>
      <p:sp>
        <p:nvSpPr>
          <p:cNvPr id="14" name="圆角矩形标注 13"/>
          <p:cNvSpPr/>
          <p:nvPr/>
        </p:nvSpPr>
        <p:spPr>
          <a:xfrm>
            <a:off x="3798570" y="1627505"/>
            <a:ext cx="3590925" cy="1009650"/>
          </a:xfrm>
          <a:prstGeom prst="wedgeRoundRectCallout">
            <a:avLst>
              <a:gd name="adj1" fmla="val -42354"/>
              <a:gd name="adj2" fmla="val 68240"/>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sz="2000" b="1">
                <a:solidFill>
                  <a:srgbClr val="0510EB"/>
                </a:solidFill>
                <a:ea typeface="宋体" pitchFamily="2" charset="-122"/>
                <a:sym typeface="+mn-ea"/>
              </a:rPr>
              <a:t>百亩蕙：《楚辞·离骚》：“余既滋兰之九畹兮，又树蕙之百亩。”比喻培养人才。</a:t>
            </a:r>
            <a:endParaRPr lang="zh-CN" altLang="en-US" sz="2000" b="1">
              <a:solidFill>
                <a:srgbClr val="0510EB"/>
              </a:solidFill>
              <a:ea typeface="宋体" pitchFamily="2" charset="-122"/>
              <a:sym typeface="+mn-ea"/>
            </a:endParaRPr>
          </a:p>
        </p:txBody>
      </p:sp>
      <p:sp>
        <p:nvSpPr>
          <p:cNvPr id="16" name="圆角矩形标注 15"/>
          <p:cNvSpPr/>
          <p:nvPr/>
        </p:nvSpPr>
        <p:spPr>
          <a:xfrm>
            <a:off x="5763895" y="1627505"/>
            <a:ext cx="1410335" cy="909320"/>
          </a:xfrm>
          <a:prstGeom prst="wedgeRoundRectCallout">
            <a:avLst>
              <a:gd name="adj1" fmla="val -8364"/>
              <a:gd name="adj2" fmla="val 74930"/>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l"/>
            <a:r>
              <a:rPr lang="zh-CN" sz="2000" b="1">
                <a:solidFill>
                  <a:srgbClr val="0510EB"/>
                </a:solidFill>
                <a:ea typeface="宋体" pitchFamily="2" charset="-122"/>
                <a:sym typeface="+mn-ea"/>
              </a:rPr>
              <a:t>欲：想要，期待。</a:t>
            </a:r>
            <a:endParaRPr lang="zh-CN" altLang="en-US" sz="2000" b="1">
              <a:solidFill>
                <a:srgbClr val="0510EB"/>
              </a:solidFill>
              <a:ea typeface="宋体" pitchFamily="2" charset="-122"/>
              <a:sym typeface="+mn-ea"/>
            </a:endParaRPr>
          </a:p>
        </p:txBody>
      </p:sp>
      <p:sp>
        <p:nvSpPr>
          <p:cNvPr id="17" name="圆角矩形标注 16"/>
          <p:cNvSpPr/>
          <p:nvPr/>
        </p:nvSpPr>
        <p:spPr>
          <a:xfrm>
            <a:off x="6262370" y="1728470"/>
            <a:ext cx="1410335" cy="909320"/>
          </a:xfrm>
          <a:prstGeom prst="wedgeRoundRectCallout">
            <a:avLst>
              <a:gd name="adj1" fmla="val -8364"/>
              <a:gd name="adj2" fmla="val 74930"/>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l"/>
            <a:r>
              <a:rPr lang="zh-CN" sz="2000" b="1">
                <a:solidFill>
                  <a:schemeClr val="tx1"/>
                </a:solidFill>
                <a:ea typeface="宋体" pitchFamily="2" charset="-122"/>
                <a:sym typeface="+mn-ea"/>
              </a:rPr>
              <a:t>采：</a:t>
            </a:r>
            <a:r>
              <a:rPr lang="zh-CN" sz="2000" b="1">
                <a:solidFill>
                  <a:srgbClr val="0000FF"/>
                </a:solidFill>
                <a:ea typeface="宋体" pitchFamily="2" charset="-122"/>
                <a:sym typeface="+mn-ea"/>
              </a:rPr>
              <a:t>采摘。</a:t>
            </a:r>
            <a:endParaRPr lang="zh-CN" altLang="en-US" sz="2000" b="1">
              <a:solidFill>
                <a:srgbClr val="0510EB"/>
              </a:solidFill>
              <a:ea typeface="宋体" pitchFamily="2" charset="-122"/>
              <a:sym typeface="+mn-ea"/>
            </a:endParaRPr>
          </a:p>
        </p:txBody>
      </p:sp>
      <p:sp>
        <p:nvSpPr>
          <p:cNvPr id="18" name="圆角矩形标注 17"/>
          <p:cNvSpPr/>
          <p:nvPr/>
        </p:nvSpPr>
        <p:spPr>
          <a:xfrm>
            <a:off x="7672705" y="1527175"/>
            <a:ext cx="3590925" cy="1009650"/>
          </a:xfrm>
          <a:prstGeom prst="wedgeRoundRectCallout">
            <a:avLst>
              <a:gd name="adj1" fmla="val -42354"/>
              <a:gd name="adj2" fmla="val 68240"/>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sz="2000" b="1">
                <a:solidFill>
                  <a:schemeClr val="tx1"/>
                </a:solidFill>
                <a:ea typeface="宋体" pitchFamily="2" charset="-122"/>
                <a:sym typeface="+mn-ea"/>
              </a:rPr>
              <a:t>商崖：</a:t>
            </a:r>
            <a:r>
              <a:rPr lang="zh-CN" sz="2000" b="1">
                <a:solidFill>
                  <a:srgbClr val="0000FF"/>
                </a:solidFill>
                <a:ea typeface="宋体" pitchFamily="2" charset="-122"/>
                <a:sym typeface="+mn-ea"/>
              </a:rPr>
              <a:t>与上句“郢岸”相对。商：指商国。崖，指山崖。这里泛指山崖。</a:t>
            </a:r>
            <a:endParaRPr lang="zh-CN" altLang="en-US" sz="2000" b="1">
              <a:solidFill>
                <a:srgbClr val="0510EB"/>
              </a:solidFill>
              <a:ea typeface="宋体" pitchFamily="2" charset="-122"/>
              <a:sym typeface="+mn-ea"/>
            </a:endParaRPr>
          </a:p>
        </p:txBody>
      </p:sp>
      <p:sp>
        <p:nvSpPr>
          <p:cNvPr id="19" name="圆角矩形标注 18"/>
          <p:cNvSpPr/>
          <p:nvPr/>
        </p:nvSpPr>
        <p:spPr>
          <a:xfrm>
            <a:off x="6807835" y="59055"/>
            <a:ext cx="5381625" cy="2578100"/>
          </a:xfrm>
          <a:prstGeom prst="wedgeRoundRectCallout">
            <a:avLst>
              <a:gd name="adj1" fmla="val 5528"/>
              <a:gd name="adj2" fmla="val 58904"/>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l"/>
            <a:r>
              <a:rPr lang="zh-CN" sz="2000" b="1">
                <a:solidFill>
                  <a:schemeClr val="tx1"/>
                </a:solidFill>
                <a:ea typeface="宋体" pitchFamily="2" charset="-122"/>
                <a:sym typeface="+mn-ea"/>
              </a:rPr>
              <a:t>三秀芝：</a:t>
            </a:r>
            <a:r>
              <a:rPr lang="zh-CN" sz="2000" b="1">
                <a:solidFill>
                  <a:srgbClr val="0000FF"/>
                </a:solidFill>
                <a:ea typeface="宋体" pitchFamily="2" charset="-122"/>
                <a:sym typeface="+mn-ea"/>
              </a:rPr>
              <a:t>与上句“百亩蕙”相对，灵芝野菜，泛指山上的野菜。商被灭后，伯夷和叔齐，采薇而食，以此显示高洁，也喻指坚贞。</a:t>
            </a:r>
            <a:r>
              <a:rPr lang="zh-CN" sz="2000" b="1">
                <a:solidFill>
                  <a:srgbClr val="FF0000"/>
                </a:solidFill>
                <a:ea typeface="宋体" pitchFamily="2" charset="-122"/>
                <a:sym typeface="+mn-ea"/>
              </a:rPr>
              <a:t>此两处借用典故：借楚辞喻指诗人自己高洁并尽力培育兰蕙一样的优秀学生。借伯夷和叔齐采薇而食来表达对友人共同相约采灵芝野菜而食的期待，也表明自己高雅的情操和品质。</a:t>
            </a:r>
            <a:endParaRPr lang="zh-CN" altLang="en-US" sz="2000" b="1">
              <a:solidFill>
                <a:srgbClr val="0510EB"/>
              </a:solidFill>
              <a:ea typeface="宋体" pitchFamily="2" charset="-122"/>
              <a:sym typeface="+mn-ea"/>
            </a:endParaRPr>
          </a:p>
        </p:txBody>
      </p:sp>
      <p:sp>
        <p:nvSpPr>
          <p:cNvPr id="20" name="圆角矩形标注 19"/>
          <p:cNvSpPr/>
          <p:nvPr/>
        </p:nvSpPr>
        <p:spPr>
          <a:xfrm>
            <a:off x="369570" y="2299335"/>
            <a:ext cx="3590925" cy="1009650"/>
          </a:xfrm>
          <a:prstGeom prst="wedgeRoundRectCallout">
            <a:avLst>
              <a:gd name="adj1" fmla="val -17515"/>
              <a:gd name="adj2" fmla="val 78050"/>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l"/>
            <a:r>
              <a:rPr lang="zh-CN" sz="2000" b="1">
                <a:solidFill>
                  <a:schemeClr val="tx1"/>
                </a:solidFill>
                <a:ea typeface="宋体" pitchFamily="2" charset="-122"/>
                <a:sym typeface="+mn-ea"/>
              </a:rPr>
              <a:t>栖野：</a:t>
            </a:r>
            <a:r>
              <a:rPr lang="zh-CN" sz="2000" b="1">
                <a:solidFill>
                  <a:srgbClr val="0000FF"/>
                </a:solidFill>
                <a:ea typeface="宋体" pitchFamily="2" charset="-122"/>
                <a:sym typeface="+mn-ea"/>
              </a:rPr>
              <a:t>指栖息在野外，喻指自己虽有鹤之才华，却未在朝为官。</a:t>
            </a:r>
            <a:endParaRPr lang="zh-CN" altLang="en-US" sz="2000" b="1">
              <a:solidFill>
                <a:srgbClr val="0510EB"/>
              </a:solidFill>
              <a:ea typeface="宋体" pitchFamily="2" charset="-122"/>
              <a:sym typeface="+mn-ea"/>
            </a:endParaRPr>
          </a:p>
        </p:txBody>
      </p:sp>
      <p:sp>
        <p:nvSpPr>
          <p:cNvPr id="21" name="圆角矩形标注 20"/>
          <p:cNvSpPr/>
          <p:nvPr/>
        </p:nvSpPr>
        <p:spPr>
          <a:xfrm>
            <a:off x="1816735" y="1826260"/>
            <a:ext cx="3590925" cy="1482725"/>
          </a:xfrm>
          <a:prstGeom prst="wedgeRoundRectCallout">
            <a:avLst>
              <a:gd name="adj1" fmla="val -17515"/>
              <a:gd name="adj2" fmla="val 78050"/>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l"/>
            <a:r>
              <a:rPr lang="zh-CN" sz="2000" b="1">
                <a:solidFill>
                  <a:schemeClr val="tx1"/>
                </a:solidFill>
                <a:ea typeface="宋体" pitchFamily="2" charset="-122"/>
                <a:sym typeface="+mn-ea"/>
              </a:rPr>
              <a:t>鹤笼：</a:t>
            </a:r>
            <a:r>
              <a:rPr lang="zh-CN" sz="2000" b="1">
                <a:solidFill>
                  <a:srgbClr val="0000FF"/>
                </a:solidFill>
                <a:ea typeface="宋体" pitchFamily="2" charset="-122"/>
                <a:sym typeface="+mn-ea"/>
              </a:rPr>
              <a:t>指关着鹤的笼子。本处用“笼”喻指身不由己的某些束缚，或指官场上的某些束缚。</a:t>
            </a:r>
            <a:endParaRPr lang="zh-CN" altLang="en-US" sz="2000" b="1">
              <a:solidFill>
                <a:srgbClr val="0510EB"/>
              </a:solidFill>
              <a:ea typeface="宋体" pitchFamily="2" charset="-122"/>
              <a:sym typeface="+mn-ea"/>
            </a:endParaRPr>
          </a:p>
        </p:txBody>
      </p:sp>
      <p:sp>
        <p:nvSpPr>
          <p:cNvPr id="22" name="圆角矩形标注 21"/>
          <p:cNvSpPr/>
          <p:nvPr/>
        </p:nvSpPr>
        <p:spPr>
          <a:xfrm>
            <a:off x="3216910" y="1035050"/>
            <a:ext cx="3590925" cy="2274570"/>
          </a:xfrm>
          <a:prstGeom prst="wedgeRoundRectCallout">
            <a:avLst>
              <a:gd name="adj1" fmla="val -15446"/>
              <a:gd name="adj2" fmla="val 68230"/>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l"/>
            <a:r>
              <a:rPr lang="zh-CN" sz="2000" b="1">
                <a:solidFill>
                  <a:schemeClr val="tx1"/>
                </a:solidFill>
                <a:ea typeface="宋体" pitchFamily="2" charset="-122"/>
                <a:sym typeface="+mn-ea"/>
              </a:rPr>
              <a:t>宽使织：</a:t>
            </a:r>
            <a:r>
              <a:rPr lang="zh-CN" sz="2000" b="1">
                <a:solidFill>
                  <a:srgbClr val="0000FF"/>
                </a:solidFill>
                <a:ea typeface="宋体" pitchFamily="2" charset="-122"/>
                <a:sym typeface="+mn-ea"/>
              </a:rPr>
              <a:t>即“使织宽”，意为能使笼子织的更宽阔。诗人未在官场，故自喻为“栖野之鹤”，因此能把束缚自己的笼子织得更广阔。实指自己未在朝为官，因此不受某些束缚，能自由自在。</a:t>
            </a:r>
            <a:endParaRPr lang="zh-CN" altLang="en-US" sz="2000" b="1">
              <a:solidFill>
                <a:srgbClr val="0510EB"/>
              </a:solidFill>
              <a:ea typeface="宋体" pitchFamily="2" charset="-122"/>
              <a:sym typeface="+mn-ea"/>
            </a:endParaRPr>
          </a:p>
        </p:txBody>
      </p:sp>
      <p:sp>
        <p:nvSpPr>
          <p:cNvPr id="23" name="圆角矩形标注 22"/>
          <p:cNvSpPr/>
          <p:nvPr/>
        </p:nvSpPr>
        <p:spPr>
          <a:xfrm>
            <a:off x="6564630" y="1231900"/>
            <a:ext cx="3590925" cy="2088515"/>
          </a:xfrm>
          <a:prstGeom prst="wedgeRoundRectCallout">
            <a:avLst>
              <a:gd name="adj1" fmla="val -15446"/>
              <a:gd name="adj2" fmla="val 68230"/>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l"/>
            <a:r>
              <a:rPr lang="zh-CN" sz="2000" b="1">
                <a:solidFill>
                  <a:schemeClr val="tx1"/>
                </a:solidFill>
                <a:ea typeface="宋体" pitchFamily="2" charset="-122"/>
                <a:sym typeface="+mn-ea"/>
              </a:rPr>
              <a:t>施山僧饭：</a:t>
            </a:r>
            <a:r>
              <a:rPr lang="zh-CN" sz="2000" b="1">
                <a:solidFill>
                  <a:srgbClr val="0000FF"/>
                </a:solidFill>
                <a:ea typeface="宋体" pitchFamily="2" charset="-122"/>
                <a:sym typeface="+mn-ea"/>
              </a:rPr>
              <a:t>布施山野僧人的饭菜。僧人吃斋饭，没有肉食。以此喻指自己生活清贫、朴素。与上文的“欲采商岸三秀芝”相承应。</a:t>
            </a:r>
            <a:endParaRPr lang="zh-CN" altLang="en-US" sz="2000" b="1">
              <a:solidFill>
                <a:srgbClr val="0510EB"/>
              </a:solidFill>
              <a:ea typeface="宋体" pitchFamily="2" charset="-122"/>
              <a:sym typeface="+mn-ea"/>
            </a:endParaRPr>
          </a:p>
        </p:txBody>
      </p:sp>
      <p:sp>
        <p:nvSpPr>
          <p:cNvPr id="24" name="圆角矩形标注 23"/>
          <p:cNvSpPr/>
          <p:nvPr/>
        </p:nvSpPr>
        <p:spPr>
          <a:xfrm>
            <a:off x="8599170" y="1220470"/>
            <a:ext cx="3590925" cy="2088515"/>
          </a:xfrm>
          <a:prstGeom prst="wedgeRoundRectCallout">
            <a:avLst>
              <a:gd name="adj1" fmla="val -15446"/>
              <a:gd name="adj2" fmla="val 68230"/>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l"/>
            <a:r>
              <a:rPr lang="zh-CN" sz="2000" b="1">
                <a:solidFill>
                  <a:schemeClr val="tx1"/>
                </a:solidFill>
                <a:ea typeface="宋体" pitchFamily="2" charset="-122"/>
                <a:sym typeface="+mn-ea"/>
              </a:rPr>
              <a:t>别教炊：</a:t>
            </a:r>
            <a:r>
              <a:rPr lang="zh-CN" sz="2000" b="1">
                <a:solidFill>
                  <a:srgbClr val="0000FF"/>
                </a:solidFill>
                <a:ea typeface="宋体" pitchFamily="2" charset="-122"/>
                <a:sym typeface="+mn-ea"/>
              </a:rPr>
              <a:t>别，指特别的，别样的；教炊，煮食的方法。此处指不一样的或特别的煮食方式，使斋饭也能吃得可口留香。</a:t>
            </a:r>
            <a:endParaRPr lang="zh-CN" altLang="en-US" sz="2000" b="1">
              <a:solidFill>
                <a:srgbClr val="0510EB"/>
              </a:solidFill>
              <a:ea typeface="宋体" pitchFamily="2" charset="-122"/>
              <a:sym typeface="+mn-ea"/>
            </a:endParaRPr>
          </a:p>
        </p:txBody>
      </p:sp>
      <p:sp>
        <p:nvSpPr>
          <p:cNvPr id="25" name="圆角矩形标注 24"/>
          <p:cNvSpPr/>
          <p:nvPr/>
        </p:nvSpPr>
        <p:spPr>
          <a:xfrm>
            <a:off x="369570" y="5199380"/>
            <a:ext cx="1410335" cy="861060"/>
          </a:xfrm>
          <a:prstGeom prst="wedgeRoundRectCallout">
            <a:avLst>
              <a:gd name="adj1" fmla="val -27712"/>
              <a:gd name="adj2" fmla="val -62607"/>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l"/>
            <a:r>
              <a:rPr lang="zh-CN" sz="2000" b="1">
                <a:solidFill>
                  <a:schemeClr val="tx1"/>
                </a:solidFill>
                <a:ea typeface="宋体" pitchFamily="2" charset="-122"/>
                <a:sym typeface="+mn-ea"/>
              </a:rPr>
              <a:t>但医：</a:t>
            </a:r>
            <a:r>
              <a:rPr lang="zh-CN" sz="2000" b="1">
                <a:solidFill>
                  <a:srgbClr val="0000FF"/>
                </a:solidFill>
                <a:ea typeface="宋体" pitchFamily="2" charset="-122"/>
                <a:sym typeface="+mn-ea"/>
              </a:rPr>
              <a:t>期待医治好。</a:t>
            </a:r>
            <a:endParaRPr lang="zh-CN" altLang="en-US" sz="2000" b="1">
              <a:solidFill>
                <a:srgbClr val="0510EB"/>
              </a:solidFill>
              <a:ea typeface="宋体" pitchFamily="2" charset="-122"/>
              <a:sym typeface="+mn-ea"/>
            </a:endParaRPr>
          </a:p>
        </p:txBody>
      </p:sp>
      <p:sp>
        <p:nvSpPr>
          <p:cNvPr id="26" name="圆角矩形标注 25"/>
          <p:cNvSpPr/>
          <p:nvPr/>
        </p:nvSpPr>
        <p:spPr>
          <a:xfrm>
            <a:off x="2172970" y="5199380"/>
            <a:ext cx="3234055" cy="861060"/>
          </a:xfrm>
          <a:prstGeom prst="wedgeRoundRectCallout">
            <a:avLst>
              <a:gd name="adj1" fmla="val -36903"/>
              <a:gd name="adj2" fmla="val -74115"/>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l"/>
            <a:r>
              <a:rPr lang="zh-CN" sz="2000" b="1">
                <a:solidFill>
                  <a:srgbClr val="0000FF"/>
                </a:solidFill>
                <a:ea typeface="宋体" pitchFamily="2" charset="-122"/>
                <a:sym typeface="+mn-ea"/>
              </a:rPr>
              <a:t>沈约，商朝诗人，史载其眼中有两个瞳孔，这里以沈约代指皮日休。</a:t>
            </a:r>
            <a:endParaRPr lang="zh-CN" altLang="en-US" sz="2000" b="1">
              <a:solidFill>
                <a:srgbClr val="0510EB"/>
              </a:solidFill>
              <a:ea typeface="宋体" pitchFamily="2" charset="-122"/>
              <a:sym typeface="+mn-ea"/>
            </a:endParaRPr>
          </a:p>
        </p:txBody>
      </p:sp>
      <p:sp>
        <p:nvSpPr>
          <p:cNvPr id="27" name="圆角矩形标注 26"/>
          <p:cNvSpPr/>
          <p:nvPr/>
        </p:nvSpPr>
        <p:spPr>
          <a:xfrm>
            <a:off x="4658995" y="3320415"/>
            <a:ext cx="1410335" cy="861060"/>
          </a:xfrm>
          <a:prstGeom prst="wedgeRoundRectCallout">
            <a:avLst>
              <a:gd name="adj1" fmla="val -45317"/>
              <a:gd name="adj2" fmla="val 78318"/>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l"/>
            <a:r>
              <a:rPr lang="zh-CN" sz="2000" b="1">
                <a:solidFill>
                  <a:schemeClr val="tx1"/>
                </a:solidFill>
                <a:ea typeface="宋体" pitchFamily="2" charset="-122"/>
                <a:sym typeface="+mn-ea"/>
              </a:rPr>
              <a:t>健：</a:t>
            </a:r>
            <a:r>
              <a:rPr lang="zh-CN" sz="2000" b="1">
                <a:solidFill>
                  <a:srgbClr val="0000FF"/>
                </a:solidFill>
                <a:ea typeface="宋体" pitchFamily="2" charset="-122"/>
                <a:sym typeface="+mn-ea"/>
              </a:rPr>
              <a:t>康健。</a:t>
            </a:r>
            <a:endParaRPr lang="zh-CN" altLang="en-US" sz="2000" b="1">
              <a:solidFill>
                <a:srgbClr val="0510EB"/>
              </a:solidFill>
              <a:ea typeface="宋体" pitchFamily="2" charset="-122"/>
              <a:sym typeface="+mn-ea"/>
            </a:endParaRPr>
          </a:p>
        </p:txBody>
      </p:sp>
      <p:sp>
        <p:nvSpPr>
          <p:cNvPr id="28" name="圆角矩形标注 27"/>
          <p:cNvSpPr/>
          <p:nvPr/>
        </p:nvSpPr>
        <p:spPr>
          <a:xfrm>
            <a:off x="5763895" y="5199380"/>
            <a:ext cx="3234055" cy="861060"/>
          </a:xfrm>
          <a:prstGeom prst="wedgeRoundRectCallout">
            <a:avLst>
              <a:gd name="adj1" fmla="val -36903"/>
              <a:gd name="adj2" fmla="val -74115"/>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l"/>
            <a:r>
              <a:rPr lang="zh-CN" sz="2000" b="1">
                <a:solidFill>
                  <a:schemeClr val="tx1"/>
                </a:solidFill>
                <a:ea typeface="宋体" pitchFamily="2" charset="-122"/>
                <a:sym typeface="+mn-ea"/>
              </a:rPr>
              <a:t>不怕：</a:t>
            </a:r>
            <a:r>
              <a:rPr lang="zh-CN" sz="2000" b="1">
                <a:solidFill>
                  <a:srgbClr val="0000FF"/>
                </a:solidFill>
                <a:ea typeface="宋体" pitchFamily="2" charset="-122"/>
                <a:sym typeface="+mn-ea"/>
              </a:rPr>
              <a:t>不用担心、害怕。此处指不忧虑、不忧愁。</a:t>
            </a:r>
            <a:endParaRPr lang="zh-CN" altLang="en-US" sz="2000" b="1">
              <a:solidFill>
                <a:srgbClr val="0510EB"/>
              </a:solidFill>
              <a:ea typeface="宋体" pitchFamily="2" charset="-122"/>
              <a:sym typeface="+mn-ea"/>
            </a:endParaRPr>
          </a:p>
        </p:txBody>
      </p:sp>
      <p:sp>
        <p:nvSpPr>
          <p:cNvPr id="29" name="圆角矩形标注 28"/>
          <p:cNvSpPr/>
          <p:nvPr/>
        </p:nvSpPr>
        <p:spPr>
          <a:xfrm>
            <a:off x="7389495" y="5199380"/>
            <a:ext cx="3234055" cy="861060"/>
          </a:xfrm>
          <a:prstGeom prst="wedgeRoundRectCallout">
            <a:avLst>
              <a:gd name="adj1" fmla="val -36903"/>
              <a:gd name="adj2" fmla="val -74115"/>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l"/>
            <a:r>
              <a:rPr lang="zh-CN" sz="2000" b="1">
                <a:solidFill>
                  <a:schemeClr val="tx1"/>
                </a:solidFill>
                <a:ea typeface="宋体" pitchFamily="2" charset="-122"/>
                <a:sym typeface="+mn-ea"/>
              </a:rPr>
              <a:t>江花：</a:t>
            </a:r>
            <a:r>
              <a:rPr lang="zh-CN" sz="2000" b="1">
                <a:solidFill>
                  <a:srgbClr val="0000FF"/>
                </a:solidFill>
                <a:ea typeface="宋体" pitchFamily="2" charset="-122"/>
                <a:sym typeface="+mn-ea"/>
              </a:rPr>
              <a:t>指江岸边美丽的花草。江花也喻指人才，与上文的“郢岸”相承应。</a:t>
            </a:r>
            <a:endParaRPr lang="zh-CN" altLang="en-US" sz="2000" b="1">
              <a:solidFill>
                <a:srgbClr val="0510EB"/>
              </a:solidFill>
              <a:ea typeface="宋体" pitchFamily="2" charset="-122"/>
              <a:sym typeface="+mn-ea"/>
            </a:endParaRPr>
          </a:p>
        </p:txBody>
      </p:sp>
      <p:sp>
        <p:nvSpPr>
          <p:cNvPr id="30" name="圆角矩形标注 29"/>
          <p:cNvSpPr/>
          <p:nvPr/>
        </p:nvSpPr>
        <p:spPr>
          <a:xfrm>
            <a:off x="8445500" y="1626870"/>
            <a:ext cx="3234055" cy="2553970"/>
          </a:xfrm>
          <a:prstGeom prst="wedgeRoundRectCallout">
            <a:avLst>
              <a:gd name="adj1" fmla="val -20037"/>
              <a:gd name="adj2" fmla="val 56514"/>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l"/>
            <a:r>
              <a:rPr lang="zh-CN" sz="2000" b="1">
                <a:solidFill>
                  <a:schemeClr val="tx1"/>
                </a:solidFill>
                <a:ea typeface="宋体" pitchFamily="2" charset="-122"/>
                <a:sym typeface="+mn-ea"/>
              </a:rPr>
              <a:t>满枝：</a:t>
            </a:r>
            <a:r>
              <a:rPr lang="zh-CN" sz="2000" b="1">
                <a:solidFill>
                  <a:srgbClr val="0000FF"/>
                </a:solidFill>
                <a:ea typeface="宋体" pitchFamily="2" charset="-122"/>
                <a:sym typeface="+mn-ea"/>
              </a:rPr>
              <a:t>开满枝头。也喻指人才济济。</a:t>
            </a:r>
            <a:r>
              <a:rPr lang="zh-CN" sz="2000" b="1">
                <a:solidFill>
                  <a:srgbClr val="FF0000"/>
                </a:solidFill>
                <a:ea typeface="宋体" pitchFamily="2" charset="-122"/>
                <a:sym typeface="+mn-ea"/>
              </a:rPr>
              <a:t>此联表达诗人对未来的期待，一者希望好友眼疾康健，能一起相约游玩痛饮。二者也以此自勉，希望自己能培育更多优秀人才，不负好友期待。</a:t>
            </a:r>
            <a:endParaRPr lang="zh-CN" altLang="en-US" sz="2000" b="1">
              <a:solidFill>
                <a:srgbClr val="0510EB"/>
              </a:solidFill>
              <a:ea typeface="宋体"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22" presetClass="exit" presetSubtype="4" fill="hold" grpId="1" nodeType="clickEffect">
                                  <p:stCondLst>
                                    <p:cond delay="0"/>
                                  </p:stCondLst>
                                  <p:childTnLst>
                                    <p:animEffect transition="out" filter="wipe(down)">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withGroup">
                            <p:stCondLst>
                              <p:cond delay="indefinite"/>
                            </p:stCondLst>
                          </p:cTn>
                        </p:par>
                        <p:par>
                          <p:cTn id="15" fill="hold" nodeType="afterGroup">
                            <p:stCondLst>
                              <p:cond delay="0"/>
                            </p:stCondLst>
                            <p:childTnLst>
                              <p:par>
                                <p:cTn id="16" presetID="1" presetClass="entr" presetSubtype="0" fill="hold" grpId="2" nodeType="clickEffect">
                                  <p:stCondLst>
                                    <p:cond delay="0"/>
                                  </p:stCondLst>
                                  <p:childTnLst>
                                    <p:set>
                                      <p:cBhvr>
                                        <p:cTn id="17" dur="1" fill="hold">
                                          <p:stCondLst>
                                            <p:cond delay="0"/>
                                          </p:stCondLst>
                                        </p:cTn>
                                        <p:tgtEl>
                                          <p:spTgt spid="5"/>
                                        </p:tgtEl>
                                        <p:attrNameLst>
                                          <p:attrName>style.visibility</p:attrName>
                                        </p:attrNameLst>
                                      </p:cBhvr>
                                      <p:to>
                                        <p:strVal val="visible"/>
                                      </p:to>
                                    </p:set>
                                  </p:childTnLst>
                                </p:cTn>
                              </p:par>
                            </p:childTnLst>
                          </p:cTn>
                        </p:par>
                      </p:childTnLst>
                    </p:cTn>
                  </p:par>
                  <p:par>
                    <p:cTn id="18" fill="hold" nodeType="clickPar">
                      <p:stCondLst>
                        <p:cond delay="indefinite"/>
                      </p:stCondLst>
                      <p:childTnLst>
                        <p:par>
                          <p:cTn id="19" fill="hold" nodeType="withGroup">
                            <p:stCondLst>
                              <p:cond delay="indefinite"/>
                            </p:stCondLst>
                          </p:cTn>
                        </p:par>
                        <p:par>
                          <p:cTn id="20" fill="hold" nodeType="afterGroup">
                            <p:stCondLst>
                              <p:cond delay="0"/>
                            </p:stCondLst>
                            <p:childTnLst>
                              <p:par>
                                <p:cTn id="21" presetID="22" presetClass="exit" presetSubtype="4" fill="hold" grpId="3" nodeType="clickEffect">
                                  <p:stCondLst>
                                    <p:cond delay="0"/>
                                  </p:stCondLst>
                                  <p:childTnLst>
                                    <p:animEffect transition="out" filter="wipe(down)">
                                      <p:cBhvr>
                                        <p:cTn id="22" dur="500"/>
                                        <p:tgtEl>
                                          <p:spTgt spid="5"/>
                                        </p:tgtEl>
                                      </p:cBhvr>
                                    </p:animEffect>
                                    <p:set>
                                      <p:cBhvr>
                                        <p:cTn id="23" dur="1" fill="hold">
                                          <p:stCondLst>
                                            <p:cond delay="499"/>
                                          </p:stCondLst>
                                        </p:cTn>
                                        <p:tgtEl>
                                          <p:spTgt spid="5"/>
                                        </p:tgtEl>
                                        <p:attrNameLst>
                                          <p:attrName>style.visibility</p:attrName>
                                        </p:attrNameLst>
                                      </p:cBhvr>
                                      <p:to>
                                        <p:strVal val="hidden"/>
                                      </p:to>
                                    </p:set>
                                  </p:childTnLst>
                                </p:cTn>
                              </p:par>
                            </p:childTnLst>
                          </p:cTn>
                        </p:par>
                      </p:childTnLst>
                    </p:cTn>
                  </p:par>
                  <p:par>
                    <p:cTn id="24" fill="hold" nodeType="clickPar">
                      <p:stCondLst>
                        <p:cond delay="indefinite"/>
                      </p:stCondLst>
                      <p:childTnLst>
                        <p:par>
                          <p:cTn id="25" fill="hold" nodeType="withGroup">
                            <p:stCondLst>
                              <p:cond delay="indefinite"/>
                            </p:stCondLst>
                          </p:cTn>
                        </p:par>
                        <p:par>
                          <p:cTn id="26" fill="hold" nodeType="afterGroup">
                            <p:stCondLst>
                              <p:cond delay="0"/>
                            </p:stCondLst>
                            <p:childTnLst>
                              <p:par>
                                <p:cTn id="27" presetID="1" presetClass="entr" presetSubtype="0" fill="hold" grpId="4" nodeType="clickEffect">
                                  <p:stCondLst>
                                    <p:cond delay="0"/>
                                  </p:stCondLst>
                                  <p:childTnLst>
                                    <p:set>
                                      <p:cBhvr>
                                        <p:cTn id="28" dur="1" fill="hold">
                                          <p:stCondLst>
                                            <p:cond delay="0"/>
                                          </p:stCondLst>
                                        </p:cTn>
                                        <p:tgtEl>
                                          <p:spTgt spid="6"/>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indefinite"/>
                            </p:stCondLst>
                          </p:cTn>
                        </p:par>
                        <p:par>
                          <p:cTn id="31" fill="hold" nodeType="afterGroup">
                            <p:stCondLst>
                              <p:cond delay="0"/>
                            </p:stCondLst>
                            <p:childTnLst>
                              <p:par>
                                <p:cTn id="32" presetID="22" presetClass="exit" presetSubtype="4" fill="hold" grpId="5" nodeType="clickEffect">
                                  <p:stCondLst>
                                    <p:cond delay="0"/>
                                  </p:stCondLst>
                                  <p:childTnLst>
                                    <p:animEffect transition="out" filter="wipe(down)">
                                      <p:cBhvr>
                                        <p:cTn id="33" dur="500"/>
                                        <p:tgtEl>
                                          <p:spTgt spid="6"/>
                                        </p:tgtEl>
                                      </p:cBhvr>
                                    </p:animEffect>
                                    <p:set>
                                      <p:cBhvr>
                                        <p:cTn id="34" dur="1" fill="hold">
                                          <p:stCondLst>
                                            <p:cond delay="499"/>
                                          </p:stCondLst>
                                        </p:cTn>
                                        <p:tgtEl>
                                          <p:spTgt spid="6"/>
                                        </p:tgtEl>
                                        <p:attrNameLst>
                                          <p:attrName>style.visibility</p:attrName>
                                        </p:attrNameLst>
                                      </p:cBhvr>
                                      <p:to>
                                        <p:strVal val="hidden"/>
                                      </p:to>
                                    </p:set>
                                  </p:childTnLst>
                                </p:cTn>
                              </p:par>
                            </p:childTnLst>
                          </p:cTn>
                        </p:par>
                      </p:childTnLst>
                    </p:cTn>
                  </p:par>
                  <p:par>
                    <p:cTn id="35" fill="hold" nodeType="clickPar">
                      <p:stCondLst>
                        <p:cond delay="indefinite"/>
                      </p:stCondLst>
                      <p:childTnLst>
                        <p:par>
                          <p:cTn id="36" fill="hold" nodeType="withGroup">
                            <p:stCondLst>
                              <p:cond delay="indefinite"/>
                            </p:stCondLst>
                          </p:cTn>
                        </p:par>
                        <p:par>
                          <p:cTn id="37" fill="hold" nodeType="afterGroup">
                            <p:stCondLst>
                              <p:cond delay="0"/>
                            </p:stCondLst>
                            <p:childTnLst>
                              <p:par>
                                <p:cTn id="38" presetID="1" presetClass="entr" presetSubtype="0" fill="hold" grpId="6" nodeType="clickEffect">
                                  <p:stCondLst>
                                    <p:cond delay="0"/>
                                  </p:stCondLst>
                                  <p:childTnLst>
                                    <p:set>
                                      <p:cBhvr>
                                        <p:cTn id="39" dur="1" fill="hold">
                                          <p:stCondLst>
                                            <p:cond delay="0"/>
                                          </p:stCondLst>
                                        </p:cTn>
                                        <p:tgtEl>
                                          <p:spTgt spid="7"/>
                                        </p:tgtEl>
                                        <p:attrNameLst>
                                          <p:attrName>style.visibility</p:attrName>
                                        </p:attrNameLst>
                                      </p:cBhvr>
                                      <p:to>
                                        <p:strVal val="visible"/>
                                      </p:to>
                                    </p:set>
                                  </p:childTnLst>
                                </p:cTn>
                              </p:par>
                            </p:childTnLst>
                          </p:cTn>
                        </p:par>
                      </p:childTnLst>
                    </p:cTn>
                  </p:par>
                  <p:par>
                    <p:cTn id="40" fill="hold" nodeType="clickPar">
                      <p:stCondLst>
                        <p:cond delay="indefinite"/>
                      </p:stCondLst>
                      <p:childTnLst>
                        <p:par>
                          <p:cTn id="41" fill="hold" nodeType="withGroup">
                            <p:stCondLst>
                              <p:cond delay="indefinite"/>
                            </p:stCondLst>
                          </p:cTn>
                        </p:par>
                        <p:par>
                          <p:cTn id="42" fill="hold" nodeType="afterGroup">
                            <p:stCondLst>
                              <p:cond delay="0"/>
                            </p:stCondLst>
                            <p:childTnLst>
                              <p:par>
                                <p:cTn id="43" presetID="22" presetClass="exit" presetSubtype="4" fill="hold" grpId="7" nodeType="clickEffect">
                                  <p:stCondLst>
                                    <p:cond delay="0"/>
                                  </p:stCondLst>
                                  <p:childTnLst>
                                    <p:animEffect transition="out" filter="wipe(down)">
                                      <p:cBhvr>
                                        <p:cTn id="44" dur="500"/>
                                        <p:tgtEl>
                                          <p:spTgt spid="7"/>
                                        </p:tgtEl>
                                      </p:cBhvr>
                                    </p:animEffect>
                                    <p:set>
                                      <p:cBhvr>
                                        <p:cTn id="45" dur="1" fill="hold">
                                          <p:stCondLst>
                                            <p:cond delay="499"/>
                                          </p:stCondLst>
                                        </p:cTn>
                                        <p:tgtEl>
                                          <p:spTgt spid="7"/>
                                        </p:tgtEl>
                                        <p:attrNameLst>
                                          <p:attrName>style.visibility</p:attrName>
                                        </p:attrNameLst>
                                      </p:cBhvr>
                                      <p:to>
                                        <p:strVal val="hidden"/>
                                      </p:to>
                                    </p:set>
                                  </p:childTnLst>
                                </p:cTn>
                              </p:par>
                            </p:childTnLst>
                          </p:cTn>
                        </p:par>
                      </p:childTnLst>
                    </p:cTn>
                  </p:par>
                  <p:par>
                    <p:cTn id="46" fill="hold" nodeType="clickPar">
                      <p:stCondLst>
                        <p:cond delay="indefinite"/>
                      </p:stCondLst>
                      <p:childTnLst>
                        <p:par>
                          <p:cTn id="47" fill="hold" nodeType="withGroup">
                            <p:stCondLst>
                              <p:cond delay="indefinite"/>
                            </p:stCondLst>
                          </p:cTn>
                        </p:par>
                        <p:par>
                          <p:cTn id="48" fill="hold" nodeType="afterGroup">
                            <p:stCondLst>
                              <p:cond delay="0"/>
                            </p:stCondLst>
                            <p:childTnLst>
                              <p:par>
                                <p:cTn id="49" presetID="1" presetClass="entr" presetSubtype="0" fill="hold" grpId="8" nodeType="clickEffect">
                                  <p:stCondLst>
                                    <p:cond delay="0"/>
                                  </p:stCondLst>
                                  <p:childTnLst>
                                    <p:set>
                                      <p:cBhvr>
                                        <p:cTn id="50" dur="1" fill="hold">
                                          <p:stCondLst>
                                            <p:cond delay="0"/>
                                          </p:stCondLst>
                                        </p:cTn>
                                        <p:tgtEl>
                                          <p:spTgt spid="8"/>
                                        </p:tgtEl>
                                        <p:attrNameLst>
                                          <p:attrName>style.visibility</p:attrName>
                                        </p:attrNameLst>
                                      </p:cBhvr>
                                      <p:to>
                                        <p:strVal val="visible"/>
                                      </p:to>
                                    </p:set>
                                  </p:childTnLst>
                                </p:cTn>
                              </p:par>
                            </p:childTnLst>
                          </p:cTn>
                        </p:par>
                      </p:childTnLst>
                    </p:cTn>
                  </p:par>
                  <p:par>
                    <p:cTn id="51" fill="hold" nodeType="clickPar">
                      <p:stCondLst>
                        <p:cond delay="indefinite"/>
                      </p:stCondLst>
                      <p:childTnLst>
                        <p:par>
                          <p:cTn id="52" fill="hold" nodeType="withGroup">
                            <p:stCondLst>
                              <p:cond delay="indefinite"/>
                            </p:stCondLst>
                          </p:cTn>
                        </p:par>
                        <p:par>
                          <p:cTn id="53" fill="hold" nodeType="afterGroup">
                            <p:stCondLst>
                              <p:cond delay="0"/>
                            </p:stCondLst>
                            <p:childTnLst>
                              <p:par>
                                <p:cTn id="54" presetID="22" presetClass="exit" presetSubtype="4" fill="hold" grpId="9" nodeType="clickEffect">
                                  <p:stCondLst>
                                    <p:cond delay="0"/>
                                  </p:stCondLst>
                                  <p:childTnLst>
                                    <p:animEffect transition="out" filter="wipe(down)">
                                      <p:cBhvr>
                                        <p:cTn id="55" dur="500"/>
                                        <p:tgtEl>
                                          <p:spTgt spid="8"/>
                                        </p:tgtEl>
                                      </p:cBhvr>
                                    </p:animEffect>
                                    <p:set>
                                      <p:cBhvr>
                                        <p:cTn id="56" dur="1" fill="hold">
                                          <p:stCondLst>
                                            <p:cond delay="499"/>
                                          </p:stCondLst>
                                        </p:cTn>
                                        <p:tgtEl>
                                          <p:spTgt spid="8"/>
                                        </p:tgtEl>
                                        <p:attrNameLst>
                                          <p:attrName>style.visibility</p:attrName>
                                        </p:attrNameLst>
                                      </p:cBhvr>
                                      <p:to>
                                        <p:strVal val="hidden"/>
                                      </p:to>
                                    </p:set>
                                  </p:childTnLst>
                                </p:cTn>
                              </p:par>
                            </p:childTnLst>
                          </p:cTn>
                        </p:par>
                      </p:childTnLst>
                    </p:cTn>
                  </p:par>
                  <p:par>
                    <p:cTn id="57" fill="hold" nodeType="clickPar">
                      <p:stCondLst>
                        <p:cond delay="indefinite"/>
                      </p:stCondLst>
                      <p:childTnLst>
                        <p:par>
                          <p:cTn id="58" fill="hold" nodeType="withGroup">
                            <p:stCondLst>
                              <p:cond delay="indefinite"/>
                            </p:stCondLst>
                          </p:cTn>
                        </p:par>
                        <p:par>
                          <p:cTn id="59" fill="hold" nodeType="afterGroup">
                            <p:stCondLst>
                              <p:cond delay="0"/>
                            </p:stCondLst>
                            <p:childTnLst>
                              <p:par>
                                <p:cTn id="60" presetID="1" presetClass="entr" presetSubtype="0" fill="hold" grpId="10" nodeType="clickEffect">
                                  <p:stCondLst>
                                    <p:cond delay="0"/>
                                  </p:stCondLst>
                                  <p:childTnLst>
                                    <p:set>
                                      <p:cBhvr>
                                        <p:cTn id="61" dur="1" fill="hold">
                                          <p:stCondLst>
                                            <p:cond delay="0"/>
                                          </p:stCondLst>
                                        </p:cTn>
                                        <p:tgtEl>
                                          <p:spTgt spid="9"/>
                                        </p:tgtEl>
                                        <p:attrNameLst>
                                          <p:attrName>style.visibility</p:attrName>
                                        </p:attrNameLst>
                                      </p:cBhvr>
                                      <p:to>
                                        <p:strVal val="visible"/>
                                      </p:to>
                                    </p:set>
                                  </p:childTnLst>
                                </p:cTn>
                              </p:par>
                            </p:childTnLst>
                          </p:cTn>
                        </p:par>
                      </p:childTnLst>
                    </p:cTn>
                  </p:par>
                  <p:par>
                    <p:cTn id="62" fill="hold" nodeType="clickPar">
                      <p:stCondLst>
                        <p:cond delay="indefinite"/>
                      </p:stCondLst>
                      <p:childTnLst>
                        <p:par>
                          <p:cTn id="63" fill="hold" nodeType="withGroup">
                            <p:stCondLst>
                              <p:cond delay="indefinite"/>
                            </p:stCondLst>
                          </p:cTn>
                        </p:par>
                        <p:par>
                          <p:cTn id="64" fill="hold" nodeType="afterGroup">
                            <p:stCondLst>
                              <p:cond delay="0"/>
                            </p:stCondLst>
                            <p:childTnLst>
                              <p:par>
                                <p:cTn id="65" presetID="22" presetClass="exit" presetSubtype="4" fill="hold" grpId="11" nodeType="clickEffect">
                                  <p:stCondLst>
                                    <p:cond delay="0"/>
                                  </p:stCondLst>
                                  <p:childTnLst>
                                    <p:animEffect transition="out" filter="wipe(down)">
                                      <p:cBhvr>
                                        <p:cTn id="66" dur="500"/>
                                        <p:tgtEl>
                                          <p:spTgt spid="9"/>
                                        </p:tgtEl>
                                      </p:cBhvr>
                                    </p:animEffect>
                                    <p:set>
                                      <p:cBhvr>
                                        <p:cTn id="67" dur="1" fill="hold">
                                          <p:stCondLst>
                                            <p:cond delay="499"/>
                                          </p:stCondLst>
                                        </p:cTn>
                                        <p:tgtEl>
                                          <p:spTgt spid="9"/>
                                        </p:tgtEl>
                                        <p:attrNameLst>
                                          <p:attrName>style.visibility</p:attrName>
                                        </p:attrNameLst>
                                      </p:cBhvr>
                                      <p:to>
                                        <p:strVal val="hidden"/>
                                      </p:to>
                                    </p:set>
                                  </p:childTnLst>
                                </p:cTn>
                              </p:par>
                            </p:childTnLst>
                          </p:cTn>
                        </p:par>
                      </p:childTnLst>
                    </p:cTn>
                  </p:par>
                  <p:par>
                    <p:cTn id="68" fill="hold" nodeType="clickPar">
                      <p:stCondLst>
                        <p:cond delay="indefinite"/>
                      </p:stCondLst>
                      <p:childTnLst>
                        <p:par>
                          <p:cTn id="69" fill="hold" nodeType="withGroup">
                            <p:stCondLst>
                              <p:cond delay="indefinite"/>
                            </p:stCondLst>
                          </p:cTn>
                        </p:par>
                        <p:par>
                          <p:cTn id="70" fill="hold" nodeType="afterGroup">
                            <p:stCondLst>
                              <p:cond delay="0"/>
                            </p:stCondLst>
                            <p:childTnLst>
                              <p:par>
                                <p:cTn id="71" presetID="1" presetClass="entr" presetSubtype="0" fill="hold" grpId="12" nodeType="clickEffect">
                                  <p:stCondLst>
                                    <p:cond delay="0"/>
                                  </p:stCondLst>
                                  <p:childTnLst>
                                    <p:set>
                                      <p:cBhvr>
                                        <p:cTn id="72" dur="1" fill="hold">
                                          <p:stCondLst>
                                            <p:cond delay="0"/>
                                          </p:stCondLst>
                                        </p:cTn>
                                        <p:tgtEl>
                                          <p:spTgt spid="10"/>
                                        </p:tgtEl>
                                        <p:attrNameLst>
                                          <p:attrName>style.visibility</p:attrName>
                                        </p:attrNameLst>
                                      </p:cBhvr>
                                      <p:to>
                                        <p:strVal val="visible"/>
                                      </p:to>
                                    </p:set>
                                  </p:childTnLst>
                                </p:cTn>
                              </p:par>
                            </p:childTnLst>
                          </p:cTn>
                        </p:par>
                      </p:childTnLst>
                    </p:cTn>
                  </p:par>
                  <p:par>
                    <p:cTn id="73" fill="hold" nodeType="clickPar">
                      <p:stCondLst>
                        <p:cond delay="indefinite"/>
                      </p:stCondLst>
                      <p:childTnLst>
                        <p:par>
                          <p:cTn id="74" fill="hold" nodeType="withGroup">
                            <p:stCondLst>
                              <p:cond delay="indefinite"/>
                            </p:stCondLst>
                          </p:cTn>
                        </p:par>
                        <p:par>
                          <p:cTn id="75" fill="hold" nodeType="afterGroup">
                            <p:stCondLst>
                              <p:cond delay="0"/>
                            </p:stCondLst>
                            <p:childTnLst>
                              <p:par>
                                <p:cTn id="76" presetID="22" presetClass="exit" presetSubtype="4" fill="hold" grpId="13" nodeType="clickEffect">
                                  <p:stCondLst>
                                    <p:cond delay="0"/>
                                  </p:stCondLst>
                                  <p:childTnLst>
                                    <p:animEffect transition="out" filter="wipe(down)">
                                      <p:cBhvr>
                                        <p:cTn id="77" dur="500"/>
                                        <p:tgtEl>
                                          <p:spTgt spid="10"/>
                                        </p:tgtEl>
                                      </p:cBhvr>
                                    </p:animEffect>
                                    <p:set>
                                      <p:cBhvr>
                                        <p:cTn id="78" dur="1" fill="hold">
                                          <p:stCondLst>
                                            <p:cond delay="499"/>
                                          </p:stCondLst>
                                        </p:cTn>
                                        <p:tgtEl>
                                          <p:spTgt spid="10"/>
                                        </p:tgtEl>
                                        <p:attrNameLst>
                                          <p:attrName>style.visibility</p:attrName>
                                        </p:attrNameLst>
                                      </p:cBhvr>
                                      <p:to>
                                        <p:strVal val="hidden"/>
                                      </p:to>
                                    </p:set>
                                  </p:childTnLst>
                                </p:cTn>
                              </p:par>
                            </p:childTnLst>
                          </p:cTn>
                        </p:par>
                      </p:childTnLst>
                    </p:cTn>
                  </p:par>
                  <p:par>
                    <p:cTn id="79" fill="hold" nodeType="clickPar">
                      <p:stCondLst>
                        <p:cond delay="indefinite"/>
                      </p:stCondLst>
                      <p:childTnLst>
                        <p:par>
                          <p:cTn id="80" fill="hold" nodeType="withGroup">
                            <p:stCondLst>
                              <p:cond delay="indefinite"/>
                            </p:stCondLst>
                          </p:cTn>
                        </p:par>
                        <p:par>
                          <p:cTn id="81" fill="hold" nodeType="afterGroup">
                            <p:stCondLst>
                              <p:cond delay="0"/>
                            </p:stCondLst>
                            <p:childTnLst>
                              <p:par>
                                <p:cTn id="82" presetID="1" presetClass="entr" presetSubtype="0" fill="hold" grpId="14" nodeType="clickEffect">
                                  <p:stCondLst>
                                    <p:cond delay="0"/>
                                  </p:stCondLst>
                                  <p:childTnLst>
                                    <p:set>
                                      <p:cBhvr>
                                        <p:cTn id="83" dur="1" fill="hold">
                                          <p:stCondLst>
                                            <p:cond delay="0"/>
                                          </p:stCondLst>
                                        </p:cTn>
                                        <p:tgtEl>
                                          <p:spTgt spid="11"/>
                                        </p:tgtEl>
                                        <p:attrNameLst>
                                          <p:attrName>style.visibility</p:attrName>
                                        </p:attrNameLst>
                                      </p:cBhvr>
                                      <p:to>
                                        <p:strVal val="visible"/>
                                      </p:to>
                                    </p:set>
                                  </p:childTnLst>
                                </p:cTn>
                              </p:par>
                            </p:childTnLst>
                          </p:cTn>
                        </p:par>
                      </p:childTnLst>
                    </p:cTn>
                  </p:par>
                  <p:par>
                    <p:cTn id="84" fill="hold" nodeType="clickPar">
                      <p:stCondLst>
                        <p:cond delay="indefinite"/>
                      </p:stCondLst>
                      <p:childTnLst>
                        <p:par>
                          <p:cTn id="85" fill="hold" nodeType="withGroup">
                            <p:stCondLst>
                              <p:cond delay="indefinite"/>
                            </p:stCondLst>
                          </p:cTn>
                        </p:par>
                        <p:par>
                          <p:cTn id="86" fill="hold" nodeType="afterGroup">
                            <p:stCondLst>
                              <p:cond delay="0"/>
                            </p:stCondLst>
                            <p:childTnLst>
                              <p:par>
                                <p:cTn id="87" presetID="22" presetClass="exit" presetSubtype="4" fill="hold" grpId="15" nodeType="clickEffect">
                                  <p:stCondLst>
                                    <p:cond delay="0"/>
                                  </p:stCondLst>
                                  <p:childTnLst>
                                    <p:animEffect transition="out" filter="wipe(down)">
                                      <p:cBhvr>
                                        <p:cTn id="88" dur="500"/>
                                        <p:tgtEl>
                                          <p:spTgt spid="11"/>
                                        </p:tgtEl>
                                      </p:cBhvr>
                                    </p:animEffect>
                                    <p:set>
                                      <p:cBhvr>
                                        <p:cTn id="89" dur="1" fill="hold">
                                          <p:stCondLst>
                                            <p:cond delay="499"/>
                                          </p:stCondLst>
                                        </p:cTn>
                                        <p:tgtEl>
                                          <p:spTgt spid="11"/>
                                        </p:tgtEl>
                                        <p:attrNameLst>
                                          <p:attrName>style.visibility</p:attrName>
                                        </p:attrNameLst>
                                      </p:cBhvr>
                                      <p:to>
                                        <p:strVal val="hidden"/>
                                      </p:to>
                                    </p:set>
                                  </p:childTnLst>
                                </p:cTn>
                              </p:par>
                            </p:childTnLst>
                          </p:cTn>
                        </p:par>
                      </p:childTnLst>
                    </p:cTn>
                  </p:par>
                  <p:par>
                    <p:cTn id="90" fill="hold" nodeType="clickPar">
                      <p:stCondLst>
                        <p:cond delay="indefinite"/>
                      </p:stCondLst>
                      <p:childTnLst>
                        <p:par>
                          <p:cTn id="91" fill="hold" nodeType="withGroup">
                            <p:stCondLst>
                              <p:cond delay="indefinite"/>
                            </p:stCondLst>
                          </p:cTn>
                        </p:par>
                        <p:par>
                          <p:cTn id="92" fill="hold" nodeType="afterGroup">
                            <p:stCondLst>
                              <p:cond delay="0"/>
                            </p:stCondLst>
                            <p:childTnLst>
                              <p:par>
                                <p:cTn id="93" presetID="1" presetClass="entr" presetSubtype="0" fill="hold" grpId="16" nodeType="clickEffect">
                                  <p:stCondLst>
                                    <p:cond delay="0"/>
                                  </p:stCondLst>
                                  <p:childTnLst>
                                    <p:set>
                                      <p:cBhvr>
                                        <p:cTn id="94" dur="1" fill="hold">
                                          <p:stCondLst>
                                            <p:cond delay="0"/>
                                          </p:stCondLst>
                                        </p:cTn>
                                        <p:tgtEl>
                                          <p:spTgt spid="12"/>
                                        </p:tgtEl>
                                        <p:attrNameLst>
                                          <p:attrName>style.visibility</p:attrName>
                                        </p:attrNameLst>
                                      </p:cBhvr>
                                      <p:to>
                                        <p:strVal val="visible"/>
                                      </p:to>
                                    </p:set>
                                  </p:childTnLst>
                                </p:cTn>
                              </p:par>
                            </p:childTnLst>
                          </p:cTn>
                        </p:par>
                      </p:childTnLst>
                    </p:cTn>
                  </p:par>
                  <p:par>
                    <p:cTn id="95" fill="hold" nodeType="clickPar">
                      <p:stCondLst>
                        <p:cond delay="indefinite"/>
                      </p:stCondLst>
                      <p:childTnLst>
                        <p:par>
                          <p:cTn id="96" fill="hold" nodeType="withGroup">
                            <p:stCondLst>
                              <p:cond delay="indefinite"/>
                            </p:stCondLst>
                          </p:cTn>
                        </p:par>
                        <p:par>
                          <p:cTn id="97" fill="hold" nodeType="afterGroup">
                            <p:stCondLst>
                              <p:cond delay="0"/>
                            </p:stCondLst>
                            <p:childTnLst>
                              <p:par>
                                <p:cTn id="98" presetID="22" presetClass="exit" presetSubtype="4" fill="hold" grpId="17" nodeType="clickEffect">
                                  <p:stCondLst>
                                    <p:cond delay="0"/>
                                  </p:stCondLst>
                                  <p:childTnLst>
                                    <p:animEffect transition="out" filter="wipe(down)">
                                      <p:cBhvr>
                                        <p:cTn id="99" dur="500"/>
                                        <p:tgtEl>
                                          <p:spTgt spid="12"/>
                                        </p:tgtEl>
                                      </p:cBhvr>
                                    </p:animEffect>
                                    <p:set>
                                      <p:cBhvr>
                                        <p:cTn id="100" dur="1" fill="hold">
                                          <p:stCondLst>
                                            <p:cond delay="499"/>
                                          </p:stCondLst>
                                        </p:cTn>
                                        <p:tgtEl>
                                          <p:spTgt spid="12"/>
                                        </p:tgtEl>
                                        <p:attrNameLst>
                                          <p:attrName>style.visibility</p:attrName>
                                        </p:attrNameLst>
                                      </p:cBhvr>
                                      <p:to>
                                        <p:strVal val="hidden"/>
                                      </p:to>
                                    </p:set>
                                  </p:childTnLst>
                                </p:cTn>
                              </p:par>
                            </p:childTnLst>
                          </p:cTn>
                        </p:par>
                      </p:childTnLst>
                    </p:cTn>
                  </p:par>
                  <p:par>
                    <p:cTn id="101" fill="hold" nodeType="clickPar">
                      <p:stCondLst>
                        <p:cond delay="indefinite"/>
                      </p:stCondLst>
                      <p:childTnLst>
                        <p:par>
                          <p:cTn id="102" fill="hold" nodeType="withGroup">
                            <p:stCondLst>
                              <p:cond delay="indefinite"/>
                            </p:stCondLst>
                          </p:cTn>
                        </p:par>
                        <p:par>
                          <p:cTn id="103" fill="hold" nodeType="afterGroup">
                            <p:stCondLst>
                              <p:cond delay="0"/>
                            </p:stCondLst>
                            <p:childTnLst>
                              <p:par>
                                <p:cTn id="104" presetID="1" presetClass="entr" presetSubtype="0" fill="hold" grpId="18" nodeType="clickEffect">
                                  <p:stCondLst>
                                    <p:cond delay="0"/>
                                  </p:stCondLst>
                                  <p:childTnLst>
                                    <p:set>
                                      <p:cBhvr>
                                        <p:cTn id="105" dur="1" fill="hold">
                                          <p:stCondLst>
                                            <p:cond delay="0"/>
                                          </p:stCondLst>
                                        </p:cTn>
                                        <p:tgtEl>
                                          <p:spTgt spid="13"/>
                                        </p:tgtEl>
                                        <p:attrNameLst>
                                          <p:attrName>style.visibility</p:attrName>
                                        </p:attrNameLst>
                                      </p:cBhvr>
                                      <p:to>
                                        <p:strVal val="visible"/>
                                      </p:to>
                                    </p:set>
                                  </p:childTnLst>
                                </p:cTn>
                              </p:par>
                            </p:childTnLst>
                          </p:cTn>
                        </p:par>
                      </p:childTnLst>
                    </p:cTn>
                  </p:par>
                  <p:par>
                    <p:cTn id="106" fill="hold" nodeType="clickPar">
                      <p:stCondLst>
                        <p:cond delay="indefinite"/>
                      </p:stCondLst>
                      <p:childTnLst>
                        <p:par>
                          <p:cTn id="107" fill="hold" nodeType="withGroup">
                            <p:stCondLst>
                              <p:cond delay="indefinite"/>
                            </p:stCondLst>
                          </p:cTn>
                        </p:par>
                        <p:par>
                          <p:cTn id="108" fill="hold" nodeType="afterGroup">
                            <p:stCondLst>
                              <p:cond delay="0"/>
                            </p:stCondLst>
                            <p:childTnLst>
                              <p:par>
                                <p:cTn id="109" presetID="22" presetClass="exit" presetSubtype="4" fill="hold" grpId="19" nodeType="clickEffect">
                                  <p:stCondLst>
                                    <p:cond delay="0"/>
                                  </p:stCondLst>
                                  <p:childTnLst>
                                    <p:animEffect transition="out" filter="wipe(down)">
                                      <p:cBhvr>
                                        <p:cTn id="110" dur="500"/>
                                        <p:tgtEl>
                                          <p:spTgt spid="13"/>
                                        </p:tgtEl>
                                      </p:cBhvr>
                                    </p:animEffect>
                                    <p:set>
                                      <p:cBhvr>
                                        <p:cTn id="111" dur="1" fill="hold">
                                          <p:stCondLst>
                                            <p:cond delay="499"/>
                                          </p:stCondLst>
                                        </p:cTn>
                                        <p:tgtEl>
                                          <p:spTgt spid="13"/>
                                        </p:tgtEl>
                                        <p:attrNameLst>
                                          <p:attrName>style.visibility</p:attrName>
                                        </p:attrNameLst>
                                      </p:cBhvr>
                                      <p:to>
                                        <p:strVal val="hidden"/>
                                      </p:to>
                                    </p:set>
                                  </p:childTnLst>
                                </p:cTn>
                              </p:par>
                            </p:childTnLst>
                          </p:cTn>
                        </p:par>
                      </p:childTnLst>
                    </p:cTn>
                  </p:par>
                  <p:par>
                    <p:cTn id="112" fill="hold" nodeType="clickPar">
                      <p:stCondLst>
                        <p:cond delay="indefinite"/>
                      </p:stCondLst>
                      <p:childTnLst>
                        <p:par>
                          <p:cTn id="113" fill="hold" nodeType="withGroup">
                            <p:stCondLst>
                              <p:cond delay="indefinite"/>
                            </p:stCondLst>
                          </p:cTn>
                        </p:par>
                        <p:par>
                          <p:cTn id="114" fill="hold" nodeType="afterGroup">
                            <p:stCondLst>
                              <p:cond delay="0"/>
                            </p:stCondLst>
                            <p:childTnLst>
                              <p:par>
                                <p:cTn id="115" presetID="1" presetClass="entr" presetSubtype="0" fill="hold" grpId="20" nodeType="clickEffect">
                                  <p:stCondLst>
                                    <p:cond delay="0"/>
                                  </p:stCondLst>
                                  <p:childTnLst>
                                    <p:set>
                                      <p:cBhvr>
                                        <p:cTn id="116" dur="1" fill="hold">
                                          <p:stCondLst>
                                            <p:cond delay="0"/>
                                          </p:stCondLst>
                                        </p:cTn>
                                        <p:tgtEl>
                                          <p:spTgt spid="14"/>
                                        </p:tgtEl>
                                        <p:attrNameLst>
                                          <p:attrName>style.visibility</p:attrName>
                                        </p:attrNameLst>
                                      </p:cBhvr>
                                      <p:to>
                                        <p:strVal val="visible"/>
                                      </p:to>
                                    </p:set>
                                  </p:childTnLst>
                                </p:cTn>
                              </p:par>
                            </p:childTnLst>
                          </p:cTn>
                        </p:par>
                      </p:childTnLst>
                    </p:cTn>
                  </p:par>
                  <p:par>
                    <p:cTn id="117" fill="hold" nodeType="clickPar">
                      <p:stCondLst>
                        <p:cond delay="indefinite"/>
                      </p:stCondLst>
                      <p:childTnLst>
                        <p:par>
                          <p:cTn id="118" fill="hold" nodeType="withGroup">
                            <p:stCondLst>
                              <p:cond delay="indefinite"/>
                            </p:stCondLst>
                          </p:cTn>
                        </p:par>
                        <p:par>
                          <p:cTn id="119" fill="hold" nodeType="afterGroup">
                            <p:stCondLst>
                              <p:cond delay="0"/>
                            </p:stCondLst>
                            <p:childTnLst>
                              <p:par>
                                <p:cTn id="120" presetID="22" presetClass="exit" presetSubtype="4" fill="hold" grpId="21" nodeType="clickEffect">
                                  <p:stCondLst>
                                    <p:cond delay="0"/>
                                  </p:stCondLst>
                                  <p:childTnLst>
                                    <p:animEffect transition="out" filter="wipe(down)">
                                      <p:cBhvr>
                                        <p:cTn id="121" dur="500"/>
                                        <p:tgtEl>
                                          <p:spTgt spid="14"/>
                                        </p:tgtEl>
                                      </p:cBhvr>
                                    </p:animEffect>
                                    <p:set>
                                      <p:cBhvr>
                                        <p:cTn id="122" dur="1" fill="hold">
                                          <p:stCondLst>
                                            <p:cond delay="499"/>
                                          </p:stCondLst>
                                        </p:cTn>
                                        <p:tgtEl>
                                          <p:spTgt spid="14"/>
                                        </p:tgtEl>
                                        <p:attrNameLst>
                                          <p:attrName>style.visibility</p:attrName>
                                        </p:attrNameLst>
                                      </p:cBhvr>
                                      <p:to>
                                        <p:strVal val="hidden"/>
                                      </p:to>
                                    </p:set>
                                  </p:childTnLst>
                                </p:cTn>
                              </p:par>
                            </p:childTnLst>
                          </p:cTn>
                        </p:par>
                      </p:childTnLst>
                    </p:cTn>
                  </p:par>
                  <p:par>
                    <p:cTn id="123" fill="hold" nodeType="clickPar">
                      <p:stCondLst>
                        <p:cond delay="indefinite"/>
                      </p:stCondLst>
                      <p:childTnLst>
                        <p:par>
                          <p:cTn id="124" fill="hold" nodeType="withGroup">
                            <p:stCondLst>
                              <p:cond delay="indefinite"/>
                            </p:stCondLst>
                          </p:cTn>
                        </p:par>
                        <p:par>
                          <p:cTn id="125" fill="hold" nodeType="afterGroup">
                            <p:stCondLst>
                              <p:cond delay="0"/>
                            </p:stCondLst>
                            <p:childTnLst>
                              <p:par>
                                <p:cTn id="126" presetID="1" presetClass="entr" presetSubtype="0" fill="hold" grpId="22" nodeType="clickEffect">
                                  <p:stCondLst>
                                    <p:cond delay="0"/>
                                  </p:stCondLst>
                                  <p:childTnLst>
                                    <p:set>
                                      <p:cBhvr>
                                        <p:cTn id="127" dur="1" fill="hold">
                                          <p:stCondLst>
                                            <p:cond delay="0"/>
                                          </p:stCondLst>
                                        </p:cTn>
                                        <p:tgtEl>
                                          <p:spTgt spid="16"/>
                                        </p:tgtEl>
                                        <p:attrNameLst>
                                          <p:attrName>style.visibility</p:attrName>
                                        </p:attrNameLst>
                                      </p:cBhvr>
                                      <p:to>
                                        <p:strVal val="visible"/>
                                      </p:to>
                                    </p:set>
                                  </p:childTnLst>
                                </p:cTn>
                              </p:par>
                            </p:childTnLst>
                          </p:cTn>
                        </p:par>
                      </p:childTnLst>
                    </p:cTn>
                  </p:par>
                  <p:par>
                    <p:cTn id="128" fill="hold" nodeType="clickPar">
                      <p:stCondLst>
                        <p:cond delay="indefinite"/>
                      </p:stCondLst>
                      <p:childTnLst>
                        <p:par>
                          <p:cTn id="129" fill="hold" nodeType="withGroup">
                            <p:stCondLst>
                              <p:cond delay="indefinite"/>
                            </p:stCondLst>
                          </p:cTn>
                        </p:par>
                        <p:par>
                          <p:cTn id="130" fill="hold" nodeType="afterGroup">
                            <p:stCondLst>
                              <p:cond delay="0"/>
                            </p:stCondLst>
                            <p:childTnLst>
                              <p:par>
                                <p:cTn id="131" presetID="22" presetClass="exit" presetSubtype="4" fill="hold" grpId="23" nodeType="clickEffect">
                                  <p:stCondLst>
                                    <p:cond delay="0"/>
                                  </p:stCondLst>
                                  <p:childTnLst>
                                    <p:animEffect transition="out" filter="wipe(down)">
                                      <p:cBhvr>
                                        <p:cTn id="132" dur="500"/>
                                        <p:tgtEl>
                                          <p:spTgt spid="16"/>
                                        </p:tgtEl>
                                      </p:cBhvr>
                                    </p:animEffect>
                                    <p:set>
                                      <p:cBhvr>
                                        <p:cTn id="133" dur="1" fill="hold">
                                          <p:stCondLst>
                                            <p:cond delay="499"/>
                                          </p:stCondLst>
                                        </p:cTn>
                                        <p:tgtEl>
                                          <p:spTgt spid="16"/>
                                        </p:tgtEl>
                                        <p:attrNameLst>
                                          <p:attrName>style.visibility</p:attrName>
                                        </p:attrNameLst>
                                      </p:cBhvr>
                                      <p:to>
                                        <p:strVal val="hidden"/>
                                      </p:to>
                                    </p:set>
                                  </p:childTnLst>
                                </p:cTn>
                              </p:par>
                            </p:childTnLst>
                          </p:cTn>
                        </p:par>
                      </p:childTnLst>
                    </p:cTn>
                  </p:par>
                  <p:par>
                    <p:cTn id="134" fill="hold" nodeType="clickPar">
                      <p:stCondLst>
                        <p:cond delay="indefinite"/>
                      </p:stCondLst>
                      <p:childTnLst>
                        <p:par>
                          <p:cTn id="135" fill="hold" nodeType="withGroup">
                            <p:stCondLst>
                              <p:cond delay="indefinite"/>
                            </p:stCondLst>
                          </p:cTn>
                        </p:par>
                        <p:par>
                          <p:cTn id="136" fill="hold" nodeType="afterGroup">
                            <p:stCondLst>
                              <p:cond delay="0"/>
                            </p:stCondLst>
                            <p:childTnLst>
                              <p:par>
                                <p:cTn id="137" presetID="1" presetClass="entr" presetSubtype="0" fill="hold" grpId="24" nodeType="clickEffect">
                                  <p:stCondLst>
                                    <p:cond delay="0"/>
                                  </p:stCondLst>
                                  <p:childTnLst>
                                    <p:set>
                                      <p:cBhvr>
                                        <p:cTn id="138" dur="1" fill="hold">
                                          <p:stCondLst>
                                            <p:cond delay="0"/>
                                          </p:stCondLst>
                                        </p:cTn>
                                        <p:tgtEl>
                                          <p:spTgt spid="17"/>
                                        </p:tgtEl>
                                        <p:attrNameLst>
                                          <p:attrName>style.visibility</p:attrName>
                                        </p:attrNameLst>
                                      </p:cBhvr>
                                      <p:to>
                                        <p:strVal val="visible"/>
                                      </p:to>
                                    </p:set>
                                  </p:childTnLst>
                                </p:cTn>
                              </p:par>
                            </p:childTnLst>
                          </p:cTn>
                        </p:par>
                      </p:childTnLst>
                    </p:cTn>
                  </p:par>
                  <p:par>
                    <p:cTn id="139" fill="hold" nodeType="clickPar">
                      <p:stCondLst>
                        <p:cond delay="indefinite"/>
                      </p:stCondLst>
                      <p:childTnLst>
                        <p:par>
                          <p:cTn id="140" fill="hold" nodeType="withGroup">
                            <p:stCondLst>
                              <p:cond delay="indefinite"/>
                            </p:stCondLst>
                          </p:cTn>
                        </p:par>
                        <p:par>
                          <p:cTn id="141" fill="hold" nodeType="afterGroup">
                            <p:stCondLst>
                              <p:cond delay="0"/>
                            </p:stCondLst>
                            <p:childTnLst>
                              <p:par>
                                <p:cTn id="142" presetID="22" presetClass="exit" presetSubtype="4" fill="hold" grpId="25" nodeType="clickEffect">
                                  <p:stCondLst>
                                    <p:cond delay="0"/>
                                  </p:stCondLst>
                                  <p:childTnLst>
                                    <p:animEffect transition="out" filter="wipe(down)">
                                      <p:cBhvr>
                                        <p:cTn id="143" dur="500"/>
                                        <p:tgtEl>
                                          <p:spTgt spid="17"/>
                                        </p:tgtEl>
                                      </p:cBhvr>
                                    </p:animEffect>
                                    <p:set>
                                      <p:cBhvr>
                                        <p:cTn id="144" dur="1" fill="hold">
                                          <p:stCondLst>
                                            <p:cond delay="499"/>
                                          </p:stCondLst>
                                        </p:cTn>
                                        <p:tgtEl>
                                          <p:spTgt spid="17"/>
                                        </p:tgtEl>
                                        <p:attrNameLst>
                                          <p:attrName>style.visibility</p:attrName>
                                        </p:attrNameLst>
                                      </p:cBhvr>
                                      <p:to>
                                        <p:strVal val="hidden"/>
                                      </p:to>
                                    </p:set>
                                  </p:childTnLst>
                                </p:cTn>
                              </p:par>
                            </p:childTnLst>
                          </p:cTn>
                        </p:par>
                      </p:childTnLst>
                    </p:cTn>
                  </p:par>
                  <p:par>
                    <p:cTn id="145" fill="hold" nodeType="clickPar">
                      <p:stCondLst>
                        <p:cond delay="indefinite"/>
                      </p:stCondLst>
                      <p:childTnLst>
                        <p:par>
                          <p:cTn id="146" fill="hold" nodeType="withGroup">
                            <p:stCondLst>
                              <p:cond delay="indefinite"/>
                            </p:stCondLst>
                          </p:cTn>
                        </p:par>
                        <p:par>
                          <p:cTn id="147" fill="hold" nodeType="afterGroup">
                            <p:stCondLst>
                              <p:cond delay="0"/>
                            </p:stCondLst>
                            <p:childTnLst>
                              <p:par>
                                <p:cTn id="148" presetID="1" presetClass="entr" presetSubtype="0" fill="hold" grpId="26" nodeType="clickEffect">
                                  <p:stCondLst>
                                    <p:cond delay="0"/>
                                  </p:stCondLst>
                                  <p:childTnLst>
                                    <p:set>
                                      <p:cBhvr>
                                        <p:cTn id="149" dur="1" fill="hold">
                                          <p:stCondLst>
                                            <p:cond delay="0"/>
                                          </p:stCondLst>
                                        </p:cTn>
                                        <p:tgtEl>
                                          <p:spTgt spid="18"/>
                                        </p:tgtEl>
                                        <p:attrNameLst>
                                          <p:attrName>style.visibility</p:attrName>
                                        </p:attrNameLst>
                                      </p:cBhvr>
                                      <p:to>
                                        <p:strVal val="visible"/>
                                      </p:to>
                                    </p:set>
                                  </p:childTnLst>
                                </p:cTn>
                              </p:par>
                            </p:childTnLst>
                          </p:cTn>
                        </p:par>
                      </p:childTnLst>
                    </p:cTn>
                  </p:par>
                  <p:par>
                    <p:cTn id="150" fill="hold" nodeType="clickPar">
                      <p:stCondLst>
                        <p:cond delay="indefinite"/>
                      </p:stCondLst>
                      <p:childTnLst>
                        <p:par>
                          <p:cTn id="151" fill="hold" nodeType="withGroup">
                            <p:stCondLst>
                              <p:cond delay="indefinite"/>
                            </p:stCondLst>
                          </p:cTn>
                        </p:par>
                        <p:par>
                          <p:cTn id="152" fill="hold" nodeType="afterGroup">
                            <p:stCondLst>
                              <p:cond delay="0"/>
                            </p:stCondLst>
                            <p:childTnLst>
                              <p:par>
                                <p:cTn id="153" presetID="22" presetClass="exit" presetSubtype="4" fill="hold" grpId="27" nodeType="clickEffect">
                                  <p:stCondLst>
                                    <p:cond delay="0"/>
                                  </p:stCondLst>
                                  <p:childTnLst>
                                    <p:animEffect transition="out" filter="wipe(down)">
                                      <p:cBhvr>
                                        <p:cTn id="154" dur="500"/>
                                        <p:tgtEl>
                                          <p:spTgt spid="18"/>
                                        </p:tgtEl>
                                      </p:cBhvr>
                                    </p:animEffect>
                                    <p:set>
                                      <p:cBhvr>
                                        <p:cTn id="155" dur="1" fill="hold">
                                          <p:stCondLst>
                                            <p:cond delay="499"/>
                                          </p:stCondLst>
                                        </p:cTn>
                                        <p:tgtEl>
                                          <p:spTgt spid="18"/>
                                        </p:tgtEl>
                                        <p:attrNameLst>
                                          <p:attrName>style.visibility</p:attrName>
                                        </p:attrNameLst>
                                      </p:cBhvr>
                                      <p:to>
                                        <p:strVal val="hidden"/>
                                      </p:to>
                                    </p:set>
                                  </p:childTnLst>
                                </p:cTn>
                              </p:par>
                            </p:childTnLst>
                          </p:cTn>
                        </p:par>
                      </p:childTnLst>
                    </p:cTn>
                  </p:par>
                  <p:par>
                    <p:cTn id="156" fill="hold" nodeType="clickPar">
                      <p:stCondLst>
                        <p:cond delay="indefinite"/>
                      </p:stCondLst>
                      <p:childTnLst>
                        <p:par>
                          <p:cTn id="157" fill="hold" nodeType="withGroup">
                            <p:stCondLst>
                              <p:cond delay="indefinite"/>
                            </p:stCondLst>
                          </p:cTn>
                        </p:par>
                        <p:par>
                          <p:cTn id="158" fill="hold" nodeType="afterGroup">
                            <p:stCondLst>
                              <p:cond delay="0"/>
                            </p:stCondLst>
                            <p:childTnLst>
                              <p:par>
                                <p:cTn id="159" presetID="1" presetClass="entr" presetSubtype="0" fill="hold" grpId="28" nodeType="clickEffect">
                                  <p:stCondLst>
                                    <p:cond delay="0"/>
                                  </p:stCondLst>
                                  <p:childTnLst>
                                    <p:set>
                                      <p:cBhvr>
                                        <p:cTn id="160" dur="1" fill="hold">
                                          <p:stCondLst>
                                            <p:cond delay="0"/>
                                          </p:stCondLst>
                                        </p:cTn>
                                        <p:tgtEl>
                                          <p:spTgt spid="19"/>
                                        </p:tgtEl>
                                        <p:attrNameLst>
                                          <p:attrName>style.visibility</p:attrName>
                                        </p:attrNameLst>
                                      </p:cBhvr>
                                      <p:to>
                                        <p:strVal val="visible"/>
                                      </p:to>
                                    </p:set>
                                  </p:childTnLst>
                                </p:cTn>
                              </p:par>
                            </p:childTnLst>
                          </p:cTn>
                        </p:par>
                      </p:childTnLst>
                    </p:cTn>
                  </p:par>
                  <p:par>
                    <p:cTn id="161" fill="hold" nodeType="clickPar">
                      <p:stCondLst>
                        <p:cond delay="indefinite"/>
                      </p:stCondLst>
                      <p:childTnLst>
                        <p:par>
                          <p:cTn id="162" fill="hold" nodeType="withGroup">
                            <p:stCondLst>
                              <p:cond delay="indefinite"/>
                            </p:stCondLst>
                          </p:cTn>
                        </p:par>
                        <p:par>
                          <p:cTn id="163" fill="hold" nodeType="afterGroup">
                            <p:stCondLst>
                              <p:cond delay="0"/>
                            </p:stCondLst>
                            <p:childTnLst>
                              <p:par>
                                <p:cTn id="164" presetID="22" presetClass="exit" presetSubtype="4" fill="hold" grpId="29" nodeType="clickEffect">
                                  <p:stCondLst>
                                    <p:cond delay="0"/>
                                  </p:stCondLst>
                                  <p:childTnLst>
                                    <p:animEffect transition="out" filter="wipe(down)">
                                      <p:cBhvr>
                                        <p:cTn id="165" dur="500"/>
                                        <p:tgtEl>
                                          <p:spTgt spid="19"/>
                                        </p:tgtEl>
                                      </p:cBhvr>
                                    </p:animEffect>
                                    <p:set>
                                      <p:cBhvr>
                                        <p:cTn id="166" dur="1" fill="hold">
                                          <p:stCondLst>
                                            <p:cond delay="499"/>
                                          </p:stCondLst>
                                        </p:cTn>
                                        <p:tgtEl>
                                          <p:spTgt spid="19"/>
                                        </p:tgtEl>
                                        <p:attrNameLst>
                                          <p:attrName>style.visibility</p:attrName>
                                        </p:attrNameLst>
                                      </p:cBhvr>
                                      <p:to>
                                        <p:strVal val="hidden"/>
                                      </p:to>
                                    </p:set>
                                  </p:childTnLst>
                                </p:cTn>
                              </p:par>
                            </p:childTnLst>
                          </p:cTn>
                        </p:par>
                      </p:childTnLst>
                    </p:cTn>
                  </p:par>
                  <p:par>
                    <p:cTn id="167" fill="hold" nodeType="clickPar">
                      <p:stCondLst>
                        <p:cond delay="indefinite"/>
                      </p:stCondLst>
                      <p:childTnLst>
                        <p:par>
                          <p:cTn id="168" fill="hold" nodeType="withGroup">
                            <p:stCondLst>
                              <p:cond delay="indefinite"/>
                            </p:stCondLst>
                          </p:cTn>
                        </p:par>
                        <p:par>
                          <p:cTn id="169" fill="hold" nodeType="afterGroup">
                            <p:stCondLst>
                              <p:cond delay="0"/>
                            </p:stCondLst>
                            <p:childTnLst>
                              <p:par>
                                <p:cTn id="170" presetID="1" presetClass="entr" presetSubtype="0" fill="hold" grpId="30" nodeType="clickEffect">
                                  <p:stCondLst>
                                    <p:cond delay="0"/>
                                  </p:stCondLst>
                                  <p:childTnLst>
                                    <p:set>
                                      <p:cBhvr>
                                        <p:cTn id="171" dur="1" fill="hold">
                                          <p:stCondLst>
                                            <p:cond delay="0"/>
                                          </p:stCondLst>
                                        </p:cTn>
                                        <p:tgtEl>
                                          <p:spTgt spid="20"/>
                                        </p:tgtEl>
                                        <p:attrNameLst>
                                          <p:attrName>style.visibility</p:attrName>
                                        </p:attrNameLst>
                                      </p:cBhvr>
                                      <p:to>
                                        <p:strVal val="visible"/>
                                      </p:to>
                                    </p:set>
                                  </p:childTnLst>
                                </p:cTn>
                              </p:par>
                            </p:childTnLst>
                          </p:cTn>
                        </p:par>
                      </p:childTnLst>
                    </p:cTn>
                  </p:par>
                  <p:par>
                    <p:cTn id="172" fill="hold" nodeType="clickPar">
                      <p:stCondLst>
                        <p:cond delay="indefinite"/>
                      </p:stCondLst>
                      <p:childTnLst>
                        <p:par>
                          <p:cTn id="173" fill="hold" nodeType="withGroup">
                            <p:stCondLst>
                              <p:cond delay="indefinite"/>
                            </p:stCondLst>
                          </p:cTn>
                        </p:par>
                        <p:par>
                          <p:cTn id="174" fill="hold" nodeType="afterGroup">
                            <p:stCondLst>
                              <p:cond delay="0"/>
                            </p:stCondLst>
                            <p:childTnLst>
                              <p:par>
                                <p:cTn id="175" presetID="22" presetClass="exit" presetSubtype="4" fill="hold" grpId="31" nodeType="clickEffect">
                                  <p:stCondLst>
                                    <p:cond delay="0"/>
                                  </p:stCondLst>
                                  <p:childTnLst>
                                    <p:animEffect transition="out" filter="wipe(down)">
                                      <p:cBhvr>
                                        <p:cTn id="176" dur="500"/>
                                        <p:tgtEl>
                                          <p:spTgt spid="20"/>
                                        </p:tgtEl>
                                      </p:cBhvr>
                                    </p:animEffect>
                                    <p:set>
                                      <p:cBhvr>
                                        <p:cTn id="177" dur="1" fill="hold">
                                          <p:stCondLst>
                                            <p:cond delay="499"/>
                                          </p:stCondLst>
                                        </p:cTn>
                                        <p:tgtEl>
                                          <p:spTgt spid="20"/>
                                        </p:tgtEl>
                                        <p:attrNameLst>
                                          <p:attrName>style.visibility</p:attrName>
                                        </p:attrNameLst>
                                      </p:cBhvr>
                                      <p:to>
                                        <p:strVal val="hidden"/>
                                      </p:to>
                                    </p:set>
                                  </p:childTnLst>
                                </p:cTn>
                              </p:par>
                            </p:childTnLst>
                          </p:cTn>
                        </p:par>
                      </p:childTnLst>
                    </p:cTn>
                  </p:par>
                  <p:par>
                    <p:cTn id="178" fill="hold" nodeType="clickPar">
                      <p:stCondLst>
                        <p:cond delay="indefinite"/>
                      </p:stCondLst>
                      <p:childTnLst>
                        <p:par>
                          <p:cTn id="179" fill="hold" nodeType="withGroup">
                            <p:stCondLst>
                              <p:cond delay="indefinite"/>
                            </p:stCondLst>
                          </p:cTn>
                        </p:par>
                        <p:par>
                          <p:cTn id="180" fill="hold" nodeType="afterGroup">
                            <p:stCondLst>
                              <p:cond delay="0"/>
                            </p:stCondLst>
                            <p:childTnLst>
                              <p:par>
                                <p:cTn id="181" presetID="1" presetClass="entr" presetSubtype="0" fill="hold" grpId="32" nodeType="clickEffect">
                                  <p:stCondLst>
                                    <p:cond delay="0"/>
                                  </p:stCondLst>
                                  <p:childTnLst>
                                    <p:set>
                                      <p:cBhvr>
                                        <p:cTn id="182" dur="1" fill="hold">
                                          <p:stCondLst>
                                            <p:cond delay="0"/>
                                          </p:stCondLst>
                                        </p:cTn>
                                        <p:tgtEl>
                                          <p:spTgt spid="21"/>
                                        </p:tgtEl>
                                        <p:attrNameLst>
                                          <p:attrName>style.visibility</p:attrName>
                                        </p:attrNameLst>
                                      </p:cBhvr>
                                      <p:to>
                                        <p:strVal val="visible"/>
                                      </p:to>
                                    </p:set>
                                  </p:childTnLst>
                                </p:cTn>
                              </p:par>
                            </p:childTnLst>
                          </p:cTn>
                        </p:par>
                      </p:childTnLst>
                    </p:cTn>
                  </p:par>
                  <p:par>
                    <p:cTn id="183" fill="hold" nodeType="clickPar">
                      <p:stCondLst>
                        <p:cond delay="indefinite"/>
                      </p:stCondLst>
                      <p:childTnLst>
                        <p:par>
                          <p:cTn id="184" fill="hold" nodeType="withGroup">
                            <p:stCondLst>
                              <p:cond delay="indefinite"/>
                            </p:stCondLst>
                          </p:cTn>
                        </p:par>
                        <p:par>
                          <p:cTn id="185" fill="hold" nodeType="afterGroup">
                            <p:stCondLst>
                              <p:cond delay="0"/>
                            </p:stCondLst>
                            <p:childTnLst>
                              <p:par>
                                <p:cTn id="186" presetID="22" presetClass="exit" presetSubtype="4" fill="hold" grpId="33" nodeType="clickEffect">
                                  <p:stCondLst>
                                    <p:cond delay="0"/>
                                  </p:stCondLst>
                                  <p:childTnLst>
                                    <p:animEffect transition="out" filter="wipe(down)">
                                      <p:cBhvr>
                                        <p:cTn id="187" dur="500"/>
                                        <p:tgtEl>
                                          <p:spTgt spid="21"/>
                                        </p:tgtEl>
                                      </p:cBhvr>
                                    </p:animEffect>
                                    <p:set>
                                      <p:cBhvr>
                                        <p:cTn id="188" dur="1" fill="hold">
                                          <p:stCondLst>
                                            <p:cond delay="499"/>
                                          </p:stCondLst>
                                        </p:cTn>
                                        <p:tgtEl>
                                          <p:spTgt spid="21"/>
                                        </p:tgtEl>
                                        <p:attrNameLst>
                                          <p:attrName>style.visibility</p:attrName>
                                        </p:attrNameLst>
                                      </p:cBhvr>
                                      <p:to>
                                        <p:strVal val="hidden"/>
                                      </p:to>
                                    </p:set>
                                  </p:childTnLst>
                                </p:cTn>
                              </p:par>
                            </p:childTnLst>
                          </p:cTn>
                        </p:par>
                      </p:childTnLst>
                    </p:cTn>
                  </p:par>
                  <p:par>
                    <p:cTn id="189" fill="hold" nodeType="clickPar">
                      <p:stCondLst>
                        <p:cond delay="indefinite"/>
                      </p:stCondLst>
                      <p:childTnLst>
                        <p:par>
                          <p:cTn id="190" fill="hold" nodeType="withGroup">
                            <p:stCondLst>
                              <p:cond delay="indefinite"/>
                            </p:stCondLst>
                          </p:cTn>
                        </p:par>
                        <p:par>
                          <p:cTn id="191" fill="hold" nodeType="afterGroup">
                            <p:stCondLst>
                              <p:cond delay="0"/>
                            </p:stCondLst>
                            <p:childTnLst>
                              <p:par>
                                <p:cTn id="192" presetID="1" presetClass="entr" presetSubtype="0" fill="hold" grpId="34" nodeType="clickEffect">
                                  <p:stCondLst>
                                    <p:cond delay="0"/>
                                  </p:stCondLst>
                                  <p:childTnLst>
                                    <p:set>
                                      <p:cBhvr>
                                        <p:cTn id="193" dur="1" fill="hold">
                                          <p:stCondLst>
                                            <p:cond delay="0"/>
                                          </p:stCondLst>
                                        </p:cTn>
                                        <p:tgtEl>
                                          <p:spTgt spid="22"/>
                                        </p:tgtEl>
                                        <p:attrNameLst>
                                          <p:attrName>style.visibility</p:attrName>
                                        </p:attrNameLst>
                                      </p:cBhvr>
                                      <p:to>
                                        <p:strVal val="visible"/>
                                      </p:to>
                                    </p:set>
                                  </p:childTnLst>
                                </p:cTn>
                              </p:par>
                            </p:childTnLst>
                          </p:cTn>
                        </p:par>
                      </p:childTnLst>
                    </p:cTn>
                  </p:par>
                  <p:par>
                    <p:cTn id="194" fill="hold" nodeType="clickPar">
                      <p:stCondLst>
                        <p:cond delay="indefinite"/>
                      </p:stCondLst>
                      <p:childTnLst>
                        <p:par>
                          <p:cTn id="195" fill="hold" nodeType="withGroup">
                            <p:stCondLst>
                              <p:cond delay="indefinite"/>
                            </p:stCondLst>
                          </p:cTn>
                        </p:par>
                        <p:par>
                          <p:cTn id="196" fill="hold" nodeType="afterGroup">
                            <p:stCondLst>
                              <p:cond delay="0"/>
                            </p:stCondLst>
                            <p:childTnLst>
                              <p:par>
                                <p:cTn id="197" presetID="22" presetClass="exit" presetSubtype="4" fill="hold" grpId="35" nodeType="clickEffect">
                                  <p:stCondLst>
                                    <p:cond delay="0"/>
                                  </p:stCondLst>
                                  <p:childTnLst>
                                    <p:animEffect transition="out" filter="wipe(down)">
                                      <p:cBhvr>
                                        <p:cTn id="198" dur="500"/>
                                        <p:tgtEl>
                                          <p:spTgt spid="22"/>
                                        </p:tgtEl>
                                      </p:cBhvr>
                                    </p:animEffect>
                                    <p:set>
                                      <p:cBhvr>
                                        <p:cTn id="199" dur="1" fill="hold">
                                          <p:stCondLst>
                                            <p:cond delay="499"/>
                                          </p:stCondLst>
                                        </p:cTn>
                                        <p:tgtEl>
                                          <p:spTgt spid="22"/>
                                        </p:tgtEl>
                                        <p:attrNameLst>
                                          <p:attrName>style.visibility</p:attrName>
                                        </p:attrNameLst>
                                      </p:cBhvr>
                                      <p:to>
                                        <p:strVal val="hidden"/>
                                      </p:to>
                                    </p:set>
                                  </p:childTnLst>
                                </p:cTn>
                              </p:par>
                            </p:childTnLst>
                          </p:cTn>
                        </p:par>
                      </p:childTnLst>
                    </p:cTn>
                  </p:par>
                  <p:par>
                    <p:cTn id="200" fill="hold" nodeType="clickPar">
                      <p:stCondLst>
                        <p:cond delay="indefinite"/>
                      </p:stCondLst>
                      <p:childTnLst>
                        <p:par>
                          <p:cTn id="201" fill="hold" nodeType="withGroup">
                            <p:stCondLst>
                              <p:cond delay="indefinite"/>
                            </p:stCondLst>
                          </p:cTn>
                        </p:par>
                        <p:par>
                          <p:cTn id="202" fill="hold" nodeType="afterGroup">
                            <p:stCondLst>
                              <p:cond delay="0"/>
                            </p:stCondLst>
                            <p:childTnLst>
                              <p:par>
                                <p:cTn id="203" presetID="1" presetClass="entr" presetSubtype="0" fill="hold" grpId="36" nodeType="clickEffect">
                                  <p:stCondLst>
                                    <p:cond delay="0"/>
                                  </p:stCondLst>
                                  <p:childTnLst>
                                    <p:set>
                                      <p:cBhvr>
                                        <p:cTn id="204" dur="1" fill="hold">
                                          <p:stCondLst>
                                            <p:cond delay="0"/>
                                          </p:stCondLst>
                                        </p:cTn>
                                        <p:tgtEl>
                                          <p:spTgt spid="23"/>
                                        </p:tgtEl>
                                        <p:attrNameLst>
                                          <p:attrName>style.visibility</p:attrName>
                                        </p:attrNameLst>
                                      </p:cBhvr>
                                      <p:to>
                                        <p:strVal val="visible"/>
                                      </p:to>
                                    </p:set>
                                  </p:childTnLst>
                                </p:cTn>
                              </p:par>
                            </p:childTnLst>
                          </p:cTn>
                        </p:par>
                      </p:childTnLst>
                    </p:cTn>
                  </p:par>
                  <p:par>
                    <p:cTn id="205" fill="hold" nodeType="clickPar">
                      <p:stCondLst>
                        <p:cond delay="indefinite"/>
                      </p:stCondLst>
                      <p:childTnLst>
                        <p:par>
                          <p:cTn id="206" fill="hold" nodeType="withGroup">
                            <p:stCondLst>
                              <p:cond delay="indefinite"/>
                            </p:stCondLst>
                          </p:cTn>
                        </p:par>
                        <p:par>
                          <p:cTn id="207" fill="hold" nodeType="afterGroup">
                            <p:stCondLst>
                              <p:cond delay="0"/>
                            </p:stCondLst>
                            <p:childTnLst>
                              <p:par>
                                <p:cTn id="208" presetID="22" presetClass="exit" presetSubtype="4" fill="hold" grpId="37" nodeType="clickEffect">
                                  <p:stCondLst>
                                    <p:cond delay="0"/>
                                  </p:stCondLst>
                                  <p:childTnLst>
                                    <p:animEffect transition="out" filter="wipe(down)">
                                      <p:cBhvr>
                                        <p:cTn id="209" dur="500"/>
                                        <p:tgtEl>
                                          <p:spTgt spid="23"/>
                                        </p:tgtEl>
                                      </p:cBhvr>
                                    </p:animEffect>
                                    <p:set>
                                      <p:cBhvr>
                                        <p:cTn id="210" dur="1" fill="hold">
                                          <p:stCondLst>
                                            <p:cond delay="499"/>
                                          </p:stCondLst>
                                        </p:cTn>
                                        <p:tgtEl>
                                          <p:spTgt spid="23"/>
                                        </p:tgtEl>
                                        <p:attrNameLst>
                                          <p:attrName>style.visibility</p:attrName>
                                        </p:attrNameLst>
                                      </p:cBhvr>
                                      <p:to>
                                        <p:strVal val="hidden"/>
                                      </p:to>
                                    </p:set>
                                  </p:childTnLst>
                                </p:cTn>
                              </p:par>
                            </p:childTnLst>
                          </p:cTn>
                        </p:par>
                      </p:childTnLst>
                    </p:cTn>
                  </p:par>
                  <p:par>
                    <p:cTn id="211" fill="hold" nodeType="clickPar">
                      <p:stCondLst>
                        <p:cond delay="indefinite"/>
                      </p:stCondLst>
                      <p:childTnLst>
                        <p:par>
                          <p:cTn id="212" fill="hold" nodeType="withGroup">
                            <p:stCondLst>
                              <p:cond delay="indefinite"/>
                            </p:stCondLst>
                          </p:cTn>
                        </p:par>
                        <p:par>
                          <p:cTn id="213" fill="hold" nodeType="afterGroup">
                            <p:stCondLst>
                              <p:cond delay="0"/>
                            </p:stCondLst>
                            <p:childTnLst>
                              <p:par>
                                <p:cTn id="214" presetID="1" presetClass="entr" presetSubtype="0" fill="hold" grpId="38" nodeType="clickEffect">
                                  <p:stCondLst>
                                    <p:cond delay="0"/>
                                  </p:stCondLst>
                                  <p:childTnLst>
                                    <p:set>
                                      <p:cBhvr>
                                        <p:cTn id="215" dur="1" fill="hold">
                                          <p:stCondLst>
                                            <p:cond delay="0"/>
                                          </p:stCondLst>
                                        </p:cTn>
                                        <p:tgtEl>
                                          <p:spTgt spid="24"/>
                                        </p:tgtEl>
                                        <p:attrNameLst>
                                          <p:attrName>style.visibility</p:attrName>
                                        </p:attrNameLst>
                                      </p:cBhvr>
                                      <p:to>
                                        <p:strVal val="visible"/>
                                      </p:to>
                                    </p:set>
                                  </p:childTnLst>
                                </p:cTn>
                              </p:par>
                            </p:childTnLst>
                          </p:cTn>
                        </p:par>
                      </p:childTnLst>
                    </p:cTn>
                  </p:par>
                  <p:par>
                    <p:cTn id="216" fill="hold" nodeType="clickPar">
                      <p:stCondLst>
                        <p:cond delay="indefinite"/>
                      </p:stCondLst>
                      <p:childTnLst>
                        <p:par>
                          <p:cTn id="217" fill="hold" nodeType="withGroup">
                            <p:stCondLst>
                              <p:cond delay="indefinite"/>
                            </p:stCondLst>
                          </p:cTn>
                        </p:par>
                        <p:par>
                          <p:cTn id="218" fill="hold" nodeType="afterGroup">
                            <p:stCondLst>
                              <p:cond delay="0"/>
                            </p:stCondLst>
                            <p:childTnLst>
                              <p:par>
                                <p:cTn id="219" presetID="22" presetClass="exit" presetSubtype="4" fill="hold" grpId="39" nodeType="clickEffect">
                                  <p:stCondLst>
                                    <p:cond delay="0"/>
                                  </p:stCondLst>
                                  <p:childTnLst>
                                    <p:animEffect transition="out" filter="wipe(down)">
                                      <p:cBhvr>
                                        <p:cTn id="220" dur="500"/>
                                        <p:tgtEl>
                                          <p:spTgt spid="24"/>
                                        </p:tgtEl>
                                      </p:cBhvr>
                                    </p:animEffect>
                                    <p:set>
                                      <p:cBhvr>
                                        <p:cTn id="221" dur="1" fill="hold">
                                          <p:stCondLst>
                                            <p:cond delay="499"/>
                                          </p:stCondLst>
                                        </p:cTn>
                                        <p:tgtEl>
                                          <p:spTgt spid="24"/>
                                        </p:tgtEl>
                                        <p:attrNameLst>
                                          <p:attrName>style.visibility</p:attrName>
                                        </p:attrNameLst>
                                      </p:cBhvr>
                                      <p:to>
                                        <p:strVal val="hidden"/>
                                      </p:to>
                                    </p:set>
                                  </p:childTnLst>
                                </p:cTn>
                              </p:par>
                            </p:childTnLst>
                          </p:cTn>
                        </p:par>
                      </p:childTnLst>
                    </p:cTn>
                  </p:par>
                  <p:par>
                    <p:cTn id="222" fill="hold" nodeType="clickPar">
                      <p:stCondLst>
                        <p:cond delay="indefinite"/>
                      </p:stCondLst>
                      <p:childTnLst>
                        <p:par>
                          <p:cTn id="223" fill="hold" nodeType="withGroup">
                            <p:stCondLst>
                              <p:cond delay="indefinite"/>
                            </p:stCondLst>
                          </p:cTn>
                        </p:par>
                        <p:par>
                          <p:cTn id="224" fill="hold" nodeType="afterGroup">
                            <p:stCondLst>
                              <p:cond delay="0"/>
                            </p:stCondLst>
                            <p:childTnLst>
                              <p:par>
                                <p:cTn id="225" presetID="1" presetClass="entr" presetSubtype="0" fill="hold" grpId="40" nodeType="clickEffect">
                                  <p:stCondLst>
                                    <p:cond delay="0"/>
                                  </p:stCondLst>
                                  <p:childTnLst>
                                    <p:set>
                                      <p:cBhvr>
                                        <p:cTn id="226" dur="1" fill="hold">
                                          <p:stCondLst>
                                            <p:cond delay="0"/>
                                          </p:stCondLst>
                                        </p:cTn>
                                        <p:tgtEl>
                                          <p:spTgt spid="25"/>
                                        </p:tgtEl>
                                        <p:attrNameLst>
                                          <p:attrName>style.visibility</p:attrName>
                                        </p:attrNameLst>
                                      </p:cBhvr>
                                      <p:to>
                                        <p:strVal val="visible"/>
                                      </p:to>
                                    </p:set>
                                  </p:childTnLst>
                                </p:cTn>
                              </p:par>
                            </p:childTnLst>
                          </p:cTn>
                        </p:par>
                      </p:childTnLst>
                    </p:cTn>
                  </p:par>
                  <p:par>
                    <p:cTn id="227" fill="hold" nodeType="clickPar">
                      <p:stCondLst>
                        <p:cond delay="indefinite"/>
                      </p:stCondLst>
                      <p:childTnLst>
                        <p:par>
                          <p:cTn id="228" fill="hold" nodeType="withGroup">
                            <p:stCondLst>
                              <p:cond delay="indefinite"/>
                            </p:stCondLst>
                          </p:cTn>
                        </p:par>
                        <p:par>
                          <p:cTn id="229" fill="hold" nodeType="afterGroup">
                            <p:stCondLst>
                              <p:cond delay="0"/>
                            </p:stCondLst>
                            <p:childTnLst>
                              <p:par>
                                <p:cTn id="230" presetID="22" presetClass="exit" presetSubtype="4" fill="hold" grpId="41" nodeType="clickEffect">
                                  <p:stCondLst>
                                    <p:cond delay="0"/>
                                  </p:stCondLst>
                                  <p:childTnLst>
                                    <p:animEffect transition="out" filter="wipe(down)">
                                      <p:cBhvr>
                                        <p:cTn id="231" dur="500"/>
                                        <p:tgtEl>
                                          <p:spTgt spid="25"/>
                                        </p:tgtEl>
                                      </p:cBhvr>
                                    </p:animEffect>
                                    <p:set>
                                      <p:cBhvr>
                                        <p:cTn id="232" dur="1" fill="hold">
                                          <p:stCondLst>
                                            <p:cond delay="499"/>
                                          </p:stCondLst>
                                        </p:cTn>
                                        <p:tgtEl>
                                          <p:spTgt spid="25"/>
                                        </p:tgtEl>
                                        <p:attrNameLst>
                                          <p:attrName>style.visibility</p:attrName>
                                        </p:attrNameLst>
                                      </p:cBhvr>
                                      <p:to>
                                        <p:strVal val="hidden"/>
                                      </p:to>
                                    </p:set>
                                  </p:childTnLst>
                                </p:cTn>
                              </p:par>
                            </p:childTnLst>
                          </p:cTn>
                        </p:par>
                      </p:childTnLst>
                    </p:cTn>
                  </p:par>
                  <p:par>
                    <p:cTn id="233" fill="hold" nodeType="clickPar">
                      <p:stCondLst>
                        <p:cond delay="indefinite"/>
                      </p:stCondLst>
                      <p:childTnLst>
                        <p:par>
                          <p:cTn id="234" fill="hold" nodeType="withGroup">
                            <p:stCondLst>
                              <p:cond delay="indefinite"/>
                            </p:stCondLst>
                          </p:cTn>
                        </p:par>
                        <p:par>
                          <p:cTn id="235" fill="hold" nodeType="afterGroup">
                            <p:stCondLst>
                              <p:cond delay="0"/>
                            </p:stCondLst>
                            <p:childTnLst>
                              <p:par>
                                <p:cTn id="236" presetID="1" presetClass="entr" presetSubtype="0" fill="hold" grpId="42" nodeType="clickEffect">
                                  <p:stCondLst>
                                    <p:cond delay="0"/>
                                  </p:stCondLst>
                                  <p:childTnLst>
                                    <p:set>
                                      <p:cBhvr>
                                        <p:cTn id="237" dur="1" fill="hold">
                                          <p:stCondLst>
                                            <p:cond delay="0"/>
                                          </p:stCondLst>
                                        </p:cTn>
                                        <p:tgtEl>
                                          <p:spTgt spid="26"/>
                                        </p:tgtEl>
                                        <p:attrNameLst>
                                          <p:attrName>style.visibility</p:attrName>
                                        </p:attrNameLst>
                                      </p:cBhvr>
                                      <p:to>
                                        <p:strVal val="visible"/>
                                      </p:to>
                                    </p:set>
                                  </p:childTnLst>
                                </p:cTn>
                              </p:par>
                            </p:childTnLst>
                          </p:cTn>
                        </p:par>
                      </p:childTnLst>
                    </p:cTn>
                  </p:par>
                  <p:par>
                    <p:cTn id="238" fill="hold" nodeType="clickPar">
                      <p:stCondLst>
                        <p:cond delay="indefinite"/>
                      </p:stCondLst>
                      <p:childTnLst>
                        <p:par>
                          <p:cTn id="239" fill="hold" nodeType="withGroup">
                            <p:stCondLst>
                              <p:cond delay="indefinite"/>
                            </p:stCondLst>
                          </p:cTn>
                        </p:par>
                        <p:par>
                          <p:cTn id="240" fill="hold" nodeType="afterGroup">
                            <p:stCondLst>
                              <p:cond delay="0"/>
                            </p:stCondLst>
                            <p:childTnLst>
                              <p:par>
                                <p:cTn id="241" presetID="22" presetClass="exit" presetSubtype="4" fill="hold" grpId="43" nodeType="clickEffect">
                                  <p:stCondLst>
                                    <p:cond delay="0"/>
                                  </p:stCondLst>
                                  <p:childTnLst>
                                    <p:animEffect transition="out" filter="wipe(down)">
                                      <p:cBhvr>
                                        <p:cTn id="242" dur="500"/>
                                        <p:tgtEl>
                                          <p:spTgt spid="26"/>
                                        </p:tgtEl>
                                      </p:cBhvr>
                                    </p:animEffect>
                                    <p:set>
                                      <p:cBhvr>
                                        <p:cTn id="243" dur="1" fill="hold">
                                          <p:stCondLst>
                                            <p:cond delay="499"/>
                                          </p:stCondLst>
                                        </p:cTn>
                                        <p:tgtEl>
                                          <p:spTgt spid="26"/>
                                        </p:tgtEl>
                                        <p:attrNameLst>
                                          <p:attrName>style.visibility</p:attrName>
                                        </p:attrNameLst>
                                      </p:cBhvr>
                                      <p:to>
                                        <p:strVal val="hidden"/>
                                      </p:to>
                                    </p:set>
                                  </p:childTnLst>
                                </p:cTn>
                              </p:par>
                            </p:childTnLst>
                          </p:cTn>
                        </p:par>
                      </p:childTnLst>
                    </p:cTn>
                  </p:par>
                  <p:par>
                    <p:cTn id="244" fill="hold" nodeType="clickPar">
                      <p:stCondLst>
                        <p:cond delay="indefinite"/>
                      </p:stCondLst>
                      <p:childTnLst>
                        <p:par>
                          <p:cTn id="245" fill="hold" nodeType="withGroup">
                            <p:stCondLst>
                              <p:cond delay="indefinite"/>
                            </p:stCondLst>
                          </p:cTn>
                        </p:par>
                        <p:par>
                          <p:cTn id="246" fill="hold" nodeType="afterGroup">
                            <p:stCondLst>
                              <p:cond delay="0"/>
                            </p:stCondLst>
                            <p:childTnLst>
                              <p:par>
                                <p:cTn id="247" presetID="1" presetClass="entr" presetSubtype="0" fill="hold" grpId="44" nodeType="clickEffect">
                                  <p:stCondLst>
                                    <p:cond delay="0"/>
                                  </p:stCondLst>
                                  <p:childTnLst>
                                    <p:set>
                                      <p:cBhvr>
                                        <p:cTn id="248" dur="1" fill="hold">
                                          <p:stCondLst>
                                            <p:cond delay="0"/>
                                          </p:stCondLst>
                                        </p:cTn>
                                        <p:tgtEl>
                                          <p:spTgt spid="27"/>
                                        </p:tgtEl>
                                        <p:attrNameLst>
                                          <p:attrName>style.visibility</p:attrName>
                                        </p:attrNameLst>
                                      </p:cBhvr>
                                      <p:to>
                                        <p:strVal val="visible"/>
                                      </p:to>
                                    </p:set>
                                  </p:childTnLst>
                                </p:cTn>
                              </p:par>
                            </p:childTnLst>
                          </p:cTn>
                        </p:par>
                      </p:childTnLst>
                    </p:cTn>
                  </p:par>
                  <p:par>
                    <p:cTn id="249" fill="hold" nodeType="clickPar">
                      <p:stCondLst>
                        <p:cond delay="indefinite"/>
                      </p:stCondLst>
                      <p:childTnLst>
                        <p:par>
                          <p:cTn id="250" fill="hold" nodeType="withGroup">
                            <p:stCondLst>
                              <p:cond delay="indefinite"/>
                            </p:stCondLst>
                          </p:cTn>
                        </p:par>
                        <p:par>
                          <p:cTn id="251" fill="hold" nodeType="afterGroup">
                            <p:stCondLst>
                              <p:cond delay="0"/>
                            </p:stCondLst>
                            <p:childTnLst>
                              <p:par>
                                <p:cTn id="252" presetID="22" presetClass="exit" presetSubtype="4" fill="hold" grpId="45" nodeType="clickEffect">
                                  <p:stCondLst>
                                    <p:cond delay="0"/>
                                  </p:stCondLst>
                                  <p:childTnLst>
                                    <p:animEffect transition="out" filter="wipe(down)">
                                      <p:cBhvr>
                                        <p:cTn id="253" dur="500"/>
                                        <p:tgtEl>
                                          <p:spTgt spid="27"/>
                                        </p:tgtEl>
                                      </p:cBhvr>
                                    </p:animEffect>
                                    <p:set>
                                      <p:cBhvr>
                                        <p:cTn id="254" dur="1" fill="hold">
                                          <p:stCondLst>
                                            <p:cond delay="499"/>
                                          </p:stCondLst>
                                        </p:cTn>
                                        <p:tgtEl>
                                          <p:spTgt spid="27"/>
                                        </p:tgtEl>
                                        <p:attrNameLst>
                                          <p:attrName>style.visibility</p:attrName>
                                        </p:attrNameLst>
                                      </p:cBhvr>
                                      <p:to>
                                        <p:strVal val="hidden"/>
                                      </p:to>
                                    </p:set>
                                  </p:childTnLst>
                                </p:cTn>
                              </p:par>
                            </p:childTnLst>
                          </p:cTn>
                        </p:par>
                      </p:childTnLst>
                    </p:cTn>
                  </p:par>
                  <p:par>
                    <p:cTn id="255" fill="hold" nodeType="clickPar">
                      <p:stCondLst>
                        <p:cond delay="indefinite"/>
                      </p:stCondLst>
                      <p:childTnLst>
                        <p:par>
                          <p:cTn id="256" fill="hold" nodeType="withGroup">
                            <p:stCondLst>
                              <p:cond delay="indefinite"/>
                            </p:stCondLst>
                          </p:cTn>
                        </p:par>
                        <p:par>
                          <p:cTn id="257" fill="hold" nodeType="afterGroup">
                            <p:stCondLst>
                              <p:cond delay="0"/>
                            </p:stCondLst>
                            <p:childTnLst>
                              <p:par>
                                <p:cTn id="258" presetID="1" presetClass="entr" presetSubtype="0" fill="hold" grpId="46" nodeType="clickEffect">
                                  <p:stCondLst>
                                    <p:cond delay="0"/>
                                  </p:stCondLst>
                                  <p:childTnLst>
                                    <p:set>
                                      <p:cBhvr>
                                        <p:cTn id="259" dur="1" fill="hold">
                                          <p:stCondLst>
                                            <p:cond delay="0"/>
                                          </p:stCondLst>
                                        </p:cTn>
                                        <p:tgtEl>
                                          <p:spTgt spid="28"/>
                                        </p:tgtEl>
                                        <p:attrNameLst>
                                          <p:attrName>style.visibility</p:attrName>
                                        </p:attrNameLst>
                                      </p:cBhvr>
                                      <p:to>
                                        <p:strVal val="visible"/>
                                      </p:to>
                                    </p:set>
                                  </p:childTnLst>
                                </p:cTn>
                              </p:par>
                            </p:childTnLst>
                          </p:cTn>
                        </p:par>
                      </p:childTnLst>
                    </p:cTn>
                  </p:par>
                  <p:par>
                    <p:cTn id="260" fill="hold" nodeType="clickPar">
                      <p:stCondLst>
                        <p:cond delay="indefinite"/>
                      </p:stCondLst>
                      <p:childTnLst>
                        <p:par>
                          <p:cTn id="261" fill="hold" nodeType="withGroup">
                            <p:stCondLst>
                              <p:cond delay="indefinite"/>
                            </p:stCondLst>
                          </p:cTn>
                        </p:par>
                        <p:par>
                          <p:cTn id="262" fill="hold" nodeType="afterGroup">
                            <p:stCondLst>
                              <p:cond delay="0"/>
                            </p:stCondLst>
                            <p:childTnLst>
                              <p:par>
                                <p:cTn id="263" presetID="22" presetClass="exit" presetSubtype="4" fill="hold" grpId="47" nodeType="clickEffect">
                                  <p:stCondLst>
                                    <p:cond delay="0"/>
                                  </p:stCondLst>
                                  <p:childTnLst>
                                    <p:animEffect transition="out" filter="wipe(down)">
                                      <p:cBhvr>
                                        <p:cTn id="264" dur="500"/>
                                        <p:tgtEl>
                                          <p:spTgt spid="28"/>
                                        </p:tgtEl>
                                      </p:cBhvr>
                                    </p:animEffect>
                                    <p:set>
                                      <p:cBhvr>
                                        <p:cTn id="265" dur="1" fill="hold">
                                          <p:stCondLst>
                                            <p:cond delay="499"/>
                                          </p:stCondLst>
                                        </p:cTn>
                                        <p:tgtEl>
                                          <p:spTgt spid="28"/>
                                        </p:tgtEl>
                                        <p:attrNameLst>
                                          <p:attrName>style.visibility</p:attrName>
                                        </p:attrNameLst>
                                      </p:cBhvr>
                                      <p:to>
                                        <p:strVal val="hidden"/>
                                      </p:to>
                                    </p:set>
                                  </p:childTnLst>
                                </p:cTn>
                              </p:par>
                            </p:childTnLst>
                          </p:cTn>
                        </p:par>
                      </p:childTnLst>
                    </p:cTn>
                  </p:par>
                  <p:par>
                    <p:cTn id="266" fill="hold" nodeType="clickPar">
                      <p:stCondLst>
                        <p:cond delay="indefinite"/>
                      </p:stCondLst>
                      <p:childTnLst>
                        <p:par>
                          <p:cTn id="267" fill="hold" nodeType="withGroup">
                            <p:stCondLst>
                              <p:cond delay="indefinite"/>
                            </p:stCondLst>
                          </p:cTn>
                        </p:par>
                        <p:par>
                          <p:cTn id="268" fill="hold" nodeType="afterGroup">
                            <p:stCondLst>
                              <p:cond delay="0"/>
                            </p:stCondLst>
                            <p:childTnLst>
                              <p:par>
                                <p:cTn id="269" presetID="1" presetClass="entr" presetSubtype="0" fill="hold" grpId="48" nodeType="clickEffect">
                                  <p:stCondLst>
                                    <p:cond delay="0"/>
                                  </p:stCondLst>
                                  <p:childTnLst>
                                    <p:set>
                                      <p:cBhvr>
                                        <p:cTn id="270" dur="1" fill="hold">
                                          <p:stCondLst>
                                            <p:cond delay="0"/>
                                          </p:stCondLst>
                                        </p:cTn>
                                        <p:tgtEl>
                                          <p:spTgt spid="29"/>
                                        </p:tgtEl>
                                        <p:attrNameLst>
                                          <p:attrName>style.visibility</p:attrName>
                                        </p:attrNameLst>
                                      </p:cBhvr>
                                      <p:to>
                                        <p:strVal val="visible"/>
                                      </p:to>
                                    </p:set>
                                  </p:childTnLst>
                                </p:cTn>
                              </p:par>
                            </p:childTnLst>
                          </p:cTn>
                        </p:par>
                      </p:childTnLst>
                    </p:cTn>
                  </p:par>
                  <p:par>
                    <p:cTn id="271" fill="hold" nodeType="clickPar">
                      <p:stCondLst>
                        <p:cond delay="indefinite"/>
                      </p:stCondLst>
                      <p:childTnLst>
                        <p:par>
                          <p:cTn id="272" fill="hold" nodeType="withGroup">
                            <p:stCondLst>
                              <p:cond delay="indefinite"/>
                            </p:stCondLst>
                          </p:cTn>
                        </p:par>
                        <p:par>
                          <p:cTn id="273" fill="hold" nodeType="afterGroup">
                            <p:stCondLst>
                              <p:cond delay="0"/>
                            </p:stCondLst>
                            <p:childTnLst>
                              <p:par>
                                <p:cTn id="274" presetID="22" presetClass="exit" presetSubtype="4" fill="hold" grpId="49" nodeType="clickEffect">
                                  <p:stCondLst>
                                    <p:cond delay="0"/>
                                  </p:stCondLst>
                                  <p:childTnLst>
                                    <p:animEffect transition="out" filter="wipe(down)">
                                      <p:cBhvr>
                                        <p:cTn id="275" dur="500"/>
                                        <p:tgtEl>
                                          <p:spTgt spid="29"/>
                                        </p:tgtEl>
                                      </p:cBhvr>
                                    </p:animEffect>
                                    <p:set>
                                      <p:cBhvr>
                                        <p:cTn id="276" dur="1" fill="hold">
                                          <p:stCondLst>
                                            <p:cond delay="499"/>
                                          </p:stCondLst>
                                        </p:cTn>
                                        <p:tgtEl>
                                          <p:spTgt spid="29"/>
                                        </p:tgtEl>
                                        <p:attrNameLst>
                                          <p:attrName>style.visibility</p:attrName>
                                        </p:attrNameLst>
                                      </p:cBhvr>
                                      <p:to>
                                        <p:strVal val="hidden"/>
                                      </p:to>
                                    </p:set>
                                  </p:childTnLst>
                                </p:cTn>
                              </p:par>
                            </p:childTnLst>
                          </p:cTn>
                        </p:par>
                      </p:childTnLst>
                    </p:cTn>
                  </p:par>
                  <p:par>
                    <p:cTn id="277" fill="hold" nodeType="clickPar">
                      <p:stCondLst>
                        <p:cond delay="indefinite"/>
                      </p:stCondLst>
                      <p:childTnLst>
                        <p:par>
                          <p:cTn id="278" fill="hold" nodeType="withGroup">
                            <p:stCondLst>
                              <p:cond delay="indefinite"/>
                            </p:stCondLst>
                          </p:cTn>
                        </p:par>
                        <p:par>
                          <p:cTn id="279" fill="hold" nodeType="afterGroup">
                            <p:stCondLst>
                              <p:cond delay="0"/>
                            </p:stCondLst>
                            <p:childTnLst>
                              <p:par>
                                <p:cTn id="280" presetID="1" presetClass="entr" presetSubtype="0" fill="hold" grpId="50" nodeType="clickEffect">
                                  <p:stCondLst>
                                    <p:cond delay="0"/>
                                  </p:stCondLst>
                                  <p:childTnLst>
                                    <p:set>
                                      <p:cBhvr>
                                        <p:cTn id="281" dur="1" fill="hold">
                                          <p:stCondLst>
                                            <p:cond delay="0"/>
                                          </p:stCondLst>
                                        </p:cTn>
                                        <p:tgtEl>
                                          <p:spTgt spid="30"/>
                                        </p:tgtEl>
                                        <p:attrNameLst>
                                          <p:attrName>style.visibility</p:attrName>
                                        </p:attrNameLst>
                                      </p:cBhvr>
                                      <p:to>
                                        <p:strVal val="visible"/>
                                      </p:to>
                                    </p:set>
                                  </p:childTnLst>
                                </p:cTn>
                              </p:par>
                            </p:childTnLst>
                          </p:cTn>
                        </p:par>
                      </p:childTnLst>
                    </p:cTn>
                  </p:par>
                  <p:par>
                    <p:cTn id="282" fill="hold" nodeType="clickPar">
                      <p:stCondLst>
                        <p:cond delay="indefinite"/>
                      </p:stCondLst>
                      <p:childTnLst>
                        <p:par>
                          <p:cTn id="283" fill="hold" nodeType="withGroup">
                            <p:stCondLst>
                              <p:cond delay="indefinite"/>
                            </p:stCondLst>
                          </p:cTn>
                        </p:par>
                        <p:par>
                          <p:cTn id="284" fill="hold" nodeType="afterGroup">
                            <p:stCondLst>
                              <p:cond delay="0"/>
                            </p:stCondLst>
                            <p:childTnLst>
                              <p:par>
                                <p:cTn id="285" presetID="22" presetClass="exit" presetSubtype="4" fill="hold" grpId="51" nodeType="clickEffect">
                                  <p:stCondLst>
                                    <p:cond delay="0"/>
                                  </p:stCondLst>
                                  <p:childTnLst>
                                    <p:animEffect transition="out" filter="wipe(down)">
                                      <p:cBhvr>
                                        <p:cTn id="286" dur="500"/>
                                        <p:tgtEl>
                                          <p:spTgt spid="30"/>
                                        </p:tgtEl>
                                      </p:cBhvr>
                                    </p:animEffect>
                                    <p:set>
                                      <p:cBhvr>
                                        <p:cTn id="287" dur="1" fill="hold">
                                          <p:stCondLst>
                                            <p:cond delay="499"/>
                                          </p:stCondLst>
                                        </p:cTn>
                                        <p:tgtEl>
                                          <p:spTgt spid="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2" animBg="1"/>
      <p:bldP spid="5" grpId="3" animBg="1"/>
      <p:bldP spid="6" grpId="4" animBg="1"/>
      <p:bldP spid="6" grpId="5" animBg="1"/>
      <p:bldP spid="7" grpId="6" animBg="1"/>
      <p:bldP spid="7" grpId="7" animBg="1"/>
      <p:bldP spid="8" grpId="8" animBg="1"/>
      <p:bldP spid="8" grpId="9" animBg="1"/>
      <p:bldP spid="9" grpId="10" animBg="1"/>
      <p:bldP spid="9" grpId="11" animBg="1"/>
      <p:bldP spid="10" grpId="12" animBg="1"/>
      <p:bldP spid="10" grpId="13" animBg="1"/>
      <p:bldP spid="11" grpId="14" animBg="1"/>
      <p:bldP spid="11" grpId="15" animBg="1"/>
      <p:bldP spid="12" grpId="16" animBg="1"/>
      <p:bldP spid="12" grpId="17" animBg="1"/>
      <p:bldP spid="13" grpId="18" animBg="1"/>
      <p:bldP spid="13" grpId="19" animBg="1"/>
      <p:bldP spid="14" grpId="20" animBg="1"/>
      <p:bldP spid="14" grpId="21" animBg="1"/>
      <p:bldP spid="16" grpId="22" animBg="1"/>
      <p:bldP spid="16" grpId="23" animBg="1"/>
      <p:bldP spid="17" grpId="24" animBg="1"/>
      <p:bldP spid="17" grpId="25" animBg="1"/>
      <p:bldP spid="18" grpId="26" animBg="1"/>
      <p:bldP spid="18" grpId="27" animBg="1"/>
      <p:bldP spid="19" grpId="28" animBg="1"/>
      <p:bldP spid="19" grpId="29" animBg="1"/>
      <p:bldP spid="20" grpId="30" animBg="1"/>
      <p:bldP spid="20" grpId="31" animBg="1"/>
      <p:bldP spid="21" grpId="32" animBg="1"/>
      <p:bldP spid="21" grpId="33" animBg="1"/>
      <p:bldP spid="22" grpId="34" animBg="1"/>
      <p:bldP spid="22" grpId="35" animBg="1"/>
      <p:bldP spid="23" grpId="36" animBg="1"/>
      <p:bldP spid="23" grpId="37" animBg="1"/>
      <p:bldP spid="24" grpId="38" animBg="1"/>
      <p:bldP spid="24" grpId="39" animBg="1"/>
      <p:bldP spid="25" grpId="40" animBg="1"/>
      <p:bldP spid="25" grpId="41" animBg="1"/>
      <p:bldP spid="26" grpId="42" animBg="1"/>
      <p:bldP spid="26" grpId="43" animBg="1"/>
      <p:bldP spid="27" grpId="44" animBg="1"/>
      <p:bldP spid="27" grpId="45" animBg="1"/>
      <p:bldP spid="28" grpId="46" animBg="1"/>
      <p:bldP spid="28" grpId="47" animBg="1"/>
      <p:bldP spid="29" grpId="48" animBg="1"/>
      <p:bldP spid="29" grpId="49" animBg="1"/>
      <p:bldP spid="30" grpId="50" animBg="1"/>
      <p:bldP spid="30" grpId="5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1295" y="0"/>
            <a:ext cx="11002010" cy="1568450"/>
          </a:xfrm>
          <a:prstGeom prst="rect">
            <a:avLst/>
          </a:prstGeom>
          <a:noFill/>
        </p:spPr>
        <p:txBody>
          <a:bodyPr wrap="square" rtlCol="0" anchor="t">
            <a:spAutoFit/>
          </a:bodyPr>
          <a:lstStyle/>
          <a:p>
            <a:pPr indent="0" algn="ctr"/>
            <a:r>
              <a:rPr lang="zh-CN" sz="2400" b="1">
                <a:solidFill>
                  <a:srgbClr val="1E1E1E"/>
                </a:solidFill>
                <a:ea typeface="宋体" pitchFamily="2" charset="-122"/>
                <a:sym typeface="+mn-ea"/>
              </a:rPr>
              <a:t>奉和袭美抱疾杜门见寄次韵①</a:t>
            </a:r>
            <a:endParaRPr lang="zh-CN" sz="2400" b="1">
              <a:solidFill>
                <a:srgbClr val="1E1E1E"/>
              </a:solidFill>
              <a:ea typeface="宋体" pitchFamily="2" charset="-122"/>
            </a:endParaRPr>
          </a:p>
          <a:p>
            <a:pPr indent="0" algn="ctr"/>
            <a:r>
              <a:rPr lang="zh-CN" sz="2400" b="1">
                <a:solidFill>
                  <a:srgbClr val="1E1E1E"/>
                </a:solidFill>
                <a:ea typeface="宋体" pitchFamily="2" charset="-122"/>
                <a:sym typeface="+mn-ea"/>
              </a:rPr>
              <a:t>陆龟蒙</a:t>
            </a:r>
            <a:endParaRPr lang="zh-CN" sz="2400" b="1">
              <a:solidFill>
                <a:srgbClr val="1E1E1E"/>
              </a:solidFill>
              <a:ea typeface="宋体" pitchFamily="2" charset="-122"/>
            </a:endParaRPr>
          </a:p>
          <a:p>
            <a:pPr indent="0" algn="l"/>
            <a:r>
              <a:rPr lang="zh-CN" sz="2400" b="1">
                <a:solidFill>
                  <a:srgbClr val="1E1E1E"/>
                </a:solidFill>
                <a:ea typeface="宋体" pitchFamily="2" charset="-122"/>
                <a:sym typeface="+mn-ea"/>
              </a:rPr>
              <a:t>   虽失春城醉上期，下帷裁遍未裁诗②。因吟郢岸百亩蕙③，欲采商崖三秀芝④。</a:t>
            </a:r>
            <a:endParaRPr lang="zh-CN" sz="2400" b="1">
              <a:solidFill>
                <a:srgbClr val="1E1E1E"/>
              </a:solidFill>
              <a:ea typeface="宋体" pitchFamily="2" charset="-122"/>
            </a:endParaRPr>
          </a:p>
          <a:p>
            <a:pPr indent="0" algn="l"/>
            <a:r>
              <a:rPr lang="zh-CN" sz="2400" b="1">
                <a:solidFill>
                  <a:srgbClr val="1E1E1E"/>
                </a:solidFill>
                <a:ea typeface="宋体" pitchFamily="2" charset="-122"/>
                <a:sym typeface="+mn-ea"/>
              </a:rPr>
              <a:t>   栖野鹤笼宽使织，施山僧饭别教炊。但医沈约重瞳健⑤，不怕江花不满枝。</a:t>
            </a:r>
            <a:endParaRPr lang="zh-CN" altLang="en-US" sz="2400"/>
          </a:p>
        </p:txBody>
      </p:sp>
      <p:sp>
        <p:nvSpPr>
          <p:cNvPr id="3" name="圆角矩形标注 2"/>
          <p:cNvSpPr/>
          <p:nvPr/>
        </p:nvSpPr>
        <p:spPr>
          <a:xfrm>
            <a:off x="201295" y="2152015"/>
            <a:ext cx="6199505" cy="4387215"/>
          </a:xfrm>
          <a:prstGeom prst="wedgeRoundRectCallout">
            <a:avLst>
              <a:gd name="adj1" fmla="val -49950"/>
              <a:gd name="adj2" fmla="val -19976"/>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r>
              <a:rPr lang="zh-CN" sz="2400" b="1">
                <a:solidFill>
                  <a:srgbClr val="FF0000"/>
                </a:solidFill>
                <a:sym typeface="+mn-ea"/>
              </a:rPr>
              <a:t>译文：</a:t>
            </a:r>
          </a:p>
          <a:p>
            <a:pPr indent="0"/>
            <a:r>
              <a:rPr lang="zh-CN" sz="2400" b="1">
                <a:solidFill>
                  <a:srgbClr val="0000FF"/>
                </a:solidFill>
                <a:sym typeface="+mn-ea"/>
              </a:rPr>
              <a:t>虽然我和您失去了相约一起去春城游玩饮酒赋诗的时间，但我也是一直在家教书讲授，没有写什么诗。我趁此机会培育优秀学生，但也期待能和你一起采摘野菜而食。我如一只闲云野鹤般无拘无束，即使素野斋食也有别样的方式，别样的清香。希望你早一天能眼疾康复，再一起相约游玩痛饮，看江花满枝，人才济济。</a:t>
            </a:r>
          </a:p>
        </p:txBody>
      </p:sp>
      <p:sp>
        <p:nvSpPr>
          <p:cNvPr id="5" name="圆角矩形标注 4"/>
          <p:cNvSpPr/>
          <p:nvPr/>
        </p:nvSpPr>
        <p:spPr>
          <a:xfrm>
            <a:off x="6295390" y="2152015"/>
            <a:ext cx="5894705" cy="4387215"/>
          </a:xfrm>
          <a:prstGeom prst="wedgeRoundRectCallout">
            <a:avLst>
              <a:gd name="adj1" fmla="val -49950"/>
              <a:gd name="adj2" fmla="val -19976"/>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r>
              <a:rPr lang="zh-CN" altLang="en-US" sz="2400" b="1">
                <a:solidFill>
                  <a:srgbClr val="FF0000"/>
                </a:solidFill>
                <a:sym typeface="+mn-ea"/>
              </a:rPr>
              <a:t>赏析：</a:t>
            </a:r>
            <a:endParaRPr lang="zh-CN" altLang="en-US" sz="2400" b="1">
              <a:solidFill>
                <a:srgbClr val="FF0000"/>
              </a:solidFill>
            </a:endParaRPr>
          </a:p>
          <a:p>
            <a:pPr indent="0"/>
            <a:r>
              <a:rPr lang="zh-CN" altLang="en-US" sz="2400" b="1">
                <a:gradFill>
                  <a:gsLst>
                    <a:gs pos="0">
                      <a:srgbClr val="7B32B2"/>
                    </a:gs>
                    <a:gs pos="100000">
                      <a:srgbClr val="401A5D"/>
                    </a:gs>
                  </a:gsLst>
                  <a:lin scaled="0"/>
                </a:gradFill>
                <a:sym typeface="+mn-ea"/>
              </a:rPr>
              <a:t>从本诗标题来看，是诗人酬和好友皮日休在病中寄给诗人的诗，诗人借用好友的诗韵，以此诗相答。我们从标题应该可以想象出来，好友皮日休因生病，不能和诗人相约，心生歉意。依二人的情感，皮日休必定在诗中勉励好友一番，并寄上自己的期待。到底是勉励诗人什么呢？虽没有原诗，但从诗人的和诗中，可以猜出一二。诗人以培育优秀学子，闲云野鹤不受拘束，以粗饭为食，自在为乐等作答，并以此表明心志。</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 presetClass="entr" presetSubtype="0"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indefinite"/>
                            </p:stCondLst>
                          </p:cTn>
                        </p:par>
                        <p:par>
                          <p:cTn id="15" fill="hold" nodeType="afterGroup">
                            <p:stCondLst>
                              <p:cond delay="0"/>
                            </p:stCondLst>
                            <p:childTnLst>
                              <p:par>
                                <p:cTn id="16" presetID="7" presetClass="exit" presetSubtype="4" fill="hold" grpId="2" nodeType="clickEffect">
                                  <p:stCondLst>
                                    <p:cond delay="0"/>
                                  </p:stCondLst>
                                  <p:childTnLst>
                                    <p:anim calcmode="lin" valueType="num">
                                      <p:cBhvr additive="base">
                                        <p:cTn id="17" dur="500"/>
                                        <p:tgtEl>
                                          <p:spTgt spid="3"/>
                                        </p:tgtEl>
                                        <p:attrNameLst>
                                          <p:attrName>ppt_x</p:attrName>
                                        </p:attrNameLst>
                                      </p:cBhvr>
                                      <p:tavLst>
                                        <p:tav tm="0">
                                          <p:val>
                                            <p:strVal val="ppt_x"/>
                                          </p:val>
                                        </p:tav>
                                        <p:tav tm="100000">
                                          <p:val>
                                            <p:strVal val="ppt_x"/>
                                          </p:val>
                                        </p:tav>
                                      </p:tavLst>
                                    </p:anim>
                                    <p:anim calcmode="lin" valueType="num">
                                      <p:cBhvr additive="base">
                                        <p:cTn id="18" dur="500"/>
                                        <p:tgtEl>
                                          <p:spTgt spid="3"/>
                                        </p:tgtEl>
                                        <p:attrNameLst>
                                          <p:attrName>ppt_y</p:attrName>
                                        </p:attrNameLst>
                                      </p:cBhvr>
                                      <p:tavLst>
                                        <p:tav tm="0">
                                          <p:val>
                                            <p:strVal val="ppt_y"/>
                                          </p:val>
                                        </p:tav>
                                        <p:tav tm="100000">
                                          <p:val>
                                            <p:strVal val="1+ppt_h/2"/>
                                          </p:val>
                                        </p:tav>
                                      </p:tavLst>
                                    </p:anim>
                                    <p:set>
                                      <p:cBhvr>
                                        <p:cTn id="19" dur="1" fill="hold">
                                          <p:stCondLst>
                                            <p:cond delay="500"/>
                                          </p:stCondLst>
                                        </p:cTn>
                                        <p:tgtEl>
                                          <p:spTgt spid="3"/>
                                        </p:tgtEl>
                                        <p:attrNameLst>
                                          <p:attrName>style.visibility</p:attrName>
                                        </p:attrNameLst>
                                      </p:cBhvr>
                                      <p:to>
                                        <p:strVal val="hidden"/>
                                      </p:to>
                                    </p:se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grpId="3"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linds(horizontal)">
                                      <p:cBhvr>
                                        <p:cTn id="25" dur="500"/>
                                        <p:tgtEl>
                                          <p:spTgt spid="5"/>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1" presetClass="entr" presetSubtype="0" fill="hold" grpId="4" nodeType="click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indefinite"/>
                            </p:stCondLst>
                          </p:cTn>
                        </p:par>
                        <p:par>
                          <p:cTn id="33" fill="hold" nodeType="afterGroup">
                            <p:stCondLst>
                              <p:cond delay="0"/>
                            </p:stCondLst>
                            <p:childTnLst>
                              <p:par>
                                <p:cTn id="34" presetID="7" presetClass="exit" presetSubtype="4" fill="hold" grpId="5" nodeType="clickEffect">
                                  <p:stCondLst>
                                    <p:cond delay="0"/>
                                  </p:stCondLst>
                                  <p:childTnLst>
                                    <p:anim calcmode="lin" valueType="num">
                                      <p:cBhvr additive="base">
                                        <p:cTn id="35" dur="500"/>
                                        <p:tgtEl>
                                          <p:spTgt spid="5"/>
                                        </p:tgtEl>
                                        <p:attrNameLst>
                                          <p:attrName>ppt_x</p:attrName>
                                        </p:attrNameLst>
                                      </p:cBhvr>
                                      <p:tavLst>
                                        <p:tav tm="0">
                                          <p:val>
                                            <p:strVal val="ppt_x"/>
                                          </p:val>
                                        </p:tav>
                                        <p:tav tm="100000">
                                          <p:val>
                                            <p:strVal val="ppt_x"/>
                                          </p:val>
                                        </p:tav>
                                      </p:tavLst>
                                    </p:anim>
                                    <p:anim calcmode="lin" valueType="num">
                                      <p:cBhvr additive="base">
                                        <p:cTn id="36" dur="500"/>
                                        <p:tgtEl>
                                          <p:spTgt spid="5"/>
                                        </p:tgtEl>
                                        <p:attrNameLst>
                                          <p:attrName>ppt_y</p:attrName>
                                        </p:attrNameLst>
                                      </p:cBhvr>
                                      <p:tavLst>
                                        <p:tav tm="0">
                                          <p:val>
                                            <p:strVal val="ppt_y"/>
                                          </p:val>
                                        </p:tav>
                                        <p:tav tm="100000">
                                          <p:val>
                                            <p:strVal val="1+ppt_h/2"/>
                                          </p:val>
                                        </p:tav>
                                      </p:tavLst>
                                    </p:anim>
                                    <p:set>
                                      <p:cBhvr>
                                        <p:cTn id="37" dur="1" fill="hold">
                                          <p:stCondLst>
                                            <p:cond delay="50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3" grpId="2" animBg="1"/>
      <p:bldP spid="5" grpId="3" animBg="1"/>
      <p:bldP spid="5" grpId="4" animBg="1"/>
      <p:bldP spid="5" grpId="5"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84175" y="475615"/>
            <a:ext cx="11592560" cy="2676525"/>
          </a:xfrm>
          <a:prstGeom prst="rect">
            <a:avLst/>
          </a:prstGeom>
          <a:noFill/>
          <a:ln w="9525">
            <a:noFill/>
          </a:ln>
        </p:spPr>
        <p:txBody>
          <a:bodyPr wrap="square">
            <a:spAutoFit/>
          </a:bodyPr>
          <a:lstStyle/>
          <a:p>
            <a:pPr indent="0" algn="l"/>
            <a:r>
              <a:rPr lang="zh-CN" sz="2800" b="1">
                <a:solidFill>
                  <a:srgbClr val="1E1E1E"/>
                </a:solidFill>
                <a:ea typeface="宋体" pitchFamily="2" charset="-122"/>
              </a:rPr>
              <a:t>1．下列对这首诗的理解和赏析，不正确的一项是（        ）</a:t>
            </a:r>
          </a:p>
          <a:p>
            <a:pPr indent="0" algn="l"/>
            <a:endParaRPr lang="zh-CN" sz="2800" b="1">
              <a:solidFill>
                <a:srgbClr val="1E1E1E"/>
              </a:solidFill>
              <a:ea typeface="宋体" pitchFamily="2" charset="-122"/>
            </a:endParaRPr>
          </a:p>
          <a:p>
            <a:pPr indent="0" algn="l"/>
            <a:r>
              <a:rPr lang="zh-CN" sz="2800" b="1">
                <a:solidFill>
                  <a:srgbClr val="1E1E1E"/>
                </a:solidFill>
                <a:ea typeface="宋体" pitchFamily="2" charset="-122"/>
              </a:rPr>
              <a:t>A．作者写作此诗之时，皮日休正患病居家，闭门谢客，与外界不通音讯。</a:t>
            </a:r>
          </a:p>
          <a:p>
            <a:pPr indent="0" algn="l"/>
            <a:r>
              <a:rPr lang="zh-CN" sz="2800" b="1">
                <a:solidFill>
                  <a:srgbClr val="1E1E1E"/>
                </a:solidFill>
                <a:ea typeface="宋体" pitchFamily="2" charset="-122"/>
              </a:rPr>
              <a:t>B．由于友人患病，原有的约会被暂时搁置，作者游春的诗篇也未能写出。</a:t>
            </a:r>
          </a:p>
          <a:p>
            <a:pPr indent="0" algn="l"/>
            <a:r>
              <a:rPr lang="zh-CN" sz="2800" b="1">
                <a:solidFill>
                  <a:srgbClr val="1E1E1E"/>
                </a:solidFill>
                <a:ea typeface="宋体" pitchFamily="2" charset="-122"/>
              </a:rPr>
              <a:t>C．作者虽然身在书斋从事教学，但心中盼望能走进自然，领略美好春光。</a:t>
            </a:r>
          </a:p>
          <a:p>
            <a:pPr indent="0" algn="l"/>
            <a:r>
              <a:rPr lang="zh-CN" sz="2800" b="1">
                <a:solidFill>
                  <a:srgbClr val="1E1E1E"/>
                </a:solidFill>
                <a:ea typeface="宋体" pitchFamily="2" charset="-122"/>
              </a:rPr>
              <a:t>D．尾联使用了关于沈约的典故，可以由此推测皮日休所患的疾病是目疾。</a:t>
            </a:r>
          </a:p>
        </p:txBody>
      </p:sp>
      <p:sp>
        <p:nvSpPr>
          <p:cNvPr id="3" name="文本框 2"/>
          <p:cNvSpPr txBox="1"/>
          <p:nvPr/>
        </p:nvSpPr>
        <p:spPr>
          <a:xfrm>
            <a:off x="8628380" y="232410"/>
            <a:ext cx="631825" cy="829945"/>
          </a:xfrm>
          <a:prstGeom prst="rect">
            <a:avLst/>
          </a:prstGeom>
          <a:noFill/>
          <a:ln w="9525">
            <a:noFill/>
          </a:ln>
        </p:spPr>
        <p:txBody>
          <a:bodyPr wrap="square">
            <a:spAutoFit/>
          </a:bodyPr>
          <a:lstStyle/>
          <a:p>
            <a:pPr indent="0"/>
            <a:r>
              <a:rPr lang="en-US" sz="4800" b="1">
                <a:ln w="22225">
                  <a:solidFill>
                    <a:schemeClr val="accent2"/>
                  </a:solidFill>
                  <a:prstDash val="solid"/>
                </a:ln>
                <a:solidFill>
                  <a:srgbClr val="FF0000"/>
                </a:solidFill>
                <a:latin typeface="宋体" pitchFamily="2" charset="-122"/>
                <a:ea typeface="宋体" pitchFamily="2" charset="-122"/>
              </a:rPr>
              <a:t>A </a:t>
            </a:r>
            <a:r>
              <a:rPr lang="en-US" sz="3600" b="1">
                <a:solidFill>
                  <a:srgbClr val="FF0000"/>
                </a:solidFill>
                <a:latin typeface="宋体" pitchFamily="2" charset="-122"/>
                <a:ea typeface="宋体" pitchFamily="2" charset="-122"/>
              </a:rPr>
              <a:t> </a:t>
            </a:r>
            <a:endParaRPr lang="en-US" altLang="en-US" sz="3600" b="1">
              <a:solidFill>
                <a:srgbClr val="FF0000"/>
              </a:solidFill>
              <a:latin typeface="宋体" pitchFamily="2" charset="-122"/>
              <a:ea typeface="宋体" pitchFamily="2" charset="-122"/>
            </a:endParaRPr>
          </a:p>
        </p:txBody>
      </p:sp>
      <p:sp>
        <p:nvSpPr>
          <p:cNvPr id="4" name="圆角矩形标注 3"/>
          <p:cNvSpPr/>
          <p:nvPr/>
        </p:nvSpPr>
        <p:spPr>
          <a:xfrm>
            <a:off x="321310" y="5325110"/>
            <a:ext cx="11464290" cy="1316355"/>
          </a:xfrm>
          <a:prstGeom prst="wedgeRoundRectCallout">
            <a:avLst>
              <a:gd name="adj1" fmla="val 9848"/>
              <a:gd name="adj2" fmla="val -121914"/>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r>
              <a:rPr lang="en-US" sz="2800" b="1">
                <a:solidFill>
                  <a:srgbClr val="0000FF"/>
                </a:solidFill>
                <a:sym typeface="+mn-ea"/>
              </a:rPr>
              <a:t>A</a:t>
            </a:r>
            <a:r>
              <a:rPr lang="zh-CN" altLang="en-US" sz="2800" b="1">
                <a:solidFill>
                  <a:srgbClr val="0000FF"/>
                </a:solidFill>
                <a:sym typeface="+mn-ea"/>
              </a:rPr>
              <a:t>项</a:t>
            </a:r>
            <a:r>
              <a:rPr sz="2800" b="1">
                <a:solidFill>
                  <a:srgbClr val="0000FF"/>
                </a:solidFill>
                <a:sym typeface="+mn-ea"/>
              </a:rPr>
              <a:t>“与外界不通音讯”错误。标题“奉和袭美抱疾杜门见寄次韵”中，“见寄”的意思是“寄信给我”，由“奉和”“次韵”可知，此诗是作者为应和皮日休书信所作，可见皮日休并未与外界不通音讯。</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3" presetClass="entr" presetSubtype="10" fill="hold" grpId="1"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blinds(horizontal)">
                                      <p:cBhvr>
                                        <p:cTn id="14" dur="500"/>
                                        <p:tgtEl>
                                          <p:spTgt spid="4"/>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1" presetClass="entr" presetSubtype="0" fill="hold" grpId="2" nodeType="clickEffect">
                                  <p:stCondLst>
                                    <p:cond delay="0"/>
                                  </p:stCondLst>
                                  <p:childTnLst>
                                    <p:set>
                                      <p:cBhvr>
                                        <p:cTn id="19" dur="1" fill="hold">
                                          <p:stCondLst>
                                            <p:cond delay="0"/>
                                          </p:stCondLst>
                                        </p:cTn>
                                        <p:tgtEl>
                                          <p:spTgt spid="4"/>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7" presetClass="exit" presetSubtype="4" fill="hold" grpId="3" nodeType="clickEffect">
                                  <p:stCondLst>
                                    <p:cond delay="0"/>
                                  </p:stCondLst>
                                  <p:childTnLst>
                                    <p:anim calcmode="lin" valueType="num">
                                      <p:cBhvr additive="base">
                                        <p:cTn id="24" dur="500"/>
                                        <p:tgtEl>
                                          <p:spTgt spid="4"/>
                                        </p:tgtEl>
                                        <p:attrNameLst>
                                          <p:attrName>ppt_x</p:attrName>
                                        </p:attrNameLst>
                                      </p:cBhvr>
                                      <p:tavLst>
                                        <p:tav tm="0">
                                          <p:val>
                                            <p:strVal val="ppt_x"/>
                                          </p:val>
                                        </p:tav>
                                        <p:tav tm="100000">
                                          <p:val>
                                            <p:strVal val="ppt_x"/>
                                          </p:val>
                                        </p:tav>
                                      </p:tavLst>
                                    </p:anim>
                                    <p:anim calcmode="lin" valueType="num">
                                      <p:cBhvr additive="base">
                                        <p:cTn id="25" dur="500"/>
                                        <p:tgtEl>
                                          <p:spTgt spid="4"/>
                                        </p:tgtEl>
                                        <p:attrNameLst>
                                          <p:attrName>ppt_y</p:attrName>
                                        </p:attrNameLst>
                                      </p:cBhvr>
                                      <p:tavLst>
                                        <p:tav tm="0">
                                          <p:val>
                                            <p:strVal val="ppt_y"/>
                                          </p:val>
                                        </p:tav>
                                        <p:tav tm="100000">
                                          <p:val>
                                            <p:strVal val="1+ppt_h/2"/>
                                          </p:val>
                                        </p:tav>
                                      </p:tavLst>
                                    </p:anim>
                                    <p:set>
                                      <p:cBhvr>
                                        <p:cTn id="26" dur="1" fill="hold">
                                          <p:stCondLst>
                                            <p:cond delay="50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1" animBg="1"/>
      <p:bldP spid="4" grpId="2" animBg="1"/>
      <p:bldP spid="4" grpId="3"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2715" y="536575"/>
            <a:ext cx="11489055" cy="521970"/>
          </a:xfrm>
          <a:prstGeom prst="rect">
            <a:avLst/>
          </a:prstGeom>
          <a:noFill/>
          <a:ln w="9525">
            <a:noFill/>
          </a:ln>
        </p:spPr>
        <p:txBody>
          <a:bodyPr wrap="square">
            <a:spAutoFit/>
          </a:bodyPr>
          <a:lstStyle/>
          <a:p>
            <a:pPr indent="0"/>
            <a:r>
              <a:rPr sz="2800" b="1">
                <a:solidFill>
                  <a:srgbClr val="000000"/>
                </a:solidFill>
              </a:rPr>
              <a:t>2.请简要概括本诗所表达的思想感情。</a:t>
            </a:r>
          </a:p>
        </p:txBody>
      </p:sp>
      <p:sp>
        <p:nvSpPr>
          <p:cNvPr id="3" name="文本框 2"/>
          <p:cNvSpPr txBox="1"/>
          <p:nvPr/>
        </p:nvSpPr>
        <p:spPr>
          <a:xfrm>
            <a:off x="362585" y="2155825"/>
            <a:ext cx="10342880" cy="1198880"/>
          </a:xfrm>
          <a:prstGeom prst="rect">
            <a:avLst/>
          </a:prstGeom>
          <a:noFill/>
          <a:ln w="9525">
            <a:noFill/>
          </a:ln>
        </p:spPr>
        <p:txBody>
          <a:bodyPr wrap="square">
            <a:spAutoFit/>
          </a:bodyPr>
          <a:lstStyle/>
          <a:p>
            <a:pPr indent="0"/>
            <a:r>
              <a:rPr lang="zh-CN" altLang="en-US" sz="2400" b="1">
                <a:solidFill>
                  <a:srgbClr val="C00000"/>
                </a:solidFill>
                <a:latin typeface="宋体" pitchFamily="2" charset="-122"/>
                <a:ea typeface="宋体" pitchFamily="2" charset="-122"/>
              </a:rPr>
              <a:t>答案：</a:t>
            </a:r>
          </a:p>
          <a:p>
            <a:pPr indent="0">
              <a:buFont typeface="Arial" pitchFamily="34" charset="0"/>
              <a:buNone/>
            </a:pPr>
            <a:r>
              <a:rPr lang="zh-CN" sz="2400" b="1">
                <a:solidFill>
                  <a:srgbClr val="C00000"/>
                </a:solidFill>
                <a:ea typeface="宋体" pitchFamily="2" charset="-122"/>
              </a:rPr>
              <a:t>①表达了不能与友人相聚,一起赋诗饮酒、饱览春色的遗憾；</a:t>
            </a:r>
          </a:p>
          <a:p>
            <a:pPr indent="0">
              <a:buFont typeface="Arial" pitchFamily="34" charset="0"/>
              <a:buNone/>
            </a:pPr>
            <a:r>
              <a:rPr lang="zh-CN" sz="2400" b="1">
                <a:solidFill>
                  <a:srgbClr val="C00000"/>
                </a:solidFill>
                <a:ea typeface="宋体" pitchFamily="2" charset="-122"/>
              </a:rPr>
              <a:t>②宽慰友人，表达对友人能够战胜病患的信心和对以后美好生活的展望。</a:t>
            </a:r>
          </a:p>
        </p:txBody>
      </p:sp>
      <p:sp>
        <p:nvSpPr>
          <p:cNvPr id="7" name="圆角矩形标注 6"/>
          <p:cNvSpPr/>
          <p:nvPr/>
        </p:nvSpPr>
        <p:spPr>
          <a:xfrm>
            <a:off x="362585" y="3853180"/>
            <a:ext cx="11464290" cy="2546350"/>
          </a:xfrm>
          <a:prstGeom prst="wedgeRoundRectCallout">
            <a:avLst>
              <a:gd name="adj1" fmla="val 13037"/>
              <a:gd name="adj2" fmla="val -49762"/>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r>
              <a:rPr lang="zh-CN" sz="2000" b="1">
                <a:solidFill>
                  <a:srgbClr val="0000FF"/>
                </a:solidFill>
                <a:ea typeface="宋体" pitchFamily="2" charset="-122"/>
                <a:sym typeface="+mn-ea"/>
              </a:rPr>
              <a:t>解析：</a:t>
            </a:r>
          </a:p>
          <a:p>
            <a:pPr indent="0"/>
            <a:r>
              <a:rPr lang="zh-CN" sz="2400" b="1">
                <a:solidFill>
                  <a:srgbClr val="0000FF"/>
                </a:solidFill>
                <a:ea typeface="宋体" pitchFamily="2" charset="-122"/>
                <a:sym typeface="+mn-ea"/>
              </a:rPr>
              <a:t>本题考查分析诗歌情感的能力。解答本题，需结合标题、正文、注释整体把握诗歌情感。首先，由注释①可知,诗人和皮日休是好友。其次，根据标题和首联可知，好友患病,原有的赏春约会搁置，由此可推知诗人有无法和好友共同赏景的遗憾。尾联表达了对好友病愈重赏美景的期待。  </a:t>
            </a:r>
            <a:r>
              <a:rPr lang="zh-CN" sz="2400" b="1">
                <a:solidFill>
                  <a:srgbClr val="FF0000"/>
                </a:solidFill>
                <a:ea typeface="宋体" pitchFamily="2" charset="-122"/>
                <a:sym typeface="+mn-ea"/>
              </a:rPr>
              <a:t>   </a:t>
            </a:r>
          </a:p>
        </p:txBody>
      </p:sp>
      <p:pic>
        <p:nvPicPr>
          <p:cNvPr id="8" name="New picture"/>
          <p:cNvPicPr/>
          <p:nvPr/>
        </p:nvPicPr>
        <p:blipFill>
          <a:blip r:embed="rId2"/>
          <a:stretch>
            <a:fillRect/>
          </a:stretch>
        </p:blipFill>
        <p:spPr>
          <a:xfrm>
            <a:off x="11049000" y="11176000"/>
            <a:ext cx="355600" cy="2667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44780" y="100330"/>
            <a:ext cx="9113520" cy="4892675"/>
          </a:xfrm>
          <a:prstGeom prst="rect">
            <a:avLst/>
          </a:prstGeom>
          <a:noFill/>
          <a:ln w="9525">
            <a:noFill/>
          </a:ln>
        </p:spPr>
        <p:txBody>
          <a:bodyPr wrap="square">
            <a:spAutoFit/>
          </a:bodyPr>
          <a:lstStyle/>
          <a:p>
            <a:pPr indent="0" algn="l">
              <a:buFont typeface="Arial" pitchFamily="34" charset="0"/>
              <a:buNone/>
            </a:pPr>
            <a:r>
              <a:rPr sz="2400" b="1">
                <a:solidFill>
                  <a:srgbClr val="000000"/>
                </a:solidFill>
              </a:rPr>
              <a:t>1.阅读下面这首诗，回答问题。</a:t>
            </a:r>
          </a:p>
          <a:p>
            <a:pPr indent="0" algn="ctr">
              <a:buFont typeface="Arial" pitchFamily="34" charset="0"/>
              <a:buNone/>
            </a:pPr>
            <a:endParaRPr sz="2400" b="1">
              <a:solidFill>
                <a:srgbClr val="000000"/>
              </a:solidFill>
            </a:endParaRPr>
          </a:p>
          <a:p>
            <a:pPr indent="0" algn="l">
              <a:buFont typeface="Arial" pitchFamily="34" charset="0"/>
              <a:buNone/>
            </a:pPr>
            <a:r>
              <a:rPr sz="2400" b="1">
                <a:solidFill>
                  <a:srgbClr val="000000"/>
                </a:solidFill>
              </a:rPr>
              <a:t>                通泉驿南去通泉县十五里山水作①</a:t>
            </a:r>
          </a:p>
          <a:p>
            <a:pPr indent="0" algn="l">
              <a:buFont typeface="Arial" pitchFamily="34" charset="0"/>
              <a:buNone/>
            </a:pPr>
            <a:r>
              <a:rPr sz="2400" b="1">
                <a:solidFill>
                  <a:srgbClr val="000000"/>
                </a:solidFill>
              </a:rPr>
              <a:t>                                          杜甫</a:t>
            </a:r>
          </a:p>
          <a:p>
            <a:pPr indent="0" algn="l">
              <a:buFont typeface="Arial" pitchFamily="34" charset="0"/>
              <a:buNone/>
            </a:pPr>
            <a:r>
              <a:rPr sz="2400" b="1">
                <a:solidFill>
                  <a:srgbClr val="000000"/>
                </a:solidFill>
              </a:rPr>
              <a:t>溪行衣自湿，亭午气始散。冬温蚊蚋在，人远凫鸭乱。</a:t>
            </a:r>
          </a:p>
          <a:p>
            <a:pPr indent="0" algn="l">
              <a:buFont typeface="Arial" pitchFamily="34" charset="0"/>
              <a:buNone/>
            </a:pPr>
            <a:r>
              <a:rPr sz="2400" b="1">
                <a:solidFill>
                  <a:srgbClr val="000000"/>
                </a:solidFill>
              </a:rPr>
              <a:t>登顿生曾阴，欹倾出高岸。驿楼衰柳侧，县郭轻烟畔。</a:t>
            </a:r>
          </a:p>
          <a:p>
            <a:pPr indent="0" algn="l">
              <a:buFont typeface="Arial" pitchFamily="34" charset="0"/>
              <a:buNone/>
            </a:pPr>
            <a:r>
              <a:rPr sz="2400" b="1">
                <a:solidFill>
                  <a:srgbClr val="000000"/>
                </a:solidFill>
              </a:rPr>
              <a:t>一川何绮丽，尽日穷壮观。山色远寂寞，江光夕滋漫。</a:t>
            </a:r>
          </a:p>
          <a:p>
            <a:pPr indent="0" algn="l">
              <a:buFont typeface="Arial" pitchFamily="34" charset="0"/>
              <a:buNone/>
            </a:pPr>
            <a:r>
              <a:rPr sz="2400" b="1">
                <a:solidFill>
                  <a:srgbClr val="000000"/>
                </a:solidFill>
              </a:rPr>
              <a:t>伤时愧孔父② ‚去国同王粲③ 。我生苦飘零，所历有嗟叹。</a:t>
            </a:r>
          </a:p>
          <a:p>
            <a:pPr indent="0" algn="l">
              <a:buFont typeface="Arial" pitchFamily="34" charset="0"/>
              <a:buNone/>
            </a:pPr>
            <a:endParaRPr sz="2400" b="1">
              <a:solidFill>
                <a:srgbClr val="0000FF"/>
              </a:solidFill>
            </a:endParaRPr>
          </a:p>
          <a:p>
            <a:pPr indent="0" algn="l">
              <a:buFont typeface="Arial" pitchFamily="34" charset="0"/>
              <a:buNone/>
            </a:pPr>
            <a:r>
              <a:rPr sz="2400" b="1">
                <a:solidFill>
                  <a:srgbClr val="0000FF"/>
                </a:solidFill>
              </a:rPr>
              <a:t>[注]</a:t>
            </a:r>
          </a:p>
          <a:p>
            <a:pPr indent="0" algn="l">
              <a:buFont typeface="Arial" pitchFamily="34" charset="0"/>
              <a:buNone/>
            </a:pPr>
            <a:r>
              <a:rPr sz="2400" b="1">
                <a:solidFill>
                  <a:srgbClr val="0000FF"/>
                </a:solidFill>
              </a:rPr>
              <a:t>①此诗作于公元762年。通泉县在今四川境内。</a:t>
            </a:r>
          </a:p>
          <a:p>
            <a:pPr indent="0" algn="l">
              <a:buFont typeface="Arial" pitchFamily="34" charset="0"/>
              <a:buNone/>
            </a:pPr>
            <a:r>
              <a:rPr sz="2400" b="1">
                <a:solidFill>
                  <a:srgbClr val="0000FF"/>
                </a:solidFill>
              </a:rPr>
              <a:t>②孔父即孔子。</a:t>
            </a:r>
          </a:p>
          <a:p>
            <a:pPr indent="0" algn="l">
              <a:buFont typeface="Arial" pitchFamily="34" charset="0"/>
              <a:buNone/>
            </a:pPr>
            <a:r>
              <a:rPr sz="2400" b="1">
                <a:solidFill>
                  <a:srgbClr val="0000FF"/>
                </a:solidFill>
              </a:rPr>
              <a:t>③王粲,东汉末年诗人,曾为躲避战乱离开长安，往荆州依附刘表。</a:t>
            </a:r>
          </a:p>
        </p:txBody>
      </p:sp>
      <p:sp>
        <p:nvSpPr>
          <p:cNvPr id="2" name="圆角矩形标注 1"/>
          <p:cNvSpPr/>
          <p:nvPr/>
        </p:nvSpPr>
        <p:spPr>
          <a:xfrm>
            <a:off x="0" y="3082925"/>
            <a:ext cx="12045950" cy="3669665"/>
          </a:xfrm>
          <a:prstGeom prst="wedgeRoundRectCallout">
            <a:avLst>
              <a:gd name="adj1" fmla="val -49950"/>
              <a:gd name="adj2" fmla="val -19976"/>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r>
              <a:rPr lang="zh-CN" sz="2400" b="1">
                <a:solidFill>
                  <a:srgbClr val="0000FF"/>
                </a:solidFill>
                <a:sym typeface="+mn-ea"/>
              </a:rPr>
              <a:t>【翻译】</a:t>
            </a:r>
          </a:p>
          <a:p>
            <a:pPr indent="0"/>
            <a:r>
              <a:rPr lang="zh-CN" sz="2400" b="1">
                <a:solidFill>
                  <a:srgbClr val="0000FF"/>
                </a:solidFill>
                <a:sym typeface="+mn-ea"/>
              </a:rPr>
              <a:t>  晨起沿溪前行，雾气沾湿了衣服，到了中午时分，雾气才开始散去。</a:t>
            </a:r>
          </a:p>
          <a:p>
            <a:pPr indent="0"/>
            <a:r>
              <a:rPr lang="zh-CN" sz="2400" b="1">
                <a:solidFill>
                  <a:srgbClr val="0000FF"/>
                </a:solidFill>
                <a:sym typeface="+mn-ea"/>
              </a:rPr>
              <a:t>  蜀中的暖冬天气，蚊虫飞舞；行</a:t>
            </a:r>
            <a:r>
              <a:rPr lang="zh-CN" altLang="en-US" sz="2400" b="1">
                <a:solidFill>
                  <a:srgbClr val="0000FF"/>
                </a:solidFill>
                <a:sym typeface="+mn-ea"/>
              </a:rPr>
              <a:t>人远远地看到水中野鸭欢乐地嬉戏</a:t>
            </a:r>
            <a:r>
              <a:rPr lang="zh-CN" sz="2400" b="1">
                <a:solidFill>
                  <a:srgbClr val="0000FF"/>
                </a:solidFill>
                <a:sym typeface="+mn-ea"/>
              </a:rPr>
              <a:t>。转身回望，来路崎岖阴云重叠，山崖高峻。游目远眺，脚下通泉驿的驿楼近傍枯柳；不远处通泉县城郭在目，城中轻烟几缕，透出人间气息。回望一路缘岸而行的泉水，曲折注入江中，在夕阳照射之下，是多么绮丽壮观。远远望去，山色苍茫，空旷远寂，夕阳照在江面上，江水满溢，夕照增辉。感伤时事，想到了孔子，他生不逢时，漂泊不定，又想到王粲，顿时生出“复弃中国去，远身适荆蛮”的哀伤无奈。然后就想到了我自己这一生苦于飘泊，转徙江湖，不禁发出一声叹息!</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 presetClass="entr" presetSubtype="0" fill="hold" grpId="2"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indefinite"/>
                            </p:stCondLst>
                          </p:cTn>
                        </p:par>
                        <p:par>
                          <p:cTn id="15" fill="hold" nodeType="afterGroup">
                            <p:stCondLst>
                              <p:cond delay="0"/>
                            </p:stCondLst>
                            <p:childTnLst>
                              <p:par>
                                <p:cTn id="16" presetID="7" presetClass="exit" presetSubtype="4" fill="hold" grpId="3" nodeType="clickEffect">
                                  <p:stCondLst>
                                    <p:cond delay="0"/>
                                  </p:stCondLst>
                                  <p:childTnLst>
                                    <p:anim calcmode="lin" valueType="num">
                                      <p:cBhvr additive="base">
                                        <p:cTn id="17" dur="5000"/>
                                        <p:tgtEl>
                                          <p:spTgt spid="2"/>
                                        </p:tgtEl>
                                        <p:attrNameLst>
                                          <p:attrName>ppt_x</p:attrName>
                                        </p:attrNameLst>
                                      </p:cBhvr>
                                      <p:tavLst>
                                        <p:tav tm="0">
                                          <p:val>
                                            <p:strVal val="ppt_x"/>
                                          </p:val>
                                        </p:tav>
                                        <p:tav tm="100000">
                                          <p:val>
                                            <p:strVal val="ppt_x"/>
                                          </p:val>
                                        </p:tav>
                                      </p:tavLst>
                                    </p:anim>
                                    <p:anim calcmode="lin" valueType="num">
                                      <p:cBhvr additive="base">
                                        <p:cTn id="18" dur="5000"/>
                                        <p:tgtEl>
                                          <p:spTgt spid="2"/>
                                        </p:tgtEl>
                                        <p:attrNameLst>
                                          <p:attrName>ppt_y</p:attrName>
                                        </p:attrNameLst>
                                      </p:cBhvr>
                                      <p:tavLst>
                                        <p:tav tm="0">
                                          <p:val>
                                            <p:strVal val="ppt_y"/>
                                          </p:val>
                                        </p:tav>
                                        <p:tav tm="100000">
                                          <p:val>
                                            <p:strVal val="1+ppt_h/2"/>
                                          </p:val>
                                        </p:tav>
                                      </p:tavLst>
                                    </p:anim>
                                    <p:set>
                                      <p:cBhvr>
                                        <p:cTn id="19" dur="1" fill="hold">
                                          <p:stCondLst>
                                            <p:cond delay="49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2" grpId="1" animBg="1"/>
      <p:bldP spid="2" grpId="2" animBg="1"/>
      <p:bldP spid="2" grpId="3"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52170" y="1182370"/>
            <a:ext cx="10345420" cy="3969385"/>
          </a:xfrm>
          <a:prstGeom prst="rect">
            <a:avLst/>
          </a:prstGeom>
          <a:noFill/>
        </p:spPr>
        <p:txBody>
          <a:bodyPr wrap="square" rtlCol="0" anchor="t">
            <a:spAutoFit/>
          </a:bodyPr>
          <a:lstStyle/>
          <a:p>
            <a:r>
              <a:rPr lang="zh-CN" altLang="en-US" sz="2800" b="1">
                <a:solidFill>
                  <a:srgbClr val="FF0000"/>
                </a:solidFill>
              </a:rPr>
              <a:t>赏析：</a:t>
            </a:r>
          </a:p>
          <a:p>
            <a:endParaRPr lang="zh-CN" altLang="en-US" sz="2800" b="1">
              <a:solidFill>
                <a:srgbClr val="FF0000"/>
              </a:solidFill>
            </a:endParaRPr>
          </a:p>
          <a:p>
            <a:r>
              <a:rPr lang="zh-CN" altLang="en-US" sz="2800" b="1">
                <a:solidFill>
                  <a:srgbClr val="FF0000"/>
                </a:solidFill>
              </a:rPr>
              <a:t>这首诗是诗人游览通泉山水时创作的。诗歌前六句记山行之迹。中间六句记驿前之景。最后四句直抒胸臆，山水一路陪伴，虽然让诗人心生愉悦，但并不能完全疏解诗人内心的忧愁。其中，“伤时愧孔父，去国同王粲’两句借孔子、王粲的典故表达了诗人对国家命运的深沉忧虑，“我生苦飘零，所历有嗟叹”则直言生不逢时的苦闷以及孤身一人、独自飘,零的哀痛。全诗景随时转，情随物移,音韵铿锵，极尽杜甫“沉郁顿挫”之风格。</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03860" y="94615"/>
            <a:ext cx="11381740" cy="5077460"/>
          </a:xfrm>
          <a:prstGeom prst="rect">
            <a:avLst/>
          </a:prstGeom>
          <a:noFill/>
          <a:ln w="9525">
            <a:noFill/>
          </a:ln>
        </p:spPr>
        <p:txBody>
          <a:bodyPr wrap="square">
            <a:spAutoFit/>
          </a:bodyPr>
          <a:lstStyle/>
          <a:p>
            <a:pPr indent="0" fontAlgn="auto">
              <a:lnSpc>
                <a:spcPct val="150000"/>
              </a:lnSpc>
            </a:pPr>
            <a:r>
              <a:rPr lang="zh-CN" sz="2400" b="1">
                <a:solidFill>
                  <a:schemeClr val="tx1"/>
                </a:solidFill>
                <a:ea typeface="宋体" pitchFamily="2" charset="-122"/>
              </a:rPr>
              <a:t>1．下列对这首诗的理解和赏析，不恰当的一项是(               )</a:t>
            </a:r>
          </a:p>
          <a:p>
            <a:pPr indent="0" fontAlgn="auto">
              <a:lnSpc>
                <a:spcPct val="150000"/>
              </a:lnSpc>
            </a:pPr>
            <a:r>
              <a:rPr lang="zh-CN" sz="2400" b="1">
                <a:solidFill>
                  <a:srgbClr val="1E1E1E"/>
                </a:solidFill>
                <a:ea typeface="宋体" pitchFamily="2" charset="-122"/>
              </a:rPr>
              <a:t>A.“溪行衣自湿”一句侧面描写路上雾气之浓重，“亭年气始散”表明雾气持续时间很长，直到正午才散。</a:t>
            </a:r>
          </a:p>
          <a:p>
            <a:pPr indent="0" fontAlgn="auto">
              <a:lnSpc>
                <a:spcPct val="150000"/>
              </a:lnSpc>
            </a:pPr>
            <a:r>
              <a:rPr lang="zh-CN" sz="2400" b="1">
                <a:solidFill>
                  <a:srgbClr val="1E1E1E"/>
                </a:solidFill>
                <a:ea typeface="宋体" pitchFamily="2" charset="-122"/>
              </a:rPr>
              <a:t>B.诗人冬季出行，蚊蚋仍在飞舞，岸边的野鸭被诗人的到来惊扰，乱入河中。一路行来，层云密布，山路崎岖。</a:t>
            </a:r>
          </a:p>
          <a:p>
            <a:pPr indent="0" fontAlgn="auto">
              <a:lnSpc>
                <a:spcPct val="150000"/>
              </a:lnSpc>
            </a:pPr>
            <a:r>
              <a:rPr lang="zh-CN" sz="2400" b="1">
                <a:solidFill>
                  <a:srgbClr val="1E1E1E"/>
                </a:solidFill>
                <a:ea typeface="宋体" pitchFamily="2" charset="-122"/>
              </a:rPr>
              <a:t>C.在观览通泉山水的途中，随着时间的推移和空间的转换，诗人所见景色呈现不同面貌，情感也产生了变化。  </a:t>
            </a:r>
          </a:p>
          <a:p>
            <a:pPr indent="0" fontAlgn="auto">
              <a:lnSpc>
                <a:spcPct val="150000"/>
              </a:lnSpc>
            </a:pPr>
            <a:r>
              <a:rPr lang="zh-CN" sz="2400" b="1">
                <a:solidFill>
                  <a:srgbClr val="1E1E1E"/>
                </a:solidFill>
                <a:ea typeface="宋体" pitchFamily="2" charset="-122"/>
              </a:rPr>
              <a:t>D.诗人借用孔子、王粲的典故寄托深沉情感，运用“登顿”，“绮丽”等词使诗歌音韵铿锵，全诗体现了“沉郁顿挫”的风格  </a:t>
            </a:r>
          </a:p>
        </p:txBody>
      </p:sp>
      <p:sp>
        <p:nvSpPr>
          <p:cNvPr id="5" name="文本框 4"/>
          <p:cNvSpPr txBox="1"/>
          <p:nvPr/>
        </p:nvSpPr>
        <p:spPr>
          <a:xfrm>
            <a:off x="7421880" y="94615"/>
            <a:ext cx="631825" cy="829945"/>
          </a:xfrm>
          <a:prstGeom prst="rect">
            <a:avLst/>
          </a:prstGeom>
          <a:noFill/>
          <a:ln w="9525">
            <a:noFill/>
          </a:ln>
        </p:spPr>
        <p:txBody>
          <a:bodyPr wrap="square">
            <a:spAutoFit/>
          </a:bodyPr>
          <a:lstStyle/>
          <a:p>
            <a:pPr indent="0"/>
            <a:r>
              <a:rPr lang="en-US" sz="4800" b="1">
                <a:ln w="22225">
                  <a:solidFill>
                    <a:schemeClr val="accent2"/>
                  </a:solidFill>
                  <a:prstDash val="solid"/>
                </a:ln>
                <a:solidFill>
                  <a:srgbClr val="FF0000"/>
                </a:solidFill>
                <a:latin typeface="宋体" pitchFamily="2" charset="-122"/>
                <a:ea typeface="宋体" pitchFamily="2" charset="-122"/>
              </a:rPr>
              <a:t>B </a:t>
            </a:r>
            <a:r>
              <a:rPr lang="en-US" sz="3600" b="1">
                <a:solidFill>
                  <a:srgbClr val="FF0000"/>
                </a:solidFill>
                <a:latin typeface="宋体" pitchFamily="2" charset="-122"/>
                <a:ea typeface="宋体" pitchFamily="2" charset="-122"/>
              </a:rPr>
              <a:t> </a:t>
            </a:r>
            <a:endParaRPr lang="en-US" altLang="en-US" sz="3600" b="1">
              <a:solidFill>
                <a:srgbClr val="FF0000"/>
              </a:solidFill>
              <a:latin typeface="宋体" pitchFamily="2" charset="-122"/>
              <a:ea typeface="宋体" pitchFamily="2" charset="-122"/>
            </a:endParaRPr>
          </a:p>
        </p:txBody>
      </p:sp>
      <p:sp>
        <p:nvSpPr>
          <p:cNvPr id="2" name="圆角矩形标注 1"/>
          <p:cNvSpPr/>
          <p:nvPr/>
        </p:nvSpPr>
        <p:spPr>
          <a:xfrm>
            <a:off x="321310" y="5325110"/>
            <a:ext cx="11464290" cy="1316355"/>
          </a:xfrm>
          <a:prstGeom prst="wedgeRoundRectCallout">
            <a:avLst>
              <a:gd name="adj1" fmla="val 9848"/>
              <a:gd name="adj2" fmla="val -121914"/>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r>
              <a:rPr lang="en-US" altLang="zh-CN" sz="2800" b="1">
                <a:solidFill>
                  <a:srgbClr val="0000FF"/>
                </a:solidFill>
                <a:sym typeface="+mn-ea"/>
              </a:rPr>
              <a:t>B</a:t>
            </a:r>
            <a:r>
              <a:rPr lang="zh-CN" altLang="en-US" sz="2800" b="1">
                <a:solidFill>
                  <a:srgbClr val="0000FF"/>
                </a:solidFill>
                <a:sym typeface="+mn-ea"/>
              </a:rPr>
              <a:t>项“岸边的野鸭被诗人的到来搅扰，乱入河中”错，“人远凫鸭乱”意为诗人远远地看到水中野鸭欢乐地嬉戏，场面非常热闹。</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3" presetClass="entr" presetSubtype="10" fill="hold" grpId="1"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linds(horizontal)">
                                      <p:cBhvr>
                                        <p:cTn id="14" dur="500"/>
                                        <p:tgtEl>
                                          <p:spTgt spid="2"/>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1" presetClass="entr" presetSubtype="0" fill="hold" grpId="2" nodeType="clickEffect">
                                  <p:stCondLst>
                                    <p:cond delay="0"/>
                                  </p:stCondLst>
                                  <p:childTnLst>
                                    <p:set>
                                      <p:cBhvr>
                                        <p:cTn id="19" dur="1" fill="hold">
                                          <p:stCondLst>
                                            <p:cond delay="0"/>
                                          </p:stCondLst>
                                        </p:cTn>
                                        <p:tgtEl>
                                          <p:spTgt spid="2"/>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7" presetClass="exit" presetSubtype="4" fill="hold" grpId="3" nodeType="clickEffect">
                                  <p:stCondLst>
                                    <p:cond delay="0"/>
                                  </p:stCondLst>
                                  <p:childTnLst>
                                    <p:anim calcmode="lin" valueType="num">
                                      <p:cBhvr additive="base">
                                        <p:cTn id="24" dur="5000"/>
                                        <p:tgtEl>
                                          <p:spTgt spid="2"/>
                                        </p:tgtEl>
                                        <p:attrNameLst>
                                          <p:attrName>ppt_x</p:attrName>
                                        </p:attrNameLst>
                                      </p:cBhvr>
                                      <p:tavLst>
                                        <p:tav tm="0">
                                          <p:val>
                                            <p:strVal val="ppt_x"/>
                                          </p:val>
                                        </p:tav>
                                        <p:tav tm="100000">
                                          <p:val>
                                            <p:strVal val="ppt_x"/>
                                          </p:val>
                                        </p:tav>
                                      </p:tavLst>
                                    </p:anim>
                                    <p:anim calcmode="lin" valueType="num">
                                      <p:cBhvr additive="base">
                                        <p:cTn id="25" dur="5000"/>
                                        <p:tgtEl>
                                          <p:spTgt spid="2"/>
                                        </p:tgtEl>
                                        <p:attrNameLst>
                                          <p:attrName>ppt_y</p:attrName>
                                        </p:attrNameLst>
                                      </p:cBhvr>
                                      <p:tavLst>
                                        <p:tav tm="0">
                                          <p:val>
                                            <p:strVal val="ppt_y"/>
                                          </p:val>
                                        </p:tav>
                                        <p:tav tm="100000">
                                          <p:val>
                                            <p:strVal val="1+ppt_h/2"/>
                                          </p:val>
                                        </p:tav>
                                      </p:tavLst>
                                    </p:anim>
                                    <p:set>
                                      <p:cBhvr>
                                        <p:cTn id="26" dur="1" fill="hold">
                                          <p:stCondLst>
                                            <p:cond delay="49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1" animBg="1"/>
      <p:bldP spid="2" grpId="2" animBg="1"/>
      <p:bldP spid="2" grpId="3"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12140" y="769620"/>
            <a:ext cx="6416675" cy="521970"/>
          </a:xfrm>
          <a:prstGeom prst="rect">
            <a:avLst/>
          </a:prstGeom>
          <a:noFill/>
        </p:spPr>
        <p:txBody>
          <a:bodyPr wrap="square" rtlCol="0" anchor="t">
            <a:spAutoFit/>
          </a:bodyPr>
          <a:lstStyle/>
          <a:p>
            <a:r>
              <a:rPr lang="zh-CN" altLang="en-US" sz="2800" b="1"/>
              <a:t>2.请指出全诗表达了诗人哪些情感。</a:t>
            </a:r>
          </a:p>
        </p:txBody>
      </p:sp>
      <p:sp>
        <p:nvSpPr>
          <p:cNvPr id="100" name="文本框 99"/>
          <p:cNvSpPr txBox="1"/>
          <p:nvPr/>
        </p:nvSpPr>
        <p:spPr>
          <a:xfrm>
            <a:off x="1029335" y="1904365"/>
            <a:ext cx="4059555" cy="2676525"/>
          </a:xfrm>
          <a:prstGeom prst="rect">
            <a:avLst/>
          </a:prstGeom>
          <a:noFill/>
          <a:ln w="9525">
            <a:noFill/>
          </a:ln>
        </p:spPr>
        <p:txBody>
          <a:bodyPr wrap="square">
            <a:spAutoFit/>
          </a:bodyPr>
          <a:lstStyle/>
          <a:p>
            <a:pPr indent="0"/>
            <a:r>
              <a:rPr lang="zh-CN" sz="2800" b="1">
                <a:gradFill>
                  <a:gsLst>
                    <a:gs pos="0">
                      <a:srgbClr val="E30000"/>
                    </a:gs>
                    <a:gs pos="100000">
                      <a:srgbClr val="760303"/>
                    </a:gs>
                  </a:gsLst>
                  <a:lin scaled="0"/>
                </a:gradFill>
                <a:ea typeface="宋体" pitchFamily="2" charset="-122"/>
              </a:rPr>
              <a:t>答案：</a:t>
            </a:r>
          </a:p>
          <a:p>
            <a:pPr indent="0"/>
            <a:endParaRPr lang="zh-CN" sz="2800" b="1">
              <a:gradFill>
                <a:gsLst>
                  <a:gs pos="0">
                    <a:srgbClr val="E30000"/>
                  </a:gs>
                  <a:gs pos="100000">
                    <a:srgbClr val="760303"/>
                  </a:gs>
                </a:gsLst>
                <a:lin scaled="0"/>
              </a:gradFill>
              <a:ea typeface="宋体" pitchFamily="2" charset="-122"/>
            </a:endParaRPr>
          </a:p>
          <a:p>
            <a:pPr indent="0"/>
            <a:r>
              <a:rPr lang="zh-CN" sz="2800" b="1">
                <a:gradFill>
                  <a:gsLst>
                    <a:gs pos="0">
                      <a:srgbClr val="E30000"/>
                    </a:gs>
                    <a:gs pos="100000">
                      <a:srgbClr val="760303"/>
                    </a:gs>
                  </a:gsLst>
                  <a:lin scaled="0"/>
                </a:gradFill>
                <a:ea typeface="宋体" pitchFamily="2" charset="-122"/>
              </a:rPr>
              <a:t>观览通泉山水的愉悦，</a:t>
            </a:r>
          </a:p>
          <a:p>
            <a:pPr indent="0"/>
            <a:r>
              <a:rPr lang="zh-CN" sz="2800" b="1">
                <a:gradFill>
                  <a:gsLst>
                    <a:gs pos="0">
                      <a:srgbClr val="E30000"/>
                    </a:gs>
                    <a:gs pos="100000">
                      <a:srgbClr val="760303"/>
                    </a:gs>
                  </a:gsLst>
                  <a:lin scaled="0"/>
                </a:gradFill>
                <a:ea typeface="宋体" pitchFamily="2" charset="-122"/>
              </a:rPr>
              <a:t>生不逢时的苦闷，</a:t>
            </a:r>
          </a:p>
          <a:p>
            <a:pPr indent="0"/>
            <a:r>
              <a:rPr lang="zh-CN" sz="2800" b="1">
                <a:gradFill>
                  <a:gsLst>
                    <a:gs pos="0">
                      <a:srgbClr val="E30000"/>
                    </a:gs>
                    <a:gs pos="100000">
                      <a:srgbClr val="760303"/>
                    </a:gs>
                  </a:gsLst>
                  <a:lin scaled="0"/>
                </a:gradFill>
                <a:ea typeface="宋体" pitchFamily="2" charset="-122"/>
              </a:rPr>
              <a:t>飘零他乡的哀痛，</a:t>
            </a:r>
          </a:p>
          <a:p>
            <a:pPr indent="0"/>
            <a:r>
              <a:rPr lang="zh-CN" sz="2800" b="1">
                <a:gradFill>
                  <a:gsLst>
                    <a:gs pos="0">
                      <a:srgbClr val="E30000"/>
                    </a:gs>
                    <a:gs pos="100000">
                      <a:srgbClr val="760303"/>
                    </a:gs>
                  </a:gsLst>
                  <a:lin scaled="0"/>
                </a:gradFill>
                <a:ea typeface="宋体" pitchFamily="2" charset="-122"/>
              </a:rPr>
              <a:t>对国家命运的忧虑。</a:t>
            </a:r>
          </a:p>
        </p:txBody>
      </p:sp>
      <p:sp>
        <p:nvSpPr>
          <p:cNvPr id="4" name="圆角矩形标注 3"/>
          <p:cNvSpPr/>
          <p:nvPr/>
        </p:nvSpPr>
        <p:spPr>
          <a:xfrm>
            <a:off x="6721475" y="1384935"/>
            <a:ext cx="5109845" cy="4737100"/>
          </a:xfrm>
          <a:prstGeom prst="wedgeRoundRectCallout">
            <a:avLst>
              <a:gd name="adj1" fmla="val -55927"/>
              <a:gd name="adj2" fmla="val -20670"/>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r>
              <a:rPr lang="zh-CN" sz="2800" b="1">
                <a:solidFill>
                  <a:srgbClr val="0000FF"/>
                </a:solidFill>
                <a:sym typeface="+mn-ea"/>
              </a:rPr>
              <a:t>解析：</a:t>
            </a:r>
            <a:endParaRPr sz="2800" b="1">
              <a:solidFill>
                <a:srgbClr val="0000FF"/>
              </a:solidFill>
              <a:sym typeface="+mn-ea"/>
            </a:endParaRPr>
          </a:p>
          <a:p>
            <a:pPr indent="0"/>
            <a:r>
              <a:rPr sz="2800" b="1">
                <a:solidFill>
                  <a:srgbClr val="0000FF"/>
                </a:solidFill>
                <a:sym typeface="+mn-ea"/>
              </a:rPr>
              <a:t>诗歌前十二句均为写景，表达了诗人观览通泉山水时的愉悦心情；接着孔子的典故表现了诗人无处施展才学的郁闷；借用王粲的典故表达了自已对国事的担忧；最后两句诗人写自己“生苦飘零”，表达了诗人生不逢时又漂泊他乡的苦痛。</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1" presetClass="entr" presetSubtype="0" fill="hold" grpId="2" nodeType="clickEffect">
                                  <p:stCondLst>
                                    <p:cond delay="0"/>
                                  </p:stCondLst>
                                  <p:childTnLst>
                                    <p:set>
                                      <p:cBhvr>
                                        <p:cTn id="11" dur="1" fill="hold">
                                          <p:stCondLst>
                                            <p:cond delay="0"/>
                                          </p:stCondLst>
                                        </p:cTn>
                                        <p:tgtEl>
                                          <p:spTgt spid="100"/>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indefinite"/>
                            </p:stCondLst>
                          </p:cTn>
                        </p:par>
                        <p:par>
                          <p:cTn id="14" fill="hold" nodeType="afterGroup">
                            <p:stCondLst>
                              <p:cond delay="0"/>
                            </p:stCondLst>
                            <p:childTnLst>
                              <p:par>
                                <p:cTn id="15" presetID="3" presetClass="entr" presetSubtype="10" fill="hold" grpId="4"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nodeType="clickPar">
                      <p:stCondLst>
                        <p:cond delay="indefinite"/>
                      </p:stCondLst>
                      <p:childTnLst>
                        <p:par>
                          <p:cTn id="19" fill="hold" nodeType="withGroup">
                            <p:stCondLst>
                              <p:cond delay="indefinite"/>
                            </p:stCondLst>
                          </p:cTn>
                        </p:par>
                        <p:par>
                          <p:cTn id="20" fill="hold" nodeType="afterGroup">
                            <p:stCondLst>
                              <p:cond delay="0"/>
                            </p:stCondLst>
                            <p:childTnLst>
                              <p:par>
                                <p:cTn id="21" presetID="1" presetClass="entr" presetSubtype="0" fill="hold" grpId="5"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7" presetClass="exit" presetSubtype="4" fill="hold" grpId="6" nodeType="clickEffect">
                                  <p:stCondLst>
                                    <p:cond delay="0"/>
                                  </p:stCondLst>
                                  <p:childTnLst>
                                    <p:anim calcmode="lin" valueType="num">
                                      <p:cBhvr additive="base">
                                        <p:cTn id="27" dur="500"/>
                                        <p:tgtEl>
                                          <p:spTgt spid="4"/>
                                        </p:tgtEl>
                                        <p:attrNameLst>
                                          <p:attrName>ppt_x</p:attrName>
                                        </p:attrNameLst>
                                      </p:cBhvr>
                                      <p:tavLst>
                                        <p:tav tm="0">
                                          <p:val>
                                            <p:strVal val="ppt_x"/>
                                          </p:val>
                                        </p:tav>
                                        <p:tav tm="100000">
                                          <p:val>
                                            <p:strVal val="ppt_x"/>
                                          </p:val>
                                        </p:tav>
                                      </p:tavLst>
                                    </p:anim>
                                    <p:anim calcmode="lin" valueType="num">
                                      <p:cBhvr additive="base">
                                        <p:cTn id="28" dur="500"/>
                                        <p:tgtEl>
                                          <p:spTgt spid="4"/>
                                        </p:tgtEl>
                                        <p:attrNameLst>
                                          <p:attrName>ppt_y</p:attrName>
                                        </p:attrNameLst>
                                      </p:cBhvr>
                                      <p:tavLst>
                                        <p:tav tm="0">
                                          <p:val>
                                            <p:strVal val="ppt_y"/>
                                          </p:val>
                                        </p:tav>
                                        <p:tav tm="100000">
                                          <p:val>
                                            <p:strVal val="1+ppt_h/2"/>
                                          </p:val>
                                        </p:tav>
                                      </p:tavLst>
                                    </p:anim>
                                    <p:set>
                                      <p:cBhvr>
                                        <p:cTn id="29" dur="1" fill="hold">
                                          <p:stCondLst>
                                            <p:cond delay="50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100" grpId="2"/>
      <p:bldP spid="100" grpId="3"/>
      <p:bldP spid="4" grpId="4" animBg="1"/>
      <p:bldP spid="4" grpId="5" animBg="1"/>
      <p:bldP spid="4" grpId="6"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82245" y="171450"/>
            <a:ext cx="11708765" cy="7847330"/>
          </a:xfrm>
          <a:prstGeom prst="rect">
            <a:avLst/>
          </a:prstGeom>
          <a:noFill/>
          <a:ln w="9525">
            <a:noFill/>
          </a:ln>
        </p:spPr>
        <p:txBody>
          <a:bodyPr wrap="square">
            <a:spAutoFit/>
          </a:bodyPr>
          <a:lstStyle/>
          <a:p>
            <a:pPr indent="0" algn="l">
              <a:buFont typeface="Arial" pitchFamily="34" charset="0"/>
              <a:buNone/>
            </a:pPr>
            <a:r>
              <a:rPr lang="zh-CN" sz="2400" b="1">
                <a:solidFill>
                  <a:srgbClr val="000000"/>
                </a:solidFill>
                <a:ea typeface="宋体" pitchFamily="2" charset="-122"/>
              </a:rPr>
              <a:t>【A】阅读下面这首宋诗词，完成下面小题。 （2018 北京）</a:t>
            </a:r>
          </a:p>
          <a:p>
            <a:pPr indent="0" algn="ctr">
              <a:buFont typeface="Arial" pitchFamily="34" charset="0"/>
              <a:buNone/>
            </a:pPr>
            <a:r>
              <a:rPr lang="zh-CN" sz="4000" b="1">
                <a:solidFill>
                  <a:schemeClr val="accent5">
                    <a:lumMod val="75000"/>
                  </a:schemeClr>
                </a:solidFill>
                <a:ea typeface="宋体" pitchFamily="2" charset="-122"/>
              </a:rPr>
              <a:t>满江红•送李正之提刑入蜀</a:t>
            </a:r>
          </a:p>
          <a:p>
            <a:pPr indent="0" algn="ctr">
              <a:buFont typeface="Arial" pitchFamily="34" charset="0"/>
              <a:buNone/>
            </a:pPr>
            <a:r>
              <a:rPr lang="zh-CN" sz="4000" b="1">
                <a:solidFill>
                  <a:schemeClr val="accent5">
                    <a:lumMod val="75000"/>
                  </a:schemeClr>
                </a:solidFill>
                <a:ea typeface="宋体" pitchFamily="2" charset="-122"/>
              </a:rPr>
              <a:t>辛弃疾</a:t>
            </a:r>
          </a:p>
          <a:p>
            <a:pPr indent="0" algn="l">
              <a:buFont typeface="Arial" pitchFamily="34" charset="0"/>
              <a:buNone/>
            </a:pPr>
            <a:r>
              <a:rPr lang="zh-CN" sz="4000" b="1">
                <a:solidFill>
                  <a:schemeClr val="accent5">
                    <a:lumMod val="75000"/>
                  </a:schemeClr>
                </a:solidFill>
                <a:ea typeface="宋体" pitchFamily="2" charset="-122"/>
              </a:rPr>
              <a:t>    蜀道登天，—杯送绣衣行客。还自叹中年多病，不堪离别。</a:t>
            </a:r>
          </a:p>
          <a:p>
            <a:pPr indent="0" algn="l">
              <a:buFont typeface="Arial" pitchFamily="34" charset="0"/>
              <a:buNone/>
            </a:pPr>
            <a:r>
              <a:rPr lang="zh-CN" sz="4000" b="1">
                <a:solidFill>
                  <a:schemeClr val="accent5">
                    <a:lumMod val="75000"/>
                  </a:schemeClr>
                </a:solidFill>
                <a:ea typeface="宋体" pitchFamily="2" charset="-122"/>
              </a:rPr>
              <a:t>    东北看惊诸葛表，西南更草相如檄。把功名收拾付君侯，如椽笔。</a:t>
            </a:r>
          </a:p>
          <a:p>
            <a:pPr indent="0" algn="l">
              <a:buFont typeface="Arial" pitchFamily="34" charset="0"/>
              <a:buNone/>
            </a:pPr>
            <a:r>
              <a:rPr lang="zh-CN" sz="4000" b="1">
                <a:solidFill>
                  <a:schemeClr val="accent5">
                    <a:lumMod val="75000"/>
                  </a:schemeClr>
                </a:solidFill>
                <a:ea typeface="宋体" pitchFamily="2" charset="-122"/>
              </a:rPr>
              <a:t>    儿女泪，君休滴。荆楚路，吾能说。要新诗准备，庐山山色。</a:t>
            </a:r>
          </a:p>
          <a:p>
            <a:pPr indent="0" algn="l">
              <a:buFont typeface="Arial" pitchFamily="34" charset="0"/>
              <a:buNone/>
            </a:pPr>
            <a:r>
              <a:rPr lang="zh-CN" sz="4000" b="1">
                <a:solidFill>
                  <a:schemeClr val="accent5">
                    <a:lumMod val="75000"/>
                  </a:schemeClr>
                </a:solidFill>
                <a:ea typeface="宋体" pitchFamily="2" charset="-122"/>
              </a:rPr>
              <a:t>    赤壁矶头千古浪，铜鞮陌上三更月。正梅花万里雪深时，须相忆。</a:t>
            </a:r>
          </a:p>
          <a:p>
            <a:pPr indent="0" algn="l">
              <a:buFont typeface="Arial" pitchFamily="34" charset="0"/>
              <a:buNone/>
            </a:pPr>
            <a:endParaRPr lang="zh-CN" sz="4000" b="1">
              <a:solidFill>
                <a:srgbClr val="0000FF"/>
              </a:solidFill>
              <a:ea typeface="宋体" pitchFamily="2" charset="-122"/>
            </a:endParaRPr>
          </a:p>
          <a:p>
            <a:pPr indent="0" algn="l">
              <a:buFont typeface="Arial" pitchFamily="34" charset="0"/>
              <a:buNone/>
            </a:pPr>
            <a:endParaRPr lang="zh-CN" sz="4000" b="1">
              <a:solidFill>
                <a:srgbClr val="0000FF"/>
              </a:solidFill>
              <a:ea typeface="宋体" pitchFamily="2" charset="-122"/>
            </a:endParaRPr>
          </a:p>
        </p:txBody>
      </p:sp>
      <p:sp>
        <p:nvSpPr>
          <p:cNvPr id="3" name="圆角矩形标注 2"/>
          <p:cNvSpPr/>
          <p:nvPr/>
        </p:nvSpPr>
        <p:spPr>
          <a:xfrm>
            <a:off x="3336925" y="1212215"/>
            <a:ext cx="5399405" cy="909320"/>
          </a:xfrm>
          <a:prstGeom prst="wedgeRoundRectCallout">
            <a:avLst>
              <a:gd name="adj1" fmla="val -6086"/>
              <a:gd name="adj2" fmla="val -64036"/>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sz="2000" b="1">
                <a:solidFill>
                  <a:srgbClr val="0000FF"/>
                </a:solidFill>
                <a:ea typeface="宋体" pitchFamily="2" charset="-122"/>
                <a:sym typeface="+mn-ea"/>
              </a:rPr>
              <a:t>满江红：词牌名；李正之：李大正，字正之；提刑：提点刑狱使的简称，主管一路的司法、刑狱和监察事务。</a:t>
            </a:r>
            <a:endParaRPr lang="zh-CN" altLang="en-US" sz="2000" b="1">
              <a:solidFill>
                <a:srgbClr val="0000FF"/>
              </a:solidFill>
              <a:ea typeface="宋体" pitchFamily="2" charset="-122"/>
              <a:sym typeface="+mn-ea"/>
            </a:endParaRPr>
          </a:p>
        </p:txBody>
      </p:sp>
      <p:sp>
        <p:nvSpPr>
          <p:cNvPr id="4" name="圆角矩形标注 3"/>
          <p:cNvSpPr/>
          <p:nvPr/>
        </p:nvSpPr>
        <p:spPr>
          <a:xfrm>
            <a:off x="182245" y="620395"/>
            <a:ext cx="3393440" cy="909320"/>
          </a:xfrm>
          <a:prstGeom prst="wedgeRoundRectCallout">
            <a:avLst>
              <a:gd name="adj1" fmla="val -8364"/>
              <a:gd name="adj2" fmla="val 74930"/>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sz="2000" b="1">
                <a:solidFill>
                  <a:srgbClr val="0000FF"/>
                </a:solidFill>
                <a:ea typeface="宋体" pitchFamily="2" charset="-122"/>
                <a:sym typeface="+mn-ea"/>
              </a:rPr>
              <a:t>蜀道登天：李白《蜀道难》诗：“蜀道之难，难于上青天。”</a:t>
            </a:r>
            <a:endParaRPr lang="zh-CN" altLang="en-US" sz="2000" b="1">
              <a:solidFill>
                <a:srgbClr val="0000FF"/>
              </a:solidFill>
              <a:ea typeface="宋体" pitchFamily="2" charset="-122"/>
              <a:sym typeface="+mn-ea"/>
            </a:endParaRPr>
          </a:p>
        </p:txBody>
      </p:sp>
      <p:sp>
        <p:nvSpPr>
          <p:cNvPr id="5" name="圆角矩形标注 4"/>
          <p:cNvSpPr/>
          <p:nvPr/>
        </p:nvSpPr>
        <p:spPr>
          <a:xfrm>
            <a:off x="3918585" y="171450"/>
            <a:ext cx="4236085" cy="1181100"/>
          </a:xfrm>
          <a:prstGeom prst="wedgeRoundRectCallout">
            <a:avLst>
              <a:gd name="adj1" fmla="val -11864"/>
              <a:gd name="adj2" fmla="val 89623"/>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sz="2000" b="1">
                <a:solidFill>
                  <a:srgbClr val="0000FF"/>
                </a:solidFill>
                <a:ea typeface="宋体" pitchFamily="2" charset="-122"/>
                <a:sym typeface="+mn-ea"/>
              </a:rPr>
              <a:t>绣衣：西汉武帝时设绣衣直指官，派往各地审理重大案件。他们身着绣衣，以示尊贵。这里借指友人李正之。</a:t>
            </a:r>
            <a:endParaRPr lang="zh-CN" altLang="en-US" sz="2000" b="1">
              <a:solidFill>
                <a:srgbClr val="0000FF"/>
              </a:solidFill>
              <a:ea typeface="宋体" pitchFamily="2" charset="-122"/>
              <a:sym typeface="+mn-ea"/>
            </a:endParaRPr>
          </a:p>
        </p:txBody>
      </p:sp>
      <p:sp>
        <p:nvSpPr>
          <p:cNvPr id="6" name="圆角矩形标注 5"/>
          <p:cNvSpPr/>
          <p:nvPr/>
        </p:nvSpPr>
        <p:spPr>
          <a:xfrm>
            <a:off x="182245" y="1529080"/>
            <a:ext cx="3736975" cy="1316990"/>
          </a:xfrm>
          <a:prstGeom prst="wedgeRoundRectCallout">
            <a:avLst>
              <a:gd name="adj1" fmla="val -8364"/>
              <a:gd name="adj2" fmla="val 74930"/>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l">
              <a:buFont typeface="Arial" pitchFamily="34" charset="0"/>
              <a:buNone/>
            </a:pPr>
            <a:r>
              <a:rPr lang="zh-CN" sz="2000" b="1">
                <a:solidFill>
                  <a:srgbClr val="0000FF"/>
                </a:solidFill>
                <a:ea typeface="宋体" pitchFamily="2" charset="-122"/>
                <a:sym typeface="+mn-ea"/>
              </a:rPr>
              <a:t>东北看惊：指曹魏有惊于西蜀北伐，此借喻金人闻风心惊。诸葛表：诸葛亮出师北伐曹魏，有《出师表》上蜀汉后主。</a:t>
            </a:r>
            <a:endParaRPr lang="zh-CN" altLang="en-US" sz="2000" b="1">
              <a:solidFill>
                <a:srgbClr val="0000FF"/>
              </a:solidFill>
              <a:ea typeface="宋体" pitchFamily="2" charset="-122"/>
              <a:sym typeface="+mn-ea"/>
            </a:endParaRPr>
          </a:p>
        </p:txBody>
      </p:sp>
      <p:sp>
        <p:nvSpPr>
          <p:cNvPr id="7" name="圆角矩形标注 6"/>
          <p:cNvSpPr/>
          <p:nvPr/>
        </p:nvSpPr>
        <p:spPr>
          <a:xfrm>
            <a:off x="4134485" y="1457325"/>
            <a:ext cx="3736975" cy="1316990"/>
          </a:xfrm>
          <a:prstGeom prst="wedgeRoundRectCallout">
            <a:avLst>
              <a:gd name="adj1" fmla="val -8364"/>
              <a:gd name="adj2" fmla="val 74930"/>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l">
              <a:buFont typeface="Arial" pitchFamily="34" charset="0"/>
              <a:buNone/>
            </a:pPr>
            <a:r>
              <a:rPr lang="zh-CN" sz="2000" b="1">
                <a:solidFill>
                  <a:srgbClr val="0000FF"/>
                </a:solidFill>
                <a:ea typeface="宋体" pitchFamily="2" charset="-122"/>
                <a:sym typeface="+mn-ea"/>
              </a:rPr>
              <a:t>西南：川蜀地处西南。檄（xí席）：檄文，即告示。相如檄：司马相如有《喻巴蜀檄》。</a:t>
            </a:r>
            <a:endParaRPr lang="zh-CN" altLang="en-US" sz="2000" b="1">
              <a:solidFill>
                <a:srgbClr val="0000FF"/>
              </a:solidFill>
              <a:ea typeface="宋体" pitchFamily="2" charset="-122"/>
              <a:sym typeface="+mn-ea"/>
            </a:endParaRPr>
          </a:p>
        </p:txBody>
      </p:sp>
      <p:sp>
        <p:nvSpPr>
          <p:cNvPr id="8" name="圆角矩形标注 7"/>
          <p:cNvSpPr/>
          <p:nvPr/>
        </p:nvSpPr>
        <p:spPr>
          <a:xfrm>
            <a:off x="8381365" y="1139825"/>
            <a:ext cx="3736975" cy="1634490"/>
          </a:xfrm>
          <a:prstGeom prst="wedgeRoundRectCallout">
            <a:avLst>
              <a:gd name="adj1" fmla="val -8364"/>
              <a:gd name="adj2" fmla="val 74930"/>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l">
              <a:buFont typeface="Arial" pitchFamily="34" charset="0"/>
              <a:buNone/>
            </a:pPr>
            <a:r>
              <a:rPr lang="zh-CN" sz="2000" b="1">
                <a:solidFill>
                  <a:srgbClr val="0000FF"/>
                </a:solidFill>
                <a:ea typeface="宋体" pitchFamily="2" charset="-122"/>
                <a:sym typeface="+mn-ea"/>
              </a:rPr>
              <a:t>功名：赞友人文才出众，足能立功建业。君侯：汉代对列侯的尊称，后泛指达官贵人，此指李正之。</a:t>
            </a:r>
            <a:endParaRPr lang="zh-CN" altLang="en-US" sz="2000" b="1">
              <a:solidFill>
                <a:srgbClr val="0000FF"/>
              </a:solidFill>
              <a:ea typeface="宋体" pitchFamily="2" charset="-122"/>
              <a:sym typeface="+mn-ea"/>
            </a:endParaRPr>
          </a:p>
        </p:txBody>
      </p:sp>
      <p:sp>
        <p:nvSpPr>
          <p:cNvPr id="9" name="文本框 8"/>
          <p:cNvSpPr txBox="1"/>
          <p:nvPr/>
        </p:nvSpPr>
        <p:spPr>
          <a:xfrm>
            <a:off x="182245" y="7063105"/>
            <a:ext cx="11459845" cy="1630045"/>
          </a:xfrm>
          <a:prstGeom prst="rect">
            <a:avLst/>
          </a:prstGeom>
          <a:noFill/>
        </p:spPr>
        <p:txBody>
          <a:bodyPr wrap="square" rtlCol="0" anchor="t">
            <a:spAutoFit/>
          </a:bodyPr>
          <a:lstStyle/>
          <a:p>
            <a:pPr indent="0" algn="l">
              <a:buFont typeface="Arial" pitchFamily="34" charset="0"/>
              <a:buNone/>
            </a:pPr>
            <a:r>
              <a:rPr lang="zh-CN" sz="2000" b="1">
                <a:solidFill>
                  <a:srgbClr val="0000FF"/>
                </a:solidFill>
                <a:ea typeface="宋体" pitchFamily="2" charset="-122"/>
                <a:sym typeface="+mn-ea"/>
              </a:rPr>
              <a:t>⑹功名：赞友人文才出众，足能立功建业。君侯：汉代对列侯的尊称，后泛指达官贵人，此指李正之。</a:t>
            </a:r>
            <a:endParaRPr lang="zh-CN" sz="2000" b="1">
              <a:solidFill>
                <a:srgbClr val="0000FF"/>
              </a:solidFill>
              <a:ea typeface="宋体" pitchFamily="2" charset="-122"/>
            </a:endParaRPr>
          </a:p>
          <a:p>
            <a:pPr indent="0" algn="l">
              <a:buFont typeface="Arial" pitchFamily="34" charset="0"/>
              <a:buNone/>
            </a:pPr>
            <a:r>
              <a:rPr lang="zh-CN" sz="2000" b="1">
                <a:solidFill>
                  <a:srgbClr val="0000FF"/>
                </a:solidFill>
                <a:ea typeface="宋体" pitchFamily="2" charset="-122"/>
                <a:sym typeface="+mn-ea"/>
              </a:rPr>
              <a:t>⑺</a:t>
            </a:r>
            <a:endParaRPr lang="zh-CN" sz="2000" b="1">
              <a:solidFill>
                <a:srgbClr val="0000FF"/>
              </a:solidFill>
              <a:ea typeface="宋体" pitchFamily="2" charset="-122"/>
            </a:endParaRPr>
          </a:p>
          <a:p>
            <a:pPr indent="0" algn="l">
              <a:buFont typeface="Arial" pitchFamily="34" charset="0"/>
              <a:buNone/>
            </a:pPr>
            <a:r>
              <a:rPr lang="zh-CN" sz="2000" b="1">
                <a:solidFill>
                  <a:srgbClr val="0000FF"/>
                </a:solidFill>
                <a:ea typeface="宋体" pitchFamily="2" charset="-122"/>
                <a:sym typeface="+mn-ea"/>
              </a:rPr>
              <a:t>⑻休：不要。</a:t>
            </a:r>
            <a:endParaRPr lang="zh-CN" sz="2000" b="1">
              <a:solidFill>
                <a:srgbClr val="0000FF"/>
              </a:solidFill>
              <a:ea typeface="宋体" pitchFamily="2" charset="-122"/>
            </a:endParaRPr>
          </a:p>
          <a:p>
            <a:pPr indent="0" algn="l">
              <a:buFont typeface="Arial" pitchFamily="34" charset="0"/>
              <a:buNone/>
            </a:pPr>
            <a:r>
              <a:rPr lang="zh-CN" sz="2000" b="1">
                <a:solidFill>
                  <a:srgbClr val="0000FF"/>
                </a:solidFill>
                <a:ea typeface="宋体" pitchFamily="2" charset="-122"/>
                <a:sym typeface="+mn-ea"/>
              </a:rPr>
              <a:t>⑼⑾⑿⒀</a:t>
            </a:r>
            <a:endParaRPr lang="zh-CN" sz="2000" b="1">
              <a:solidFill>
                <a:srgbClr val="0000FF"/>
              </a:solidFill>
              <a:ea typeface="宋体" pitchFamily="2" charset="-122"/>
            </a:endParaRPr>
          </a:p>
          <a:p>
            <a:pPr indent="0" algn="l">
              <a:buFont typeface="Arial" pitchFamily="34" charset="0"/>
              <a:buNone/>
            </a:pPr>
            <a:r>
              <a:rPr lang="zh-CN" sz="2000" b="1">
                <a:solidFill>
                  <a:srgbClr val="0000FF"/>
                </a:solidFill>
                <a:ea typeface="宋体" pitchFamily="2" charset="-122"/>
                <a:sym typeface="+mn-ea"/>
              </a:rPr>
              <a:t>⒁</a:t>
            </a:r>
            <a:endParaRPr lang="zh-CN" altLang="en-US" sz="2000"/>
          </a:p>
        </p:txBody>
      </p:sp>
      <p:sp>
        <p:nvSpPr>
          <p:cNvPr id="10" name="圆角矩形标注 9"/>
          <p:cNvSpPr/>
          <p:nvPr/>
        </p:nvSpPr>
        <p:spPr>
          <a:xfrm>
            <a:off x="3769995" y="1799590"/>
            <a:ext cx="4966335" cy="1638935"/>
          </a:xfrm>
          <a:prstGeom prst="wedgeRoundRectCallout">
            <a:avLst>
              <a:gd name="adj1" fmla="val -66225"/>
              <a:gd name="adj2" fmla="val 62553"/>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l">
              <a:buFont typeface="Arial" pitchFamily="34" charset="0"/>
              <a:buNone/>
            </a:pPr>
            <a:r>
              <a:rPr lang="zh-CN" sz="2000" b="1">
                <a:solidFill>
                  <a:srgbClr val="0000FF"/>
                </a:solidFill>
                <a:ea typeface="宋体" pitchFamily="2" charset="-122"/>
                <a:sym typeface="+mn-ea"/>
              </a:rPr>
              <a:t>如椽（chuán传）笔：如椽（架屋用的椽木）巨笔，指大手笔，典出《晋书·王珣传》：“珣梦人以大笔如椽与之。既觉，语人曰：‘此当有大手笔事。’俄而帝崩，哀册谥议，皆珣所草。”</a:t>
            </a:r>
            <a:endParaRPr lang="zh-CN" altLang="en-US" sz="2000" b="1">
              <a:solidFill>
                <a:srgbClr val="0000FF"/>
              </a:solidFill>
              <a:ea typeface="宋体" pitchFamily="2" charset="-122"/>
              <a:sym typeface="+mn-ea"/>
            </a:endParaRPr>
          </a:p>
        </p:txBody>
      </p:sp>
      <p:sp>
        <p:nvSpPr>
          <p:cNvPr id="11" name="圆角矩形标注 10"/>
          <p:cNvSpPr/>
          <p:nvPr/>
        </p:nvSpPr>
        <p:spPr>
          <a:xfrm>
            <a:off x="3171190" y="3438525"/>
            <a:ext cx="963295" cy="622300"/>
          </a:xfrm>
          <a:prstGeom prst="wedgeRoundRectCallout">
            <a:avLst>
              <a:gd name="adj1" fmla="val 1944"/>
              <a:gd name="adj2" fmla="val 94795"/>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l">
              <a:buFont typeface="Arial" pitchFamily="34" charset="0"/>
              <a:buNone/>
            </a:pPr>
            <a:r>
              <a:rPr lang="zh-CN" altLang="en-US" sz="2000" b="1">
                <a:solidFill>
                  <a:srgbClr val="0000FF"/>
                </a:solidFill>
                <a:ea typeface="宋体" pitchFamily="2" charset="-122"/>
                <a:sym typeface="+mn-ea"/>
              </a:rPr>
              <a:t>不要</a:t>
            </a:r>
          </a:p>
        </p:txBody>
      </p:sp>
      <p:sp>
        <p:nvSpPr>
          <p:cNvPr id="12" name="圆角矩形标注 11"/>
          <p:cNvSpPr/>
          <p:nvPr/>
        </p:nvSpPr>
        <p:spPr>
          <a:xfrm>
            <a:off x="4043680" y="2845435"/>
            <a:ext cx="4692650" cy="1215390"/>
          </a:xfrm>
          <a:prstGeom prst="wedgeRoundRectCallout">
            <a:avLst>
              <a:gd name="adj1" fmla="val 4844"/>
              <a:gd name="adj2" fmla="val 74927"/>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l">
              <a:buFont typeface="Arial" pitchFamily="34" charset="0"/>
              <a:buNone/>
            </a:pPr>
            <a:r>
              <a:rPr lang="zh-CN" sz="2000" b="1">
                <a:solidFill>
                  <a:srgbClr val="0000FF"/>
                </a:solidFill>
                <a:ea typeface="宋体" pitchFamily="2" charset="-122"/>
                <a:sym typeface="+mn-ea"/>
              </a:rPr>
              <a:t>荆楚：今湖南、湖北一带，为李由江西入蜀的必经之地。稼轩曾官湖南、湖北，故谓“吾能说”。</a:t>
            </a:r>
            <a:endParaRPr lang="zh-CN" altLang="en-US" sz="2000" b="1">
              <a:solidFill>
                <a:srgbClr val="0000FF"/>
              </a:solidFill>
              <a:ea typeface="宋体" pitchFamily="2" charset="-122"/>
              <a:sym typeface="+mn-ea"/>
            </a:endParaRPr>
          </a:p>
        </p:txBody>
      </p:sp>
      <p:sp>
        <p:nvSpPr>
          <p:cNvPr id="13" name="圆角矩形标注 12"/>
          <p:cNvSpPr/>
          <p:nvPr/>
        </p:nvSpPr>
        <p:spPr>
          <a:xfrm>
            <a:off x="8947150" y="3438525"/>
            <a:ext cx="963295" cy="622300"/>
          </a:xfrm>
          <a:prstGeom prst="wedgeRoundRectCallout">
            <a:avLst>
              <a:gd name="adj1" fmla="val 1944"/>
              <a:gd name="adj2" fmla="val 94795"/>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l">
              <a:buFont typeface="Arial" pitchFamily="34" charset="0"/>
              <a:buNone/>
            </a:pPr>
            <a:r>
              <a:rPr lang="zh-CN" altLang="en-US" sz="2400" b="1">
                <a:solidFill>
                  <a:srgbClr val="0000FF"/>
                </a:solidFill>
                <a:ea typeface="宋体" pitchFamily="2" charset="-122"/>
                <a:sym typeface="+mn-ea"/>
              </a:rPr>
              <a:t>请</a:t>
            </a:r>
          </a:p>
        </p:txBody>
      </p:sp>
      <p:sp>
        <p:nvSpPr>
          <p:cNvPr id="14" name="圆角矩形标注 13"/>
          <p:cNvSpPr/>
          <p:nvPr/>
        </p:nvSpPr>
        <p:spPr>
          <a:xfrm>
            <a:off x="182245" y="2845435"/>
            <a:ext cx="4854575" cy="2381250"/>
          </a:xfrm>
          <a:prstGeom prst="wedgeRoundRectCallout">
            <a:avLst>
              <a:gd name="adj1" fmla="val -13989"/>
              <a:gd name="adj2" fmla="val 60797"/>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sz="2000" b="1">
                <a:solidFill>
                  <a:srgbClr val="0000FF"/>
                </a:solidFill>
                <a:ea typeface="宋体" pitchFamily="2" charset="-122"/>
                <a:sym typeface="+mn-ea"/>
              </a:rPr>
              <a:t>赤壁矶：一名赤鼻矶，在今湖北黄冈县西南，苏轼以为是当年周瑜破曹之地，曾作《念奴娇·赤壁怀古》词和《赤壁赋》凭吊之。词的起句为：“大江东去，浪淘尽、千古风流人物。”辛词的“千古浪”即由苏词而来。</a:t>
            </a:r>
            <a:endParaRPr lang="zh-CN" sz="2000" b="1">
              <a:solidFill>
                <a:srgbClr val="0000FF"/>
              </a:solidFill>
              <a:ea typeface="宋体" pitchFamily="2" charset="-122"/>
            </a:endParaRPr>
          </a:p>
          <a:p>
            <a:pPr algn="l"/>
            <a:endParaRPr lang="zh-CN" altLang="en-US" sz="2000" b="1">
              <a:solidFill>
                <a:srgbClr val="0000FF"/>
              </a:solidFill>
              <a:ea typeface="宋体" pitchFamily="2" charset="-122"/>
              <a:sym typeface="+mn-ea"/>
            </a:endParaRPr>
          </a:p>
        </p:txBody>
      </p:sp>
      <p:sp>
        <p:nvSpPr>
          <p:cNvPr id="15" name="圆角矩形标注 14"/>
          <p:cNvSpPr/>
          <p:nvPr/>
        </p:nvSpPr>
        <p:spPr>
          <a:xfrm>
            <a:off x="3918585" y="1529715"/>
            <a:ext cx="5647055" cy="3756025"/>
          </a:xfrm>
          <a:prstGeom prst="wedgeRoundRectCallout">
            <a:avLst>
              <a:gd name="adj1" fmla="val -13994"/>
              <a:gd name="adj2" fmla="val 56846"/>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sz="2000" b="1">
                <a:solidFill>
                  <a:srgbClr val="0000FF"/>
                </a:solidFill>
                <a:ea typeface="宋体" pitchFamily="2" charset="-122"/>
                <a:sym typeface="+mn-ea"/>
              </a:rPr>
              <a:t>铜鞮（tí提）：铜鞮在今湖北襄阳。唐人雍陶《送客归襄阳旧居》诗：“惟有白铜鞮上月，水楼闲处待君归。”陌上：田间。古代规定，田间小路，南北方向叫做“阡”，东西走向的田间小路叫做“陌”。阿袁（即陈忠远）《客次夜读》诗：“客中谁此话相逢，千万休夸陌上蓬。夜读不知星月隐，一襟窗畔挹春风。”三更：古代时间名词。古代把子时作为三更，一般用三更来指深夜。</a:t>
            </a:r>
            <a:endParaRPr lang="zh-CN" sz="2000" b="1">
              <a:solidFill>
                <a:srgbClr val="0000FF"/>
              </a:solidFill>
              <a:ea typeface="宋体" pitchFamily="2" charset="-122"/>
            </a:endParaRPr>
          </a:p>
          <a:p>
            <a:pPr algn="l"/>
            <a:endParaRPr lang="zh-CN" sz="2000" b="1">
              <a:solidFill>
                <a:srgbClr val="0000FF"/>
              </a:solidFill>
              <a:ea typeface="宋体" pitchFamily="2" charset="-122"/>
            </a:endParaRPr>
          </a:p>
          <a:p>
            <a:pPr algn="l"/>
            <a:endParaRPr lang="zh-CN" altLang="en-US" sz="2000" b="1">
              <a:solidFill>
                <a:srgbClr val="0000FF"/>
              </a:solidFill>
              <a:ea typeface="宋体" pitchFamily="2" charset="-122"/>
              <a:sym typeface="+mn-ea"/>
            </a:endParaRPr>
          </a:p>
        </p:txBody>
      </p:sp>
      <p:sp>
        <p:nvSpPr>
          <p:cNvPr id="16" name="圆角矩形标注 15"/>
          <p:cNvSpPr/>
          <p:nvPr/>
        </p:nvSpPr>
        <p:spPr>
          <a:xfrm>
            <a:off x="8947150" y="4281805"/>
            <a:ext cx="1583055" cy="944880"/>
          </a:xfrm>
          <a:prstGeom prst="wedgeRoundRectCallout">
            <a:avLst>
              <a:gd name="adj1" fmla="val -21520"/>
              <a:gd name="adj2" fmla="val 86962"/>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l">
              <a:buFont typeface="Arial" pitchFamily="34" charset="0"/>
              <a:buNone/>
            </a:pPr>
            <a:r>
              <a:rPr lang="zh-CN" sz="2400" b="1">
                <a:solidFill>
                  <a:srgbClr val="0000FF"/>
                </a:solidFill>
                <a:ea typeface="宋体" pitchFamily="2" charset="-122"/>
                <a:sym typeface="+mn-ea"/>
              </a:rPr>
              <a:t>正：正值，正当时。</a:t>
            </a:r>
            <a:endParaRPr lang="zh-CN" altLang="en-US" sz="2400" b="1">
              <a:solidFill>
                <a:srgbClr val="0000FF"/>
              </a:solidFill>
              <a:ea typeface="宋体" pitchFamily="2" charset="-122"/>
              <a:sym typeface="+mn-ea"/>
            </a:endParaRPr>
          </a:p>
        </p:txBody>
      </p:sp>
      <p:sp>
        <p:nvSpPr>
          <p:cNvPr id="17" name="圆角矩形标注 16"/>
          <p:cNvSpPr/>
          <p:nvPr/>
        </p:nvSpPr>
        <p:spPr>
          <a:xfrm>
            <a:off x="2861310" y="4651375"/>
            <a:ext cx="1583055" cy="1198245"/>
          </a:xfrm>
          <a:prstGeom prst="wedgeRoundRectCallout">
            <a:avLst>
              <a:gd name="adj1" fmla="val -21520"/>
              <a:gd name="adj2" fmla="val 86962"/>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lgn="l">
              <a:buFont typeface="Arial" pitchFamily="34" charset="0"/>
              <a:buNone/>
            </a:pPr>
            <a:r>
              <a:rPr lang="zh-CN" sz="2400" b="1">
                <a:solidFill>
                  <a:srgbClr val="0000FF"/>
                </a:solidFill>
                <a:ea typeface="宋体" pitchFamily="2" charset="-122"/>
                <a:sym typeface="+mn-ea"/>
              </a:rPr>
              <a:t>相忆：相思；想念</a:t>
            </a:r>
            <a:endParaRPr lang="zh-CN" altLang="en-US" sz="2400"/>
          </a:p>
          <a:p>
            <a:pPr indent="0" algn="l">
              <a:buFont typeface="Arial" pitchFamily="34" charset="0"/>
              <a:buNone/>
            </a:pPr>
            <a:endParaRPr lang="zh-CN" altLang="en-US" sz="2400" b="1">
              <a:solidFill>
                <a:srgbClr val="0000FF"/>
              </a:solidFill>
              <a:ea typeface="宋体"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indefinite"/>
                            </p:stCondLst>
                          </p:cTn>
                        </p:par>
                        <p:par>
                          <p:cTn id="9" fill="hold" nodeType="afterGroup">
                            <p:stCondLst>
                              <p:cond delay="0"/>
                            </p:stCondLst>
                            <p:childTnLst>
                              <p:par>
                                <p:cTn id="10" presetID="22" presetClass="exit" presetSubtype="4" fill="hold" grpId="1" nodeType="clickEffect">
                                  <p:stCondLst>
                                    <p:cond delay="0"/>
                                  </p:stCondLst>
                                  <p:childTnLst>
                                    <p:animEffect transition="out" filter="wipe(down)">
                                      <p:cBhvr>
                                        <p:cTn id="11" dur="500"/>
                                        <p:tgtEl>
                                          <p:spTgt spid="3"/>
                                        </p:tgtEl>
                                      </p:cBhvr>
                                    </p:animEffect>
                                    <p:set>
                                      <p:cBhvr>
                                        <p:cTn id="12" dur="1" fill="hold">
                                          <p:stCondLst>
                                            <p:cond delay="499"/>
                                          </p:stCondLst>
                                        </p:cTn>
                                        <p:tgtEl>
                                          <p:spTgt spid="3"/>
                                        </p:tgtEl>
                                        <p:attrNameLst>
                                          <p:attrName>style.visibility</p:attrName>
                                        </p:attrNameLst>
                                      </p:cBhvr>
                                      <p:to>
                                        <p:strVal val="hidden"/>
                                      </p:to>
                                    </p:set>
                                  </p:childTnLst>
                                </p:cTn>
                              </p:par>
                            </p:childTnLst>
                          </p:cTn>
                        </p:par>
                      </p:childTnLst>
                    </p:cTn>
                  </p:par>
                  <p:par>
                    <p:cTn id="13" fill="hold" nodeType="clickPar">
                      <p:stCondLst>
                        <p:cond delay="indefinite"/>
                      </p:stCondLst>
                      <p:childTnLst>
                        <p:par>
                          <p:cTn id="14" fill="hold" nodeType="withGroup">
                            <p:stCondLst>
                              <p:cond delay="indefinite"/>
                            </p:stCondLst>
                          </p:cTn>
                        </p:par>
                        <p:par>
                          <p:cTn id="15" fill="hold" nodeType="afterGroup">
                            <p:stCondLst>
                              <p:cond delay="0"/>
                            </p:stCondLst>
                            <p:childTnLst>
                              <p:par>
                                <p:cTn id="16" presetID="1" presetClass="entr" presetSubtype="0" fill="hold" grpId="2" nodeType="clickEffect">
                                  <p:stCondLst>
                                    <p:cond delay="0"/>
                                  </p:stCondLst>
                                  <p:childTnLst>
                                    <p:set>
                                      <p:cBhvr>
                                        <p:cTn id="17" dur="1" fill="hold">
                                          <p:stCondLst>
                                            <p:cond delay="0"/>
                                          </p:stCondLst>
                                        </p:cTn>
                                        <p:tgtEl>
                                          <p:spTgt spid="4"/>
                                        </p:tgtEl>
                                        <p:attrNameLst>
                                          <p:attrName>style.visibility</p:attrName>
                                        </p:attrNameLst>
                                      </p:cBhvr>
                                      <p:to>
                                        <p:strVal val="visible"/>
                                      </p:to>
                                    </p:set>
                                  </p:childTnLst>
                                </p:cTn>
                              </p:par>
                            </p:childTnLst>
                          </p:cTn>
                        </p:par>
                      </p:childTnLst>
                    </p:cTn>
                  </p:par>
                  <p:par>
                    <p:cTn id="18" fill="hold" nodeType="clickPar">
                      <p:stCondLst>
                        <p:cond delay="indefinite"/>
                      </p:stCondLst>
                      <p:childTnLst>
                        <p:par>
                          <p:cTn id="19" fill="hold" nodeType="withGroup">
                            <p:stCondLst>
                              <p:cond delay="indefinite"/>
                            </p:stCondLst>
                          </p:cTn>
                        </p:par>
                        <p:par>
                          <p:cTn id="20" fill="hold" nodeType="afterGroup">
                            <p:stCondLst>
                              <p:cond delay="0"/>
                            </p:stCondLst>
                            <p:childTnLst>
                              <p:par>
                                <p:cTn id="21" presetID="22" presetClass="exit" presetSubtype="4" fill="hold" grpId="3" nodeType="clickEffect">
                                  <p:stCondLst>
                                    <p:cond delay="0"/>
                                  </p:stCondLst>
                                  <p:childTnLst>
                                    <p:animEffect transition="out" filter="wipe(down)">
                                      <p:cBhvr>
                                        <p:cTn id="22" dur="500"/>
                                        <p:tgtEl>
                                          <p:spTgt spid="4"/>
                                        </p:tgtEl>
                                      </p:cBhvr>
                                    </p:animEffect>
                                    <p:set>
                                      <p:cBhvr>
                                        <p:cTn id="23" dur="1" fill="hold">
                                          <p:stCondLst>
                                            <p:cond delay="499"/>
                                          </p:stCondLst>
                                        </p:cTn>
                                        <p:tgtEl>
                                          <p:spTgt spid="4"/>
                                        </p:tgtEl>
                                        <p:attrNameLst>
                                          <p:attrName>style.visibility</p:attrName>
                                        </p:attrNameLst>
                                      </p:cBhvr>
                                      <p:to>
                                        <p:strVal val="hidden"/>
                                      </p:to>
                                    </p:set>
                                  </p:childTnLst>
                                </p:cTn>
                              </p:par>
                            </p:childTnLst>
                          </p:cTn>
                        </p:par>
                      </p:childTnLst>
                    </p:cTn>
                  </p:par>
                  <p:par>
                    <p:cTn id="24" fill="hold" nodeType="clickPar">
                      <p:stCondLst>
                        <p:cond delay="indefinite"/>
                      </p:stCondLst>
                      <p:childTnLst>
                        <p:par>
                          <p:cTn id="25" fill="hold" nodeType="withGroup">
                            <p:stCondLst>
                              <p:cond delay="indefinite"/>
                            </p:stCondLst>
                          </p:cTn>
                        </p:par>
                        <p:par>
                          <p:cTn id="26" fill="hold" nodeType="afterGroup">
                            <p:stCondLst>
                              <p:cond delay="0"/>
                            </p:stCondLst>
                            <p:childTnLst>
                              <p:par>
                                <p:cTn id="27" presetID="1" presetClass="entr" presetSubtype="0" fill="hold" grpId="4" nodeType="click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indefinite"/>
                            </p:stCondLst>
                          </p:cTn>
                        </p:par>
                        <p:par>
                          <p:cTn id="31" fill="hold" nodeType="afterGroup">
                            <p:stCondLst>
                              <p:cond delay="0"/>
                            </p:stCondLst>
                            <p:childTnLst>
                              <p:par>
                                <p:cTn id="32" presetID="22" presetClass="exit" presetSubtype="4" fill="hold" grpId="5" nodeType="clickEffect">
                                  <p:stCondLst>
                                    <p:cond delay="0"/>
                                  </p:stCondLst>
                                  <p:childTnLst>
                                    <p:animEffect transition="out" filter="wipe(down)">
                                      <p:cBhvr>
                                        <p:cTn id="33" dur="500"/>
                                        <p:tgtEl>
                                          <p:spTgt spid="5"/>
                                        </p:tgtEl>
                                      </p:cBhvr>
                                    </p:animEffect>
                                    <p:set>
                                      <p:cBhvr>
                                        <p:cTn id="34" dur="1" fill="hold">
                                          <p:stCondLst>
                                            <p:cond delay="499"/>
                                          </p:stCondLst>
                                        </p:cTn>
                                        <p:tgtEl>
                                          <p:spTgt spid="5"/>
                                        </p:tgtEl>
                                        <p:attrNameLst>
                                          <p:attrName>style.visibility</p:attrName>
                                        </p:attrNameLst>
                                      </p:cBhvr>
                                      <p:to>
                                        <p:strVal val="hidden"/>
                                      </p:to>
                                    </p:set>
                                  </p:childTnLst>
                                </p:cTn>
                              </p:par>
                            </p:childTnLst>
                          </p:cTn>
                        </p:par>
                      </p:childTnLst>
                    </p:cTn>
                  </p:par>
                  <p:par>
                    <p:cTn id="35" fill="hold" nodeType="clickPar">
                      <p:stCondLst>
                        <p:cond delay="indefinite"/>
                      </p:stCondLst>
                      <p:childTnLst>
                        <p:par>
                          <p:cTn id="36" fill="hold" nodeType="withGroup">
                            <p:stCondLst>
                              <p:cond delay="indefinite"/>
                            </p:stCondLst>
                          </p:cTn>
                        </p:par>
                        <p:par>
                          <p:cTn id="37" fill="hold" nodeType="afterGroup">
                            <p:stCondLst>
                              <p:cond delay="0"/>
                            </p:stCondLst>
                            <p:childTnLst>
                              <p:par>
                                <p:cTn id="38" presetID="1" presetClass="entr" presetSubtype="0" fill="hold" grpId="6" nodeType="clickEffect">
                                  <p:stCondLst>
                                    <p:cond delay="0"/>
                                  </p:stCondLst>
                                  <p:childTnLst>
                                    <p:set>
                                      <p:cBhvr>
                                        <p:cTn id="39" dur="1" fill="hold">
                                          <p:stCondLst>
                                            <p:cond delay="0"/>
                                          </p:stCondLst>
                                        </p:cTn>
                                        <p:tgtEl>
                                          <p:spTgt spid="6"/>
                                        </p:tgtEl>
                                        <p:attrNameLst>
                                          <p:attrName>style.visibility</p:attrName>
                                        </p:attrNameLst>
                                      </p:cBhvr>
                                      <p:to>
                                        <p:strVal val="visible"/>
                                      </p:to>
                                    </p:set>
                                  </p:childTnLst>
                                </p:cTn>
                              </p:par>
                            </p:childTnLst>
                          </p:cTn>
                        </p:par>
                      </p:childTnLst>
                    </p:cTn>
                  </p:par>
                  <p:par>
                    <p:cTn id="40" fill="hold" nodeType="clickPar">
                      <p:stCondLst>
                        <p:cond delay="indefinite"/>
                      </p:stCondLst>
                      <p:childTnLst>
                        <p:par>
                          <p:cTn id="41" fill="hold" nodeType="withGroup">
                            <p:stCondLst>
                              <p:cond delay="indefinite"/>
                            </p:stCondLst>
                          </p:cTn>
                        </p:par>
                        <p:par>
                          <p:cTn id="42" fill="hold" nodeType="afterGroup">
                            <p:stCondLst>
                              <p:cond delay="0"/>
                            </p:stCondLst>
                            <p:childTnLst>
                              <p:par>
                                <p:cTn id="43" presetID="22" presetClass="exit" presetSubtype="4" fill="hold" grpId="7" nodeType="clickEffect">
                                  <p:stCondLst>
                                    <p:cond delay="0"/>
                                  </p:stCondLst>
                                  <p:childTnLst>
                                    <p:animEffect transition="out" filter="wipe(down)">
                                      <p:cBhvr>
                                        <p:cTn id="44" dur="500"/>
                                        <p:tgtEl>
                                          <p:spTgt spid="6"/>
                                        </p:tgtEl>
                                      </p:cBhvr>
                                    </p:animEffect>
                                    <p:set>
                                      <p:cBhvr>
                                        <p:cTn id="45" dur="1" fill="hold">
                                          <p:stCondLst>
                                            <p:cond delay="499"/>
                                          </p:stCondLst>
                                        </p:cTn>
                                        <p:tgtEl>
                                          <p:spTgt spid="6"/>
                                        </p:tgtEl>
                                        <p:attrNameLst>
                                          <p:attrName>style.visibility</p:attrName>
                                        </p:attrNameLst>
                                      </p:cBhvr>
                                      <p:to>
                                        <p:strVal val="hidden"/>
                                      </p:to>
                                    </p:set>
                                  </p:childTnLst>
                                </p:cTn>
                              </p:par>
                            </p:childTnLst>
                          </p:cTn>
                        </p:par>
                      </p:childTnLst>
                    </p:cTn>
                  </p:par>
                  <p:par>
                    <p:cTn id="46" fill="hold" nodeType="clickPar">
                      <p:stCondLst>
                        <p:cond delay="indefinite"/>
                      </p:stCondLst>
                      <p:childTnLst>
                        <p:par>
                          <p:cTn id="47" fill="hold" nodeType="withGroup">
                            <p:stCondLst>
                              <p:cond delay="indefinite"/>
                            </p:stCondLst>
                          </p:cTn>
                        </p:par>
                        <p:par>
                          <p:cTn id="48" fill="hold" nodeType="afterGroup">
                            <p:stCondLst>
                              <p:cond delay="0"/>
                            </p:stCondLst>
                            <p:childTnLst>
                              <p:par>
                                <p:cTn id="49" presetID="1" presetClass="entr" presetSubtype="0" fill="hold" grpId="8" nodeType="clickEffect">
                                  <p:stCondLst>
                                    <p:cond delay="0"/>
                                  </p:stCondLst>
                                  <p:childTnLst>
                                    <p:set>
                                      <p:cBhvr>
                                        <p:cTn id="50" dur="1" fill="hold">
                                          <p:stCondLst>
                                            <p:cond delay="0"/>
                                          </p:stCondLst>
                                        </p:cTn>
                                        <p:tgtEl>
                                          <p:spTgt spid="7"/>
                                        </p:tgtEl>
                                        <p:attrNameLst>
                                          <p:attrName>style.visibility</p:attrName>
                                        </p:attrNameLst>
                                      </p:cBhvr>
                                      <p:to>
                                        <p:strVal val="visible"/>
                                      </p:to>
                                    </p:set>
                                  </p:childTnLst>
                                </p:cTn>
                              </p:par>
                            </p:childTnLst>
                          </p:cTn>
                        </p:par>
                      </p:childTnLst>
                    </p:cTn>
                  </p:par>
                  <p:par>
                    <p:cTn id="51" fill="hold" nodeType="clickPar">
                      <p:stCondLst>
                        <p:cond delay="indefinite"/>
                      </p:stCondLst>
                      <p:childTnLst>
                        <p:par>
                          <p:cTn id="52" fill="hold" nodeType="withGroup">
                            <p:stCondLst>
                              <p:cond delay="indefinite"/>
                            </p:stCondLst>
                          </p:cTn>
                        </p:par>
                        <p:par>
                          <p:cTn id="53" fill="hold" nodeType="afterGroup">
                            <p:stCondLst>
                              <p:cond delay="0"/>
                            </p:stCondLst>
                            <p:childTnLst>
                              <p:par>
                                <p:cTn id="54" presetID="22" presetClass="exit" presetSubtype="4" fill="hold" grpId="9" nodeType="clickEffect">
                                  <p:stCondLst>
                                    <p:cond delay="0"/>
                                  </p:stCondLst>
                                  <p:childTnLst>
                                    <p:animEffect transition="out" filter="wipe(down)">
                                      <p:cBhvr>
                                        <p:cTn id="55" dur="500"/>
                                        <p:tgtEl>
                                          <p:spTgt spid="7"/>
                                        </p:tgtEl>
                                      </p:cBhvr>
                                    </p:animEffect>
                                    <p:set>
                                      <p:cBhvr>
                                        <p:cTn id="56" dur="1" fill="hold">
                                          <p:stCondLst>
                                            <p:cond delay="499"/>
                                          </p:stCondLst>
                                        </p:cTn>
                                        <p:tgtEl>
                                          <p:spTgt spid="7"/>
                                        </p:tgtEl>
                                        <p:attrNameLst>
                                          <p:attrName>style.visibility</p:attrName>
                                        </p:attrNameLst>
                                      </p:cBhvr>
                                      <p:to>
                                        <p:strVal val="hidden"/>
                                      </p:to>
                                    </p:set>
                                  </p:childTnLst>
                                </p:cTn>
                              </p:par>
                            </p:childTnLst>
                          </p:cTn>
                        </p:par>
                      </p:childTnLst>
                    </p:cTn>
                  </p:par>
                  <p:par>
                    <p:cTn id="57" fill="hold" nodeType="clickPar">
                      <p:stCondLst>
                        <p:cond delay="indefinite"/>
                      </p:stCondLst>
                      <p:childTnLst>
                        <p:par>
                          <p:cTn id="58" fill="hold" nodeType="withGroup">
                            <p:stCondLst>
                              <p:cond delay="indefinite"/>
                            </p:stCondLst>
                          </p:cTn>
                        </p:par>
                        <p:par>
                          <p:cTn id="59" fill="hold" nodeType="afterGroup">
                            <p:stCondLst>
                              <p:cond delay="0"/>
                            </p:stCondLst>
                            <p:childTnLst>
                              <p:par>
                                <p:cTn id="60" presetID="1" presetClass="entr" presetSubtype="0" fill="hold" grpId="10" nodeType="clickEffect">
                                  <p:stCondLst>
                                    <p:cond delay="0"/>
                                  </p:stCondLst>
                                  <p:childTnLst>
                                    <p:set>
                                      <p:cBhvr>
                                        <p:cTn id="61" dur="1" fill="hold">
                                          <p:stCondLst>
                                            <p:cond delay="0"/>
                                          </p:stCondLst>
                                        </p:cTn>
                                        <p:tgtEl>
                                          <p:spTgt spid="8"/>
                                        </p:tgtEl>
                                        <p:attrNameLst>
                                          <p:attrName>style.visibility</p:attrName>
                                        </p:attrNameLst>
                                      </p:cBhvr>
                                      <p:to>
                                        <p:strVal val="visible"/>
                                      </p:to>
                                    </p:set>
                                  </p:childTnLst>
                                </p:cTn>
                              </p:par>
                            </p:childTnLst>
                          </p:cTn>
                        </p:par>
                      </p:childTnLst>
                    </p:cTn>
                  </p:par>
                  <p:par>
                    <p:cTn id="62" fill="hold" nodeType="clickPar">
                      <p:stCondLst>
                        <p:cond delay="indefinite"/>
                      </p:stCondLst>
                      <p:childTnLst>
                        <p:par>
                          <p:cTn id="63" fill="hold" nodeType="withGroup">
                            <p:stCondLst>
                              <p:cond delay="indefinite"/>
                            </p:stCondLst>
                          </p:cTn>
                        </p:par>
                        <p:par>
                          <p:cTn id="64" fill="hold" nodeType="afterGroup">
                            <p:stCondLst>
                              <p:cond delay="0"/>
                            </p:stCondLst>
                            <p:childTnLst>
                              <p:par>
                                <p:cTn id="65" presetID="22" presetClass="exit" presetSubtype="4" fill="hold" grpId="11" nodeType="clickEffect">
                                  <p:stCondLst>
                                    <p:cond delay="0"/>
                                  </p:stCondLst>
                                  <p:childTnLst>
                                    <p:animEffect transition="out" filter="wipe(down)">
                                      <p:cBhvr>
                                        <p:cTn id="66" dur="500"/>
                                        <p:tgtEl>
                                          <p:spTgt spid="8"/>
                                        </p:tgtEl>
                                      </p:cBhvr>
                                    </p:animEffect>
                                    <p:set>
                                      <p:cBhvr>
                                        <p:cTn id="67" dur="1" fill="hold">
                                          <p:stCondLst>
                                            <p:cond delay="499"/>
                                          </p:stCondLst>
                                        </p:cTn>
                                        <p:tgtEl>
                                          <p:spTgt spid="8"/>
                                        </p:tgtEl>
                                        <p:attrNameLst>
                                          <p:attrName>style.visibility</p:attrName>
                                        </p:attrNameLst>
                                      </p:cBhvr>
                                      <p:to>
                                        <p:strVal val="hidden"/>
                                      </p:to>
                                    </p:set>
                                  </p:childTnLst>
                                </p:cTn>
                              </p:par>
                            </p:childTnLst>
                          </p:cTn>
                        </p:par>
                      </p:childTnLst>
                    </p:cTn>
                  </p:par>
                  <p:par>
                    <p:cTn id="68" fill="hold" nodeType="clickPar">
                      <p:stCondLst>
                        <p:cond delay="indefinite"/>
                      </p:stCondLst>
                      <p:childTnLst>
                        <p:par>
                          <p:cTn id="69" fill="hold" nodeType="withGroup">
                            <p:stCondLst>
                              <p:cond delay="indefinite"/>
                            </p:stCondLst>
                          </p:cTn>
                        </p:par>
                        <p:par>
                          <p:cTn id="70" fill="hold" nodeType="afterGroup">
                            <p:stCondLst>
                              <p:cond delay="0"/>
                            </p:stCondLst>
                            <p:childTnLst>
                              <p:par>
                                <p:cTn id="71" presetID="1" presetClass="entr" presetSubtype="0" fill="hold" grpId="12" nodeType="clickEffect">
                                  <p:stCondLst>
                                    <p:cond delay="0"/>
                                  </p:stCondLst>
                                  <p:childTnLst>
                                    <p:set>
                                      <p:cBhvr>
                                        <p:cTn id="72" dur="1" fill="hold">
                                          <p:stCondLst>
                                            <p:cond delay="0"/>
                                          </p:stCondLst>
                                        </p:cTn>
                                        <p:tgtEl>
                                          <p:spTgt spid="10"/>
                                        </p:tgtEl>
                                        <p:attrNameLst>
                                          <p:attrName>style.visibility</p:attrName>
                                        </p:attrNameLst>
                                      </p:cBhvr>
                                      <p:to>
                                        <p:strVal val="visible"/>
                                      </p:to>
                                    </p:set>
                                  </p:childTnLst>
                                </p:cTn>
                              </p:par>
                            </p:childTnLst>
                          </p:cTn>
                        </p:par>
                      </p:childTnLst>
                    </p:cTn>
                  </p:par>
                  <p:par>
                    <p:cTn id="73" fill="hold" nodeType="clickPar">
                      <p:stCondLst>
                        <p:cond delay="indefinite"/>
                      </p:stCondLst>
                      <p:childTnLst>
                        <p:par>
                          <p:cTn id="74" fill="hold" nodeType="withGroup">
                            <p:stCondLst>
                              <p:cond delay="indefinite"/>
                            </p:stCondLst>
                          </p:cTn>
                        </p:par>
                        <p:par>
                          <p:cTn id="75" fill="hold" nodeType="afterGroup">
                            <p:stCondLst>
                              <p:cond delay="0"/>
                            </p:stCondLst>
                            <p:childTnLst>
                              <p:par>
                                <p:cTn id="76" presetID="22" presetClass="exit" presetSubtype="4" fill="hold" grpId="13" nodeType="clickEffect">
                                  <p:stCondLst>
                                    <p:cond delay="0"/>
                                  </p:stCondLst>
                                  <p:childTnLst>
                                    <p:animEffect transition="out" filter="wipe(down)">
                                      <p:cBhvr>
                                        <p:cTn id="77" dur="500"/>
                                        <p:tgtEl>
                                          <p:spTgt spid="10"/>
                                        </p:tgtEl>
                                      </p:cBhvr>
                                    </p:animEffect>
                                    <p:set>
                                      <p:cBhvr>
                                        <p:cTn id="78" dur="1" fill="hold">
                                          <p:stCondLst>
                                            <p:cond delay="499"/>
                                          </p:stCondLst>
                                        </p:cTn>
                                        <p:tgtEl>
                                          <p:spTgt spid="10"/>
                                        </p:tgtEl>
                                        <p:attrNameLst>
                                          <p:attrName>style.visibility</p:attrName>
                                        </p:attrNameLst>
                                      </p:cBhvr>
                                      <p:to>
                                        <p:strVal val="hidden"/>
                                      </p:to>
                                    </p:set>
                                  </p:childTnLst>
                                </p:cTn>
                              </p:par>
                            </p:childTnLst>
                          </p:cTn>
                        </p:par>
                      </p:childTnLst>
                    </p:cTn>
                  </p:par>
                  <p:par>
                    <p:cTn id="79" fill="hold" nodeType="clickPar">
                      <p:stCondLst>
                        <p:cond delay="indefinite"/>
                      </p:stCondLst>
                      <p:childTnLst>
                        <p:par>
                          <p:cTn id="80" fill="hold" nodeType="withGroup">
                            <p:stCondLst>
                              <p:cond delay="indefinite"/>
                            </p:stCondLst>
                          </p:cTn>
                        </p:par>
                        <p:par>
                          <p:cTn id="81" fill="hold" nodeType="afterGroup">
                            <p:stCondLst>
                              <p:cond delay="0"/>
                            </p:stCondLst>
                            <p:childTnLst>
                              <p:par>
                                <p:cTn id="82" presetID="1" presetClass="entr" presetSubtype="0" fill="hold" grpId="14" nodeType="clickEffect">
                                  <p:stCondLst>
                                    <p:cond delay="0"/>
                                  </p:stCondLst>
                                  <p:childTnLst>
                                    <p:set>
                                      <p:cBhvr>
                                        <p:cTn id="83" dur="1" fill="hold">
                                          <p:stCondLst>
                                            <p:cond delay="0"/>
                                          </p:stCondLst>
                                        </p:cTn>
                                        <p:tgtEl>
                                          <p:spTgt spid="11"/>
                                        </p:tgtEl>
                                        <p:attrNameLst>
                                          <p:attrName>style.visibility</p:attrName>
                                        </p:attrNameLst>
                                      </p:cBhvr>
                                      <p:to>
                                        <p:strVal val="visible"/>
                                      </p:to>
                                    </p:set>
                                  </p:childTnLst>
                                </p:cTn>
                              </p:par>
                            </p:childTnLst>
                          </p:cTn>
                        </p:par>
                      </p:childTnLst>
                    </p:cTn>
                  </p:par>
                  <p:par>
                    <p:cTn id="84" fill="hold" nodeType="clickPar">
                      <p:stCondLst>
                        <p:cond delay="indefinite"/>
                      </p:stCondLst>
                      <p:childTnLst>
                        <p:par>
                          <p:cTn id="85" fill="hold" nodeType="withGroup">
                            <p:stCondLst>
                              <p:cond delay="indefinite"/>
                            </p:stCondLst>
                          </p:cTn>
                        </p:par>
                        <p:par>
                          <p:cTn id="86" fill="hold" nodeType="afterGroup">
                            <p:stCondLst>
                              <p:cond delay="0"/>
                            </p:stCondLst>
                            <p:childTnLst>
                              <p:par>
                                <p:cTn id="87" presetID="22" presetClass="exit" presetSubtype="4" fill="hold" grpId="15" nodeType="clickEffect">
                                  <p:stCondLst>
                                    <p:cond delay="0"/>
                                  </p:stCondLst>
                                  <p:childTnLst>
                                    <p:animEffect transition="out" filter="wipe(down)">
                                      <p:cBhvr>
                                        <p:cTn id="88" dur="500"/>
                                        <p:tgtEl>
                                          <p:spTgt spid="11"/>
                                        </p:tgtEl>
                                      </p:cBhvr>
                                    </p:animEffect>
                                    <p:set>
                                      <p:cBhvr>
                                        <p:cTn id="89" dur="1" fill="hold">
                                          <p:stCondLst>
                                            <p:cond delay="499"/>
                                          </p:stCondLst>
                                        </p:cTn>
                                        <p:tgtEl>
                                          <p:spTgt spid="11"/>
                                        </p:tgtEl>
                                        <p:attrNameLst>
                                          <p:attrName>style.visibility</p:attrName>
                                        </p:attrNameLst>
                                      </p:cBhvr>
                                      <p:to>
                                        <p:strVal val="hidden"/>
                                      </p:to>
                                    </p:set>
                                  </p:childTnLst>
                                </p:cTn>
                              </p:par>
                            </p:childTnLst>
                          </p:cTn>
                        </p:par>
                      </p:childTnLst>
                    </p:cTn>
                  </p:par>
                  <p:par>
                    <p:cTn id="90" fill="hold" nodeType="clickPar">
                      <p:stCondLst>
                        <p:cond delay="indefinite"/>
                      </p:stCondLst>
                      <p:childTnLst>
                        <p:par>
                          <p:cTn id="91" fill="hold" nodeType="withGroup">
                            <p:stCondLst>
                              <p:cond delay="indefinite"/>
                            </p:stCondLst>
                          </p:cTn>
                        </p:par>
                        <p:par>
                          <p:cTn id="92" fill="hold" nodeType="afterGroup">
                            <p:stCondLst>
                              <p:cond delay="0"/>
                            </p:stCondLst>
                            <p:childTnLst>
                              <p:par>
                                <p:cTn id="93" presetID="1" presetClass="entr" presetSubtype="0" fill="hold" grpId="16" nodeType="clickEffect">
                                  <p:stCondLst>
                                    <p:cond delay="0"/>
                                  </p:stCondLst>
                                  <p:childTnLst>
                                    <p:set>
                                      <p:cBhvr>
                                        <p:cTn id="94" dur="1" fill="hold">
                                          <p:stCondLst>
                                            <p:cond delay="0"/>
                                          </p:stCondLst>
                                        </p:cTn>
                                        <p:tgtEl>
                                          <p:spTgt spid="12"/>
                                        </p:tgtEl>
                                        <p:attrNameLst>
                                          <p:attrName>style.visibility</p:attrName>
                                        </p:attrNameLst>
                                      </p:cBhvr>
                                      <p:to>
                                        <p:strVal val="visible"/>
                                      </p:to>
                                    </p:set>
                                  </p:childTnLst>
                                </p:cTn>
                              </p:par>
                            </p:childTnLst>
                          </p:cTn>
                        </p:par>
                      </p:childTnLst>
                    </p:cTn>
                  </p:par>
                  <p:par>
                    <p:cTn id="95" fill="hold" nodeType="clickPar">
                      <p:stCondLst>
                        <p:cond delay="indefinite"/>
                      </p:stCondLst>
                      <p:childTnLst>
                        <p:par>
                          <p:cTn id="96" fill="hold" nodeType="withGroup">
                            <p:stCondLst>
                              <p:cond delay="indefinite"/>
                            </p:stCondLst>
                          </p:cTn>
                        </p:par>
                        <p:par>
                          <p:cTn id="97" fill="hold" nodeType="afterGroup">
                            <p:stCondLst>
                              <p:cond delay="0"/>
                            </p:stCondLst>
                            <p:childTnLst>
                              <p:par>
                                <p:cTn id="98" presetID="22" presetClass="exit" presetSubtype="4" fill="hold" grpId="17" nodeType="clickEffect">
                                  <p:stCondLst>
                                    <p:cond delay="0"/>
                                  </p:stCondLst>
                                  <p:childTnLst>
                                    <p:animEffect transition="out" filter="wipe(down)">
                                      <p:cBhvr>
                                        <p:cTn id="99" dur="500"/>
                                        <p:tgtEl>
                                          <p:spTgt spid="12"/>
                                        </p:tgtEl>
                                      </p:cBhvr>
                                    </p:animEffect>
                                    <p:set>
                                      <p:cBhvr>
                                        <p:cTn id="100" dur="1" fill="hold">
                                          <p:stCondLst>
                                            <p:cond delay="499"/>
                                          </p:stCondLst>
                                        </p:cTn>
                                        <p:tgtEl>
                                          <p:spTgt spid="12"/>
                                        </p:tgtEl>
                                        <p:attrNameLst>
                                          <p:attrName>style.visibility</p:attrName>
                                        </p:attrNameLst>
                                      </p:cBhvr>
                                      <p:to>
                                        <p:strVal val="hidden"/>
                                      </p:to>
                                    </p:set>
                                  </p:childTnLst>
                                </p:cTn>
                              </p:par>
                            </p:childTnLst>
                          </p:cTn>
                        </p:par>
                      </p:childTnLst>
                    </p:cTn>
                  </p:par>
                  <p:par>
                    <p:cTn id="101" fill="hold" nodeType="clickPar">
                      <p:stCondLst>
                        <p:cond delay="indefinite"/>
                      </p:stCondLst>
                      <p:childTnLst>
                        <p:par>
                          <p:cTn id="102" fill="hold" nodeType="withGroup">
                            <p:stCondLst>
                              <p:cond delay="indefinite"/>
                            </p:stCondLst>
                          </p:cTn>
                        </p:par>
                        <p:par>
                          <p:cTn id="103" fill="hold" nodeType="afterGroup">
                            <p:stCondLst>
                              <p:cond delay="0"/>
                            </p:stCondLst>
                            <p:childTnLst>
                              <p:par>
                                <p:cTn id="104" presetID="1" presetClass="entr" presetSubtype="0" fill="hold" grpId="18" nodeType="clickEffect">
                                  <p:stCondLst>
                                    <p:cond delay="0"/>
                                  </p:stCondLst>
                                  <p:childTnLst>
                                    <p:set>
                                      <p:cBhvr>
                                        <p:cTn id="105" dur="1" fill="hold">
                                          <p:stCondLst>
                                            <p:cond delay="0"/>
                                          </p:stCondLst>
                                        </p:cTn>
                                        <p:tgtEl>
                                          <p:spTgt spid="13"/>
                                        </p:tgtEl>
                                        <p:attrNameLst>
                                          <p:attrName>style.visibility</p:attrName>
                                        </p:attrNameLst>
                                      </p:cBhvr>
                                      <p:to>
                                        <p:strVal val="visible"/>
                                      </p:to>
                                    </p:set>
                                  </p:childTnLst>
                                </p:cTn>
                              </p:par>
                            </p:childTnLst>
                          </p:cTn>
                        </p:par>
                      </p:childTnLst>
                    </p:cTn>
                  </p:par>
                  <p:par>
                    <p:cTn id="106" fill="hold" nodeType="clickPar">
                      <p:stCondLst>
                        <p:cond delay="indefinite"/>
                      </p:stCondLst>
                      <p:childTnLst>
                        <p:par>
                          <p:cTn id="107" fill="hold" nodeType="withGroup">
                            <p:stCondLst>
                              <p:cond delay="indefinite"/>
                            </p:stCondLst>
                          </p:cTn>
                        </p:par>
                        <p:par>
                          <p:cTn id="108" fill="hold" nodeType="afterGroup">
                            <p:stCondLst>
                              <p:cond delay="0"/>
                            </p:stCondLst>
                            <p:childTnLst>
                              <p:par>
                                <p:cTn id="109" presetID="22" presetClass="exit" presetSubtype="4" fill="hold" grpId="19" nodeType="clickEffect">
                                  <p:stCondLst>
                                    <p:cond delay="0"/>
                                  </p:stCondLst>
                                  <p:childTnLst>
                                    <p:animEffect transition="out" filter="wipe(down)">
                                      <p:cBhvr>
                                        <p:cTn id="110" dur="500"/>
                                        <p:tgtEl>
                                          <p:spTgt spid="13"/>
                                        </p:tgtEl>
                                      </p:cBhvr>
                                    </p:animEffect>
                                    <p:set>
                                      <p:cBhvr>
                                        <p:cTn id="111" dur="1" fill="hold">
                                          <p:stCondLst>
                                            <p:cond delay="499"/>
                                          </p:stCondLst>
                                        </p:cTn>
                                        <p:tgtEl>
                                          <p:spTgt spid="13"/>
                                        </p:tgtEl>
                                        <p:attrNameLst>
                                          <p:attrName>style.visibility</p:attrName>
                                        </p:attrNameLst>
                                      </p:cBhvr>
                                      <p:to>
                                        <p:strVal val="hidden"/>
                                      </p:to>
                                    </p:set>
                                  </p:childTnLst>
                                </p:cTn>
                              </p:par>
                            </p:childTnLst>
                          </p:cTn>
                        </p:par>
                      </p:childTnLst>
                    </p:cTn>
                  </p:par>
                  <p:par>
                    <p:cTn id="112" fill="hold" nodeType="clickPar">
                      <p:stCondLst>
                        <p:cond delay="indefinite"/>
                      </p:stCondLst>
                      <p:childTnLst>
                        <p:par>
                          <p:cTn id="113" fill="hold" nodeType="withGroup">
                            <p:stCondLst>
                              <p:cond delay="indefinite"/>
                            </p:stCondLst>
                          </p:cTn>
                        </p:par>
                        <p:par>
                          <p:cTn id="114" fill="hold" nodeType="afterGroup">
                            <p:stCondLst>
                              <p:cond delay="0"/>
                            </p:stCondLst>
                            <p:childTnLst>
                              <p:par>
                                <p:cTn id="115" presetID="1" presetClass="entr" presetSubtype="0" fill="hold" grpId="20" nodeType="clickEffect">
                                  <p:stCondLst>
                                    <p:cond delay="0"/>
                                  </p:stCondLst>
                                  <p:childTnLst>
                                    <p:set>
                                      <p:cBhvr>
                                        <p:cTn id="116" dur="1" fill="hold">
                                          <p:stCondLst>
                                            <p:cond delay="0"/>
                                          </p:stCondLst>
                                        </p:cTn>
                                        <p:tgtEl>
                                          <p:spTgt spid="14"/>
                                        </p:tgtEl>
                                        <p:attrNameLst>
                                          <p:attrName>style.visibility</p:attrName>
                                        </p:attrNameLst>
                                      </p:cBhvr>
                                      <p:to>
                                        <p:strVal val="visible"/>
                                      </p:to>
                                    </p:set>
                                  </p:childTnLst>
                                </p:cTn>
                              </p:par>
                            </p:childTnLst>
                          </p:cTn>
                        </p:par>
                      </p:childTnLst>
                    </p:cTn>
                  </p:par>
                  <p:par>
                    <p:cTn id="117" fill="hold" nodeType="clickPar">
                      <p:stCondLst>
                        <p:cond delay="indefinite"/>
                      </p:stCondLst>
                      <p:childTnLst>
                        <p:par>
                          <p:cTn id="118" fill="hold" nodeType="withGroup">
                            <p:stCondLst>
                              <p:cond delay="indefinite"/>
                            </p:stCondLst>
                          </p:cTn>
                        </p:par>
                        <p:par>
                          <p:cTn id="119" fill="hold" nodeType="afterGroup">
                            <p:stCondLst>
                              <p:cond delay="0"/>
                            </p:stCondLst>
                            <p:childTnLst>
                              <p:par>
                                <p:cTn id="120" presetID="22" presetClass="exit" presetSubtype="4" fill="hold" grpId="21" nodeType="clickEffect">
                                  <p:stCondLst>
                                    <p:cond delay="0"/>
                                  </p:stCondLst>
                                  <p:childTnLst>
                                    <p:animEffect transition="out" filter="wipe(down)">
                                      <p:cBhvr>
                                        <p:cTn id="121" dur="500"/>
                                        <p:tgtEl>
                                          <p:spTgt spid="14"/>
                                        </p:tgtEl>
                                      </p:cBhvr>
                                    </p:animEffect>
                                    <p:set>
                                      <p:cBhvr>
                                        <p:cTn id="122" dur="1" fill="hold">
                                          <p:stCondLst>
                                            <p:cond delay="499"/>
                                          </p:stCondLst>
                                        </p:cTn>
                                        <p:tgtEl>
                                          <p:spTgt spid="14"/>
                                        </p:tgtEl>
                                        <p:attrNameLst>
                                          <p:attrName>style.visibility</p:attrName>
                                        </p:attrNameLst>
                                      </p:cBhvr>
                                      <p:to>
                                        <p:strVal val="hidden"/>
                                      </p:to>
                                    </p:set>
                                  </p:childTnLst>
                                </p:cTn>
                              </p:par>
                            </p:childTnLst>
                          </p:cTn>
                        </p:par>
                      </p:childTnLst>
                    </p:cTn>
                  </p:par>
                  <p:par>
                    <p:cTn id="123" fill="hold" nodeType="clickPar">
                      <p:stCondLst>
                        <p:cond delay="indefinite"/>
                      </p:stCondLst>
                      <p:childTnLst>
                        <p:par>
                          <p:cTn id="124" fill="hold" nodeType="withGroup">
                            <p:stCondLst>
                              <p:cond delay="indefinite"/>
                            </p:stCondLst>
                          </p:cTn>
                        </p:par>
                        <p:par>
                          <p:cTn id="125" fill="hold" nodeType="afterGroup">
                            <p:stCondLst>
                              <p:cond delay="0"/>
                            </p:stCondLst>
                            <p:childTnLst>
                              <p:par>
                                <p:cTn id="126" presetID="1" presetClass="entr" presetSubtype="0" fill="hold" grpId="22" nodeType="clickEffect">
                                  <p:stCondLst>
                                    <p:cond delay="0"/>
                                  </p:stCondLst>
                                  <p:childTnLst>
                                    <p:set>
                                      <p:cBhvr>
                                        <p:cTn id="127" dur="1" fill="hold">
                                          <p:stCondLst>
                                            <p:cond delay="0"/>
                                          </p:stCondLst>
                                        </p:cTn>
                                        <p:tgtEl>
                                          <p:spTgt spid="15"/>
                                        </p:tgtEl>
                                        <p:attrNameLst>
                                          <p:attrName>style.visibility</p:attrName>
                                        </p:attrNameLst>
                                      </p:cBhvr>
                                      <p:to>
                                        <p:strVal val="visible"/>
                                      </p:to>
                                    </p:set>
                                  </p:childTnLst>
                                </p:cTn>
                              </p:par>
                            </p:childTnLst>
                          </p:cTn>
                        </p:par>
                      </p:childTnLst>
                    </p:cTn>
                  </p:par>
                  <p:par>
                    <p:cTn id="128" fill="hold" nodeType="clickPar">
                      <p:stCondLst>
                        <p:cond delay="indefinite"/>
                      </p:stCondLst>
                      <p:childTnLst>
                        <p:par>
                          <p:cTn id="129" fill="hold" nodeType="withGroup">
                            <p:stCondLst>
                              <p:cond delay="indefinite"/>
                            </p:stCondLst>
                          </p:cTn>
                        </p:par>
                        <p:par>
                          <p:cTn id="130" fill="hold" nodeType="afterGroup">
                            <p:stCondLst>
                              <p:cond delay="0"/>
                            </p:stCondLst>
                            <p:childTnLst>
                              <p:par>
                                <p:cTn id="131" presetID="22" presetClass="exit" presetSubtype="4" fill="hold" grpId="23" nodeType="clickEffect">
                                  <p:stCondLst>
                                    <p:cond delay="0"/>
                                  </p:stCondLst>
                                  <p:childTnLst>
                                    <p:animEffect transition="out" filter="wipe(down)">
                                      <p:cBhvr>
                                        <p:cTn id="132" dur="500"/>
                                        <p:tgtEl>
                                          <p:spTgt spid="15"/>
                                        </p:tgtEl>
                                      </p:cBhvr>
                                    </p:animEffect>
                                    <p:set>
                                      <p:cBhvr>
                                        <p:cTn id="133" dur="1" fill="hold">
                                          <p:stCondLst>
                                            <p:cond delay="499"/>
                                          </p:stCondLst>
                                        </p:cTn>
                                        <p:tgtEl>
                                          <p:spTgt spid="15"/>
                                        </p:tgtEl>
                                        <p:attrNameLst>
                                          <p:attrName>style.visibility</p:attrName>
                                        </p:attrNameLst>
                                      </p:cBhvr>
                                      <p:to>
                                        <p:strVal val="hidden"/>
                                      </p:to>
                                    </p:set>
                                  </p:childTnLst>
                                </p:cTn>
                              </p:par>
                            </p:childTnLst>
                          </p:cTn>
                        </p:par>
                      </p:childTnLst>
                    </p:cTn>
                  </p:par>
                  <p:par>
                    <p:cTn id="134" fill="hold" nodeType="clickPar">
                      <p:stCondLst>
                        <p:cond delay="indefinite"/>
                      </p:stCondLst>
                      <p:childTnLst>
                        <p:par>
                          <p:cTn id="135" fill="hold" nodeType="withGroup">
                            <p:stCondLst>
                              <p:cond delay="indefinite"/>
                            </p:stCondLst>
                          </p:cTn>
                        </p:par>
                        <p:par>
                          <p:cTn id="136" fill="hold" nodeType="afterGroup">
                            <p:stCondLst>
                              <p:cond delay="0"/>
                            </p:stCondLst>
                            <p:childTnLst>
                              <p:par>
                                <p:cTn id="137" presetID="1" presetClass="entr" presetSubtype="0" fill="hold" grpId="24" nodeType="clickEffect">
                                  <p:stCondLst>
                                    <p:cond delay="0"/>
                                  </p:stCondLst>
                                  <p:childTnLst>
                                    <p:set>
                                      <p:cBhvr>
                                        <p:cTn id="138" dur="1" fill="hold">
                                          <p:stCondLst>
                                            <p:cond delay="0"/>
                                          </p:stCondLst>
                                        </p:cTn>
                                        <p:tgtEl>
                                          <p:spTgt spid="16"/>
                                        </p:tgtEl>
                                        <p:attrNameLst>
                                          <p:attrName>style.visibility</p:attrName>
                                        </p:attrNameLst>
                                      </p:cBhvr>
                                      <p:to>
                                        <p:strVal val="visible"/>
                                      </p:to>
                                    </p:set>
                                  </p:childTnLst>
                                </p:cTn>
                              </p:par>
                            </p:childTnLst>
                          </p:cTn>
                        </p:par>
                      </p:childTnLst>
                    </p:cTn>
                  </p:par>
                  <p:par>
                    <p:cTn id="139" fill="hold" nodeType="clickPar">
                      <p:stCondLst>
                        <p:cond delay="indefinite"/>
                      </p:stCondLst>
                      <p:childTnLst>
                        <p:par>
                          <p:cTn id="140" fill="hold" nodeType="withGroup">
                            <p:stCondLst>
                              <p:cond delay="indefinite"/>
                            </p:stCondLst>
                          </p:cTn>
                        </p:par>
                        <p:par>
                          <p:cTn id="141" fill="hold" nodeType="afterGroup">
                            <p:stCondLst>
                              <p:cond delay="0"/>
                            </p:stCondLst>
                            <p:childTnLst>
                              <p:par>
                                <p:cTn id="142" presetID="22" presetClass="exit" presetSubtype="4" fill="hold" grpId="25" nodeType="clickEffect">
                                  <p:stCondLst>
                                    <p:cond delay="0"/>
                                  </p:stCondLst>
                                  <p:childTnLst>
                                    <p:animEffect transition="out" filter="wipe(down)">
                                      <p:cBhvr>
                                        <p:cTn id="143" dur="500"/>
                                        <p:tgtEl>
                                          <p:spTgt spid="16"/>
                                        </p:tgtEl>
                                      </p:cBhvr>
                                    </p:animEffect>
                                    <p:set>
                                      <p:cBhvr>
                                        <p:cTn id="144" dur="1" fill="hold">
                                          <p:stCondLst>
                                            <p:cond delay="499"/>
                                          </p:stCondLst>
                                        </p:cTn>
                                        <p:tgtEl>
                                          <p:spTgt spid="16"/>
                                        </p:tgtEl>
                                        <p:attrNameLst>
                                          <p:attrName>style.visibility</p:attrName>
                                        </p:attrNameLst>
                                      </p:cBhvr>
                                      <p:to>
                                        <p:strVal val="hidden"/>
                                      </p:to>
                                    </p:set>
                                  </p:childTnLst>
                                </p:cTn>
                              </p:par>
                            </p:childTnLst>
                          </p:cTn>
                        </p:par>
                      </p:childTnLst>
                    </p:cTn>
                  </p:par>
                  <p:par>
                    <p:cTn id="145" fill="hold" nodeType="clickPar">
                      <p:stCondLst>
                        <p:cond delay="indefinite"/>
                      </p:stCondLst>
                      <p:childTnLst>
                        <p:par>
                          <p:cTn id="146" fill="hold" nodeType="withGroup">
                            <p:stCondLst>
                              <p:cond delay="indefinite"/>
                            </p:stCondLst>
                          </p:cTn>
                        </p:par>
                        <p:par>
                          <p:cTn id="147" fill="hold" nodeType="afterGroup">
                            <p:stCondLst>
                              <p:cond delay="0"/>
                            </p:stCondLst>
                            <p:childTnLst>
                              <p:par>
                                <p:cTn id="148" presetID="1" presetClass="entr" presetSubtype="0" fill="hold" grpId="26" nodeType="clickEffect">
                                  <p:stCondLst>
                                    <p:cond delay="0"/>
                                  </p:stCondLst>
                                  <p:childTnLst>
                                    <p:set>
                                      <p:cBhvr>
                                        <p:cTn id="149" dur="1" fill="hold">
                                          <p:stCondLst>
                                            <p:cond delay="0"/>
                                          </p:stCondLst>
                                        </p:cTn>
                                        <p:tgtEl>
                                          <p:spTgt spid="17"/>
                                        </p:tgtEl>
                                        <p:attrNameLst>
                                          <p:attrName>style.visibility</p:attrName>
                                        </p:attrNameLst>
                                      </p:cBhvr>
                                      <p:to>
                                        <p:strVal val="visible"/>
                                      </p:to>
                                    </p:set>
                                  </p:childTnLst>
                                </p:cTn>
                              </p:par>
                            </p:childTnLst>
                          </p:cTn>
                        </p:par>
                      </p:childTnLst>
                    </p:cTn>
                  </p:par>
                  <p:par>
                    <p:cTn id="150" fill="hold" nodeType="clickPar">
                      <p:stCondLst>
                        <p:cond delay="indefinite"/>
                      </p:stCondLst>
                      <p:childTnLst>
                        <p:par>
                          <p:cTn id="151" fill="hold" nodeType="withGroup">
                            <p:stCondLst>
                              <p:cond delay="indefinite"/>
                            </p:stCondLst>
                          </p:cTn>
                        </p:par>
                        <p:par>
                          <p:cTn id="152" fill="hold" nodeType="afterGroup">
                            <p:stCondLst>
                              <p:cond delay="0"/>
                            </p:stCondLst>
                            <p:childTnLst>
                              <p:par>
                                <p:cTn id="153" presetID="22" presetClass="exit" presetSubtype="4" fill="hold" grpId="27" nodeType="clickEffect">
                                  <p:stCondLst>
                                    <p:cond delay="0"/>
                                  </p:stCondLst>
                                  <p:childTnLst>
                                    <p:animEffect transition="out" filter="wipe(down)">
                                      <p:cBhvr>
                                        <p:cTn id="154" dur="500"/>
                                        <p:tgtEl>
                                          <p:spTgt spid="17"/>
                                        </p:tgtEl>
                                      </p:cBhvr>
                                    </p:animEffect>
                                    <p:set>
                                      <p:cBhvr>
                                        <p:cTn id="155"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2" animBg="1"/>
      <p:bldP spid="4" grpId="3" animBg="1"/>
      <p:bldP spid="5" grpId="4" animBg="1"/>
      <p:bldP spid="5" grpId="5" animBg="1"/>
      <p:bldP spid="6" grpId="6" animBg="1"/>
      <p:bldP spid="6" grpId="7" animBg="1"/>
      <p:bldP spid="7" grpId="8" animBg="1"/>
      <p:bldP spid="7" grpId="9" animBg="1"/>
      <p:bldP spid="8" grpId="10" animBg="1"/>
      <p:bldP spid="8" grpId="11" animBg="1"/>
      <p:bldP spid="10" grpId="12" animBg="1"/>
      <p:bldP spid="10" grpId="13" animBg="1"/>
      <p:bldP spid="11" grpId="14" animBg="1"/>
      <p:bldP spid="11" grpId="15" animBg="1"/>
      <p:bldP spid="12" grpId="16" animBg="1"/>
      <p:bldP spid="12" grpId="17" animBg="1"/>
      <p:bldP spid="13" grpId="18" animBg="1"/>
      <p:bldP spid="13" grpId="19" animBg="1"/>
      <p:bldP spid="14" grpId="20" animBg="1"/>
      <p:bldP spid="14" grpId="21" animBg="1"/>
      <p:bldP spid="15" grpId="22" animBg="1"/>
      <p:bldP spid="15" grpId="23" animBg="1"/>
      <p:bldP spid="16" grpId="24" animBg="1"/>
      <p:bldP spid="16" grpId="25" animBg="1"/>
      <p:bldP spid="17" grpId="26" animBg="1"/>
      <p:bldP spid="17" grpId="27"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1295" y="332105"/>
            <a:ext cx="9246235" cy="2306955"/>
          </a:xfrm>
          <a:prstGeom prst="rect">
            <a:avLst/>
          </a:prstGeom>
          <a:noFill/>
        </p:spPr>
        <p:txBody>
          <a:bodyPr wrap="square" rtlCol="0" anchor="t">
            <a:spAutoFit/>
          </a:bodyPr>
          <a:lstStyle/>
          <a:p>
            <a:pPr indent="0" algn="ctr">
              <a:buFont typeface="Arial" pitchFamily="34" charset="0"/>
              <a:buNone/>
            </a:pPr>
            <a:r>
              <a:rPr lang="zh-CN" sz="2400" b="1">
                <a:solidFill>
                  <a:srgbClr val="000000"/>
                </a:solidFill>
                <a:ea typeface="宋体" pitchFamily="2" charset="-122"/>
                <a:sym typeface="+mn-ea"/>
              </a:rPr>
              <a:t>满江红•送李正之提刑入蜀（1）</a:t>
            </a:r>
            <a:endParaRPr lang="zh-CN" sz="2400" b="1">
              <a:solidFill>
                <a:srgbClr val="000000"/>
              </a:solidFill>
              <a:ea typeface="宋体" pitchFamily="2" charset="-122"/>
            </a:endParaRPr>
          </a:p>
          <a:p>
            <a:pPr indent="0" algn="ctr">
              <a:buFont typeface="Arial" pitchFamily="34" charset="0"/>
              <a:buNone/>
            </a:pPr>
            <a:r>
              <a:rPr lang="zh-CN" sz="2400" b="1">
                <a:solidFill>
                  <a:srgbClr val="000000"/>
                </a:solidFill>
                <a:ea typeface="宋体" pitchFamily="2" charset="-122"/>
                <a:sym typeface="+mn-ea"/>
              </a:rPr>
              <a:t>辛弃疾</a:t>
            </a:r>
            <a:endParaRPr lang="zh-CN" sz="2400" b="1">
              <a:solidFill>
                <a:srgbClr val="000000"/>
              </a:solidFill>
              <a:ea typeface="宋体" pitchFamily="2" charset="-122"/>
            </a:endParaRPr>
          </a:p>
          <a:p>
            <a:pPr indent="0" algn="l">
              <a:buFont typeface="Arial" pitchFamily="34" charset="0"/>
              <a:buNone/>
            </a:pPr>
            <a:r>
              <a:rPr lang="zh-CN" sz="2400" b="1">
                <a:solidFill>
                  <a:srgbClr val="000000"/>
                </a:solidFill>
                <a:ea typeface="宋体" pitchFamily="2" charset="-122"/>
                <a:sym typeface="+mn-ea"/>
              </a:rPr>
              <a:t>蜀道登天，—杯送绣衣行客(2)。还自叹中年多病，不堪离别。</a:t>
            </a:r>
            <a:endParaRPr lang="zh-CN" sz="2400" b="1">
              <a:solidFill>
                <a:srgbClr val="000000"/>
              </a:solidFill>
              <a:ea typeface="宋体" pitchFamily="2" charset="-122"/>
            </a:endParaRPr>
          </a:p>
          <a:p>
            <a:pPr indent="0" algn="l">
              <a:buFont typeface="Arial" pitchFamily="34" charset="0"/>
              <a:buNone/>
            </a:pPr>
            <a:r>
              <a:rPr lang="zh-CN" sz="2400" b="1">
                <a:solidFill>
                  <a:srgbClr val="000000"/>
                </a:solidFill>
                <a:ea typeface="宋体" pitchFamily="2" charset="-122"/>
                <a:sym typeface="+mn-ea"/>
              </a:rPr>
              <a:t>东北看惊诸葛表，西南更草相如檄(3)。把功名收拾付君侯，如椽笔。</a:t>
            </a:r>
            <a:endParaRPr lang="zh-CN" sz="2400" b="1">
              <a:solidFill>
                <a:srgbClr val="000000"/>
              </a:solidFill>
              <a:ea typeface="宋体" pitchFamily="2" charset="-122"/>
            </a:endParaRPr>
          </a:p>
          <a:p>
            <a:pPr indent="0" algn="l">
              <a:buFont typeface="Arial" pitchFamily="34" charset="0"/>
              <a:buNone/>
            </a:pPr>
            <a:r>
              <a:rPr lang="zh-CN" sz="2400" b="1">
                <a:solidFill>
                  <a:srgbClr val="000000"/>
                </a:solidFill>
                <a:ea typeface="宋体" pitchFamily="2" charset="-122"/>
                <a:sym typeface="+mn-ea"/>
              </a:rPr>
              <a:t>儿女泪，君休滴。荆楚路，吾能说。要新诗准备，庐山山色。</a:t>
            </a:r>
            <a:endParaRPr lang="zh-CN" sz="2400" b="1">
              <a:solidFill>
                <a:srgbClr val="000000"/>
              </a:solidFill>
              <a:ea typeface="宋体" pitchFamily="2" charset="-122"/>
            </a:endParaRPr>
          </a:p>
          <a:p>
            <a:pPr indent="0" algn="l">
              <a:buFont typeface="Arial" pitchFamily="34" charset="0"/>
              <a:buNone/>
            </a:pPr>
            <a:r>
              <a:rPr lang="zh-CN" sz="2400" b="1">
                <a:solidFill>
                  <a:srgbClr val="000000"/>
                </a:solidFill>
                <a:ea typeface="宋体" pitchFamily="2" charset="-122"/>
                <a:sym typeface="+mn-ea"/>
              </a:rPr>
              <a:t>赤壁矶头千古浪，铜鞮陌(4)上三更月。正梅花万里雪深时，须相忆。</a:t>
            </a:r>
            <a:endParaRPr lang="zh-CN" altLang="en-US" sz="2400"/>
          </a:p>
        </p:txBody>
      </p:sp>
      <p:sp>
        <p:nvSpPr>
          <p:cNvPr id="3" name="圆角矩形标注 2"/>
          <p:cNvSpPr/>
          <p:nvPr/>
        </p:nvSpPr>
        <p:spPr>
          <a:xfrm>
            <a:off x="201295" y="3068320"/>
            <a:ext cx="8214995" cy="3470910"/>
          </a:xfrm>
          <a:prstGeom prst="wedgeRoundRectCallout">
            <a:avLst>
              <a:gd name="adj1" fmla="val -49950"/>
              <a:gd name="adj2" fmla="val -19976"/>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r>
              <a:rPr lang="zh-CN" sz="2400" b="1">
                <a:solidFill>
                  <a:srgbClr val="0000FF"/>
                </a:solidFill>
                <a:sym typeface="+mn-ea"/>
              </a:rPr>
              <a:t>【译文】</a:t>
            </a:r>
          </a:p>
          <a:p>
            <a:pPr indent="0"/>
            <a:r>
              <a:rPr lang="zh-CN" sz="2400" b="1">
                <a:solidFill>
                  <a:srgbClr val="0000FF"/>
                </a:solidFill>
                <a:sym typeface="+mn-ea"/>
              </a:rPr>
              <a:t>  蜀道攀登难于上青天，一杯薄酒为你践行。感叹自身人到中年疾病缠身，不能忍受离别之苦，你有才能去驱除外侮，却非要闲置如此。希望借着这首《喻巴蜀檄》让金人闻风心惊。你文才出众，希望大展身手，为国立功建业。</a:t>
            </a:r>
          </a:p>
          <a:p>
            <a:pPr indent="0"/>
            <a:r>
              <a:rPr lang="zh-CN" sz="2400" b="1">
                <a:solidFill>
                  <a:srgbClr val="0000FF"/>
                </a:solidFill>
                <a:sym typeface="+mn-ea"/>
              </a:rPr>
              <a:t>你莫要流泪伤心，我告诉你荆楚一路的风光，请你准备好用诗写下一路美好景色：庐山的丰姿，赤壁的激浪，襄阳的明月。正是梅花花开、大雪纷飞季节，务必相互勉励莫相忘并不断传递消息。</a:t>
            </a:r>
          </a:p>
        </p:txBody>
      </p:sp>
      <p:sp>
        <p:nvSpPr>
          <p:cNvPr id="4" name="文本框 3"/>
          <p:cNvSpPr txBox="1"/>
          <p:nvPr/>
        </p:nvSpPr>
        <p:spPr>
          <a:xfrm>
            <a:off x="9147175" y="12065"/>
            <a:ext cx="2860040" cy="6847205"/>
          </a:xfrm>
          <a:prstGeom prst="rect">
            <a:avLst/>
          </a:prstGeom>
          <a:noFill/>
        </p:spPr>
        <p:txBody>
          <a:bodyPr wrap="square" rtlCol="0" anchor="t">
            <a:spAutoFit/>
          </a:bodyPr>
          <a:lstStyle/>
          <a:p>
            <a:r>
              <a:rPr lang="zh-CN" altLang="en-US" b="1">
                <a:solidFill>
                  <a:srgbClr val="FF0000"/>
                </a:solidFill>
              </a:rPr>
              <a:t>【赏析】</a:t>
            </a:r>
          </a:p>
          <a:p>
            <a:r>
              <a:rPr lang="zh-CN" altLang="en-US" sz="2000" b="1">
                <a:solidFill>
                  <a:srgbClr val="FF0000"/>
                </a:solidFill>
              </a:rPr>
              <a:t>《满江红·送李正之提刑入蜀》是宋代爱国词人辛弃疾创作的送别词，作于淳熙十一年（1184年）冬，起笔缴足送行题面，“东北”一联气势磅礴，不惟文武兼领，且用事恰切，寓意深刻。下片历数入蜀景色——庐山瀑、赤壁浪、铜鞮月，以阔其心胸，壮其行色。结韵回应篇首，万里雪飘，寒梅怒放，人品、友谊、别情，一总囊入，豪迈隽永，韵味无穷。这阕词，是作者把对于祖国的爱和对于战斗的友谊的爱，凝结在一起而又委宛地表达了出来的，所以读来感人至深。</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4" fill="hold" grpId="2"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0" fill="hold"/>
                                        <p:tgtEl>
                                          <p:spTgt spid="3"/>
                                        </p:tgtEl>
                                        <p:attrNameLst>
                                          <p:attrName>ppt_x</p:attrName>
                                        </p:attrNameLst>
                                      </p:cBhvr>
                                      <p:tavLst>
                                        <p:tav tm="0">
                                          <p:val>
                                            <p:strVal val="#ppt_x"/>
                                          </p:val>
                                        </p:tav>
                                        <p:tav tm="100000">
                                          <p:val>
                                            <p:strVal val="#ppt_x"/>
                                          </p:val>
                                        </p:tav>
                                      </p:tavLst>
                                    </p:anim>
                                    <p:anim calcmode="lin" valueType="num">
                                      <p:cBhvr additive="base">
                                        <p:cTn id="8" dur="50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2" animBg="1"/>
      <p:bldP spid="3" grpId="3"/>
      <p:bldP spid="4" grpId="0"/>
      <p:bldP spid="4"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21310" y="735965"/>
            <a:ext cx="11610975" cy="2861310"/>
          </a:xfrm>
          <a:prstGeom prst="rect">
            <a:avLst/>
          </a:prstGeom>
          <a:noFill/>
          <a:ln w="9525">
            <a:noFill/>
          </a:ln>
        </p:spPr>
        <p:txBody>
          <a:bodyPr wrap="square">
            <a:spAutoFit/>
          </a:bodyPr>
          <a:lstStyle/>
          <a:p>
            <a:pPr indent="0" fontAlgn="auto">
              <a:lnSpc>
                <a:spcPct val="150000"/>
              </a:lnSpc>
            </a:pPr>
            <a:r>
              <a:rPr lang="zh-CN" sz="2400" b="1">
                <a:solidFill>
                  <a:srgbClr val="0000FF"/>
                </a:solidFill>
                <a:ea typeface="宋体" pitchFamily="2" charset="-122"/>
              </a:rPr>
              <a:t>1．下列对这首词的赏析，不正确的一项是（            ）</a:t>
            </a:r>
          </a:p>
          <a:p>
            <a:pPr indent="0" fontAlgn="auto">
              <a:lnSpc>
                <a:spcPct val="150000"/>
              </a:lnSpc>
            </a:pPr>
            <a:r>
              <a:rPr lang="zh-CN" sz="2400" b="1">
                <a:solidFill>
                  <a:schemeClr val="tx1"/>
                </a:solidFill>
                <a:ea typeface="宋体" pitchFamily="2" charset="-122"/>
              </a:rPr>
              <a:t>A.词的开头四句，先写对方行程，再写自己的多病与离愁，暗含蹉跎失志的惆怅。</a:t>
            </a:r>
          </a:p>
          <a:p>
            <a:pPr indent="0" fontAlgn="auto">
              <a:lnSpc>
                <a:spcPct val="150000"/>
              </a:lnSpc>
            </a:pPr>
            <a:r>
              <a:rPr lang="zh-CN" sz="2400" b="1">
                <a:solidFill>
                  <a:schemeClr val="tx1"/>
                </a:solidFill>
                <a:ea typeface="宋体" pitchFamily="2" charset="-122"/>
              </a:rPr>
              <a:t>B.李正之即将远赴蜀地担任要职，作者满含深情地称许友人才华出众，巨笔如椽。</a:t>
            </a:r>
          </a:p>
          <a:p>
            <a:pPr indent="0" fontAlgn="auto">
              <a:lnSpc>
                <a:spcPct val="150000"/>
              </a:lnSpc>
            </a:pPr>
            <a:r>
              <a:rPr lang="zh-CN" sz="2400" b="1">
                <a:solidFill>
                  <a:schemeClr val="tx1"/>
                </a:solidFill>
                <a:ea typeface="宋体" pitchFamily="2" charset="-122"/>
              </a:rPr>
              <a:t>C.作者认为荆楚路上的江山美景都是作诗的好素材，如庐山景、赤壁浪、襄阳月。</a:t>
            </a:r>
          </a:p>
          <a:p>
            <a:pPr indent="0" fontAlgn="auto">
              <a:lnSpc>
                <a:spcPct val="150000"/>
              </a:lnSpc>
            </a:pPr>
            <a:r>
              <a:rPr lang="zh-CN" sz="2400" b="1">
                <a:solidFill>
                  <a:schemeClr val="tx1"/>
                </a:solidFill>
                <a:ea typeface="宋体" pitchFamily="2" charset="-122"/>
              </a:rPr>
              <a:t>D.词的结尾两句，作者怀念过去与李正之雪中赏梅的情景，表达对友谊的珍惜与赞美。</a:t>
            </a:r>
          </a:p>
        </p:txBody>
      </p:sp>
      <p:sp>
        <p:nvSpPr>
          <p:cNvPr id="5" name="文本框 4"/>
          <p:cNvSpPr txBox="1"/>
          <p:nvPr/>
        </p:nvSpPr>
        <p:spPr>
          <a:xfrm>
            <a:off x="6535420" y="735965"/>
            <a:ext cx="631825" cy="829945"/>
          </a:xfrm>
          <a:prstGeom prst="rect">
            <a:avLst/>
          </a:prstGeom>
          <a:noFill/>
          <a:ln w="9525">
            <a:noFill/>
          </a:ln>
        </p:spPr>
        <p:txBody>
          <a:bodyPr wrap="square">
            <a:spAutoFit/>
          </a:bodyPr>
          <a:lstStyle/>
          <a:p>
            <a:pPr indent="0"/>
            <a:r>
              <a:rPr lang="en-US" sz="4800" b="1">
                <a:ln w="22225">
                  <a:solidFill>
                    <a:schemeClr val="accent2"/>
                  </a:solidFill>
                  <a:prstDash val="solid"/>
                </a:ln>
                <a:solidFill>
                  <a:srgbClr val="FF0000"/>
                </a:solidFill>
                <a:latin typeface="宋体" pitchFamily="2" charset="-122"/>
                <a:ea typeface="宋体" pitchFamily="2" charset="-122"/>
              </a:rPr>
              <a:t>D </a:t>
            </a:r>
            <a:r>
              <a:rPr lang="en-US" sz="3600" b="1">
                <a:solidFill>
                  <a:srgbClr val="FF0000"/>
                </a:solidFill>
                <a:latin typeface="宋体" pitchFamily="2" charset="-122"/>
                <a:ea typeface="宋体" pitchFamily="2" charset="-122"/>
              </a:rPr>
              <a:t> </a:t>
            </a:r>
            <a:endParaRPr lang="en-US" altLang="en-US" sz="3600" b="1">
              <a:solidFill>
                <a:srgbClr val="FF0000"/>
              </a:solidFill>
              <a:latin typeface="宋体" pitchFamily="2" charset="-122"/>
              <a:ea typeface="宋体" pitchFamily="2" charset="-122"/>
            </a:endParaRPr>
          </a:p>
        </p:txBody>
      </p:sp>
      <p:sp>
        <p:nvSpPr>
          <p:cNvPr id="2" name="圆角矩形标注 1"/>
          <p:cNvSpPr/>
          <p:nvPr/>
        </p:nvSpPr>
        <p:spPr>
          <a:xfrm>
            <a:off x="321310" y="5325110"/>
            <a:ext cx="11464290" cy="1316355"/>
          </a:xfrm>
          <a:prstGeom prst="wedgeRoundRectCallout">
            <a:avLst>
              <a:gd name="adj1" fmla="val 9848"/>
              <a:gd name="adj2" fmla="val -121914"/>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0"/>
            <a:r>
              <a:rPr lang="en-US" sz="2800" b="1">
                <a:solidFill>
                  <a:srgbClr val="0000FF"/>
                </a:solidFill>
                <a:sym typeface="+mn-ea"/>
              </a:rPr>
              <a:t>D</a:t>
            </a:r>
            <a:r>
              <a:rPr lang="zh-CN" altLang="en-US" sz="2800" b="1">
                <a:solidFill>
                  <a:srgbClr val="0000FF"/>
                </a:solidFill>
                <a:sym typeface="+mn-ea"/>
              </a:rPr>
              <a:t>项：</a:t>
            </a:r>
            <a:r>
              <a:rPr sz="2800" b="1">
                <a:solidFill>
                  <a:srgbClr val="0000FF"/>
                </a:solidFill>
                <a:sym typeface="+mn-ea"/>
              </a:rPr>
              <a:t>结尾两句的意思是:正是梅花开放、大雪纷飞的季节,务必相互勉励莫相忘，还要不断传递消息。这是对未来的抒写。选项中“怀念过去"理解错误。</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3" presetClass="entr" presetSubtype="10" fill="hold" grpId="1"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linds(horizontal)">
                                      <p:cBhvr>
                                        <p:cTn id="14" dur="500"/>
                                        <p:tgtEl>
                                          <p:spTgt spid="2"/>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1" presetClass="entr" presetSubtype="0" fill="hold" grpId="2" nodeType="clickEffect">
                                  <p:stCondLst>
                                    <p:cond delay="0"/>
                                  </p:stCondLst>
                                  <p:childTnLst>
                                    <p:set>
                                      <p:cBhvr>
                                        <p:cTn id="19" dur="1" fill="hold">
                                          <p:stCondLst>
                                            <p:cond delay="0"/>
                                          </p:stCondLst>
                                        </p:cTn>
                                        <p:tgtEl>
                                          <p:spTgt spid="2"/>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7" presetClass="exit" presetSubtype="4" fill="hold" grpId="3" nodeType="clickEffect">
                                  <p:stCondLst>
                                    <p:cond delay="0"/>
                                  </p:stCondLst>
                                  <p:childTnLst>
                                    <p:anim calcmode="lin" valueType="num">
                                      <p:cBhvr additive="base">
                                        <p:cTn id="24" dur="500"/>
                                        <p:tgtEl>
                                          <p:spTgt spid="2"/>
                                        </p:tgtEl>
                                        <p:attrNameLst>
                                          <p:attrName>ppt_x</p:attrName>
                                        </p:attrNameLst>
                                      </p:cBhvr>
                                      <p:tavLst>
                                        <p:tav tm="0">
                                          <p:val>
                                            <p:strVal val="ppt_x"/>
                                          </p:val>
                                        </p:tav>
                                        <p:tav tm="100000">
                                          <p:val>
                                            <p:strVal val="ppt_x"/>
                                          </p:val>
                                        </p:tav>
                                      </p:tavLst>
                                    </p:anim>
                                    <p:anim calcmode="lin" valueType="num">
                                      <p:cBhvr additive="base">
                                        <p:cTn id="25" dur="500"/>
                                        <p:tgtEl>
                                          <p:spTgt spid="2"/>
                                        </p:tgtEl>
                                        <p:attrNameLst>
                                          <p:attrName>ppt_y</p:attrName>
                                        </p:attrNameLst>
                                      </p:cBhvr>
                                      <p:tavLst>
                                        <p:tav tm="0">
                                          <p:val>
                                            <p:strVal val="ppt_y"/>
                                          </p:val>
                                        </p:tav>
                                        <p:tav tm="100000">
                                          <p:val>
                                            <p:strVal val="1+ppt_h/2"/>
                                          </p:val>
                                        </p:tav>
                                      </p:tavLst>
                                    </p:anim>
                                    <p:set>
                                      <p:cBhvr>
                                        <p:cTn id="26" dur="1" fill="hold">
                                          <p:stCondLst>
                                            <p:cond delay="500"/>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1" animBg="1"/>
      <p:bldP spid="2" grpId="2" animBg="1"/>
      <p:bldP spid="2" grpId="3"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97815" y="530860"/>
            <a:ext cx="11238230" cy="1568450"/>
          </a:xfrm>
          <a:prstGeom prst="rect">
            <a:avLst/>
          </a:prstGeom>
          <a:noFill/>
        </p:spPr>
        <p:txBody>
          <a:bodyPr wrap="square" rtlCol="0" anchor="t">
            <a:spAutoFit/>
          </a:bodyPr>
          <a:lstStyle/>
          <a:p>
            <a:pPr indent="0"/>
            <a:r>
              <a:rPr lang="zh-CN" sz="3200" b="1">
                <a:solidFill>
                  <a:schemeClr val="tx1"/>
                </a:solidFill>
                <a:ea typeface="宋体" pitchFamily="2" charset="-122"/>
                <a:sym typeface="+mn-ea"/>
              </a:rPr>
              <a:t>2.清人陈廷焯《白雨斋词话》评论本词的艺术特色说：“龙吟虎啸之中，却有多少和缓。” 请谈谈你对上述评论的理解，结合具体词句作简要阐释。</a:t>
            </a:r>
          </a:p>
        </p:txBody>
      </p:sp>
      <p:sp>
        <p:nvSpPr>
          <p:cNvPr id="2" name="文本框 1"/>
          <p:cNvSpPr txBox="1"/>
          <p:nvPr/>
        </p:nvSpPr>
        <p:spPr>
          <a:xfrm>
            <a:off x="297815" y="2535555"/>
            <a:ext cx="11047730" cy="3107690"/>
          </a:xfrm>
          <a:prstGeom prst="rect">
            <a:avLst/>
          </a:prstGeom>
          <a:noFill/>
          <a:ln w="9525">
            <a:noFill/>
          </a:ln>
        </p:spPr>
        <p:txBody>
          <a:bodyPr wrap="square">
            <a:spAutoFit/>
          </a:bodyPr>
          <a:lstStyle/>
          <a:p>
            <a:pPr indent="0">
              <a:buFont typeface="Arial" pitchFamily="34" charset="0"/>
              <a:buNone/>
            </a:pPr>
            <a:r>
              <a:rPr lang="zh-CN" sz="2800" b="1">
                <a:solidFill>
                  <a:srgbClr val="C00000"/>
                </a:solidFill>
                <a:ea typeface="宋体" pitchFamily="2" charset="-122"/>
              </a:rPr>
              <a:t>答案：</a:t>
            </a:r>
          </a:p>
          <a:p>
            <a:pPr indent="0">
              <a:buFont typeface="Arial" pitchFamily="34" charset="0"/>
              <a:buNone/>
            </a:pPr>
            <a:r>
              <a:rPr lang="zh-CN" sz="2800" b="1">
                <a:solidFill>
                  <a:srgbClr val="C00000"/>
                </a:solidFill>
                <a:ea typeface="宋体" pitchFamily="2" charset="-122"/>
              </a:rPr>
              <a:t>①本词整体风格豪放，但又收放自如，时有柔和(平和,缓和,细腻)之笔。</a:t>
            </a:r>
          </a:p>
          <a:p>
            <a:pPr indent="0">
              <a:buFont typeface="Arial" pitchFamily="34" charset="0"/>
              <a:buNone/>
            </a:pPr>
            <a:r>
              <a:rPr lang="zh-CN" sz="2800" b="1">
                <a:solidFill>
                  <a:srgbClr val="C00000"/>
                </a:solidFill>
                <a:ea typeface="宋体" pitchFamily="2" charset="-122"/>
              </a:rPr>
              <a:t>②比如上阕“东北看惊诸葛表，西南更草相如橄”气势雄奇，下阕“要新诗准备庐山山色”“赤壁矶头千古浪，铜提陌上三更月"意境宏阔，皆是典型的豪放之笔，堪称“龙吟虎啸"</a:t>
            </a:r>
          </a:p>
          <a:p>
            <a:pPr indent="0">
              <a:buFont typeface="Arial" pitchFamily="34" charset="0"/>
              <a:buNone/>
            </a:pPr>
            <a:r>
              <a:rPr lang="zh-CN" sz="2800" b="1">
                <a:solidFill>
                  <a:srgbClr val="C00000"/>
                </a:solidFill>
                <a:ea typeface="宋体" pitchFamily="2" charset="-122"/>
              </a:rPr>
              <a:t>③比如上阕“还自叹中年多病，不堪离别”低回宛转，下阕“正梅花万里雪深时，须相忆”清丽隽永，皆堪称“和缓”。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blinds(horizontal)">
                                      <p:cBhvr>
                                        <p:cTn id="7" dur="500"/>
                                        <p:tgtEl>
                                          <p:spTgt spid="2">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3" presetClass="entr" presetSubtype="10"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Effect transition="in" filter="blinds(horizontal)">
                                      <p:cBhvr>
                                        <p:cTn id="13" dur="500"/>
                                        <p:tgtEl>
                                          <p:spTgt spid="2">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3" presetClass="entr" presetSubtype="10"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Effect transition="in" filter="blinds(horizontal)">
                                      <p:cBhvr>
                                        <p:cTn id="19" dur="500"/>
                                        <p:tgtEl>
                                          <p:spTgt spid="2">
                                            <p:txEl>
                                              <p:pRg st="2" end="2"/>
                                            </p:txEl>
                                          </p:spTgt>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3" presetClass="entr" presetSubtype="10" fill="hold"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Effect transition="in" filter="blinds(horizontal)">
                                      <p:cBhvr>
                                        <p:cTn id="25"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7.06.20"/>
  <p:tag name="AS_TITLE" val="Aspose.Slides for Java"/>
  <p:tag name="AS_VERSION" val="17.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3254</Words>
  <Application>Microsoft Office PowerPoint</Application>
  <PresentationFormat>自定义</PresentationFormat>
  <Paragraphs>139</Paragraphs>
  <Slides>13</Slides>
  <Notes>0</Notes>
  <HiddenSlides>0</HiddenSlides>
  <MMClips>0</MMClips>
  <ScaleCrop>false</ScaleCrop>
  <HeadingPairs>
    <vt:vector size="4" baseType="variant">
      <vt:variant>
        <vt:lpstr>主题</vt:lpstr>
      </vt:variant>
      <vt:variant>
        <vt:i4>1</vt:i4>
      </vt:variant>
      <vt:variant>
        <vt:lpstr>幻灯片标题</vt:lpstr>
      </vt:variant>
      <vt:variant>
        <vt:i4>13</vt:i4>
      </vt:variant>
    </vt:vector>
  </HeadingPairs>
  <TitlesOfParts>
    <vt:vector size="1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2020-10-26T18:39:59Z</cp:lastPrinted>
  <dcterms:created xsi:type="dcterms:W3CDTF">2020-10-26T18:39:59Z</dcterms:created>
  <dcterms:modified xsi:type="dcterms:W3CDTF">2020-12-07T07:28:21Z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