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1051" r:id="rId4"/>
    <p:sldId id="326" r:id="rId5"/>
    <p:sldId id="508" r:id="rId6"/>
    <p:sldId id="439" r:id="rId7"/>
    <p:sldId id="328" r:id="rId8"/>
    <p:sldId id="774" r:id="rId9"/>
    <p:sldId id="775" r:id="rId10"/>
    <p:sldId id="331" r:id="rId11"/>
    <p:sldId id="807" r:id="rId12"/>
    <p:sldId id="1049" r:id="rId13"/>
    <p:sldId id="330" r:id="rId14"/>
    <p:sldId id="329" r:id="rId15"/>
    <p:sldId id="434" r:id="rId16"/>
    <p:sldId id="335" r:id="rId17"/>
    <p:sldId id="336" r:id="rId18"/>
    <p:sldId id="338" r:id="rId19"/>
    <p:sldId id="345" r:id="rId20"/>
    <p:sldId id="350" r:id="rId21"/>
    <p:sldId id="511" r:id="rId22"/>
    <p:sldId id="512" r:id="rId23"/>
    <p:sldId id="513" r:id="rId24"/>
    <p:sldId id="358" r:id="rId25"/>
    <p:sldId id="514" r:id="rId26"/>
    <p:sldId id="515" r:id="rId27"/>
    <p:sldId id="516" r:id="rId28"/>
    <p:sldId id="517" r:id="rId29"/>
    <p:sldId id="518" r:id="rId30"/>
    <p:sldId id="521" r:id="rId31"/>
    <p:sldId id="365" r:id="rId32"/>
    <p:sldId id="522" r:id="rId33"/>
    <p:sldId id="523" r:id="rId34"/>
    <p:sldId id="524" r:id="rId35"/>
    <p:sldId id="525" r:id="rId36"/>
    <p:sldId id="526" r:id="rId37"/>
    <p:sldId id="372" r:id="rId38"/>
    <p:sldId id="618" r:id="rId39"/>
    <p:sldId id="619" r:id="rId40"/>
    <p:sldId id="620" r:id="rId41"/>
    <p:sldId id="376" r:id="rId42"/>
    <p:sldId id="621" r:id="rId43"/>
    <p:sldId id="622" r:id="rId44"/>
    <p:sldId id="623" r:id="rId45"/>
    <p:sldId id="624" r:id="rId46"/>
    <p:sldId id="437" r:id="rId47"/>
    <p:sldId id="388" r:id="rId48"/>
    <p:sldId id="625" r:id="rId49"/>
    <p:sldId id="626" r:id="rId50"/>
    <p:sldId id="391" r:id="rId51"/>
    <p:sldId id="413" r:id="rId52"/>
    <p:sldId id="395" r:id="rId53"/>
    <p:sldId id="404" r:id="rId54"/>
    <p:sldId id="405" r:id="rId55"/>
    <p:sldId id="406" r:id="rId56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1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06" autoAdjust="0"/>
  </p:normalViewPr>
  <p:slideViewPr>
    <p:cSldViewPr snapToGrid="0" showGuides="1">
      <p:cViewPr>
        <p:scale>
          <a:sx n="70" d="100"/>
          <a:sy n="70" d="100"/>
        </p:scale>
        <p:origin x="1166" y="662"/>
      </p:cViewPr>
      <p:guideLst>
        <p:guide orient="horz" pos="2271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21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tags" Target="tags/tag605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3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黑体 CN Heavy" panose="020b0a00000000000000" pitchFamily="34" charset="-122"/>
              </a:rPr>
              <a:t>2022/11/24</a:t>
            </a:fld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黑体 CN Heavy" panose="020b0a00000000000000" pitchFamily="34" charset="-122"/>
              </a:rPr>
              <a:t>‹#›</a:t>
            </a:fld>
            <a:endParaRPr lang="zh-CN" altLang="en-US"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fld id="{302420A9-BB1F-43B9-BE34-054DC31D3743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fld id="{F83C8533-0ED3-4937-9166-4B1733158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image" Target="../media/image2.png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D55E715-4DB2-85CD-F8B4-F9172CCEDAC1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/>
          <a:stretch>
            <a:fillRect/>
          </a:stretch>
        </p:blipFill>
        <p:spPr>
          <a:xfrm>
            <a:off x="-8255" y="0"/>
            <a:ext cx="12200255" cy="6873240"/>
          </a:xfrm>
          <a:prstGeom prst="rect">
            <a:avLst/>
          </a:prstGeom>
        </p:spPr>
      </p:pic>
      <p:sp>
        <p:nvSpPr>
          <p:cNvPr id="7" name="缺角矩形 6">
            <a:extLst>
              <a:ext uri="{FF2B5EF4-FFF2-40B4-BE49-F238E27FC236}">
                <a16:creationId xmlns:a16="http://schemas.microsoft.com/office/drawing/2014/main" id="{21C74214-B681-3F82-2179-36441FCAC153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83527" y="228600"/>
            <a:ext cx="11601450" cy="636270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7" y="-7620"/>
            <a:ext cx="11988798" cy="5619750"/>
          </a:xfrm>
          <a:prstGeom prst="rect">
            <a:avLst/>
          </a:prstGeom>
        </p:spPr>
      </p:pic>
      <p:sp>
        <p:nvSpPr>
          <p:cNvPr id="6" name="缺角矩形 5">
            <a:extLst>
              <a:ext uri="{FF2B5EF4-FFF2-40B4-BE49-F238E27FC236}">
                <a16:creationId xmlns:a16="http://schemas.microsoft.com/office/drawing/2014/main" id="{5D72D01F-AF86-41BB-8809-1B965DEC4A9C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83527" y="228600"/>
            <a:ext cx="11601450" cy="641985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缺角矩形 6">
            <a:extLst>
              <a:ext uri="{FF2B5EF4-FFF2-40B4-BE49-F238E27FC236}">
                <a16:creationId xmlns:a16="http://schemas.microsoft.com/office/drawing/2014/main" id="{3D4D7E0D-DDFC-C971-26F1-DA670353DF0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83527" y="228600"/>
            <a:ext cx="11601450" cy="636270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  <a:lvl2pPr>
              <a:defRPr>
                <a:ea typeface="思源黑体 CN Heavy" panose="020b0a00000000000000" pitchFamily="34" charset="-122"/>
              </a:defRPr>
            </a:lvl2pPr>
            <a:lvl3pPr>
              <a:defRPr>
                <a:ea typeface="思源黑体 CN Heavy" panose="020b0a00000000000000" pitchFamily="34" charset="-122"/>
              </a:defRPr>
            </a:lvl3pPr>
            <a:lvl4pPr>
              <a:defRPr>
                <a:ea typeface="思源黑体 CN Heavy" panose="020b0a00000000000000" pitchFamily="34" charset="-122"/>
              </a:defRPr>
            </a:lvl4pPr>
            <a:lvl5pPr>
              <a:defRPr>
                <a:ea typeface="思源黑体 CN Heavy" panose="020b0a00000000000000" pitchFamily="34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fld id="{2BC0F599-633C-4741-A81D-23B0CDEBF330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fld id="{98A5B989-718F-4A53-B7F8-8E0A975739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09600" y="274638"/>
            <a:ext cx="10972800" cy="5851525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  <a:lvl2pPr>
              <a:defRPr>
                <a:ea typeface="思源黑体 CN Heavy" panose="020b0a00000000000000" pitchFamily="34" charset="-122"/>
              </a:defRPr>
            </a:lvl2pPr>
            <a:lvl3pPr>
              <a:defRPr>
                <a:ea typeface="思源黑体 CN Heavy" panose="020b0a00000000000000" pitchFamily="34" charset="-122"/>
              </a:defRPr>
            </a:lvl3pPr>
            <a:lvl4pPr>
              <a:defRPr>
                <a:ea typeface="思源黑体 CN Heavy" panose="020b0a00000000000000" pitchFamily="34" charset="-122"/>
              </a:defRPr>
            </a:lvl4pPr>
            <a:lvl5pPr>
              <a:defRPr>
                <a:ea typeface="思源黑体 CN Heavy" panose="020b0a00000000000000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9FF4F46A-2A39-4CF4-B551-DE95E4177A5D}" type="slidenum">
              <a:rPr lang="en-US" altLang="zh-CN" sz="1400" smtClean="0"/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fld id="{9A0DB2DC-4C9A-4742-B13C-FB6460FD35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TwoObj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  <a:lvl2pPr>
              <a:defRPr>
                <a:ea typeface="思源黑体 CN Heavy" panose="020b0a00000000000000" pitchFamily="34" charset="-122"/>
              </a:defRPr>
            </a:lvl2pPr>
            <a:lvl3pPr>
              <a:defRPr>
                <a:ea typeface="思源黑体 CN Heavy" panose="020b0a00000000000000" pitchFamily="34" charset="-122"/>
              </a:defRPr>
            </a:lvl3pPr>
            <a:lvl4pPr>
              <a:defRPr>
                <a:ea typeface="思源黑体 CN Heavy" panose="020b0a00000000000000" pitchFamily="34" charset="-122"/>
              </a:defRPr>
            </a:lvl4pPr>
            <a:lvl5pPr>
              <a:defRPr>
                <a:ea typeface="思源黑体 CN Heavy" panose="020b0a00000000000000" pitchFamily="34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  <p:custDataLst>
              <p:tags r:id="rId4"/>
            </p:custDataLst>
          </p:nvPr>
        </p:nvSpPr>
        <p:spPr>
          <a:xfrm>
            <a:off x="6197600" y="1600200"/>
            <a:ext cx="5384800" cy="2185988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  <a:lvl2pPr>
              <a:defRPr>
                <a:ea typeface="思源黑体 CN Heavy" panose="020b0a00000000000000" pitchFamily="34" charset="-122"/>
              </a:defRPr>
            </a:lvl2pPr>
            <a:lvl3pPr>
              <a:defRPr>
                <a:ea typeface="思源黑体 CN Heavy" panose="020b0a00000000000000" pitchFamily="34" charset="-122"/>
              </a:defRPr>
            </a:lvl3pPr>
            <a:lvl4pPr>
              <a:defRPr>
                <a:ea typeface="思源黑体 CN Heavy" panose="020b0a00000000000000" pitchFamily="34" charset="-122"/>
              </a:defRPr>
            </a:lvl4pPr>
            <a:lvl5pPr>
              <a:defRPr>
                <a:ea typeface="思源黑体 CN Heavy" panose="020b0a00000000000000" pitchFamily="34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  <p:custDataLst>
              <p:tags r:id="rId5"/>
            </p:custDataLst>
          </p:nvPr>
        </p:nvSpPr>
        <p:spPr>
          <a:xfrm>
            <a:off x="6197600" y="3938588"/>
            <a:ext cx="5384800" cy="2187575"/>
          </a:xfrm>
        </p:spPr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  <a:lvl2pPr>
              <a:defRPr>
                <a:ea typeface="思源黑体 CN Heavy" panose="020b0a00000000000000" pitchFamily="34" charset="-122"/>
              </a:defRPr>
            </a:lvl2pPr>
            <a:lvl3pPr>
              <a:defRPr>
                <a:ea typeface="思源黑体 CN Heavy" panose="020b0a00000000000000" pitchFamily="34" charset="-122"/>
              </a:defRPr>
            </a:lvl3pPr>
            <a:lvl4pPr>
              <a:defRPr>
                <a:ea typeface="思源黑体 CN Heavy" panose="020b0a00000000000000" pitchFamily="34" charset="-122"/>
              </a:defRPr>
            </a:lvl4pPr>
            <a:lvl5pPr>
              <a:defRPr>
                <a:ea typeface="思源黑体 CN Heavy" panose="020b0a00000000000000" pitchFamily="34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400"/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  <p:custDataLst>
              <p:tags r:id="rId7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400"/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806C6E34-F57C-490D-B588-F0E399C3B809}" type="slidenum">
              <a:rPr lang="zh-CN" altLang="zh-CN" sz="1400" smtClean="0"/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 sz="1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1D5B3B4-F1C6-493B-9259-B42C031B5F1E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627F5B3-2C7C-429E-B672-15F751983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25071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file:///D:\qq&#25991;&#20214;\712321467\Image\C2C\Image2\%7b75232B38-A165-1FB7-499C-2E1C792CACB5%7d.png" TargetMode="External" /><Relationship Id="rId11" Type="http://schemas.openxmlformats.org/officeDocument/2006/relationships/image" Target="../media/image3.png" /><Relationship Id="rId12" Type="http://schemas.openxmlformats.org/officeDocument/2006/relationships/tags" Target="../tags/tag40.xml" /><Relationship Id="rId13" Type="http://schemas.openxmlformats.org/officeDocument/2006/relationships/tags" Target="../tags/tag41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ags" Target="../tags/tag3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9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49" r:id="rId3"/>
    <p:sldLayoutId id="2147483650" r:id="rId4"/>
    <p:sldLayoutId id="2147483661" r:id="rId5"/>
    <p:sldLayoutId id="2147483663" r:id="rId6"/>
    <p:sldLayoutId id="2147483664" r:id="rId7"/>
    <p:sldLayoutId id="2147483665" r:id="rId8"/>
  </p:sldLayoutIdLst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4.xml" /><Relationship Id="rId3" Type="http://schemas.openxmlformats.org/officeDocument/2006/relationships/image" Target="../media/image4.png" /><Relationship Id="rId4" Type="http://schemas.openxmlformats.org/officeDocument/2006/relationships/tags" Target="../tags/tag5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2" Type="http://schemas.openxmlformats.org/officeDocument/2006/relationships/tags" Target="../tags/tag102.xml" /><Relationship Id="rId3" Type="http://schemas.openxmlformats.org/officeDocument/2006/relationships/image" Target="../media/image8.png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image" Target="../media/image9.png" /><Relationship Id="rId6" Type="http://schemas.openxmlformats.org/officeDocument/2006/relationships/tags" Target="../tags/tag11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4.xml" /><Relationship Id="rId4" Type="http://schemas.openxmlformats.org/officeDocument/2006/relationships/image" Target="../media/image1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image" Target="../media/image10.png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image" Target="../media/image11.jpeg" /><Relationship Id="rId6" Type="http://schemas.openxmlformats.org/officeDocument/2006/relationships/tags" Target="../tags/tag13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4.xml" /><Relationship Id="rId3" Type="http://schemas.openxmlformats.org/officeDocument/2006/relationships/image" Target="../media/image12.jpeg" /><Relationship Id="rId4" Type="http://schemas.openxmlformats.org/officeDocument/2006/relationships/tags" Target="../tags/tag13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1.xml" /><Relationship Id="rId11" Type="http://schemas.openxmlformats.org/officeDocument/2006/relationships/image" Target="../media/image16.jpeg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image" Target="../media/image13.jpeg" /><Relationship Id="rId6" Type="http://schemas.openxmlformats.org/officeDocument/2006/relationships/tags" Target="../tags/tag139.xml" /><Relationship Id="rId7" Type="http://schemas.openxmlformats.org/officeDocument/2006/relationships/image" Target="../media/image14.jpeg" /><Relationship Id="rId8" Type="http://schemas.openxmlformats.org/officeDocument/2006/relationships/tags" Target="../tags/tag140.xml" /><Relationship Id="rId9" Type="http://schemas.openxmlformats.org/officeDocument/2006/relationships/image" Target="../media/image1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0.png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51.xml" /><Relationship Id="rId4" Type="http://schemas.openxmlformats.org/officeDocument/2006/relationships/image" Target="../media/image1.png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tags" Target="../tags/tag171.xml" /><Relationship Id="rId13" Type="http://schemas.openxmlformats.org/officeDocument/2006/relationships/tags" Target="../tags/tag172.xml" /><Relationship Id="rId14" Type="http://schemas.openxmlformats.org/officeDocument/2006/relationships/tags" Target="../tags/tag173.xml" /><Relationship Id="rId15" Type="http://schemas.openxmlformats.org/officeDocument/2006/relationships/tags" Target="../tags/tag174.xml" /><Relationship Id="rId16" Type="http://schemas.openxmlformats.org/officeDocument/2006/relationships/tags" Target="../tags/tag175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4.xml" /><Relationship Id="rId11" Type="http://schemas.openxmlformats.org/officeDocument/2006/relationships/tags" Target="../tags/tag185.xml" /><Relationship Id="rId12" Type="http://schemas.openxmlformats.org/officeDocument/2006/relationships/tags" Target="../tags/tag186.xml" /><Relationship Id="rId13" Type="http://schemas.openxmlformats.org/officeDocument/2006/relationships/tags" Target="../tags/tag187.xml" /><Relationship Id="rId14" Type="http://schemas.openxmlformats.org/officeDocument/2006/relationships/tags" Target="../tags/tag188.xml" /><Relationship Id="rId15" Type="http://schemas.openxmlformats.org/officeDocument/2006/relationships/tags" Target="../tags/tag189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image" Target="../media/image10.png" /><Relationship Id="rId9" Type="http://schemas.openxmlformats.org/officeDocument/2006/relationships/tags" Target="../tags/tag20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tags" Target="../tags/tag216.xml" /><Relationship Id="rId14" Type="http://schemas.openxmlformats.org/officeDocument/2006/relationships/tags" Target="../tags/tag217.xml" /><Relationship Id="rId15" Type="http://schemas.openxmlformats.org/officeDocument/2006/relationships/tags" Target="../tags/tag218.xml" /><Relationship Id="rId16" Type="http://schemas.openxmlformats.org/officeDocument/2006/relationships/tags" Target="../tags/tag219.xml" /><Relationship Id="rId17" Type="http://schemas.openxmlformats.org/officeDocument/2006/relationships/tags" Target="../tags/tag220.xml" /><Relationship Id="rId18" Type="http://schemas.openxmlformats.org/officeDocument/2006/relationships/tags" Target="../tags/tag221.xml" /><Relationship Id="rId19" Type="http://schemas.openxmlformats.org/officeDocument/2006/relationships/tags" Target="../tags/tag222.xml" /><Relationship Id="rId2" Type="http://schemas.openxmlformats.org/officeDocument/2006/relationships/tags" Target="../tags/tag205.xml" /><Relationship Id="rId20" Type="http://schemas.openxmlformats.org/officeDocument/2006/relationships/tags" Target="../tags/tag223.xml" /><Relationship Id="rId21" Type="http://schemas.openxmlformats.org/officeDocument/2006/relationships/tags" Target="../tags/tag224.xml" /><Relationship Id="rId22" Type="http://schemas.openxmlformats.org/officeDocument/2006/relationships/tags" Target="../tags/tag225.xml" /><Relationship Id="rId23" Type="http://schemas.openxmlformats.org/officeDocument/2006/relationships/tags" Target="../tags/tag226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15" Type="http://schemas.openxmlformats.org/officeDocument/2006/relationships/tags" Target="../tags/tag240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13" Type="http://schemas.openxmlformats.org/officeDocument/2006/relationships/tags" Target="../tags/tag252.xml" /><Relationship Id="rId14" Type="http://schemas.openxmlformats.org/officeDocument/2006/relationships/tags" Target="../tags/tag253.xml" /><Relationship Id="rId15" Type="http://schemas.openxmlformats.org/officeDocument/2006/relationships/tags" Target="../tags/tag254.xml" /><Relationship Id="rId16" Type="http://schemas.openxmlformats.org/officeDocument/2006/relationships/tags" Target="../tags/tag255.xml" /><Relationship Id="rId17" Type="http://schemas.openxmlformats.org/officeDocument/2006/relationships/tags" Target="../tags/tag256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5.xml" /><Relationship Id="rId11" Type="http://schemas.openxmlformats.org/officeDocument/2006/relationships/tags" Target="../tags/tag266.xml" /><Relationship Id="rId12" Type="http://schemas.openxmlformats.org/officeDocument/2006/relationships/tags" Target="../tags/tag267.xml" /><Relationship Id="rId13" Type="http://schemas.openxmlformats.org/officeDocument/2006/relationships/tags" Target="../tags/tag268.xml" /><Relationship Id="rId14" Type="http://schemas.openxmlformats.org/officeDocument/2006/relationships/tags" Target="../tags/tag269.xml" /><Relationship Id="rId15" Type="http://schemas.openxmlformats.org/officeDocument/2006/relationships/tags" Target="../tags/tag270.xml" /><Relationship Id="rId16" Type="http://schemas.openxmlformats.org/officeDocument/2006/relationships/tags" Target="../tags/tag271.xml" /><Relationship Id="rId17" Type="http://schemas.openxmlformats.org/officeDocument/2006/relationships/tags" Target="../tags/tag272.xml" /><Relationship Id="rId18" Type="http://schemas.openxmlformats.org/officeDocument/2006/relationships/tags" Target="../tags/tag273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2.xml" /><Relationship Id="rId11" Type="http://schemas.openxmlformats.org/officeDocument/2006/relationships/tags" Target="../tags/tag283.xml" /><Relationship Id="rId12" Type="http://schemas.openxmlformats.org/officeDocument/2006/relationships/tags" Target="../tags/tag284.xml" /><Relationship Id="rId13" Type="http://schemas.openxmlformats.org/officeDocument/2006/relationships/tags" Target="../tags/tag285.xml" /><Relationship Id="rId14" Type="http://schemas.openxmlformats.org/officeDocument/2006/relationships/tags" Target="../tags/tag286.xml" /><Relationship Id="rId15" Type="http://schemas.openxmlformats.org/officeDocument/2006/relationships/tags" Target="../tags/tag287.xml" /><Relationship Id="rId16" Type="http://schemas.openxmlformats.org/officeDocument/2006/relationships/tags" Target="../tags/tag288.xml" /><Relationship Id="rId17" Type="http://schemas.openxmlformats.org/officeDocument/2006/relationships/tags" Target="../tags/tag289.xml" /><Relationship Id="rId18" Type="http://schemas.openxmlformats.org/officeDocument/2006/relationships/tags" Target="../tags/tag290.xml" /><Relationship Id="rId19" Type="http://schemas.openxmlformats.org/officeDocument/2006/relationships/tags" Target="../tags/tag291.xml" /><Relationship Id="rId2" Type="http://schemas.openxmlformats.org/officeDocument/2006/relationships/tags" Target="../tags/tag274.xml" /><Relationship Id="rId20" Type="http://schemas.openxmlformats.org/officeDocument/2006/relationships/tags" Target="../tags/tag292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1.xml" /><Relationship Id="rId11" Type="http://schemas.openxmlformats.org/officeDocument/2006/relationships/tags" Target="../tags/tag302.xml" /><Relationship Id="rId12" Type="http://schemas.openxmlformats.org/officeDocument/2006/relationships/tags" Target="../tags/tag303.xml" /><Relationship Id="rId13" Type="http://schemas.openxmlformats.org/officeDocument/2006/relationships/tags" Target="../tags/tag304.xml" /><Relationship Id="rId14" Type="http://schemas.openxmlformats.org/officeDocument/2006/relationships/tags" Target="../tags/tag305.xml" /><Relationship Id="rId15" Type="http://schemas.openxmlformats.org/officeDocument/2006/relationships/tags" Target="../tags/tag306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image" Target="../media/image10.png" /><Relationship Id="rId9" Type="http://schemas.openxmlformats.org/officeDocument/2006/relationships/tags" Target="../tags/tag31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tags" Target="../tags/tag331.xml" /><Relationship Id="rId15" Type="http://schemas.openxmlformats.org/officeDocument/2006/relationships/tags" Target="../tags/tag332.xml" /><Relationship Id="rId16" Type="http://schemas.openxmlformats.org/officeDocument/2006/relationships/tags" Target="../tags/tag333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2.xml" /><Relationship Id="rId11" Type="http://schemas.openxmlformats.org/officeDocument/2006/relationships/tags" Target="../tags/tag343.xml" /><Relationship Id="rId12" Type="http://schemas.openxmlformats.org/officeDocument/2006/relationships/tags" Target="../tags/tag344.xml" /><Relationship Id="rId13" Type="http://schemas.openxmlformats.org/officeDocument/2006/relationships/tags" Target="../tags/tag345.xml" /><Relationship Id="rId14" Type="http://schemas.openxmlformats.org/officeDocument/2006/relationships/tags" Target="../tags/tag346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tags" Target="../tags/tag339.xml" /><Relationship Id="rId8" Type="http://schemas.openxmlformats.org/officeDocument/2006/relationships/tags" Target="../tags/tag340.xml" /><Relationship Id="rId9" Type="http://schemas.openxmlformats.org/officeDocument/2006/relationships/tags" Target="../tags/tag34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5.xml" /><Relationship Id="rId11" Type="http://schemas.openxmlformats.org/officeDocument/2006/relationships/tags" Target="../tags/tag356.xml" /><Relationship Id="rId12" Type="http://schemas.openxmlformats.org/officeDocument/2006/relationships/tags" Target="../tags/tag357.xml" /><Relationship Id="rId13" Type="http://schemas.openxmlformats.org/officeDocument/2006/relationships/tags" Target="../tags/tag358.xml" /><Relationship Id="rId14" Type="http://schemas.openxmlformats.org/officeDocument/2006/relationships/tags" Target="../tags/tag359.xml" /><Relationship Id="rId15" Type="http://schemas.openxmlformats.org/officeDocument/2006/relationships/tags" Target="../tags/tag360.xml" /><Relationship Id="rId16" Type="http://schemas.openxmlformats.org/officeDocument/2006/relationships/tags" Target="../tags/tag361.xml" /><Relationship Id="rId17" Type="http://schemas.openxmlformats.org/officeDocument/2006/relationships/tags" Target="../tags/tag362.xml" /><Relationship Id="rId18" Type="http://schemas.openxmlformats.org/officeDocument/2006/relationships/tags" Target="../tags/tag363.xml" /><Relationship Id="rId19" Type="http://schemas.openxmlformats.org/officeDocument/2006/relationships/tags" Target="../tags/tag364.xml" /><Relationship Id="rId2" Type="http://schemas.openxmlformats.org/officeDocument/2006/relationships/tags" Target="../tags/tag347.xml" /><Relationship Id="rId20" Type="http://schemas.openxmlformats.org/officeDocument/2006/relationships/tags" Target="../tags/tag365.xml" /><Relationship Id="rId21" Type="http://schemas.openxmlformats.org/officeDocument/2006/relationships/tags" Target="../tags/tag366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tags" Target="../tags/tag353.xml" /><Relationship Id="rId9" Type="http://schemas.openxmlformats.org/officeDocument/2006/relationships/tags" Target="../tags/tag35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3.xml" /><Relationship Id="rId11" Type="http://schemas.openxmlformats.org/officeDocument/2006/relationships/tags" Target="../tags/tag384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image" Target="../media/image10.png" /><Relationship Id="rId9" Type="http://schemas.openxmlformats.org/officeDocument/2006/relationships/tags" Target="../tags/tag39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tags" Target="../tags/tag407.xml" /><Relationship Id="rId13" Type="http://schemas.openxmlformats.org/officeDocument/2006/relationships/tags" Target="../tags/tag408.xml" /><Relationship Id="rId2" Type="http://schemas.openxmlformats.org/officeDocument/2006/relationships/tags" Target="../tags/tag397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7.xml" /><Relationship Id="rId11" Type="http://schemas.openxmlformats.org/officeDocument/2006/relationships/tags" Target="../tags/tag418.xml" /><Relationship Id="rId12" Type="http://schemas.openxmlformats.org/officeDocument/2006/relationships/tags" Target="../tags/tag419.xml" /><Relationship Id="rId13" Type="http://schemas.openxmlformats.org/officeDocument/2006/relationships/tags" Target="../tags/tag420.xml" /><Relationship Id="rId14" Type="http://schemas.openxmlformats.org/officeDocument/2006/relationships/tags" Target="../tags/tag421.xml" /><Relationship Id="rId15" Type="http://schemas.openxmlformats.org/officeDocument/2006/relationships/tags" Target="../tags/tag422.xml" /><Relationship Id="rId16" Type="http://schemas.openxmlformats.org/officeDocument/2006/relationships/tags" Target="../tags/tag423.xml" /><Relationship Id="rId2" Type="http://schemas.openxmlformats.org/officeDocument/2006/relationships/tags" Target="../tags/tag409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6.xml" /><Relationship Id="rId11" Type="http://schemas.openxmlformats.org/officeDocument/2006/relationships/tags" Target="../tags/tag44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Relationship Id="rId7" Type="http://schemas.openxmlformats.org/officeDocument/2006/relationships/tags" Target="../tags/tag444.xml" /><Relationship Id="rId8" Type="http://schemas.openxmlformats.org/officeDocument/2006/relationships/image" Target="../media/image10.png" /><Relationship Id="rId9" Type="http://schemas.openxmlformats.org/officeDocument/2006/relationships/tags" Target="../tags/tag44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6.xml" /><Relationship Id="rId11" Type="http://schemas.openxmlformats.org/officeDocument/2006/relationships/tags" Target="../tags/tag457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6.xml" /><Relationship Id="rId11" Type="http://schemas.openxmlformats.org/officeDocument/2006/relationships/tags" Target="../tags/tag467.xml" /><Relationship Id="rId12" Type="http://schemas.openxmlformats.org/officeDocument/2006/relationships/tags" Target="../tags/tag468.xml" /><Relationship Id="rId13" Type="http://schemas.openxmlformats.org/officeDocument/2006/relationships/tags" Target="../tags/tag469.xml" /><Relationship Id="rId14" Type="http://schemas.openxmlformats.org/officeDocument/2006/relationships/tags" Target="../tags/tag470.xml" /><Relationship Id="rId15" Type="http://schemas.openxmlformats.org/officeDocument/2006/relationships/tags" Target="../tags/tag471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0.xml" /><Relationship Id="rId11" Type="http://schemas.openxmlformats.org/officeDocument/2006/relationships/tags" Target="../tags/tag481.xml" /><Relationship Id="rId12" Type="http://schemas.openxmlformats.org/officeDocument/2006/relationships/tags" Target="../tags/tag482.xml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tags" Target="../tags/tag488.xml" /><Relationship Id="rId8" Type="http://schemas.openxmlformats.org/officeDocument/2006/relationships/tags" Target="../tags/tag48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8.xml" /><Relationship Id="rId11" Type="http://schemas.openxmlformats.org/officeDocument/2006/relationships/tags" Target="../tags/tag499.xml" /><Relationship Id="rId12" Type="http://schemas.openxmlformats.org/officeDocument/2006/relationships/tags" Target="../tags/tag500.xml" /><Relationship Id="rId13" Type="http://schemas.openxmlformats.org/officeDocument/2006/relationships/tags" Target="../tags/tag501.xml" /><Relationship Id="rId14" Type="http://schemas.openxmlformats.org/officeDocument/2006/relationships/tags" Target="../tags/tag502.xml" /><Relationship Id="rId15" Type="http://schemas.openxmlformats.org/officeDocument/2006/relationships/tags" Target="../tags/tag503.xml" /><Relationship Id="rId16" Type="http://schemas.openxmlformats.org/officeDocument/2006/relationships/tags" Target="../tags/tag504.xml" /><Relationship Id="rId17" Type="http://schemas.openxmlformats.org/officeDocument/2006/relationships/tags" Target="../tags/tag505.xml" /><Relationship Id="rId2" Type="http://schemas.openxmlformats.org/officeDocument/2006/relationships/tags" Target="../tags/tag490.xml" /><Relationship Id="rId3" Type="http://schemas.openxmlformats.org/officeDocument/2006/relationships/tags" Target="../tags/tag491.xml" /><Relationship Id="rId4" Type="http://schemas.openxmlformats.org/officeDocument/2006/relationships/tags" Target="../tags/tag492.xml" /><Relationship Id="rId5" Type="http://schemas.openxmlformats.org/officeDocument/2006/relationships/tags" Target="../tags/tag493.xml" /><Relationship Id="rId6" Type="http://schemas.openxmlformats.org/officeDocument/2006/relationships/tags" Target="../tags/tag494.xml" /><Relationship Id="rId7" Type="http://schemas.openxmlformats.org/officeDocument/2006/relationships/tags" Target="../tags/tag495.xml" /><Relationship Id="rId8" Type="http://schemas.openxmlformats.org/officeDocument/2006/relationships/tags" Target="../tags/tag496.xml" /><Relationship Id="rId9" Type="http://schemas.openxmlformats.org/officeDocument/2006/relationships/tags" Target="../tags/tag49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4.xml" /><Relationship Id="rId11" Type="http://schemas.openxmlformats.org/officeDocument/2006/relationships/tags" Target="../tags/tag515.xml" /><Relationship Id="rId12" Type="http://schemas.openxmlformats.org/officeDocument/2006/relationships/tags" Target="../tags/tag516.xml" /><Relationship Id="rId13" Type="http://schemas.openxmlformats.org/officeDocument/2006/relationships/tags" Target="../tags/tag517.xml" /><Relationship Id="rId14" Type="http://schemas.openxmlformats.org/officeDocument/2006/relationships/tags" Target="../tags/tag518.xml" /><Relationship Id="rId15" Type="http://schemas.openxmlformats.org/officeDocument/2006/relationships/tags" Target="../tags/tag519.xml" /><Relationship Id="rId16" Type="http://schemas.openxmlformats.org/officeDocument/2006/relationships/tags" Target="../tags/tag520.xml" /><Relationship Id="rId17" Type="http://schemas.openxmlformats.org/officeDocument/2006/relationships/tags" Target="../tags/tag521.xml" /><Relationship Id="rId18" Type="http://schemas.openxmlformats.org/officeDocument/2006/relationships/tags" Target="../tags/tag522.xml" /><Relationship Id="rId19" Type="http://schemas.openxmlformats.org/officeDocument/2006/relationships/tags" Target="../tags/tag523.xml" /><Relationship Id="rId2" Type="http://schemas.openxmlformats.org/officeDocument/2006/relationships/tags" Target="../tags/tag506.xml" /><Relationship Id="rId20" Type="http://schemas.openxmlformats.org/officeDocument/2006/relationships/tags" Target="../tags/tag524.xml" /><Relationship Id="rId21" Type="http://schemas.openxmlformats.org/officeDocument/2006/relationships/tags" Target="../tags/tag525.xml" /><Relationship Id="rId22" Type="http://schemas.openxmlformats.org/officeDocument/2006/relationships/tags" Target="../tags/tag526.xml" /><Relationship Id="rId23" Type="http://schemas.openxmlformats.org/officeDocument/2006/relationships/tags" Target="../tags/tag527.xml" /><Relationship Id="rId24" Type="http://schemas.openxmlformats.org/officeDocument/2006/relationships/tags" Target="../tags/tag528.xml" /><Relationship Id="rId25" Type="http://schemas.openxmlformats.org/officeDocument/2006/relationships/tags" Target="../tags/tag529.xml" /><Relationship Id="rId26" Type="http://schemas.openxmlformats.org/officeDocument/2006/relationships/tags" Target="../tags/tag530.xml" /><Relationship Id="rId27" Type="http://schemas.openxmlformats.org/officeDocument/2006/relationships/tags" Target="../tags/tag531.xml" /><Relationship Id="rId28" Type="http://schemas.openxmlformats.org/officeDocument/2006/relationships/tags" Target="../tags/tag532.xml" /><Relationship Id="rId29" Type="http://schemas.openxmlformats.org/officeDocument/2006/relationships/tags" Target="../tags/tag533.xml" /><Relationship Id="rId3" Type="http://schemas.openxmlformats.org/officeDocument/2006/relationships/tags" Target="../tags/tag507.xml" /><Relationship Id="rId30" Type="http://schemas.openxmlformats.org/officeDocument/2006/relationships/tags" Target="../tags/tag534.xml" /><Relationship Id="rId31" Type="http://schemas.openxmlformats.org/officeDocument/2006/relationships/tags" Target="../tags/tag535.xml" /><Relationship Id="rId32" Type="http://schemas.openxmlformats.org/officeDocument/2006/relationships/tags" Target="../tags/tag536.xml" /><Relationship Id="rId33" Type="http://schemas.openxmlformats.org/officeDocument/2006/relationships/tags" Target="../tags/tag53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tags" Target="../tags/tag51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6.xml" /><Relationship Id="rId11" Type="http://schemas.openxmlformats.org/officeDocument/2006/relationships/tags" Target="../tags/tag547.xml" /><Relationship Id="rId12" Type="http://schemas.openxmlformats.org/officeDocument/2006/relationships/tags" Target="../tags/tag548.xml" /><Relationship Id="rId13" Type="http://schemas.openxmlformats.org/officeDocument/2006/relationships/tags" Target="../tags/tag549.xml" /><Relationship Id="rId14" Type="http://schemas.openxmlformats.org/officeDocument/2006/relationships/tags" Target="../tags/tag550.xml" /><Relationship Id="rId15" Type="http://schemas.openxmlformats.org/officeDocument/2006/relationships/tags" Target="../tags/tag551.xml" /><Relationship Id="rId16" Type="http://schemas.openxmlformats.org/officeDocument/2006/relationships/tags" Target="../tags/tag552.xml" /><Relationship Id="rId2" Type="http://schemas.openxmlformats.org/officeDocument/2006/relationships/tags" Target="../tags/tag538.xml" /><Relationship Id="rId3" Type="http://schemas.openxmlformats.org/officeDocument/2006/relationships/tags" Target="../tags/tag539.xml" /><Relationship Id="rId4" Type="http://schemas.openxmlformats.org/officeDocument/2006/relationships/tags" Target="../tags/tag540.xml" /><Relationship Id="rId5" Type="http://schemas.openxmlformats.org/officeDocument/2006/relationships/tags" Target="../tags/tag541.xml" /><Relationship Id="rId6" Type="http://schemas.openxmlformats.org/officeDocument/2006/relationships/tags" Target="../tags/tag542.xml" /><Relationship Id="rId7" Type="http://schemas.openxmlformats.org/officeDocument/2006/relationships/tags" Target="../tags/tag543.xml" /><Relationship Id="rId8" Type="http://schemas.openxmlformats.org/officeDocument/2006/relationships/tags" Target="../tags/tag544.xml" /><Relationship Id="rId9" Type="http://schemas.openxmlformats.org/officeDocument/2006/relationships/tags" Target="../tags/tag54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61.xml" /><Relationship Id="rId11" Type="http://schemas.openxmlformats.org/officeDocument/2006/relationships/tags" Target="../tags/tag562.xml" /><Relationship Id="rId12" Type="http://schemas.openxmlformats.org/officeDocument/2006/relationships/tags" Target="../tags/tag563.xml" /><Relationship Id="rId13" Type="http://schemas.openxmlformats.org/officeDocument/2006/relationships/tags" Target="../tags/tag564.xml" /><Relationship Id="rId14" Type="http://schemas.openxmlformats.org/officeDocument/2006/relationships/tags" Target="../tags/tag565.xml" /><Relationship Id="rId15" Type="http://schemas.openxmlformats.org/officeDocument/2006/relationships/tags" Target="../tags/tag566.xml" /><Relationship Id="rId16" Type="http://schemas.openxmlformats.org/officeDocument/2006/relationships/tags" Target="../tags/tag567.xml" /><Relationship Id="rId17" Type="http://schemas.openxmlformats.org/officeDocument/2006/relationships/tags" Target="../tags/tag568.xml" /><Relationship Id="rId18" Type="http://schemas.openxmlformats.org/officeDocument/2006/relationships/tags" Target="../tags/tag569.xml" /><Relationship Id="rId19" Type="http://schemas.openxmlformats.org/officeDocument/2006/relationships/tags" Target="../tags/tag570.xml" /><Relationship Id="rId2" Type="http://schemas.openxmlformats.org/officeDocument/2006/relationships/tags" Target="../tags/tag553.xml" /><Relationship Id="rId20" Type="http://schemas.openxmlformats.org/officeDocument/2006/relationships/tags" Target="../tags/tag571.xml" /><Relationship Id="rId3" Type="http://schemas.openxmlformats.org/officeDocument/2006/relationships/tags" Target="../tags/tag554.xml" /><Relationship Id="rId4" Type="http://schemas.openxmlformats.org/officeDocument/2006/relationships/tags" Target="../tags/tag555.xml" /><Relationship Id="rId5" Type="http://schemas.openxmlformats.org/officeDocument/2006/relationships/tags" Target="../tags/tag556.xml" /><Relationship Id="rId6" Type="http://schemas.openxmlformats.org/officeDocument/2006/relationships/tags" Target="../tags/tag557.xml" /><Relationship Id="rId7" Type="http://schemas.openxmlformats.org/officeDocument/2006/relationships/tags" Target="../tags/tag558.xml" /><Relationship Id="rId8" Type="http://schemas.openxmlformats.org/officeDocument/2006/relationships/tags" Target="../tags/tag559.xml" /><Relationship Id="rId9" Type="http://schemas.openxmlformats.org/officeDocument/2006/relationships/tags" Target="../tags/tag560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2.xml" /><Relationship Id="rId3" Type="http://schemas.openxmlformats.org/officeDocument/2006/relationships/tags" Target="../tags/tag573.xml" /><Relationship Id="rId4" Type="http://schemas.openxmlformats.org/officeDocument/2006/relationships/tags" Target="../tags/tag57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5.xml" /><Relationship Id="rId3" Type="http://schemas.openxmlformats.org/officeDocument/2006/relationships/tags" Target="../tags/tag576.xml" /><Relationship Id="rId4" Type="http://schemas.openxmlformats.org/officeDocument/2006/relationships/tags" Target="../tags/tag577.xml" /><Relationship Id="rId5" Type="http://schemas.openxmlformats.org/officeDocument/2006/relationships/tags" Target="../tags/tag578.xml" /><Relationship Id="rId6" Type="http://schemas.openxmlformats.org/officeDocument/2006/relationships/tags" Target="../tags/tag57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image" Target="../media/image5.png" /><Relationship Id="rId8" Type="http://schemas.openxmlformats.org/officeDocument/2006/relationships/tags" Target="../tags/tag7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88.xml" /><Relationship Id="rId11" Type="http://schemas.openxmlformats.org/officeDocument/2006/relationships/tags" Target="../tags/tag589.xml" /><Relationship Id="rId12" Type="http://schemas.openxmlformats.org/officeDocument/2006/relationships/tags" Target="../tags/tag590.xml" /><Relationship Id="rId13" Type="http://schemas.openxmlformats.org/officeDocument/2006/relationships/tags" Target="../tags/tag591.xml" /><Relationship Id="rId2" Type="http://schemas.openxmlformats.org/officeDocument/2006/relationships/tags" Target="../tags/tag580.xml" /><Relationship Id="rId3" Type="http://schemas.openxmlformats.org/officeDocument/2006/relationships/tags" Target="../tags/tag581.xml" /><Relationship Id="rId4" Type="http://schemas.openxmlformats.org/officeDocument/2006/relationships/tags" Target="../tags/tag582.xml" /><Relationship Id="rId5" Type="http://schemas.openxmlformats.org/officeDocument/2006/relationships/tags" Target="../tags/tag583.xml" /><Relationship Id="rId6" Type="http://schemas.openxmlformats.org/officeDocument/2006/relationships/tags" Target="../tags/tag584.xml" /><Relationship Id="rId7" Type="http://schemas.openxmlformats.org/officeDocument/2006/relationships/tags" Target="../tags/tag585.xml" /><Relationship Id="rId8" Type="http://schemas.openxmlformats.org/officeDocument/2006/relationships/tags" Target="../tags/tag586.xml" /><Relationship Id="rId9" Type="http://schemas.openxmlformats.org/officeDocument/2006/relationships/tags" Target="../tags/tag58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2.xml" /><Relationship Id="rId3" Type="http://schemas.openxmlformats.org/officeDocument/2006/relationships/tags" Target="../tags/tag593.xml" /><Relationship Id="rId4" Type="http://schemas.openxmlformats.org/officeDocument/2006/relationships/tags" Target="../tags/tag594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5.xml" /><Relationship Id="rId3" Type="http://schemas.openxmlformats.org/officeDocument/2006/relationships/tags" Target="../tags/tag596.xml" /><Relationship Id="rId4" Type="http://schemas.openxmlformats.org/officeDocument/2006/relationships/tags" Target="../tags/tag597.xml" /><Relationship Id="rId5" Type="http://schemas.openxmlformats.org/officeDocument/2006/relationships/tags" Target="../tags/tag598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9.xml" /><Relationship Id="rId3" Type="http://schemas.openxmlformats.org/officeDocument/2006/relationships/tags" Target="../tags/tag600.xml" /><Relationship Id="rId4" Type="http://schemas.openxmlformats.org/officeDocument/2006/relationships/tags" Target="../tags/tag601.xml" /><Relationship Id="rId5" Type="http://schemas.openxmlformats.org/officeDocument/2006/relationships/tags" Target="../tags/tag602.xml" /><Relationship Id="rId6" Type="http://schemas.openxmlformats.org/officeDocument/2006/relationships/tags" Target="../tags/tag603.xml" /><Relationship Id="rId7" Type="http://schemas.openxmlformats.org/officeDocument/2006/relationships/image" Target="../media/image17.png" /><Relationship Id="rId8" Type="http://schemas.openxmlformats.org/officeDocument/2006/relationships/tags" Target="../tags/tag60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3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image" Target="../media/image6.jpeg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image" Target="../media/image6.jpeg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image" Target="../media/image7.png" /><Relationship Id="rId9" Type="http://schemas.openxmlformats.org/officeDocument/2006/relationships/tags" Target="../tags/tag9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E0F5E98-8FC7-D098-1AE4-2B1EBBFCCD4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1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1847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2660" y="4280972"/>
            <a:ext cx="3046819" cy="260401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32900" y="1450877"/>
            <a:ext cx="10383656" cy="18812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ea typeface="汉仪楷体简" charset="-122"/>
                <a:cs typeface="隶书" panose="02010509060101010101" pitchFamily="49" charset="-122"/>
              </a:rPr>
              <a:t>     贾谊年少有才，胸有锦绣文章，又有治国策略，对大汉王朝忠心耿耿，如此杰出的人物却并未赢得汉文帝的赏识，他的高洁大义反而被君主猜忌。古往今来无数人痛惜贾谊的遭遇，徒然地说贾谊是步了屈原的后尘。此诗选取宣室召见、夜半前席两个细节，揭示出贾谊似受恩遇实则不遇的实质。</a:t>
            </a: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592732" y="397546"/>
            <a:ext cx="2989691" cy="933723"/>
            <a:chOff x="4327030" y="1667303"/>
            <a:chExt cx="586163" cy="586163"/>
          </a:xfrm>
        </p:grpSpPr>
        <p:sp>
          <p:nvSpPr>
            <p:cNvPr id="3" name="矩形: 圆角 2"/>
            <p:cNvSpPr/>
            <p:nvPr>
              <p:custDataLst>
                <p:tags r:id="rId7"/>
              </p:custDataLst>
            </p:nvPr>
          </p:nvSpPr>
          <p:spPr>
            <a:xfrm>
              <a:off x="4387706" y="1727979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999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作者贾谊</a:t>
              </a:r>
            </a:p>
          </p:txBody>
        </p:sp>
        <p:sp>
          <p:nvSpPr>
            <p:cNvPr id="4" name="矩形: 圆角 3"/>
            <p:cNvSpPr/>
            <p:nvPr>
              <p:custDataLst>
                <p:tags r:id="rId8"/>
              </p:custDataLst>
            </p:nvPr>
          </p:nvSpPr>
          <p:spPr>
            <a:xfrm>
              <a:off x="4327030" y="1667303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14" name="文本框 10242"/>
          <p:cNvSpPr/>
          <p:nvPr>
            <p:custDataLst>
              <p:tags r:id="rId9"/>
            </p:custDataLst>
          </p:nvPr>
        </p:nvSpPr>
        <p:spPr>
          <a:xfrm>
            <a:off x="932900" y="3729762"/>
            <a:ext cx="3348850" cy="2675906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0" hangingPunct="0"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李商隐《贾生》</a:t>
            </a:r>
          </a:p>
          <a:p>
            <a:pPr eaLnBrk="0" hangingPunct="0"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宣室求贤访逐臣， </a:t>
            </a:r>
          </a:p>
          <a:p>
            <a:pPr eaLnBrk="0" hangingPunct="0"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贾生才调更无论。</a:t>
            </a:r>
          </a:p>
          <a:p>
            <a:pPr eaLnBrk="0" hangingPunct="0"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可怜夜半虚前席，</a:t>
            </a:r>
          </a:p>
          <a:p>
            <a:pPr eaLnBrk="0" hangingPunct="0"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不问苍生问鬼神。</a:t>
            </a:r>
            <a:endParaRPr b="1">
              <a:solidFill>
                <a:srgbClr val="CC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A3C235-35A6-9D65-6ED4-36FC7E18479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811452" y="3590765"/>
            <a:ext cx="6197600" cy="2806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latinLnBrk="1">
              <a:lnSpc>
                <a:spcPts val="5500"/>
              </a:lnSpc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</a:t>
            </a:r>
            <a:r>
              <a:rPr kumimoji="0" lang="zh-CN" altLang="zh-CN" sz="2400" b="1" kern="1200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文帝</a:t>
            </a:r>
            <a:r>
              <a:rPr kumimoji="0" lang="zh-CN" altLang="zh-CN" sz="24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在宣室求问被贬谪的贤臣，</a:t>
            </a:r>
          </a:p>
          <a:p>
            <a:pPr marR="0" defTabSz="914400" latinLnBrk="1">
              <a:lnSpc>
                <a:spcPts val="5500"/>
              </a:lnSpc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贾谊的才华和格调更是无可比伦。</a:t>
            </a:r>
          </a:p>
          <a:p>
            <a:pPr marR="0" defTabSz="914400" latinLnBrk="1">
              <a:lnSpc>
                <a:spcPts val="5500"/>
              </a:lnSpc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谈至深夜汉文帝挪动双膝靠近他，</a:t>
            </a:r>
          </a:p>
          <a:p>
            <a:pPr marR="0" defTabSz="914400" latinLnBrk="1">
              <a:lnSpc>
                <a:spcPts val="5500"/>
              </a:lnSpc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可惜他不垂询民生却是穷究鬼神。</a:t>
            </a:r>
            <a:endParaRPr kumimoji="0" lang="zh-CN" altLang="zh-CN" sz="2400" kern="1200" cap="none" spc="0" normalizeH="0" baseline="0" noProof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32190167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Rectangle 2"/>
          <p:cNvSpPr/>
          <p:nvPr>
            <p:custDataLst>
              <p:tags r:id="rId3"/>
            </p:custDataLst>
          </p:nvPr>
        </p:nvSpPr>
        <p:spPr>
          <a:xfrm>
            <a:off x="1846739" y="1125212"/>
            <a:ext cx="8497888" cy="1626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宣室求贤访逐臣，贾生才调更无伦。                          可怜夜半虚前席，不问苍生问鬼神。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            </a:t>
            </a:r>
          </a:p>
        </p:txBody>
      </p:sp>
      <p:sp>
        <p:nvSpPr>
          <p:cNvPr id="10243" name="Text Box 3"/>
          <p:cNvSpPr txBox="1"/>
          <p:nvPr>
            <p:custDataLst>
              <p:tags r:id="rId4"/>
            </p:custDataLst>
          </p:nvPr>
        </p:nvSpPr>
        <p:spPr>
          <a:xfrm>
            <a:off x="4079558" y="505460"/>
            <a:ext cx="4032250" cy="544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lnSpc>
                <a:spcPct val="8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贾生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8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李商隐</a:t>
            </a:r>
          </a:p>
        </p:txBody>
      </p:sp>
      <p:sp>
        <p:nvSpPr>
          <p:cNvPr id="129028" name="Rectangle 4"/>
          <p:cNvSpPr>
            <a:spLocks noRot="1"/>
          </p:cNvSpPr>
          <p:nvPr>
            <p:custDataLst>
              <p:tags r:id="rId5"/>
            </p:custDataLst>
          </p:nvPr>
        </p:nvSpPr>
        <p:spPr>
          <a:xfrm>
            <a:off x="986880" y="2827120"/>
            <a:ext cx="9948999" cy="1118779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翻译：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汉文帝在宣室求问被贬谪的贤臣，贾谊的才华和格调更是无可伦比。谈至深夜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汉文帝挪动双膝靠近他，可惜他不垂询民生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穷究的却是鬼神。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125270-F34A-0FC6-D311-885FF5F624C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86880" y="4611479"/>
            <a:ext cx="10680700" cy="1390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解析：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这是一首托古讽时诗，意在借贾谊的遭遇，抒写诗人怀才不遇的感慨。诗选取汉文帝宣室召见贾谊，夜半倾谈的情节，写文帝不能识贤、任贤；揭露了晚唐皇帝服药求仙，荒于政事，不能任贤，不顾民生的昏庸特性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8002" name="Text Box 2"/>
          <p:cNvSpPr txBox="1"/>
          <p:nvPr>
            <p:custDataLst>
              <p:tags r:id="rId3"/>
            </p:custDataLst>
          </p:nvPr>
        </p:nvSpPr>
        <p:spPr>
          <a:xfrm>
            <a:off x="4944110" y="528320"/>
            <a:ext cx="683895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fontAlgn="ctr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贾   谊</a:t>
            </a:r>
          </a:p>
          <a:p>
            <a:pPr marL="0" lvl="0" indent="0" algn="ctr" eaLnBrk="1" fontAlgn="ctr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毛泽东</a:t>
            </a:r>
          </a:p>
          <a:p>
            <a:pPr marL="0" lvl="0" indent="0" algn="ctr" eaLnBrk="1" fontAlgn="ctr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贾生才调世无伦，哭泣情怀吊屈文。</a:t>
            </a:r>
          </a:p>
          <a:p>
            <a:pPr marL="0" lvl="0" indent="0" algn="ctr" eaLnBrk="1" fontAlgn="ctr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梁王坠马寻常事，何需哀伤付一生。</a:t>
            </a:r>
          </a:p>
        </p:txBody>
      </p:sp>
      <p:sp>
        <p:nvSpPr>
          <p:cNvPr id="128003" name="Rectangle 3"/>
          <p:cNvSpPr/>
          <p:nvPr>
            <p:custDataLst>
              <p:tags r:id="rId4"/>
            </p:custDataLst>
          </p:nvPr>
        </p:nvSpPr>
        <p:spPr>
          <a:xfrm>
            <a:off x="5137467" y="3896808"/>
            <a:ext cx="6452235" cy="15819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ctr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贾谊怀才不遇，空有抱负，曾深情吟咏出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吊屈原赋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。梁王落马而死本是寻常之事，贾谊又何必为此自悲自责呢，抑郁而终呢？</a:t>
            </a:r>
            <a:endParaRPr lang="zh-CN" altLang="en-US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58568" y="1379220"/>
            <a:ext cx="3063667" cy="40995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/>
          <a:stretch>
            <a:fillRect/>
          </a:stretch>
        </p:blipFill>
        <p:spPr>
          <a:xfrm>
            <a:off x="-4445" y="-7620"/>
            <a:ext cx="12200255" cy="687324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3710533" y="2745740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b="1">
                <a:solidFill>
                  <a:srgbClr val="C00000"/>
                </a:solidFill>
                <a:ea typeface="思源黑体 CN Heavy" panose="020b0a00000000000000" pitchFamily="34" charset="-122"/>
              </a:rPr>
              <a:t>历史回顾与总结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9709" y="1050047"/>
            <a:ext cx="3347526" cy="2162502"/>
          </a:xfrm>
          <a:prstGeom prst="rect">
            <a:avLst/>
          </a:prstGeom>
        </p:spPr>
      </p:pic>
      <p:sp>
        <p:nvSpPr>
          <p:cNvPr id="2" name="缺角矩形 1">
            <a:extLst>
              <a:ext uri="{FF2B5EF4-FFF2-40B4-BE49-F238E27FC236}">
                <a16:creationId xmlns:a16="http://schemas.microsoft.com/office/drawing/2014/main" id="{ED6278D7-05D0-D477-427B-307F951477C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83527" y="228600"/>
            <a:ext cx="11601450" cy="641985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矩形 3"/>
          <p:cNvSpPr/>
          <p:nvPr>
            <p:custDataLst>
              <p:tags r:id="rId3"/>
            </p:custDataLst>
          </p:nvPr>
        </p:nvSpPr>
        <p:spPr>
          <a:xfrm>
            <a:off x="1524000" y="836613"/>
            <a:ext cx="9144000" cy="101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lIns="102870" tIns="51435" rIns="102870" bIns="51435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8195" name="矩形 4"/>
          <p:cNvSpPr/>
          <p:nvPr>
            <p:custDataLst>
              <p:tags r:id="rId4"/>
            </p:custDataLst>
          </p:nvPr>
        </p:nvSpPr>
        <p:spPr>
          <a:xfrm>
            <a:off x="2208213" y="836613"/>
            <a:ext cx="1800225" cy="10160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pic>
        <p:nvPicPr>
          <p:cNvPr id="10244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contrast="18000"/>
          </a:blip>
          <a:srcRect t="3795" r="24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6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7999" contrast="12000"/>
          </a:blip>
          <a:srcRect t="3795" r="32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Rot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437674" y="1182053"/>
            <a:ext cx="5761672" cy="482409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推行郡县制，横征暴敛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大行封禅之典、大兴土木，营造阿房宫和陵墓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文化实行专制，焚书坑儒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缴获民间兵器，铸成12铜人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北筑万里长城，广修驰道，南开灵渠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大动干戈，北抵匈奴，南击闽越</a:t>
            </a: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zh-CN" sz="2400" b="1"/>
              <a:t>动辄征夫百万，杀人如麻</a:t>
            </a:r>
            <a:endParaRPr lang="zh-CN" altLang="zh-CN" sz="2800" b="1"/>
          </a:p>
        </p:txBody>
      </p:sp>
      <p:sp>
        <p:nvSpPr>
          <p:cNvPr id="25603" name="Text Box 3"/>
          <p:cNvSpPr txBox="1"/>
          <p:nvPr>
            <p:custDataLst>
              <p:tags r:id="rId4"/>
            </p:custDataLst>
          </p:nvPr>
        </p:nvSpPr>
        <p:spPr>
          <a:xfrm>
            <a:off x="1738313" y="285433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600" b="1">
                <a:solidFill>
                  <a:schemeClr val="hlink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秦王朝推行暴政</a:t>
            </a:r>
          </a:p>
        </p:txBody>
      </p:sp>
      <p:pic>
        <p:nvPicPr>
          <p:cNvPr id="25604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07455" y="0"/>
            <a:ext cx="5885180" cy="3075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10630" y="3068955"/>
            <a:ext cx="5881370" cy="267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18510" y="5732463"/>
            <a:ext cx="4503738" cy="1125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822248" y="5742305"/>
            <a:ext cx="4370387" cy="112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缺角矩形 1">
            <a:extLst>
              <a:ext uri="{FF2B5EF4-FFF2-40B4-BE49-F238E27FC236}">
                <a16:creationId xmlns:a16="http://schemas.microsoft.com/office/drawing/2014/main" id="{6A5B7976-51DF-8ADC-3F13-FF2C8192C9BD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83527" y="228600"/>
            <a:ext cx="11601450" cy="641985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8" name="Rectangle 3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570820" y="1543050"/>
            <a:ext cx="11268075" cy="4679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贾谊所处的时代,属西汉的“太平盛世”,许多人认为当时天下“已安已治”了,但实际上却是矛盾重重,危机四伏。</a:t>
            </a:r>
            <a:endParaRPr lang="en-US" altLang="zh-CN" sz="24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按照贾谊的说法是“抱火厝之积薪之下而寝其上”(《治安策》)由于大地主大商人势倾王侯,土地高度集中,农民大批逃亡,农业生产遭到破坏,阶级矛盾日益加深。</a:t>
            </a:r>
            <a:endParaRPr lang="en-US" altLang="zh-CN" sz="24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作为一个具有远见卓识的政治家,贾谊从秦灭亡的历史教训中,认识到人民力量的强大,他目睹现实,深感忧虑。</a:t>
            </a: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    《过秦论》,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名为“过秦”,实为“规汉”</a:t>
            </a:r>
            <a:r>
              <a:rPr lang="zh-CN" altLang="en-US" sz="24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,希望汉朝统治者以秦为鉴,施行仁政,改革政治,缓和矛盾,避免社会危机。</a:t>
            </a:r>
          </a:p>
        </p:txBody>
      </p:sp>
      <p:sp>
        <p:nvSpPr>
          <p:cNvPr id="11269" name="Rectangle 2"/>
          <p:cNvSpPr>
            <a:spLocks noGrp="1" noRot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800600" y="400050"/>
            <a:ext cx="25908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写作背景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/>
          <a:stretch>
            <a:fillRect/>
          </a:stretch>
        </p:blipFill>
        <p:spPr>
          <a:xfrm>
            <a:off x="-4445" y="-7620"/>
            <a:ext cx="12200255" cy="687324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6613481" y="2394027"/>
            <a:ext cx="2252224" cy="2252224"/>
            <a:chOff x="5672576" y="1893592"/>
            <a:chExt cx="586163" cy="586163"/>
          </a:xfrm>
        </p:grpSpPr>
        <p:sp>
          <p:nvSpPr>
            <p:cNvPr id="15" name="矩形: 圆角 14"/>
            <p:cNvSpPr/>
            <p:nvPr>
              <p:custDataLst>
                <p:tags r:id="rId7"/>
              </p:custDataLst>
            </p:nvPr>
          </p:nvSpPr>
          <p:spPr>
            <a:xfrm>
              <a:off x="5733252" y="1954268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>
                  <a:ea typeface="思源黑体 CN Heavy" panose="020b0a00000000000000" pitchFamily="34" charset="-122"/>
                </a:rPr>
                <a:t>壹</a:t>
              </a:r>
            </a:p>
          </p:txBody>
        </p:sp>
        <p:sp>
          <p:nvSpPr>
            <p:cNvPr id="16" name="矩形: 圆角 15"/>
            <p:cNvSpPr/>
            <p:nvPr>
              <p:custDataLst>
                <p:tags r:id="rId8"/>
              </p:custDataLst>
            </p:nvPr>
          </p:nvSpPr>
          <p:spPr>
            <a:xfrm>
              <a:off x="5672576" y="1893592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4167346" y="276860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b="1">
                <a:ea typeface="思源黑体 CN Heavy" panose="020b0a00000000000000" pitchFamily="34" charset="-122"/>
              </a:rPr>
              <a:t>第一段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9869" y="910982"/>
            <a:ext cx="3347526" cy="2162502"/>
          </a:xfrm>
          <a:prstGeom prst="rect">
            <a:avLst/>
          </a:prstGeom>
        </p:spPr>
      </p:pic>
      <p:sp>
        <p:nvSpPr>
          <p:cNvPr id="26629" name="Text Box 9"/>
          <p:cNvSpPr/>
          <p:nvPr>
            <p:custDataLst>
              <p:tags r:id="rId13"/>
            </p:custDataLst>
          </p:nvPr>
        </p:nvSpPr>
        <p:spPr>
          <a:xfrm>
            <a:off x="1661795" y="1790065"/>
            <a:ext cx="6344285" cy="5690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秦国的崛起</a:t>
            </a: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4F0A5C1B-622E-0A64-6AFD-BEA3C58700D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83527" y="228600"/>
            <a:ext cx="11601450" cy="641985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4513" name="矩形 30721"/>
          <p:cNvSpPr/>
          <p:nvPr>
            <p:custDataLst>
              <p:tags r:id="rId3"/>
            </p:custDataLst>
          </p:nvPr>
        </p:nvSpPr>
        <p:spPr>
          <a:xfrm>
            <a:off x="1992313" y="260350"/>
            <a:ext cx="8675687" cy="40309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秦孝公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据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崤函之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固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拥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雍州之地，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君臣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固守以窥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周室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席卷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包举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宇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内，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囊括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四海之意，并吞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八荒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之心。</a:t>
            </a:r>
          </a:p>
        </p:txBody>
      </p:sp>
      <p:sp>
        <p:nvSpPr>
          <p:cNvPr id="30723" name="圆角矩形标注 30722"/>
          <p:cNvSpPr/>
          <p:nvPr>
            <p:custDataLst>
              <p:tags r:id="rId4"/>
            </p:custDataLst>
          </p:nvPr>
        </p:nvSpPr>
        <p:spPr>
          <a:xfrm rot="5400000">
            <a:off x="3108325" y="800100"/>
            <a:ext cx="574675" cy="1225550"/>
          </a:xfrm>
          <a:prstGeom prst="wedgeRoundRectCallout">
            <a:avLst>
              <a:gd name="adj1" fmla="val -91051"/>
              <a:gd name="adj2" fmla="val -87310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lIns="90000" tIns="46800" rIns="90000" bIns="46800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占据</a:t>
            </a:r>
          </a:p>
        </p:txBody>
      </p:sp>
      <p:sp>
        <p:nvSpPr>
          <p:cNvPr id="64515" name="圆角矩形标注 30723"/>
          <p:cNvSpPr/>
          <p:nvPr>
            <p:custDataLst>
              <p:tags r:id="rId5"/>
            </p:custDataLst>
          </p:nvPr>
        </p:nvSpPr>
        <p:spPr>
          <a:xfrm>
            <a:off x="4800600" y="765175"/>
            <a:ext cx="1655763" cy="9350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t"/>
          <a:lstStyle/>
          <a:p>
            <a:pPr algn="ctr"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30725" name="圆角矩形标注 30724"/>
          <p:cNvSpPr/>
          <p:nvPr>
            <p:custDataLst>
              <p:tags r:id="rId6"/>
            </p:custDataLst>
          </p:nvPr>
        </p:nvSpPr>
        <p:spPr>
          <a:xfrm>
            <a:off x="4367213" y="1268413"/>
            <a:ext cx="3529012" cy="503237"/>
          </a:xfrm>
          <a:prstGeom prst="wedgeRoundRectCallout">
            <a:avLst>
              <a:gd name="adj1" fmla="val 14509"/>
              <a:gd name="adj2" fmla="val -13580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形作名</a:t>
            </a:r>
            <a:r>
              <a:rPr lang="en-US" altLang="zh-CN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险要的地势</a:t>
            </a:r>
          </a:p>
        </p:txBody>
      </p:sp>
      <p:sp>
        <p:nvSpPr>
          <p:cNvPr id="30726" name="圆角矩形标注 30725"/>
          <p:cNvSpPr/>
          <p:nvPr>
            <p:custDataLst>
              <p:tags r:id="rId7"/>
            </p:custDataLst>
          </p:nvPr>
        </p:nvSpPr>
        <p:spPr>
          <a:xfrm>
            <a:off x="8401050" y="1268413"/>
            <a:ext cx="1008063" cy="503237"/>
          </a:xfrm>
          <a:prstGeom prst="wedgeRoundRectCallout">
            <a:avLst>
              <a:gd name="adj1" fmla="val -122597"/>
              <a:gd name="adj2" fmla="val -138644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拥有</a:t>
            </a:r>
          </a:p>
        </p:txBody>
      </p:sp>
      <p:sp>
        <p:nvSpPr>
          <p:cNvPr id="30727" name="圆角矩形标注 30726"/>
          <p:cNvSpPr/>
          <p:nvPr>
            <p:custDataLst>
              <p:tags r:id="rId8"/>
            </p:custDataLst>
          </p:nvPr>
        </p:nvSpPr>
        <p:spPr>
          <a:xfrm>
            <a:off x="3733800" y="2709863"/>
            <a:ext cx="1752600" cy="433387"/>
          </a:xfrm>
          <a:prstGeom prst="wedgeRoundRectCallout">
            <a:avLst>
              <a:gd name="adj1" fmla="val -23208"/>
              <a:gd name="adj2" fmla="val -90657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借以，来</a:t>
            </a:r>
          </a:p>
        </p:txBody>
      </p:sp>
      <p:sp>
        <p:nvSpPr>
          <p:cNvPr id="30728" name="圆角矩形标注 30727"/>
          <p:cNvSpPr/>
          <p:nvPr>
            <p:custDataLst>
              <p:tags r:id="rId9"/>
            </p:custDataLst>
          </p:nvPr>
        </p:nvSpPr>
        <p:spPr>
          <a:xfrm>
            <a:off x="6959600" y="2708275"/>
            <a:ext cx="1008063" cy="504825"/>
          </a:xfrm>
          <a:prstGeom prst="wedgeRoundRectCallout">
            <a:avLst>
              <a:gd name="adj1" fmla="val -94722"/>
              <a:gd name="adj2" fmla="val -88995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并吞</a:t>
            </a:r>
          </a:p>
        </p:txBody>
      </p:sp>
      <p:sp>
        <p:nvSpPr>
          <p:cNvPr id="30729" name="圆角矩形标注 30728"/>
          <p:cNvSpPr/>
          <p:nvPr>
            <p:custDataLst>
              <p:tags r:id="rId10"/>
            </p:custDataLst>
          </p:nvPr>
        </p:nvSpPr>
        <p:spPr>
          <a:xfrm>
            <a:off x="8328025" y="2781300"/>
            <a:ext cx="1079500" cy="504825"/>
          </a:xfrm>
          <a:prstGeom prst="wedgeRoundRectCallout">
            <a:avLst>
              <a:gd name="adj1" fmla="val -34560"/>
              <a:gd name="adj2" fmla="val -102829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rgbClr val="0033CC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并吞</a:t>
            </a:r>
          </a:p>
        </p:txBody>
      </p:sp>
      <p:sp>
        <p:nvSpPr>
          <p:cNvPr id="30730" name="圆角矩形标注 30729"/>
          <p:cNvSpPr/>
          <p:nvPr>
            <p:custDataLst>
              <p:tags r:id="rId11"/>
            </p:custDataLst>
          </p:nvPr>
        </p:nvSpPr>
        <p:spPr>
          <a:xfrm>
            <a:off x="5591175" y="2708275"/>
            <a:ext cx="1009650" cy="433388"/>
          </a:xfrm>
          <a:prstGeom prst="wedgeRoundRectCallout">
            <a:avLst>
              <a:gd name="adj1" fmla="val -129560"/>
              <a:gd name="adj2" fmla="val -104213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窥视</a:t>
            </a:r>
          </a:p>
        </p:txBody>
      </p:sp>
      <p:sp>
        <p:nvSpPr>
          <p:cNvPr id="30731" name="圆角矩形标注 30730"/>
          <p:cNvSpPr/>
          <p:nvPr>
            <p:custDataLst>
              <p:tags r:id="rId12"/>
            </p:custDataLst>
          </p:nvPr>
        </p:nvSpPr>
        <p:spPr>
          <a:xfrm>
            <a:off x="1703388" y="2708275"/>
            <a:ext cx="2124075" cy="433388"/>
          </a:xfrm>
          <a:prstGeom prst="wedgeRoundRectCallout">
            <a:avLst>
              <a:gd name="adj1" fmla="val 38264"/>
              <a:gd name="adj2" fmla="val -97620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牢固地守卫</a:t>
            </a:r>
          </a:p>
        </p:txBody>
      </p:sp>
      <p:sp>
        <p:nvSpPr>
          <p:cNvPr id="30732" name="圆角矩形标注 30731"/>
          <p:cNvSpPr/>
          <p:nvPr>
            <p:custDataLst>
              <p:tags r:id="rId13"/>
            </p:custDataLst>
          </p:nvPr>
        </p:nvSpPr>
        <p:spPr>
          <a:xfrm>
            <a:off x="2063750" y="4292600"/>
            <a:ext cx="971550" cy="433388"/>
          </a:xfrm>
          <a:prstGeom prst="wedgeRoundRectCallout">
            <a:avLst>
              <a:gd name="adj1" fmla="val 55884"/>
              <a:gd name="adj2" fmla="val -100917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并吞</a:t>
            </a:r>
          </a:p>
        </p:txBody>
      </p:sp>
      <p:sp>
        <p:nvSpPr>
          <p:cNvPr id="30733" name="圆角矩形标注 30732"/>
          <p:cNvSpPr/>
          <p:nvPr>
            <p:custDataLst>
              <p:tags r:id="rId14"/>
            </p:custDataLst>
          </p:nvPr>
        </p:nvSpPr>
        <p:spPr>
          <a:xfrm>
            <a:off x="3048000" y="4292600"/>
            <a:ext cx="7620000" cy="508000"/>
          </a:xfrm>
          <a:prstGeom prst="wedgeRoundRectCallout">
            <a:avLst>
              <a:gd name="adj1" fmla="val 10523"/>
              <a:gd name="adj2" fmla="val -81565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八方荒远之地。宇内、四海、八荒均指天下</a:t>
            </a:r>
          </a:p>
        </p:txBody>
      </p:sp>
      <p:sp>
        <p:nvSpPr>
          <p:cNvPr id="30734" name="文本框 30733"/>
          <p:cNvSpPr txBox="1"/>
          <p:nvPr>
            <p:custDataLst>
              <p:tags r:id="rId15"/>
            </p:custDataLst>
          </p:nvPr>
        </p:nvSpPr>
        <p:spPr>
          <a:xfrm>
            <a:off x="1847850" y="4941888"/>
            <a:ext cx="8569325" cy="1630045"/>
          </a:xfrm>
          <a:prstGeom prst="rect">
            <a:avLst/>
          </a:prstGeom>
          <a:solidFill>
            <a:srgbClr val="AAF0F4">
              <a:alpha val="17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【</a:t>
            </a: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译文】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：</a:t>
            </a: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秦孝公占据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崤</a:t>
            </a: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山，函谷关那样险固的地方，拥有雍州一带那样辽阔的地方，（秦国的）国君臣子牢固据守来（窥视）周王朝，有并吞天下，占领海内，控制全国的意图，吞并八方的野心。</a:t>
            </a:r>
          </a:p>
        </p:txBody>
      </p:sp>
      <p:sp>
        <p:nvSpPr>
          <p:cNvPr id="30735" name="圆角矩形标注 30734"/>
          <p:cNvSpPr/>
          <p:nvPr>
            <p:custDataLst>
              <p:tags r:id="rId16"/>
            </p:custDataLst>
          </p:nvPr>
        </p:nvSpPr>
        <p:spPr>
          <a:xfrm>
            <a:off x="3276600" y="3276600"/>
            <a:ext cx="4191000" cy="433388"/>
          </a:xfrm>
          <a:prstGeom prst="wedgeRoundRectCallout">
            <a:avLst>
              <a:gd name="adj1" fmla="val -48597"/>
              <a:gd name="adj2" fmla="val 6465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席、包、囊”名作状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07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07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07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07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07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07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07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07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307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/>
      <p:bldP spid="30726" grpId="0"/>
      <p:bldP spid="30727" grpId="0"/>
      <p:bldP spid="30728" grpId="0"/>
      <p:bldP spid="30729" grpId="0"/>
      <p:bldP spid="30730" grpId="0"/>
      <p:bldP spid="30731" grpId="0"/>
      <p:bldP spid="30732" grpId="0"/>
      <p:bldP spid="30733" grpId="0"/>
      <p:bldP spid="30734" grpId="0"/>
      <p:bldP spid="307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95299" y="1298035"/>
            <a:ext cx="11177905" cy="428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ea typeface="思源黑体 CN Heavy" panose="020b0a00000000000000" pitchFamily="34" charset="-122"/>
              </a:rPr>
              <a:t>     </a:t>
            </a:r>
            <a:r>
              <a:rPr lang="en-US" altLang="zh-CN" sz="4000">
                <a:ea typeface="思源黑体 CN Heavy" panose="020b0a00000000000000" pitchFamily="34" charset="-122"/>
              </a:rPr>
              <a:t>  </a:t>
            </a:r>
            <a:r>
              <a:rPr lang="zh-CN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战国纷争，群雄逐鹿，秦以边陲之地，纵横征伐，百有余年而一统天下，可谓盛极一时！可是，谁曾想这个盛极一时的王朝却短命而亡，亡得那样迅速，那样悲惨，又那样神秘，这不能不令世人感到震惊。</a:t>
            </a:r>
            <a:endParaRPr lang="en-US" altLang="zh-CN" sz="24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</a:t>
            </a:r>
            <a:r>
              <a:rPr lang="zh-CN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自古以来，多少有识之士在震惊之余，不懈地探索其迅速崛起而又突然灭亡的原因，以期从秦王朝的盛衰兴败中吸取教训。</a:t>
            </a:r>
            <a:endParaRPr lang="en-US" altLang="zh-CN" sz="24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今天，我们将要学习一篇分析探讨秦朝灭亡的经验教训的史论文章</a:t>
            </a:r>
            <a:r>
              <a:rPr lang="en-US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zh-CN" sz="240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贾谊的《过秦论》</a:t>
            </a:r>
            <a:r>
              <a:rPr lang="zh-CN" altLang="zh-CN" sz="2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000F17F0-AB51-1935-24E3-25F61E64A63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3527" y="228600"/>
            <a:ext cx="11601450" cy="6419850"/>
          </a:xfrm>
          <a:prstGeom prst="plaque">
            <a:avLst>
              <a:gd name="adj" fmla="val 2248"/>
            </a:avLst>
          </a:prstGeom>
          <a:noFill/>
          <a:ln w="19050">
            <a:solidFill>
              <a:schemeClr val="tx2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3E028A-A056-D18A-FA86-0DCB68A55D7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82929" y="71326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7" name="矩形 31745"/>
          <p:cNvSpPr/>
          <p:nvPr>
            <p:custDataLst>
              <p:tags r:id="rId3"/>
            </p:custDataLst>
          </p:nvPr>
        </p:nvSpPr>
        <p:spPr>
          <a:xfrm>
            <a:off x="1524000" y="0"/>
            <a:ext cx="9144000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当是时也，商君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佐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内立法度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务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耕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织，修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守战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具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外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连衡而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斗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诸侯。于是秦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拱手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而取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西河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之外。</a:t>
            </a:r>
          </a:p>
        </p:txBody>
      </p:sp>
      <p:sp>
        <p:nvSpPr>
          <p:cNvPr id="31747" name="圆角矩形标注 31746"/>
          <p:cNvSpPr/>
          <p:nvPr>
            <p:custDataLst>
              <p:tags r:id="rId4"/>
            </p:custDataLst>
          </p:nvPr>
        </p:nvSpPr>
        <p:spPr>
          <a:xfrm>
            <a:off x="3886200" y="762000"/>
            <a:ext cx="973138" cy="504825"/>
          </a:xfrm>
          <a:prstGeom prst="wedgeRoundRectCallout">
            <a:avLst>
              <a:gd name="adj1" fmla="val 104648"/>
              <a:gd name="adj2" fmla="val -107231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辅佐</a:t>
            </a:r>
          </a:p>
        </p:txBody>
      </p:sp>
      <p:sp>
        <p:nvSpPr>
          <p:cNvPr id="31748" name="圆角矩形标注 31747"/>
          <p:cNvSpPr/>
          <p:nvPr>
            <p:custDataLst>
              <p:tags r:id="rId5"/>
            </p:custDataLst>
          </p:nvPr>
        </p:nvSpPr>
        <p:spPr>
          <a:xfrm>
            <a:off x="4876800" y="762000"/>
            <a:ext cx="1368425" cy="912813"/>
          </a:xfrm>
          <a:prstGeom prst="wedgeRoundRectCallout">
            <a:avLst>
              <a:gd name="adj1" fmla="val 104625"/>
              <a:gd name="adj2" fmla="val -105032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名作状，在内</a:t>
            </a:r>
          </a:p>
        </p:txBody>
      </p:sp>
      <p:sp>
        <p:nvSpPr>
          <p:cNvPr id="31749" name="圆角矩形标注 31748"/>
          <p:cNvSpPr/>
          <p:nvPr>
            <p:custDataLst>
              <p:tags r:id="rId6"/>
            </p:custDataLst>
          </p:nvPr>
        </p:nvSpPr>
        <p:spPr>
          <a:xfrm>
            <a:off x="6240463" y="765175"/>
            <a:ext cx="1152525" cy="504825"/>
          </a:xfrm>
          <a:prstGeom prst="wedgeRoundRectCallout">
            <a:avLst>
              <a:gd name="adj1" fmla="val 46556"/>
              <a:gd name="adj2" fmla="val -9685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建立</a:t>
            </a:r>
          </a:p>
        </p:txBody>
      </p:sp>
      <p:sp>
        <p:nvSpPr>
          <p:cNvPr id="31750" name="圆角矩形标注 31749"/>
          <p:cNvSpPr/>
          <p:nvPr>
            <p:custDataLst>
              <p:tags r:id="rId7"/>
            </p:custDataLst>
          </p:nvPr>
        </p:nvSpPr>
        <p:spPr>
          <a:xfrm>
            <a:off x="7464425" y="765175"/>
            <a:ext cx="1584325" cy="504825"/>
          </a:xfrm>
          <a:prstGeom prst="wedgeRoundRectCallout">
            <a:avLst>
              <a:gd name="adj1" fmla="val -17838"/>
              <a:gd name="adj2" fmla="val -102199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法令制度</a:t>
            </a:r>
          </a:p>
        </p:txBody>
      </p:sp>
      <p:sp>
        <p:nvSpPr>
          <p:cNvPr id="31751" name="圆角矩形标注 31750"/>
          <p:cNvSpPr/>
          <p:nvPr>
            <p:custDataLst>
              <p:tags r:id="rId8"/>
            </p:custDataLst>
          </p:nvPr>
        </p:nvSpPr>
        <p:spPr>
          <a:xfrm>
            <a:off x="9191625" y="765175"/>
            <a:ext cx="1258888" cy="504825"/>
          </a:xfrm>
          <a:prstGeom prst="wedgeRoundRectCallout">
            <a:avLst>
              <a:gd name="adj1" fmla="val -69421"/>
              <a:gd name="adj2" fmla="val -111319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致力于</a:t>
            </a:r>
          </a:p>
        </p:txBody>
      </p:sp>
      <p:sp>
        <p:nvSpPr>
          <p:cNvPr id="31752" name="圆角矩形标注 31751"/>
          <p:cNvSpPr/>
          <p:nvPr>
            <p:custDataLst>
              <p:tags r:id="rId9"/>
            </p:custDataLst>
          </p:nvPr>
        </p:nvSpPr>
        <p:spPr>
          <a:xfrm>
            <a:off x="1847850" y="2420938"/>
            <a:ext cx="2303463" cy="503237"/>
          </a:xfrm>
          <a:prstGeom prst="wedgeRoundRectCallout">
            <a:avLst>
              <a:gd name="adj1" fmla="val 29394"/>
              <a:gd name="adj2" fmla="val -98898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防守和作战</a:t>
            </a:r>
          </a:p>
        </p:txBody>
      </p:sp>
      <p:sp>
        <p:nvSpPr>
          <p:cNvPr id="31753" name="圆角矩形标注 31752"/>
          <p:cNvSpPr/>
          <p:nvPr>
            <p:custDataLst>
              <p:tags r:id="rId10"/>
            </p:custDataLst>
          </p:nvPr>
        </p:nvSpPr>
        <p:spPr>
          <a:xfrm>
            <a:off x="4224338" y="2420938"/>
            <a:ext cx="1008062" cy="503237"/>
          </a:xfrm>
          <a:prstGeom prst="wedgeRoundRectCallout">
            <a:avLst>
              <a:gd name="adj1" fmla="val -15042"/>
              <a:gd name="adj2" fmla="val -10804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器械</a:t>
            </a:r>
          </a:p>
        </p:txBody>
      </p:sp>
      <p:sp>
        <p:nvSpPr>
          <p:cNvPr id="31754" name="圆角矩形标注 31753"/>
          <p:cNvSpPr/>
          <p:nvPr>
            <p:custDataLst>
              <p:tags r:id="rId11"/>
            </p:custDataLst>
          </p:nvPr>
        </p:nvSpPr>
        <p:spPr>
          <a:xfrm>
            <a:off x="5448300" y="2492375"/>
            <a:ext cx="1008063" cy="431800"/>
          </a:xfrm>
          <a:prstGeom prst="wedgeRoundRectCallout">
            <a:avLst>
              <a:gd name="adj1" fmla="val -35514"/>
              <a:gd name="adj2" fmla="val -12242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对外</a:t>
            </a:r>
          </a:p>
        </p:txBody>
      </p:sp>
      <p:sp>
        <p:nvSpPr>
          <p:cNvPr id="31755" name="圆角矩形标注 31754"/>
          <p:cNvSpPr/>
          <p:nvPr>
            <p:custDataLst>
              <p:tags r:id="rId12"/>
            </p:custDataLst>
          </p:nvPr>
        </p:nvSpPr>
        <p:spPr>
          <a:xfrm>
            <a:off x="6816725" y="2420938"/>
            <a:ext cx="3671888" cy="503237"/>
          </a:xfrm>
          <a:prstGeom prst="wedgeRoundRectCallout">
            <a:avLst>
              <a:gd name="adj1" fmla="val -35949"/>
              <a:gd name="adj2" fmla="val -104259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使动用法，使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…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争斗</a:t>
            </a:r>
          </a:p>
        </p:txBody>
      </p:sp>
      <p:sp>
        <p:nvSpPr>
          <p:cNvPr id="31756" name="圆角矩形标注 31755"/>
          <p:cNvSpPr/>
          <p:nvPr>
            <p:custDataLst>
              <p:tags r:id="rId13"/>
            </p:custDataLst>
          </p:nvPr>
        </p:nvSpPr>
        <p:spPr>
          <a:xfrm>
            <a:off x="1524000" y="4076700"/>
            <a:ext cx="4319588" cy="504825"/>
          </a:xfrm>
          <a:prstGeom prst="wedgeRoundRectCallout">
            <a:avLst>
              <a:gd name="adj1" fmla="val -22949"/>
              <a:gd name="adj2" fmla="val -123269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两手相合</a:t>
            </a:r>
            <a:r>
              <a:rPr lang="en-US" altLang="zh-CN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形容毫不费力</a:t>
            </a:r>
          </a:p>
        </p:txBody>
      </p:sp>
      <p:sp>
        <p:nvSpPr>
          <p:cNvPr id="31757" name="圆角矩形标注 31756"/>
          <p:cNvSpPr/>
          <p:nvPr>
            <p:custDataLst>
              <p:tags r:id="rId14"/>
            </p:custDataLst>
          </p:nvPr>
        </p:nvSpPr>
        <p:spPr>
          <a:xfrm>
            <a:off x="6024563" y="4149725"/>
            <a:ext cx="1871662" cy="431800"/>
          </a:xfrm>
          <a:prstGeom prst="wedgeRoundRectCallout">
            <a:avLst>
              <a:gd name="adj1" fmla="val -122264"/>
              <a:gd name="adj2" fmla="val -151838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黄河以西</a:t>
            </a:r>
          </a:p>
        </p:txBody>
      </p:sp>
      <p:sp>
        <p:nvSpPr>
          <p:cNvPr id="31758" name="文本框 31757"/>
          <p:cNvSpPr txBox="1"/>
          <p:nvPr>
            <p:custDataLst>
              <p:tags r:id="rId15"/>
            </p:custDataLst>
          </p:nvPr>
        </p:nvSpPr>
        <p:spPr>
          <a:xfrm>
            <a:off x="1774825" y="4797425"/>
            <a:ext cx="8569325" cy="1568450"/>
          </a:xfrm>
          <a:prstGeom prst="rect">
            <a:avLst/>
          </a:prstGeom>
          <a:solidFill>
            <a:srgbClr val="AAF0F4">
              <a:alpha val="23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【译文】：在这时，商鞅辅佐秦孝公，在国内建立法律制度，致力于耕种纺织，修造防守进攻的武器，对外实行连横，来使诸侯各国相斗。于是秦国人毫不费力地取得了黄河以西的大片土地。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17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17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17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17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17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17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17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17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17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317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  <p:bldP spid="31756" grpId="0"/>
      <p:bldP spid="31757" grpId="0"/>
      <p:bldP spid="317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1" name="文本框 32770"/>
          <p:cNvSpPr txBox="1"/>
          <p:nvPr>
            <p:custDataLst>
              <p:tags r:id="rId3"/>
            </p:custDataLst>
          </p:nvPr>
        </p:nvSpPr>
        <p:spPr>
          <a:xfrm>
            <a:off x="1851025" y="2183130"/>
            <a:ext cx="8839200" cy="422529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地利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据崤函之固、拥雍州之地</a:t>
            </a:r>
          </a:p>
          <a:p>
            <a:pPr>
              <a:lnSpc>
                <a:spcPct val="12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政治雄心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窥周室，有席卷天下，包举宇内，囊括四海之意，并吞八荒之心。</a:t>
            </a:r>
          </a:p>
          <a:p>
            <a:pPr>
              <a:lnSpc>
                <a:spcPct val="12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人和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君臣固守</a:t>
            </a:r>
          </a:p>
          <a:p>
            <a:pPr>
              <a:lnSpc>
                <a:spcPct val="12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政通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————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内立法度，务耕织，修守战之具；（商鞅变法） 外连衡而斗诸侯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……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.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等的优势。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首战告捷</a:t>
            </a:r>
            <a:r>
              <a:rPr lang="en-US" altLang="zh-CN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拱手而取西河之外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96465" y="692785"/>
            <a:ext cx="81483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秦国能够崛起的原因有哪些？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>
            <p:custDataLst>
              <p:tags r:id="rId4"/>
            </p:custDataLst>
          </p:nvPr>
        </p:nvGrpSpPr>
        <p:grpSpPr>
          <a:xfrm>
            <a:off x="6770914" y="2470192"/>
            <a:ext cx="2210251" cy="2656979"/>
            <a:chOff x="5672576" y="1893592"/>
            <a:chExt cx="586163" cy="586163"/>
          </a:xfrm>
        </p:grpSpPr>
        <p:sp>
          <p:nvSpPr>
            <p:cNvPr id="15" name="矩形: 圆角 14"/>
            <p:cNvSpPr/>
            <p:nvPr>
              <p:custDataLst>
                <p:tags r:id="rId5"/>
              </p:custDataLst>
            </p:nvPr>
          </p:nvSpPr>
          <p:spPr>
            <a:xfrm>
              <a:off x="5733252" y="1954268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>
                  <a:ea typeface="思源黑体 CN Heavy" panose="020b0a00000000000000" pitchFamily="34" charset="-122"/>
                </a:rPr>
                <a:t>贰</a:t>
              </a:r>
            </a:p>
          </p:txBody>
        </p:sp>
        <p:sp>
          <p:nvSpPr>
            <p:cNvPr id="16" name="矩形: 圆角 15"/>
            <p:cNvSpPr/>
            <p:nvPr>
              <p:custDataLst>
                <p:tags r:id="rId6"/>
              </p:custDataLst>
            </p:nvPr>
          </p:nvSpPr>
          <p:spPr>
            <a:xfrm>
              <a:off x="5672576" y="1893592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013458" y="2768600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b="1">
                <a:ea typeface="思源黑体 CN Heavy" panose="020b0a00000000000000" pitchFamily="34" charset="-122"/>
              </a:rPr>
              <a:t>第二段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9709" y="1050047"/>
            <a:ext cx="3347526" cy="2162502"/>
          </a:xfrm>
          <a:prstGeom prst="rect">
            <a:avLst/>
          </a:prstGeom>
        </p:spPr>
      </p:pic>
      <p:sp>
        <p:nvSpPr>
          <p:cNvPr id="26629" name="Text Box 9"/>
          <p:cNvSpPr/>
          <p:nvPr>
            <p:custDataLst>
              <p:tags r:id="rId11"/>
            </p:custDataLst>
          </p:nvPr>
        </p:nvSpPr>
        <p:spPr>
          <a:xfrm>
            <a:off x="989330" y="1901190"/>
            <a:ext cx="6344285" cy="5690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秦国的发展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7" name="矩形 35841"/>
          <p:cNvSpPr/>
          <p:nvPr>
            <p:custDataLst>
              <p:tags r:id="rId3"/>
            </p:custDataLst>
          </p:nvPr>
        </p:nvSpPr>
        <p:spPr>
          <a:xfrm>
            <a:off x="1524000" y="0"/>
            <a:ext cx="9144000" cy="479869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孝公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既没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，惠文、武、昭襄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蒙故业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600" b="1" u="sng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因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遗策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南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取汉中，</a:t>
            </a:r>
            <a:r>
              <a:rPr lang="zh-CN" altLang="en-US" sz="36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西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举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巴蜀，</a:t>
            </a:r>
            <a:r>
              <a:rPr lang="zh-CN" altLang="en-US" sz="36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东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割膏腴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之地，</a:t>
            </a:r>
            <a:r>
              <a:rPr lang="zh-CN" altLang="en-US" sz="36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收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要害之郡。诸侯恐惧，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会盟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而谋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弱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秦，不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爱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珍器重宝肥饶之地，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以致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天下之士，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合从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缔交，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相与为 一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35843" name="圆角矩形标注 35842"/>
          <p:cNvSpPr/>
          <p:nvPr>
            <p:custDataLst>
              <p:tags r:id="rId4"/>
            </p:custDataLst>
          </p:nvPr>
        </p:nvSpPr>
        <p:spPr>
          <a:xfrm>
            <a:off x="1981200" y="990600"/>
            <a:ext cx="1117600" cy="431800"/>
          </a:xfrm>
          <a:prstGeom prst="wedgeRoundRectCallout">
            <a:avLst>
              <a:gd name="adj1" fmla="val 89347"/>
              <a:gd name="adj2" fmla="val -7573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已经</a:t>
            </a:r>
          </a:p>
        </p:txBody>
      </p:sp>
      <p:sp>
        <p:nvSpPr>
          <p:cNvPr id="35844" name="圆角矩形标注 35843"/>
          <p:cNvSpPr/>
          <p:nvPr>
            <p:custDataLst>
              <p:tags r:id="rId5"/>
            </p:custDataLst>
          </p:nvPr>
        </p:nvSpPr>
        <p:spPr>
          <a:xfrm>
            <a:off x="3200400" y="990600"/>
            <a:ext cx="1981200" cy="431800"/>
          </a:xfrm>
          <a:prstGeom prst="wedgeRoundRectCallout">
            <a:avLst>
              <a:gd name="adj1" fmla="val 722"/>
              <a:gd name="adj2" fmla="val -7647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通“殁”死</a:t>
            </a:r>
          </a:p>
        </p:txBody>
      </p:sp>
      <p:sp>
        <p:nvSpPr>
          <p:cNvPr id="35845" name="圆角矩形标注 35844"/>
          <p:cNvSpPr/>
          <p:nvPr>
            <p:custDataLst>
              <p:tags r:id="rId6"/>
            </p:custDataLst>
          </p:nvPr>
        </p:nvSpPr>
        <p:spPr>
          <a:xfrm>
            <a:off x="5448300" y="908050"/>
            <a:ext cx="1009650" cy="431800"/>
          </a:xfrm>
          <a:prstGeom prst="wedgeRoundRectCallout">
            <a:avLst>
              <a:gd name="adj1" fmla="val 204088"/>
              <a:gd name="adj2" fmla="val -7536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继承</a:t>
            </a:r>
          </a:p>
        </p:txBody>
      </p:sp>
      <p:sp>
        <p:nvSpPr>
          <p:cNvPr id="35846" name="圆角矩形标注 35845"/>
          <p:cNvSpPr/>
          <p:nvPr>
            <p:custDataLst>
              <p:tags r:id="rId7"/>
            </p:custDataLst>
          </p:nvPr>
        </p:nvSpPr>
        <p:spPr>
          <a:xfrm>
            <a:off x="6600825" y="908050"/>
            <a:ext cx="2303463" cy="431800"/>
          </a:xfrm>
          <a:prstGeom prst="wedgeRoundRectCallout">
            <a:avLst>
              <a:gd name="adj1" fmla="val 43727"/>
              <a:gd name="adj2" fmla="val -7316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已有的基业</a:t>
            </a:r>
          </a:p>
        </p:txBody>
      </p:sp>
      <p:sp>
        <p:nvSpPr>
          <p:cNvPr id="35847" name="圆角矩形标注 35846"/>
          <p:cNvSpPr/>
          <p:nvPr>
            <p:custDataLst>
              <p:tags r:id="rId8"/>
            </p:custDataLst>
          </p:nvPr>
        </p:nvSpPr>
        <p:spPr>
          <a:xfrm>
            <a:off x="9048750" y="908050"/>
            <a:ext cx="1296988" cy="433388"/>
          </a:xfrm>
          <a:prstGeom prst="wedgeRoundRectCallout">
            <a:avLst>
              <a:gd name="adj1" fmla="val 25032"/>
              <a:gd name="adj2" fmla="val -8260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沿袭</a:t>
            </a:r>
          </a:p>
        </p:txBody>
      </p:sp>
      <p:sp>
        <p:nvSpPr>
          <p:cNvPr id="35848" name="圆角矩形标注 35847"/>
          <p:cNvSpPr/>
          <p:nvPr>
            <p:custDataLst>
              <p:tags r:id="rId9"/>
            </p:custDataLst>
          </p:nvPr>
        </p:nvSpPr>
        <p:spPr>
          <a:xfrm>
            <a:off x="1524000" y="1844675"/>
            <a:ext cx="2195513" cy="433388"/>
          </a:xfrm>
          <a:prstGeom prst="wedgeRoundRectCallout">
            <a:avLst>
              <a:gd name="adj1" fmla="val -21366"/>
              <a:gd name="adj2" fmla="val -8992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前代的策略</a:t>
            </a:r>
          </a:p>
        </p:txBody>
      </p:sp>
      <p:sp>
        <p:nvSpPr>
          <p:cNvPr id="35849" name="圆角矩形标注 35848"/>
          <p:cNvSpPr/>
          <p:nvPr>
            <p:custDataLst>
              <p:tags r:id="rId10"/>
            </p:custDataLst>
          </p:nvPr>
        </p:nvSpPr>
        <p:spPr>
          <a:xfrm>
            <a:off x="4224338" y="1844675"/>
            <a:ext cx="1008062" cy="431800"/>
          </a:xfrm>
          <a:prstGeom prst="wedgeRoundRectCallout">
            <a:avLst>
              <a:gd name="adj1" fmla="val -128583"/>
              <a:gd name="adj2" fmla="val -7683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向南</a:t>
            </a:r>
          </a:p>
        </p:txBody>
      </p:sp>
      <p:sp>
        <p:nvSpPr>
          <p:cNvPr id="35850" name="圆角矩形标注 35849"/>
          <p:cNvSpPr/>
          <p:nvPr>
            <p:custDataLst>
              <p:tags r:id="rId11"/>
            </p:custDataLst>
          </p:nvPr>
        </p:nvSpPr>
        <p:spPr>
          <a:xfrm>
            <a:off x="6024563" y="1844675"/>
            <a:ext cx="1008062" cy="431800"/>
          </a:xfrm>
          <a:prstGeom prst="wedgeRoundRectCallout">
            <a:avLst>
              <a:gd name="adj1" fmla="val -44486"/>
              <a:gd name="adj2" fmla="val -9926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夺取</a:t>
            </a:r>
          </a:p>
        </p:txBody>
      </p:sp>
      <p:sp>
        <p:nvSpPr>
          <p:cNvPr id="35851" name="圆角矩形标注 35850"/>
          <p:cNvSpPr/>
          <p:nvPr>
            <p:custDataLst>
              <p:tags r:id="rId12"/>
            </p:custDataLst>
          </p:nvPr>
        </p:nvSpPr>
        <p:spPr>
          <a:xfrm>
            <a:off x="7391400" y="1844675"/>
            <a:ext cx="1009650" cy="431800"/>
          </a:xfrm>
          <a:prstGeom prst="wedgeRoundRectCallout">
            <a:avLst>
              <a:gd name="adj1" fmla="val 35065"/>
              <a:gd name="adj2" fmla="val -11470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割取</a:t>
            </a:r>
          </a:p>
        </p:txBody>
      </p:sp>
      <p:sp>
        <p:nvSpPr>
          <p:cNvPr id="35852" name="圆角矩形标注 35851"/>
          <p:cNvSpPr/>
          <p:nvPr>
            <p:custDataLst>
              <p:tags r:id="rId13"/>
            </p:custDataLst>
          </p:nvPr>
        </p:nvSpPr>
        <p:spPr>
          <a:xfrm>
            <a:off x="6248400" y="2781300"/>
            <a:ext cx="1981200" cy="431800"/>
          </a:xfrm>
          <a:prstGeom prst="wedgeRoundRectCallout">
            <a:avLst>
              <a:gd name="adj1" fmla="val 18366"/>
              <a:gd name="adj2" fmla="val -7484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会同结盟</a:t>
            </a:r>
          </a:p>
        </p:txBody>
      </p:sp>
      <p:sp>
        <p:nvSpPr>
          <p:cNvPr id="35853" name="圆角矩形标注 35852"/>
          <p:cNvSpPr/>
          <p:nvPr>
            <p:custDataLst>
              <p:tags r:id="rId14"/>
            </p:custDataLst>
          </p:nvPr>
        </p:nvSpPr>
        <p:spPr>
          <a:xfrm>
            <a:off x="8839200" y="2781300"/>
            <a:ext cx="1539875" cy="431800"/>
          </a:xfrm>
          <a:prstGeom prst="wedgeRoundRectCallout">
            <a:avLst>
              <a:gd name="adj1" fmla="val -21093"/>
              <a:gd name="adj2" fmla="val -6955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使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…..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弱</a:t>
            </a:r>
          </a:p>
        </p:txBody>
      </p:sp>
      <p:sp>
        <p:nvSpPr>
          <p:cNvPr id="35854" name="圆角矩形标注 35853"/>
          <p:cNvSpPr/>
          <p:nvPr>
            <p:custDataLst>
              <p:tags r:id="rId15"/>
            </p:custDataLst>
          </p:nvPr>
        </p:nvSpPr>
        <p:spPr>
          <a:xfrm>
            <a:off x="2819400" y="2743200"/>
            <a:ext cx="1225550" cy="434975"/>
          </a:xfrm>
          <a:prstGeom prst="wedgeRoundRectCallout">
            <a:avLst>
              <a:gd name="adj1" fmla="val -95120"/>
              <a:gd name="adj2" fmla="val 9172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吝惜</a:t>
            </a:r>
          </a:p>
        </p:txBody>
      </p:sp>
      <p:sp>
        <p:nvSpPr>
          <p:cNvPr id="35855" name="圆角矩形标注 35854"/>
          <p:cNvSpPr/>
          <p:nvPr>
            <p:custDataLst>
              <p:tags r:id="rId16"/>
            </p:custDataLst>
          </p:nvPr>
        </p:nvSpPr>
        <p:spPr>
          <a:xfrm>
            <a:off x="6477000" y="3962400"/>
            <a:ext cx="1295400" cy="533400"/>
          </a:xfrm>
          <a:prstGeom prst="wedgeRoundRectCallout">
            <a:avLst>
              <a:gd name="adj1" fmla="val -16829"/>
              <a:gd name="adj2" fmla="val -10987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用来</a:t>
            </a:r>
          </a:p>
        </p:txBody>
      </p:sp>
      <p:sp>
        <p:nvSpPr>
          <p:cNvPr id="35856" name="圆角矩形标注 35855"/>
          <p:cNvSpPr/>
          <p:nvPr>
            <p:custDataLst>
              <p:tags r:id="rId17"/>
            </p:custDataLst>
          </p:nvPr>
        </p:nvSpPr>
        <p:spPr>
          <a:xfrm>
            <a:off x="7772400" y="3886200"/>
            <a:ext cx="1009650" cy="609600"/>
          </a:xfrm>
          <a:prstGeom prst="wedgeRoundRectCallout">
            <a:avLst>
              <a:gd name="adj1" fmla="val -83454"/>
              <a:gd name="adj2" fmla="val -8853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招致</a:t>
            </a:r>
          </a:p>
        </p:txBody>
      </p:sp>
      <p:sp>
        <p:nvSpPr>
          <p:cNvPr id="35857" name="圆角矩形标注 35856"/>
          <p:cNvSpPr/>
          <p:nvPr>
            <p:custDataLst>
              <p:tags r:id="rId18"/>
            </p:custDataLst>
          </p:nvPr>
        </p:nvSpPr>
        <p:spPr>
          <a:xfrm>
            <a:off x="9525000" y="3886200"/>
            <a:ext cx="1081088" cy="433388"/>
          </a:xfrm>
          <a:prstGeom prst="wedgeRoundRectCallout">
            <a:avLst>
              <a:gd name="adj1" fmla="val 12750"/>
              <a:gd name="adj2" fmla="val -8151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联合</a:t>
            </a:r>
          </a:p>
        </p:txBody>
      </p:sp>
      <p:sp>
        <p:nvSpPr>
          <p:cNvPr id="35858" name="圆角矩形标注 35857"/>
          <p:cNvSpPr/>
          <p:nvPr>
            <p:custDataLst>
              <p:tags r:id="rId19"/>
            </p:custDataLst>
          </p:nvPr>
        </p:nvSpPr>
        <p:spPr>
          <a:xfrm>
            <a:off x="1828800" y="3657600"/>
            <a:ext cx="1511300" cy="360363"/>
          </a:xfrm>
          <a:prstGeom prst="wedgeRoundRectCallout">
            <a:avLst>
              <a:gd name="adj1" fmla="val -50000"/>
              <a:gd name="adj2" fmla="val 10947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通“纵”</a:t>
            </a:r>
            <a:endParaRPr lang="zh-CN" altLang="en-US" sz="4000" b="1">
              <a:solidFill>
                <a:srgbClr val="FF33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5859" name="圆角矩形标注 35858"/>
          <p:cNvSpPr/>
          <p:nvPr>
            <p:custDataLst>
              <p:tags r:id="rId20"/>
            </p:custDataLst>
          </p:nvPr>
        </p:nvSpPr>
        <p:spPr>
          <a:xfrm>
            <a:off x="3429000" y="3733800"/>
            <a:ext cx="3168650" cy="433388"/>
          </a:xfrm>
          <a:prstGeom prst="wedgeRoundRectCallout">
            <a:avLst>
              <a:gd name="adj1" fmla="val -8065"/>
              <a:gd name="adj2" fmla="val 6978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互相帮助，成为一体</a:t>
            </a:r>
          </a:p>
        </p:txBody>
      </p:sp>
      <p:sp>
        <p:nvSpPr>
          <p:cNvPr id="35860" name="文本框 35859"/>
          <p:cNvSpPr txBox="1"/>
          <p:nvPr>
            <p:custDataLst>
              <p:tags r:id="rId21"/>
            </p:custDataLst>
          </p:nvPr>
        </p:nvSpPr>
        <p:spPr>
          <a:xfrm>
            <a:off x="1905000" y="4724400"/>
            <a:ext cx="8534400" cy="1938020"/>
          </a:xfrm>
          <a:prstGeom prst="rect">
            <a:avLst/>
          </a:prstGeom>
          <a:solidFill>
            <a:srgbClr val="339966">
              <a:alpha val="17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孝公死后，惠文王、武王、昭襄王继承已有的基业，沿袭前代策略，向南攻取汉中，向西吞并巴、蜀，向东割取肥沃的地盘，向北占领要害的郡邑。诸侯恐慌害怕，开会结盟，谋求削弱秦国的办法。不吝惜奇珍贵重的器物和肥沃富饶的土地，用来招致天下的优秀人才，订立合纵盟约，结成一体。 </a:t>
            </a:r>
          </a:p>
        </p:txBody>
      </p:sp>
      <p:sp>
        <p:nvSpPr>
          <p:cNvPr id="35861" name="圆角矩形标注 35860"/>
          <p:cNvSpPr/>
          <p:nvPr>
            <p:custDataLst>
              <p:tags r:id="rId22"/>
            </p:custDataLst>
          </p:nvPr>
        </p:nvSpPr>
        <p:spPr>
          <a:xfrm>
            <a:off x="9372600" y="1828800"/>
            <a:ext cx="1009650" cy="431800"/>
          </a:xfrm>
          <a:prstGeom prst="wedgeRoundRectCallout">
            <a:avLst>
              <a:gd name="adj1" fmla="val -89778"/>
              <a:gd name="adj2" fmla="val -4154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肥沃</a:t>
            </a:r>
          </a:p>
        </p:txBody>
      </p:sp>
      <p:sp>
        <p:nvSpPr>
          <p:cNvPr id="35862" name="圆角矩形标注 35861"/>
          <p:cNvSpPr/>
          <p:nvPr>
            <p:custDataLst>
              <p:tags r:id="rId23"/>
            </p:custDataLst>
          </p:nvPr>
        </p:nvSpPr>
        <p:spPr>
          <a:xfrm>
            <a:off x="1468438" y="2819400"/>
            <a:ext cx="989012" cy="431800"/>
          </a:xfrm>
          <a:prstGeom prst="wedgeRoundRectCallout">
            <a:avLst>
              <a:gd name="adj1" fmla="val 27801"/>
              <a:gd name="adj2" fmla="val -9588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占领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58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58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58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58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58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58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58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58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58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358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358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358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358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358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358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" fill="hold"/>
                                        <p:tgtEl>
                                          <p:spTgt spid="358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" fill="hold"/>
                                        <p:tgtEl>
                                          <p:spTgt spid="358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  <p:bldP spid="35854" grpId="0"/>
      <p:bldP spid="35855" grpId="0"/>
      <p:bldP spid="35856" grpId="0"/>
      <p:bldP spid="35857" grpId="0"/>
      <p:bldP spid="35858" grpId="0"/>
      <p:bldP spid="35859" grpId="0"/>
      <p:bldP spid="35860" grpId="0"/>
      <p:bldP spid="35861" grpId="0"/>
      <p:bldP spid="358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1" name="矩形 36865"/>
          <p:cNvSpPr/>
          <p:nvPr>
            <p:custDataLst>
              <p:tags r:id="rId3"/>
            </p:custDataLst>
          </p:nvPr>
        </p:nvSpPr>
        <p:spPr>
          <a:xfrm>
            <a:off x="1524000" y="260350"/>
            <a:ext cx="8991600" cy="40322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当此之时,齐有孟尝,赵有平原,楚有春申，魏有信陵。此四君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者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,皆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明智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忠信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,宽厚而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爱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人,尊</a:t>
            </a:r>
          </a:p>
          <a:p>
            <a:pPr>
              <a:spcBef>
                <a:spcPct val="50000"/>
              </a:spcBef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贤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重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士,约从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离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衡,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兼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韩、魏、燕、楚、齐、赵、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宋、卫、中山之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众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36867" name="圆角矩形标注 36866"/>
          <p:cNvSpPr/>
          <p:nvPr>
            <p:custDataLst>
              <p:tags r:id="rId4"/>
            </p:custDataLst>
          </p:nvPr>
        </p:nvSpPr>
        <p:spPr>
          <a:xfrm>
            <a:off x="2438400" y="1447800"/>
            <a:ext cx="1873250" cy="792163"/>
          </a:xfrm>
          <a:prstGeom prst="wedgeRoundRectCallout">
            <a:avLst>
              <a:gd name="adj1" fmla="val 71611"/>
              <a:gd name="adj2" fmla="val -8206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语气助词</a:t>
            </a:r>
          </a:p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表停顿</a:t>
            </a:r>
          </a:p>
        </p:txBody>
      </p:sp>
      <p:sp>
        <p:nvSpPr>
          <p:cNvPr id="36868" name="圆角矩形标注 36867"/>
          <p:cNvSpPr/>
          <p:nvPr>
            <p:custDataLst>
              <p:tags r:id="rId5"/>
            </p:custDataLst>
          </p:nvPr>
        </p:nvSpPr>
        <p:spPr>
          <a:xfrm>
            <a:off x="2590800" y="2971800"/>
            <a:ext cx="1079500" cy="431800"/>
          </a:xfrm>
          <a:prstGeom prst="wedgeRoundRectCallout">
            <a:avLst>
              <a:gd name="adj1" fmla="val -46940"/>
              <a:gd name="adj2" fmla="val -11896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重用</a:t>
            </a:r>
          </a:p>
        </p:txBody>
      </p:sp>
      <p:sp>
        <p:nvSpPr>
          <p:cNvPr id="36869" name="圆角矩形标注 36868"/>
          <p:cNvSpPr/>
          <p:nvPr>
            <p:custDataLst>
              <p:tags r:id="rId6"/>
            </p:custDataLst>
          </p:nvPr>
        </p:nvSpPr>
        <p:spPr>
          <a:xfrm>
            <a:off x="3657600" y="2895600"/>
            <a:ext cx="1871663" cy="431800"/>
          </a:xfrm>
          <a:prstGeom prst="wedgeRoundRectCallout">
            <a:avLst>
              <a:gd name="adj1" fmla="val -3606"/>
              <a:gd name="adj2" fmla="val -9889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使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…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离散</a:t>
            </a:r>
          </a:p>
        </p:txBody>
      </p:sp>
      <p:sp>
        <p:nvSpPr>
          <p:cNvPr id="36870" name="圆角矩形标注 36869"/>
          <p:cNvSpPr/>
          <p:nvPr>
            <p:custDataLst>
              <p:tags r:id="rId7"/>
            </p:custDataLst>
          </p:nvPr>
        </p:nvSpPr>
        <p:spPr>
          <a:xfrm>
            <a:off x="5375275" y="3429000"/>
            <a:ext cx="2592388" cy="504825"/>
          </a:xfrm>
          <a:prstGeom prst="wedgeRoundRectCallout">
            <a:avLst>
              <a:gd name="adj1" fmla="val -65736"/>
              <a:gd name="adj2" fmla="val 5912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部众，即军队</a:t>
            </a:r>
          </a:p>
        </p:txBody>
      </p:sp>
      <p:sp>
        <p:nvSpPr>
          <p:cNvPr id="36871" name="圆角矩形标注 36870"/>
          <p:cNvSpPr/>
          <p:nvPr>
            <p:custDataLst>
              <p:tags r:id="rId8"/>
            </p:custDataLst>
          </p:nvPr>
        </p:nvSpPr>
        <p:spPr>
          <a:xfrm>
            <a:off x="4419600" y="1371600"/>
            <a:ext cx="685800" cy="863600"/>
          </a:xfrm>
          <a:prstGeom prst="wedgeRoundRectCallout">
            <a:avLst>
              <a:gd name="adj1" fmla="val 137685"/>
              <a:gd name="adj2" fmla="val -7756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英</a:t>
            </a:r>
          </a:p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明</a:t>
            </a:r>
          </a:p>
        </p:txBody>
      </p:sp>
      <p:sp>
        <p:nvSpPr>
          <p:cNvPr id="36872" name="圆角矩形标注 36871"/>
          <p:cNvSpPr/>
          <p:nvPr>
            <p:custDataLst>
              <p:tags r:id="rId9"/>
            </p:custDataLst>
          </p:nvPr>
        </p:nvSpPr>
        <p:spPr>
          <a:xfrm>
            <a:off x="5257800" y="1447800"/>
            <a:ext cx="1082675" cy="863600"/>
          </a:xfrm>
          <a:prstGeom prst="wedgeRoundRectCallout">
            <a:avLst>
              <a:gd name="adj1" fmla="val 18431"/>
              <a:gd name="adj2" fmla="val -7261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有智谋</a:t>
            </a:r>
          </a:p>
        </p:txBody>
      </p:sp>
      <p:sp>
        <p:nvSpPr>
          <p:cNvPr id="36873" name="圆角矩形标注 36872"/>
          <p:cNvSpPr/>
          <p:nvPr>
            <p:custDataLst>
              <p:tags r:id="rId10"/>
            </p:custDataLst>
          </p:nvPr>
        </p:nvSpPr>
        <p:spPr>
          <a:xfrm>
            <a:off x="6477000" y="1447800"/>
            <a:ext cx="647700" cy="863600"/>
          </a:xfrm>
          <a:prstGeom prst="wedgeRoundRectCallout">
            <a:avLst>
              <a:gd name="adj1" fmla="val 16912"/>
              <a:gd name="adj2" fmla="val -6856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诚实</a:t>
            </a:r>
          </a:p>
        </p:txBody>
      </p:sp>
      <p:sp>
        <p:nvSpPr>
          <p:cNvPr id="36874" name="圆角矩形标注 36873"/>
          <p:cNvSpPr/>
          <p:nvPr>
            <p:custDataLst>
              <p:tags r:id="rId11"/>
            </p:custDataLst>
          </p:nvPr>
        </p:nvSpPr>
        <p:spPr>
          <a:xfrm>
            <a:off x="7162800" y="1447800"/>
            <a:ext cx="1009650" cy="866775"/>
          </a:xfrm>
          <a:prstGeom prst="wedgeRoundRectCallout">
            <a:avLst>
              <a:gd name="adj1" fmla="val -32046"/>
              <a:gd name="adj2" fmla="val -7624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讲信义</a:t>
            </a:r>
          </a:p>
        </p:txBody>
      </p:sp>
      <p:sp>
        <p:nvSpPr>
          <p:cNvPr id="36875" name="圆角矩形标注 36874"/>
          <p:cNvSpPr/>
          <p:nvPr>
            <p:custDataLst>
              <p:tags r:id="rId12"/>
            </p:custDataLst>
          </p:nvPr>
        </p:nvSpPr>
        <p:spPr>
          <a:xfrm>
            <a:off x="8763000" y="1524000"/>
            <a:ext cx="647700" cy="792163"/>
          </a:xfrm>
          <a:prstGeom prst="wedgeRoundRectCallout">
            <a:avLst>
              <a:gd name="adj1" fmla="val 18870"/>
              <a:gd name="adj2" fmla="val -8927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爱护</a:t>
            </a:r>
          </a:p>
        </p:txBody>
      </p:sp>
      <p:sp>
        <p:nvSpPr>
          <p:cNvPr id="36876" name="圆角矩形标注 36875"/>
          <p:cNvSpPr/>
          <p:nvPr>
            <p:custDataLst>
              <p:tags r:id="rId13"/>
            </p:custDataLst>
          </p:nvPr>
        </p:nvSpPr>
        <p:spPr>
          <a:xfrm>
            <a:off x="1524000" y="2895600"/>
            <a:ext cx="1081088" cy="866775"/>
          </a:xfrm>
          <a:prstGeom prst="wedgeRoundRectCallout">
            <a:avLst>
              <a:gd name="adj1" fmla="val -23676"/>
              <a:gd name="adj2" fmla="val -7625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贤能的人</a:t>
            </a:r>
          </a:p>
        </p:txBody>
      </p:sp>
      <p:sp>
        <p:nvSpPr>
          <p:cNvPr id="36877" name="圆角矩形标注 36876"/>
          <p:cNvSpPr/>
          <p:nvPr>
            <p:custDataLst>
              <p:tags r:id="rId14"/>
            </p:custDataLst>
          </p:nvPr>
        </p:nvSpPr>
        <p:spPr>
          <a:xfrm>
            <a:off x="5562600" y="2819400"/>
            <a:ext cx="2400300" cy="431800"/>
          </a:xfrm>
          <a:prstGeom prst="wedgeRoundRectCallout">
            <a:avLst>
              <a:gd name="adj1" fmla="val -50685"/>
              <a:gd name="adj2" fmla="val -9043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兼有</a:t>
            </a:r>
            <a:r>
              <a:rPr lang="en-US" altLang="zh-CN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集聚</a:t>
            </a:r>
          </a:p>
        </p:txBody>
      </p:sp>
      <p:sp>
        <p:nvSpPr>
          <p:cNvPr id="36878" name="文本框 36877"/>
          <p:cNvSpPr txBox="1"/>
          <p:nvPr>
            <p:custDataLst>
              <p:tags r:id="rId15"/>
            </p:custDataLst>
          </p:nvPr>
        </p:nvSpPr>
        <p:spPr>
          <a:xfrm>
            <a:off x="1905000" y="4572000"/>
            <a:ext cx="8534400" cy="1938020"/>
          </a:xfrm>
          <a:prstGeom prst="rect">
            <a:avLst/>
          </a:prstGeom>
          <a:solidFill>
            <a:srgbClr val="339966">
              <a:alpha val="17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【译文】：在这个时候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齐国有孟尝君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赵国有平原君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楚国有春申君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魏国有信陵君。这四位封君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都是聪明才智而又忠诚可靠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宽仁厚道而又爱护人民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尊敬贤能而又重用士人的君主。他们相约实行合纵政策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离散秦国的连横政策</a:t>
            </a:r>
            <a:r>
              <a:rPr lang="en-US" altLang="zh-CN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集聚了韩、魏、燕、赵、宋、卫、中山等国家的军队。</a:t>
            </a:r>
            <a:endParaRPr lang="zh-CN" altLang="en-US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68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68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68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68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68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6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68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368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  <p:bldP spid="368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5" name="矩形 37889"/>
          <p:cNvSpPr/>
          <p:nvPr>
            <p:custDataLst>
              <p:tags r:id="rId3"/>
            </p:custDataLst>
          </p:nvPr>
        </p:nvSpPr>
        <p:spPr>
          <a:xfrm>
            <a:off x="1524000" y="404813"/>
            <a:ext cx="9144000" cy="358648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于是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六国之士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有宁越、徐尚、苏秦、杜赫</a:t>
            </a:r>
            <a:endParaRPr lang="zh-CN" altLang="en-US" sz="3200" b="1" u="sng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u="sng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属为之谋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齐明、周最、陈轸、召滑、楼缓、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翟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景、苏厉、乐毅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之徒</a:t>
            </a:r>
            <a:r>
              <a:rPr lang="zh-CN" altLang="en-US" sz="3200" b="1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通其意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吴起、孙膑、带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佗、</a:t>
            </a: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倪良、王廖、田忌、廉颇、赵奢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之伦制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其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兵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37891" name="圆角矩形标注 37890"/>
          <p:cNvSpPr/>
          <p:nvPr>
            <p:custDataLst>
              <p:tags r:id="rId4"/>
            </p:custDataLst>
          </p:nvPr>
        </p:nvSpPr>
        <p:spPr>
          <a:xfrm>
            <a:off x="3143250" y="981075"/>
            <a:ext cx="1476375" cy="431800"/>
          </a:xfrm>
          <a:prstGeom prst="wedgeRoundRectCallout">
            <a:avLst>
              <a:gd name="adj1" fmla="val -63120"/>
              <a:gd name="adj2" fmla="val -10625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在这时</a:t>
            </a:r>
          </a:p>
        </p:txBody>
      </p:sp>
      <p:sp>
        <p:nvSpPr>
          <p:cNvPr id="37892" name="圆角矩形标注 37891"/>
          <p:cNvSpPr/>
          <p:nvPr>
            <p:custDataLst>
              <p:tags r:id="rId5"/>
            </p:custDataLst>
          </p:nvPr>
        </p:nvSpPr>
        <p:spPr>
          <a:xfrm>
            <a:off x="1524000" y="990600"/>
            <a:ext cx="1752600" cy="431800"/>
          </a:xfrm>
          <a:prstGeom prst="wedgeRoundRectCallout">
            <a:avLst>
              <a:gd name="adj1" fmla="val -13079"/>
              <a:gd name="adj2" fmla="val 9161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这一类人</a:t>
            </a:r>
          </a:p>
        </p:txBody>
      </p:sp>
      <p:sp>
        <p:nvSpPr>
          <p:cNvPr id="37893" name="圆角矩形标注 37892"/>
          <p:cNvSpPr/>
          <p:nvPr>
            <p:custDataLst>
              <p:tags r:id="rId6"/>
            </p:custDataLst>
          </p:nvPr>
        </p:nvSpPr>
        <p:spPr>
          <a:xfrm>
            <a:off x="4114800" y="2133600"/>
            <a:ext cx="1828800" cy="504825"/>
          </a:xfrm>
          <a:prstGeom prst="wedgeRoundRectCallout">
            <a:avLst>
              <a:gd name="adj1" fmla="val -81454"/>
              <a:gd name="adj2" fmla="val -9943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出谋划策</a:t>
            </a:r>
          </a:p>
        </p:txBody>
      </p:sp>
      <p:sp>
        <p:nvSpPr>
          <p:cNvPr id="37894" name="圆角矩形标注 37893"/>
          <p:cNvSpPr/>
          <p:nvPr>
            <p:custDataLst>
              <p:tags r:id="rId7"/>
            </p:custDataLst>
          </p:nvPr>
        </p:nvSpPr>
        <p:spPr>
          <a:xfrm>
            <a:off x="7848600" y="4114800"/>
            <a:ext cx="1079500" cy="431800"/>
          </a:xfrm>
          <a:prstGeom prst="wedgeRoundRectCallout">
            <a:avLst>
              <a:gd name="adj1" fmla="val -7352"/>
              <a:gd name="adj2" fmla="val -9617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统率</a:t>
            </a:r>
          </a:p>
        </p:txBody>
      </p:sp>
      <p:sp>
        <p:nvSpPr>
          <p:cNvPr id="37895" name="圆角矩形标注 37894"/>
          <p:cNvSpPr/>
          <p:nvPr>
            <p:custDataLst>
              <p:tags r:id="rId8"/>
            </p:custDataLst>
          </p:nvPr>
        </p:nvSpPr>
        <p:spPr>
          <a:xfrm>
            <a:off x="9048750" y="4076700"/>
            <a:ext cx="1008063" cy="431800"/>
          </a:xfrm>
          <a:prstGeom prst="wedgeRoundRectCallout">
            <a:avLst>
              <a:gd name="adj1" fmla="val -34093"/>
              <a:gd name="adj2" fmla="val -8345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军队</a:t>
            </a:r>
          </a:p>
        </p:txBody>
      </p:sp>
      <p:sp>
        <p:nvSpPr>
          <p:cNvPr id="37896" name="文本框 37895"/>
          <p:cNvSpPr txBox="1"/>
          <p:nvPr>
            <p:custDataLst>
              <p:tags r:id="rId9"/>
            </p:custDataLst>
          </p:nvPr>
        </p:nvSpPr>
        <p:spPr>
          <a:xfrm>
            <a:off x="1847850" y="4724400"/>
            <a:ext cx="8569325" cy="1714500"/>
          </a:xfrm>
          <a:prstGeom prst="rect">
            <a:avLst/>
          </a:prstGeom>
          <a:solidFill>
            <a:schemeClr val="accent1">
              <a:alpha val="14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【译文】：在这时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六国的贤能之士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有宁越、徐尚、苏秦、杜赫这些人替他们谋划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有齐明、周最、陈轸、召滑、楼缓、翟景、苏厉、乐毅这些人沟通他们的意见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有吴起、孙膑、带佗倪良、王廖、田忌、廉颇、赵奢这些人统率他们的军队。</a:t>
            </a:r>
          </a:p>
        </p:txBody>
      </p:sp>
      <p:sp>
        <p:nvSpPr>
          <p:cNvPr id="37897" name="圆角矩形标注 37896"/>
          <p:cNvSpPr/>
          <p:nvPr>
            <p:custDataLst>
              <p:tags r:id="rId10"/>
            </p:custDataLst>
          </p:nvPr>
        </p:nvSpPr>
        <p:spPr>
          <a:xfrm>
            <a:off x="2362200" y="2209800"/>
            <a:ext cx="762000" cy="431800"/>
          </a:xfrm>
          <a:prstGeom prst="wedgeRoundRectCallout">
            <a:avLst>
              <a:gd name="adj1" fmla="val -9500"/>
              <a:gd name="adj2" fmla="val -11529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替</a:t>
            </a:r>
          </a:p>
        </p:txBody>
      </p:sp>
      <p:sp>
        <p:nvSpPr>
          <p:cNvPr id="37898" name="圆角矩形标注 37897"/>
          <p:cNvSpPr/>
          <p:nvPr>
            <p:custDataLst>
              <p:tags r:id="rId11"/>
            </p:custDataLst>
          </p:nvPr>
        </p:nvSpPr>
        <p:spPr>
          <a:xfrm>
            <a:off x="3962400" y="3124200"/>
            <a:ext cx="1828800" cy="431800"/>
          </a:xfrm>
          <a:prstGeom prst="wedgeRoundRectCallout">
            <a:avLst>
              <a:gd name="adj1" fmla="val 24718"/>
              <a:gd name="adj2" fmla="val -6719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这一类人</a:t>
            </a:r>
          </a:p>
        </p:txBody>
      </p:sp>
      <p:sp>
        <p:nvSpPr>
          <p:cNvPr id="37899" name="圆角矩形标注 37898"/>
          <p:cNvSpPr/>
          <p:nvPr>
            <p:custDataLst>
              <p:tags r:id="rId12"/>
            </p:custDataLst>
          </p:nvPr>
        </p:nvSpPr>
        <p:spPr>
          <a:xfrm>
            <a:off x="6096000" y="4114800"/>
            <a:ext cx="1873250" cy="431800"/>
          </a:xfrm>
          <a:prstGeom prst="wedgeRoundRectCallout">
            <a:avLst>
              <a:gd name="adj1" fmla="val 48981"/>
              <a:gd name="adj2" fmla="val -11396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这一类人</a:t>
            </a:r>
          </a:p>
        </p:txBody>
      </p:sp>
      <p:sp>
        <p:nvSpPr>
          <p:cNvPr id="72715" name="文本框 37899"/>
          <p:cNvSpPr txBox="1"/>
          <p:nvPr>
            <p:custDataLst>
              <p:tags r:id="rId13"/>
            </p:custDataLst>
          </p:nvPr>
        </p:nvSpPr>
        <p:spPr>
          <a:xfrm>
            <a:off x="6324600" y="990600"/>
            <a:ext cx="1146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  <a:sym typeface="Arial" panose="020b0604020202020204" pitchFamily="34" charset="0"/>
              </a:rPr>
              <a:t>zhěn</a:t>
            </a:r>
          </a:p>
        </p:txBody>
      </p:sp>
      <p:sp>
        <p:nvSpPr>
          <p:cNvPr id="72716" name="文本框 37900"/>
          <p:cNvSpPr txBox="1"/>
          <p:nvPr>
            <p:custDataLst>
              <p:tags r:id="rId14"/>
            </p:custDataLst>
          </p:nvPr>
        </p:nvSpPr>
        <p:spPr>
          <a:xfrm>
            <a:off x="7391400" y="990600"/>
            <a:ext cx="1146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  <a:sym typeface="Arial" panose="020b0604020202020204" pitchFamily="34" charset="0"/>
              </a:rPr>
              <a:t>shào</a:t>
            </a:r>
          </a:p>
        </p:txBody>
      </p:sp>
      <p:sp>
        <p:nvSpPr>
          <p:cNvPr id="72717" name="文本框 37901"/>
          <p:cNvSpPr txBox="1"/>
          <p:nvPr>
            <p:custDataLst>
              <p:tags r:id="rId15"/>
            </p:custDataLst>
          </p:nvPr>
        </p:nvSpPr>
        <p:spPr>
          <a:xfrm>
            <a:off x="1524000" y="2133600"/>
            <a:ext cx="1146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  <a:sym typeface="Arial" panose="020b0604020202020204" pitchFamily="34" charset="0"/>
              </a:rPr>
              <a:t>zhái</a:t>
            </a:r>
          </a:p>
        </p:txBody>
      </p:sp>
      <p:sp>
        <p:nvSpPr>
          <p:cNvPr id="37903" name="圆角矩形标注 37902"/>
          <p:cNvSpPr/>
          <p:nvPr>
            <p:custDataLst>
              <p:tags r:id="rId16"/>
            </p:custDataLst>
          </p:nvPr>
        </p:nvSpPr>
        <p:spPr>
          <a:xfrm>
            <a:off x="3048000" y="2209800"/>
            <a:ext cx="990600" cy="431800"/>
          </a:xfrm>
          <a:prstGeom prst="wedgeRoundRectCallout">
            <a:avLst>
              <a:gd name="adj1" fmla="val -53079"/>
              <a:gd name="adj2" fmla="val -11838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他们</a:t>
            </a:r>
          </a:p>
        </p:txBody>
      </p:sp>
      <p:sp>
        <p:nvSpPr>
          <p:cNvPr id="37904" name="圆角矩形标注 37903"/>
          <p:cNvSpPr/>
          <p:nvPr>
            <p:custDataLst>
              <p:tags r:id="rId17"/>
            </p:custDataLst>
          </p:nvPr>
        </p:nvSpPr>
        <p:spPr>
          <a:xfrm>
            <a:off x="5945188" y="2058988"/>
            <a:ext cx="2970212" cy="504825"/>
          </a:xfrm>
          <a:prstGeom prst="wedgeRoundRectCallout">
            <a:avLst>
              <a:gd name="adj1" fmla="val -39269"/>
              <a:gd name="adj2" fmla="val 9780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沟通他们的意见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7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79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78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79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78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7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4" grpId="0"/>
      <p:bldP spid="37895" grpId="0"/>
      <p:bldP spid="37896" grpId="0"/>
      <p:bldP spid="37897" grpId="0"/>
      <p:bldP spid="37898" grpId="0"/>
      <p:bldP spid="37899" grpId="0"/>
      <p:bldP spid="37903" grpId="0"/>
      <p:bldP spid="379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29" name="矩形 38913"/>
          <p:cNvSpPr/>
          <p:nvPr>
            <p:custDataLst>
              <p:tags r:id="rId3"/>
            </p:custDataLst>
          </p:nvPr>
        </p:nvSpPr>
        <p:spPr>
          <a:xfrm>
            <a:off x="1524000" y="404813"/>
            <a:ext cx="8893175" cy="284861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尝以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十倍之地，百万之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众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叩关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而攻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秦。秦人开关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敌，九国之师，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逡巡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而不敢进。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秦无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亡</a:t>
            </a:r>
            <a:r>
              <a:rPr lang="zh-CN" altLang="en-US" sz="3200" b="1">
                <a:solidFill>
                  <a:srgbClr val="339966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矢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遗</a:t>
            </a:r>
            <a:r>
              <a:rPr lang="zh-CN" altLang="en-US" sz="3200" b="1">
                <a:solidFill>
                  <a:srgbClr val="339966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镞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费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天下诸侯已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困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矣。</a:t>
            </a:r>
          </a:p>
        </p:txBody>
      </p:sp>
      <p:sp>
        <p:nvSpPr>
          <p:cNvPr id="73730" name="文本框 38914"/>
          <p:cNvSpPr txBox="1"/>
          <p:nvPr>
            <p:custDataLst>
              <p:tags r:id="rId4"/>
            </p:custDataLst>
          </p:nvPr>
        </p:nvSpPr>
        <p:spPr>
          <a:xfrm>
            <a:off x="8397240" y="3141663"/>
            <a:ext cx="794385" cy="287337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Times New Roman" panose="02020603050405020304" charset="0"/>
              <a:ea typeface="华文行楷" pitchFamily="2" charset="-122"/>
            </a:endParaRPr>
          </a:p>
        </p:txBody>
      </p:sp>
      <p:sp>
        <p:nvSpPr>
          <p:cNvPr id="38916" name="圆角矩形标注 38915"/>
          <p:cNvSpPr/>
          <p:nvPr>
            <p:custDataLst>
              <p:tags r:id="rId5"/>
            </p:custDataLst>
          </p:nvPr>
        </p:nvSpPr>
        <p:spPr>
          <a:xfrm>
            <a:off x="1676400" y="990600"/>
            <a:ext cx="1008063" cy="431800"/>
          </a:xfrm>
          <a:prstGeom prst="wedgeRoundRectCallout">
            <a:avLst>
              <a:gd name="adj1" fmla="val 23384"/>
              <a:gd name="adj2" fmla="val -8602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曾经</a:t>
            </a:r>
          </a:p>
        </p:txBody>
      </p:sp>
      <p:sp>
        <p:nvSpPr>
          <p:cNvPr id="38917" name="圆角矩形标注 38916"/>
          <p:cNvSpPr/>
          <p:nvPr>
            <p:custDataLst>
              <p:tags r:id="rId6"/>
            </p:custDataLst>
          </p:nvPr>
        </p:nvSpPr>
        <p:spPr>
          <a:xfrm>
            <a:off x="2895600" y="990600"/>
            <a:ext cx="1873250" cy="503238"/>
          </a:xfrm>
          <a:prstGeom prst="wedgeRoundRectCallout">
            <a:avLst>
              <a:gd name="adj1" fmla="val -50509"/>
              <a:gd name="adj2" fmla="val -8280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用，凭借</a:t>
            </a:r>
          </a:p>
        </p:txBody>
      </p:sp>
      <p:sp>
        <p:nvSpPr>
          <p:cNvPr id="38918" name="圆角矩形标注 38917"/>
          <p:cNvSpPr/>
          <p:nvPr>
            <p:custDataLst>
              <p:tags r:id="rId7"/>
            </p:custDataLst>
          </p:nvPr>
        </p:nvSpPr>
        <p:spPr>
          <a:xfrm>
            <a:off x="6629400" y="990600"/>
            <a:ext cx="2449513" cy="504825"/>
          </a:xfrm>
          <a:prstGeom prst="wedgeRoundRectCallout">
            <a:avLst>
              <a:gd name="adj1" fmla="val -8653"/>
              <a:gd name="adj2" fmla="val -7523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攻打函谷关</a:t>
            </a:r>
          </a:p>
        </p:txBody>
      </p:sp>
      <p:sp>
        <p:nvSpPr>
          <p:cNvPr id="38919" name="圆角矩形标注 38918"/>
          <p:cNvSpPr/>
          <p:nvPr>
            <p:custDataLst>
              <p:tags r:id="rId8"/>
            </p:custDataLst>
          </p:nvPr>
        </p:nvSpPr>
        <p:spPr>
          <a:xfrm>
            <a:off x="5181600" y="990600"/>
            <a:ext cx="1152525" cy="434975"/>
          </a:xfrm>
          <a:prstGeom prst="wedgeRoundRectCallout">
            <a:avLst>
              <a:gd name="adj1" fmla="val 65648"/>
              <a:gd name="adj2" fmla="val -9201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军队</a:t>
            </a:r>
          </a:p>
        </p:txBody>
      </p:sp>
      <p:sp>
        <p:nvSpPr>
          <p:cNvPr id="38920" name="圆角矩形标注 38919"/>
          <p:cNvSpPr/>
          <p:nvPr>
            <p:custDataLst>
              <p:tags r:id="rId9"/>
            </p:custDataLst>
          </p:nvPr>
        </p:nvSpPr>
        <p:spPr>
          <a:xfrm>
            <a:off x="2209800" y="2209800"/>
            <a:ext cx="2124075" cy="431800"/>
          </a:xfrm>
          <a:prstGeom prst="wedgeRoundRectCallout">
            <a:avLst>
              <a:gd name="adj1" fmla="val 43421"/>
              <a:gd name="adj2" fmla="val -8823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迎接</a:t>
            </a:r>
            <a:r>
              <a:rPr lang="en-US" altLang="zh-CN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迎战</a:t>
            </a:r>
          </a:p>
        </p:txBody>
      </p:sp>
      <p:sp>
        <p:nvSpPr>
          <p:cNvPr id="38921" name="圆角矩形标注 38920"/>
          <p:cNvSpPr/>
          <p:nvPr>
            <p:custDataLst>
              <p:tags r:id="rId10"/>
            </p:custDataLst>
          </p:nvPr>
        </p:nvSpPr>
        <p:spPr>
          <a:xfrm>
            <a:off x="6240463" y="2133600"/>
            <a:ext cx="3455987" cy="503238"/>
          </a:xfrm>
          <a:prstGeom prst="wedgeRoundRectCallout">
            <a:avLst>
              <a:gd name="adj1" fmla="val -12792"/>
              <a:gd name="adj2" fmla="val -7933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有顾虑而徘徊不进</a:t>
            </a:r>
          </a:p>
        </p:txBody>
      </p:sp>
      <p:sp>
        <p:nvSpPr>
          <p:cNvPr id="38922" name="圆角矩形标注 38921"/>
          <p:cNvSpPr/>
          <p:nvPr>
            <p:custDataLst>
              <p:tags r:id="rId11"/>
            </p:custDataLst>
          </p:nvPr>
        </p:nvSpPr>
        <p:spPr>
          <a:xfrm>
            <a:off x="4267200" y="3429000"/>
            <a:ext cx="1152525" cy="503238"/>
          </a:xfrm>
          <a:prstGeom prst="wedgeRoundRectCallout">
            <a:avLst>
              <a:gd name="adj1" fmla="val -4273"/>
              <a:gd name="adj2" fmla="val -9140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耗费</a:t>
            </a:r>
          </a:p>
        </p:txBody>
      </p:sp>
      <p:sp>
        <p:nvSpPr>
          <p:cNvPr id="38923" name="圆角矩形标注 38922"/>
          <p:cNvSpPr/>
          <p:nvPr>
            <p:custDataLst>
              <p:tags r:id="rId12"/>
            </p:custDataLst>
          </p:nvPr>
        </p:nvSpPr>
        <p:spPr>
          <a:xfrm>
            <a:off x="7751763" y="3357563"/>
            <a:ext cx="2078037" cy="757237"/>
          </a:xfrm>
          <a:prstGeom prst="wedgeRoundRectCallout">
            <a:avLst>
              <a:gd name="adj1" fmla="val -35639"/>
              <a:gd name="adj2" fmla="val -8647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333399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困厄不堪、</a:t>
            </a:r>
            <a:r>
              <a:rPr lang="zh-CN" altLang="en-US" sz="2400" b="1">
                <a:solidFill>
                  <a:srgbClr val="333399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精疲力竭</a:t>
            </a:r>
          </a:p>
        </p:txBody>
      </p:sp>
      <p:sp>
        <p:nvSpPr>
          <p:cNvPr id="38924" name="圆角矩形标注 38923"/>
          <p:cNvSpPr/>
          <p:nvPr>
            <p:custDataLst>
              <p:tags r:id="rId13"/>
            </p:custDataLst>
          </p:nvPr>
        </p:nvSpPr>
        <p:spPr>
          <a:xfrm>
            <a:off x="5410200" y="3429000"/>
            <a:ext cx="2160588" cy="503238"/>
          </a:xfrm>
          <a:prstGeom prst="wedgeRoundRectCallout">
            <a:avLst>
              <a:gd name="adj1" fmla="val -42444"/>
              <a:gd name="adj2" fmla="val -9860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表轻微转折</a:t>
            </a:r>
          </a:p>
        </p:txBody>
      </p:sp>
      <p:sp>
        <p:nvSpPr>
          <p:cNvPr id="38925" name="文本框 38924"/>
          <p:cNvSpPr txBox="1"/>
          <p:nvPr>
            <p:custDataLst>
              <p:tags r:id="rId14"/>
            </p:custDataLst>
          </p:nvPr>
        </p:nvSpPr>
        <p:spPr>
          <a:xfrm>
            <a:off x="1847850" y="4365625"/>
            <a:ext cx="8496300" cy="1788795"/>
          </a:xfrm>
          <a:prstGeom prst="rect">
            <a:avLst/>
          </a:prstGeom>
          <a:solidFill>
            <a:srgbClr val="AAF0F4">
              <a:alpha val="17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他们曾经用十倍于秦国的土地，上百万的军队，攻打函谷关，进攻秦国。秦国人打开函谷关的大门来引敌深入，九国的军队，却迟疑徘徊起来，不敢进去。秦国没有消耗一支箭、一个箭头，可是天下的诸侯已经精疲力竭了。</a:t>
            </a:r>
          </a:p>
        </p:txBody>
      </p:sp>
      <p:sp>
        <p:nvSpPr>
          <p:cNvPr id="38926" name="圆角矩形标注 38925"/>
          <p:cNvSpPr/>
          <p:nvPr>
            <p:custDataLst>
              <p:tags r:id="rId15"/>
            </p:custDataLst>
          </p:nvPr>
        </p:nvSpPr>
        <p:spPr>
          <a:xfrm>
            <a:off x="1524000" y="3429000"/>
            <a:ext cx="1152525" cy="503238"/>
          </a:xfrm>
          <a:prstGeom prst="wedgeRoundRectCallout">
            <a:avLst>
              <a:gd name="adj1" fmla="val 55931"/>
              <a:gd name="adj2" fmla="val -9163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丢失</a:t>
            </a:r>
          </a:p>
        </p:txBody>
      </p:sp>
      <p:sp>
        <p:nvSpPr>
          <p:cNvPr id="38927" name="圆角矩形标注 38926"/>
          <p:cNvSpPr/>
          <p:nvPr>
            <p:custDataLst>
              <p:tags r:id="rId16"/>
            </p:custDataLst>
          </p:nvPr>
        </p:nvSpPr>
        <p:spPr>
          <a:xfrm>
            <a:off x="2895600" y="3429000"/>
            <a:ext cx="1152525" cy="503238"/>
          </a:xfrm>
          <a:prstGeom prst="wedgeRoundRectCallout">
            <a:avLst>
              <a:gd name="adj1" fmla="val 3611"/>
              <a:gd name="adj2" fmla="val -10454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丢失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38928" name="圆角矩形标注 38927"/>
          <p:cNvSpPr/>
          <p:nvPr>
            <p:custDataLst>
              <p:tags r:id="rId17"/>
            </p:custDataLst>
          </p:nvPr>
        </p:nvSpPr>
        <p:spPr>
          <a:xfrm>
            <a:off x="2286000" y="3886200"/>
            <a:ext cx="847725" cy="503238"/>
          </a:xfrm>
          <a:prstGeom prst="wedgeRoundRectCallout">
            <a:avLst>
              <a:gd name="adj1" fmla="val 36046"/>
              <a:gd name="adj2" fmla="val -19519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箭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38929" name="圆角矩形标注 38928"/>
          <p:cNvSpPr/>
          <p:nvPr>
            <p:custDataLst>
              <p:tags r:id="rId18"/>
            </p:custDataLst>
          </p:nvPr>
        </p:nvSpPr>
        <p:spPr>
          <a:xfrm>
            <a:off x="3276600" y="3886200"/>
            <a:ext cx="1066800" cy="554038"/>
          </a:xfrm>
          <a:prstGeom prst="wedgeRoundRectCallout">
            <a:avLst>
              <a:gd name="adj1" fmla="val 5449"/>
              <a:gd name="adj2" fmla="val -21192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箭头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89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89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89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89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89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389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389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" fill="hold"/>
                                        <p:tgtEl>
                                          <p:spTgt spid="389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389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" fill="hold"/>
                                        <p:tgtEl>
                                          <p:spTgt spid="389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" fill="hold"/>
                                        <p:tgtEl>
                                          <p:spTgt spid="389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" fill="hold"/>
                                        <p:tgtEl>
                                          <p:spTgt spid="389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  <p:bldP spid="38924" grpId="0"/>
      <p:bldP spid="38925" grpId="0"/>
      <p:bldP spid="38926" grpId="0"/>
      <p:bldP spid="38927" grpId="0"/>
      <p:bldP spid="38928" grpId="0"/>
      <p:bldP spid="389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3" name="矩形 39937"/>
          <p:cNvSpPr/>
          <p:nvPr>
            <p:custDataLst>
              <p:tags r:id="rId3"/>
            </p:custDataLst>
          </p:nvPr>
        </p:nvSpPr>
        <p:spPr>
          <a:xfrm>
            <a:off x="1676400" y="0"/>
            <a:ext cx="9144000" cy="464439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于是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从散约败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争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割地而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赂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秦。秦有余力而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制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其弊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追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逐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伏尸百万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流血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漂橹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因利乘便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宰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b="1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割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分裂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山河。强国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请服</a:t>
            </a:r>
            <a:r>
              <a:rPr lang="en-US" altLang="zh-CN" sz="32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弱国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入朝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及孝文王、庄襄王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享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国之日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浅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国家无事。</a:t>
            </a:r>
          </a:p>
        </p:txBody>
      </p:sp>
      <p:sp>
        <p:nvSpPr>
          <p:cNvPr id="39939" name="圆角矩形标注 39938"/>
          <p:cNvSpPr/>
          <p:nvPr>
            <p:custDataLst>
              <p:tags r:id="rId4"/>
            </p:custDataLst>
          </p:nvPr>
        </p:nvSpPr>
        <p:spPr>
          <a:xfrm>
            <a:off x="6311900" y="685800"/>
            <a:ext cx="1079500" cy="366713"/>
          </a:xfrm>
          <a:prstGeom prst="wedgeRoundRectCallout">
            <a:avLst>
              <a:gd name="adj1" fmla="val 17796"/>
              <a:gd name="adj2" fmla="val -11883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贿赂</a:t>
            </a:r>
          </a:p>
        </p:txBody>
      </p:sp>
      <p:sp>
        <p:nvSpPr>
          <p:cNvPr id="39940" name="圆角矩形标注 39939"/>
          <p:cNvSpPr/>
          <p:nvPr>
            <p:custDataLst>
              <p:tags r:id="rId5"/>
            </p:custDataLst>
          </p:nvPr>
        </p:nvSpPr>
        <p:spPr>
          <a:xfrm>
            <a:off x="9372600" y="609600"/>
            <a:ext cx="1066800" cy="533400"/>
          </a:xfrm>
          <a:prstGeom prst="wedgeRoundRectCallout">
            <a:avLst>
              <a:gd name="adj1" fmla="val 39167"/>
              <a:gd name="adj2" fmla="val -8968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制服。</a:t>
            </a:r>
          </a:p>
        </p:txBody>
      </p:sp>
      <p:sp>
        <p:nvSpPr>
          <p:cNvPr id="39941" name="圆角矩形标注 39940"/>
          <p:cNvSpPr/>
          <p:nvPr>
            <p:custDataLst>
              <p:tags r:id="rId6"/>
            </p:custDataLst>
          </p:nvPr>
        </p:nvSpPr>
        <p:spPr>
          <a:xfrm>
            <a:off x="3657600" y="1752600"/>
            <a:ext cx="1981200" cy="685800"/>
          </a:xfrm>
          <a:prstGeom prst="wedgeRoundRectCallout">
            <a:avLst>
              <a:gd name="adj1" fmla="val -60176"/>
              <a:gd name="adj2" fmla="val -7222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逃亡、溃败的军队</a:t>
            </a:r>
          </a:p>
        </p:txBody>
      </p:sp>
      <p:sp>
        <p:nvSpPr>
          <p:cNvPr id="39942" name="圆角矩形标注 39941"/>
          <p:cNvSpPr/>
          <p:nvPr>
            <p:custDataLst>
              <p:tags r:id="rId7"/>
            </p:custDataLst>
          </p:nvPr>
        </p:nvSpPr>
        <p:spPr>
          <a:xfrm>
            <a:off x="5867400" y="1828800"/>
            <a:ext cx="1600200" cy="479425"/>
          </a:xfrm>
          <a:prstGeom prst="wedgeRoundRectCallout">
            <a:avLst>
              <a:gd name="adj1" fmla="val 53176"/>
              <a:gd name="adj2" fmla="val -9271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使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…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漂浮</a:t>
            </a:r>
          </a:p>
        </p:txBody>
      </p:sp>
      <p:sp>
        <p:nvSpPr>
          <p:cNvPr id="39943" name="圆角矩形标注 39942"/>
          <p:cNvSpPr/>
          <p:nvPr>
            <p:custDataLst>
              <p:tags r:id="rId8"/>
            </p:custDataLst>
          </p:nvPr>
        </p:nvSpPr>
        <p:spPr>
          <a:xfrm>
            <a:off x="8153400" y="1828800"/>
            <a:ext cx="2667000" cy="990600"/>
          </a:xfrm>
          <a:prstGeom prst="wedgeRoundRectCallout">
            <a:avLst>
              <a:gd name="adj1" fmla="val -10644"/>
              <a:gd name="adj2" fmla="val -7140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趁着有利的形势，利：形作名，有利的形势</a:t>
            </a:r>
          </a:p>
        </p:txBody>
      </p:sp>
      <p:sp>
        <p:nvSpPr>
          <p:cNvPr id="39944" name="圆角矩形标注 39943"/>
          <p:cNvSpPr/>
          <p:nvPr>
            <p:custDataLst>
              <p:tags r:id="rId9"/>
            </p:custDataLst>
          </p:nvPr>
        </p:nvSpPr>
        <p:spPr>
          <a:xfrm>
            <a:off x="3048000" y="3657600"/>
            <a:ext cx="971550" cy="381000"/>
          </a:xfrm>
          <a:prstGeom prst="wedgeRoundRectCallout">
            <a:avLst>
              <a:gd name="adj1" fmla="val 8889"/>
              <a:gd name="adj2" fmla="val -12399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划分</a:t>
            </a:r>
          </a:p>
        </p:txBody>
      </p:sp>
      <p:sp>
        <p:nvSpPr>
          <p:cNvPr id="39945" name="圆角矩形标注 39944"/>
          <p:cNvSpPr/>
          <p:nvPr>
            <p:custDataLst>
              <p:tags r:id="rId10"/>
            </p:custDataLst>
          </p:nvPr>
        </p:nvSpPr>
        <p:spPr>
          <a:xfrm>
            <a:off x="4953000" y="2362200"/>
            <a:ext cx="2089150" cy="428625"/>
          </a:xfrm>
          <a:prstGeom prst="wedgeRoundRectCallout">
            <a:avLst>
              <a:gd name="adj1" fmla="val 12704"/>
              <a:gd name="adj2" fmla="val 10185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请求屈服</a:t>
            </a:r>
          </a:p>
        </p:txBody>
      </p:sp>
      <p:sp>
        <p:nvSpPr>
          <p:cNvPr id="39946" name="圆角矩形标注 39945"/>
          <p:cNvSpPr/>
          <p:nvPr>
            <p:custDataLst>
              <p:tags r:id="rId11"/>
            </p:custDataLst>
          </p:nvPr>
        </p:nvSpPr>
        <p:spPr>
          <a:xfrm>
            <a:off x="7924800" y="3429000"/>
            <a:ext cx="2362200" cy="611188"/>
          </a:xfrm>
          <a:prstGeom prst="wedgeRoundRectCallout">
            <a:avLst>
              <a:gd name="adj1" fmla="val -40977"/>
              <a:gd name="adj2" fmla="val -7583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指向秦称臣，朝拜</a:t>
            </a:r>
          </a:p>
        </p:txBody>
      </p:sp>
      <p:sp>
        <p:nvSpPr>
          <p:cNvPr id="39947" name="圆角矩形标注 39946"/>
          <p:cNvSpPr/>
          <p:nvPr>
            <p:custDataLst>
              <p:tags r:id="rId12"/>
            </p:custDataLst>
          </p:nvPr>
        </p:nvSpPr>
        <p:spPr>
          <a:xfrm>
            <a:off x="1752600" y="3733800"/>
            <a:ext cx="1143000" cy="431800"/>
          </a:xfrm>
          <a:prstGeom prst="wedgeRoundRectCallout">
            <a:avLst>
              <a:gd name="adj1" fmla="val 58889"/>
              <a:gd name="adj2" fmla="val 10661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延续</a:t>
            </a:r>
          </a:p>
        </p:txBody>
      </p:sp>
      <p:sp>
        <p:nvSpPr>
          <p:cNvPr id="39948" name="圆角矩形标注 39947"/>
          <p:cNvSpPr/>
          <p:nvPr>
            <p:custDataLst>
              <p:tags r:id="rId13"/>
            </p:custDataLst>
          </p:nvPr>
        </p:nvSpPr>
        <p:spPr>
          <a:xfrm>
            <a:off x="5638800" y="3657600"/>
            <a:ext cx="1079500" cy="431800"/>
          </a:xfrm>
          <a:prstGeom prst="wedgeRoundRectCallout">
            <a:avLst>
              <a:gd name="adj1" fmla="val 56884"/>
              <a:gd name="adj2" fmla="val 9558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占有</a:t>
            </a:r>
          </a:p>
        </p:txBody>
      </p:sp>
      <p:sp>
        <p:nvSpPr>
          <p:cNvPr id="39949" name="圆角矩形标注 39948"/>
          <p:cNvSpPr/>
          <p:nvPr>
            <p:custDataLst>
              <p:tags r:id="rId14"/>
            </p:custDataLst>
          </p:nvPr>
        </p:nvSpPr>
        <p:spPr>
          <a:xfrm>
            <a:off x="7162800" y="3657600"/>
            <a:ext cx="792163" cy="355600"/>
          </a:xfrm>
          <a:prstGeom prst="wedgeRoundRectCallout">
            <a:avLst>
              <a:gd name="adj1" fmla="val 108574"/>
              <a:gd name="adj2" fmla="val 10125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短</a:t>
            </a:r>
          </a:p>
        </p:txBody>
      </p:sp>
      <p:sp>
        <p:nvSpPr>
          <p:cNvPr id="39950" name="圆角矩形标注 39949"/>
          <p:cNvSpPr/>
          <p:nvPr>
            <p:custDataLst>
              <p:tags r:id="rId15"/>
            </p:custDataLst>
          </p:nvPr>
        </p:nvSpPr>
        <p:spPr>
          <a:xfrm>
            <a:off x="1847850" y="692150"/>
            <a:ext cx="2735263" cy="431800"/>
          </a:xfrm>
          <a:prstGeom prst="wedgeRoundRectCallout">
            <a:avLst>
              <a:gd name="adj1" fmla="val -14134"/>
              <a:gd name="adj2" fmla="val -10073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顺承连词</a:t>
            </a:r>
            <a:r>
              <a:rPr lang="en-US" altLang="zh-CN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这样</a:t>
            </a:r>
          </a:p>
        </p:txBody>
      </p:sp>
      <p:sp>
        <p:nvSpPr>
          <p:cNvPr id="39951" name="圆角矩形标注 39950"/>
          <p:cNvSpPr/>
          <p:nvPr>
            <p:custDataLst>
              <p:tags r:id="rId16"/>
            </p:custDataLst>
          </p:nvPr>
        </p:nvSpPr>
        <p:spPr>
          <a:xfrm>
            <a:off x="4953000" y="685800"/>
            <a:ext cx="998538" cy="381000"/>
          </a:xfrm>
          <a:prstGeom prst="wedgeRoundRectCallout">
            <a:avLst>
              <a:gd name="adj1" fmla="val 1509"/>
              <a:gd name="adj2" fmla="val -11333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争着</a:t>
            </a:r>
          </a:p>
        </p:txBody>
      </p:sp>
      <p:sp>
        <p:nvSpPr>
          <p:cNvPr id="39952" name="文本框 39951"/>
          <p:cNvSpPr txBox="1"/>
          <p:nvPr>
            <p:custDataLst>
              <p:tags r:id="rId17"/>
            </p:custDataLst>
          </p:nvPr>
        </p:nvSpPr>
        <p:spPr>
          <a:xfrm>
            <a:off x="1524000" y="4565650"/>
            <a:ext cx="8761413" cy="2306955"/>
          </a:xfrm>
          <a:prstGeom prst="rect">
            <a:avLst/>
          </a:prstGeom>
          <a:solidFill>
            <a:srgbClr val="339966">
              <a:alpha val="14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【译文】：这样一来,合纵解散,盟约失效,六国争着割地去贿赂秦国.秦国有多余的力量</a:t>
            </a:r>
            <a:r>
              <a:rPr lang="zh-CN" altLang="en-US" sz="2400" b="1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利用他们的弱点来制服他们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追逐逃走的败兵,使百万败兵尸横遍地,流的血能让盾牌浮起;秦国进而趁着这有利的形势,割取天下的土地,重新划分山河的区域.强国请求降服,弱国前来朝拜。待到孝文王、庄襄王依次继位,他们执政的时间很短,秦国没有什么大事。</a:t>
            </a:r>
          </a:p>
        </p:txBody>
      </p:sp>
      <p:sp>
        <p:nvSpPr>
          <p:cNvPr id="39953" name="圆角矩形标注 39952"/>
          <p:cNvSpPr/>
          <p:nvPr>
            <p:custDataLst>
              <p:tags r:id="rId18"/>
            </p:custDataLst>
          </p:nvPr>
        </p:nvSpPr>
        <p:spPr>
          <a:xfrm>
            <a:off x="1524000" y="1752600"/>
            <a:ext cx="1981200" cy="720725"/>
          </a:xfrm>
          <a:prstGeom prst="wedgeRoundRectCallout">
            <a:avLst>
              <a:gd name="adj1" fmla="val -8495"/>
              <a:gd name="adj2" fmla="val -6586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通“敝”，弱点、毛病。</a:t>
            </a:r>
          </a:p>
        </p:txBody>
      </p:sp>
      <p:sp>
        <p:nvSpPr>
          <p:cNvPr id="39954" name="圆角矩形标注 39953"/>
          <p:cNvSpPr/>
          <p:nvPr>
            <p:custDataLst>
              <p:tags r:id="rId19"/>
            </p:custDataLst>
          </p:nvPr>
        </p:nvSpPr>
        <p:spPr>
          <a:xfrm>
            <a:off x="7239000" y="2362200"/>
            <a:ext cx="914400" cy="403225"/>
          </a:xfrm>
          <a:prstGeom prst="wedgeRoundRectCallout">
            <a:avLst>
              <a:gd name="adj1" fmla="val 23125"/>
              <a:gd name="adj2" fmla="val -24700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盾牌</a:t>
            </a:r>
          </a:p>
        </p:txBody>
      </p:sp>
      <p:sp>
        <p:nvSpPr>
          <p:cNvPr id="74770" name="双箭头 1040"/>
          <p:cNvSpPr/>
          <p:nvPr>
            <p:custDataLst>
              <p:tags r:id="rId20"/>
            </p:custDataLst>
          </p:nvPr>
        </p:nvSpPr>
        <p:spPr>
          <a:xfrm>
            <a:off x="4267200" y="15240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9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99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99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99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99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99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99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399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399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399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399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399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399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42" grpId="0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6802" name="文本框 40962"/>
          <p:cNvSpPr txBox="1"/>
          <p:nvPr>
            <p:custDataLst>
              <p:tags r:id="rId3"/>
            </p:custDataLst>
          </p:nvPr>
        </p:nvSpPr>
        <p:spPr>
          <a:xfrm>
            <a:off x="1828800" y="2467610"/>
            <a:ext cx="8534400" cy="396938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地盘扩大</a:t>
            </a:r>
            <a:r>
              <a:rPr lang="en-US" altLang="zh-CN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南取、西举、东割、北收</a:t>
            </a: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          人才云集  叩关攻秦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合纵之盟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（约纵离横）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十倍之地</a:t>
            </a:r>
          </a:p>
          <a:p>
            <a:r>
              <a:rPr lang="zh-CN" altLang="en-US" b="1">
                <a:latin typeface="Arial" panose="020b0604020202020204" pitchFamily="34" charset="0"/>
                <a:ea typeface="思源黑体 CN Heavy" panose="020b0a00000000000000" pitchFamily="34" charset="-122"/>
              </a:rPr>
              <a:t>                                                     </a:t>
            </a:r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百万之师    争割地而赂秦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对比、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反衬</a:t>
            </a:r>
            <a:r>
              <a:rPr lang="zh-CN" altLang="en-US">
                <a:latin typeface="Arial" panose="020b0604020202020204" pitchFamily="34" charset="0"/>
                <a:ea typeface="思源黑体 CN Heavy" panose="020b0a00000000000000" pitchFamily="34" charset="-122"/>
              </a:rPr>
              <a:t>      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开关延敌</a:t>
            </a: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无亡矢遗镞之费     </a:t>
            </a:r>
          </a:p>
          <a:p>
            <a:r>
              <a:rPr lang="zh-CN" altLang="en-US" b="1">
                <a:latin typeface="Arial" panose="020b0604020202020204" pitchFamily="34" charset="0"/>
                <a:ea typeface="思源黑体 CN Heavy" panose="020b0a00000000000000" pitchFamily="34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</a:t>
            </a:r>
            <a:r>
              <a:rPr lang="zh-CN" altLang="en-US" sz="2800" b="1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天下诸侯已困矣       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对比</a:t>
            </a: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强国请服、弱国入朝</a:t>
            </a:r>
          </a:p>
        </p:txBody>
      </p:sp>
      <p:sp>
        <p:nvSpPr>
          <p:cNvPr id="40965" name="左大括号 40964"/>
          <p:cNvSpPr/>
          <p:nvPr>
            <p:custDataLst>
              <p:tags r:id="rId4"/>
            </p:custDataLst>
          </p:nvPr>
        </p:nvSpPr>
        <p:spPr>
          <a:xfrm>
            <a:off x="5257800" y="3200400"/>
            <a:ext cx="76200" cy="1052513"/>
          </a:xfrm>
          <a:prstGeom prst="leftBrace">
            <a:avLst>
              <a:gd name="adj1" fmla="val 11420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0966" name="左大括号 40965"/>
          <p:cNvSpPr/>
          <p:nvPr>
            <p:custDataLst>
              <p:tags r:id="rId5"/>
            </p:custDataLst>
          </p:nvPr>
        </p:nvSpPr>
        <p:spPr>
          <a:xfrm flipH="1">
            <a:off x="6858000" y="3200400"/>
            <a:ext cx="152400" cy="1052513"/>
          </a:xfrm>
          <a:prstGeom prst="leftBrace">
            <a:avLst>
              <a:gd name="adj1" fmla="val 57104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0967" name="直接连接符 40966"/>
          <p:cNvSpPr/>
          <p:nvPr>
            <p:custDataLst>
              <p:tags r:id="rId6"/>
            </p:custDataLst>
          </p:nvPr>
        </p:nvSpPr>
        <p:spPr>
          <a:xfrm flipH="1">
            <a:off x="7696200" y="3505200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40968" name="左大括号 40967"/>
          <p:cNvSpPr/>
          <p:nvPr>
            <p:custDataLst>
              <p:tags r:id="rId7"/>
            </p:custDataLst>
          </p:nvPr>
        </p:nvSpPr>
        <p:spPr>
          <a:xfrm>
            <a:off x="3048000" y="4953000"/>
            <a:ext cx="228600" cy="1295400"/>
          </a:xfrm>
          <a:prstGeom prst="leftBrace">
            <a:avLst>
              <a:gd name="adj1" fmla="val 46854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0969" name="左大括号 40968"/>
          <p:cNvSpPr/>
          <p:nvPr>
            <p:custDataLst>
              <p:tags r:id="rId8"/>
            </p:custDataLst>
          </p:nvPr>
        </p:nvSpPr>
        <p:spPr>
          <a:xfrm flipH="1">
            <a:off x="6819900" y="5090160"/>
            <a:ext cx="228600" cy="838200"/>
          </a:xfrm>
          <a:prstGeom prst="leftBrace">
            <a:avLst>
              <a:gd name="adj1" fmla="val 30317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0970" name="左大括号 40969"/>
          <p:cNvSpPr/>
          <p:nvPr>
            <p:custDataLst>
              <p:tags r:id="rId9"/>
            </p:custDataLst>
          </p:nvPr>
        </p:nvSpPr>
        <p:spPr>
          <a:xfrm flipH="1">
            <a:off x="9296400" y="3124200"/>
            <a:ext cx="304800" cy="2438400"/>
          </a:xfrm>
          <a:prstGeom prst="leftBrace">
            <a:avLst>
              <a:gd name="adj1" fmla="val 6614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0971" name="文本框 40970"/>
          <p:cNvSpPr txBox="1"/>
          <p:nvPr>
            <p:custDataLst>
              <p:tags r:id="rId10"/>
            </p:custDataLst>
          </p:nvPr>
        </p:nvSpPr>
        <p:spPr>
          <a:xfrm>
            <a:off x="9673035" y="3276600"/>
            <a:ext cx="615553" cy="2514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纵 散 约 败</a:t>
            </a:r>
          </a:p>
        </p:txBody>
      </p:sp>
      <p:sp>
        <p:nvSpPr>
          <p:cNvPr id="40972" name="直接连接符 40971"/>
          <p:cNvSpPr/>
          <p:nvPr>
            <p:custDataLst>
              <p:tags r:id="rId11"/>
            </p:custDataLst>
          </p:nvPr>
        </p:nvSpPr>
        <p:spPr>
          <a:xfrm flipH="1">
            <a:off x="2438400" y="4038600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40973" name="直接连接符 40972"/>
          <p:cNvSpPr/>
          <p:nvPr>
            <p:custDataLst>
              <p:tags r:id="rId12"/>
            </p:custDataLst>
          </p:nvPr>
        </p:nvSpPr>
        <p:spPr>
          <a:xfrm flipH="1" flipV="1">
            <a:off x="2362200" y="5181600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579755" y="1115060"/>
            <a:ext cx="109480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在惠文等帝王当政时期，面对六国的合纵政策采取了什么样的措施，达到了怎样的效果？这一段有什么突出的艺术手法？</a:t>
            </a:r>
            <a:endParaRPr lang="en-US" altLang="zh-CN" sz="2800" b="1">
              <a:solidFill>
                <a:schemeClr val="tx1"/>
              </a:solidFill>
              <a:latin typeface="方正魏碑简体" panose="03000509000000000000" charset="0"/>
              <a:ea typeface="方正魏碑简体" panose="03000509000000000000" charset="0"/>
              <a:sym typeface="+mn-ea"/>
            </a:endParaRPr>
          </a:p>
        </p:txBody>
      </p:sp>
      <p:sp>
        <p:nvSpPr>
          <p:cNvPr id="2" name="矩形 2"/>
          <p:cNvSpPr/>
          <p:nvPr>
            <p:custDataLst>
              <p:tags r:id="rId14"/>
            </p:custDataLst>
          </p:nvPr>
        </p:nvSpPr>
        <p:spPr>
          <a:xfrm>
            <a:off x="579755" y="184150"/>
            <a:ext cx="2355850" cy="706755"/>
          </a:xfrm>
          <a:prstGeom prst="rect">
            <a:avLst/>
          </a:prstGeom>
          <a:solidFill>
            <a:srgbClr val="002060"/>
          </a:solidFill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eaLnBrk="0" hangingPunct="0"/>
            <a:r>
              <a:rPr lang="zh-CN" altLang="en-US" sz="4000">
                <a:solidFill>
                  <a:schemeClr val="bg1"/>
                </a:solidFill>
                <a:latin typeface="方正魏碑简体" panose="03000509000000000000" charset="0"/>
                <a:ea typeface="方正魏碑简体" panose="03000509000000000000" charset="0"/>
              </a:rPr>
              <a:t>问题 探究</a:t>
            </a:r>
          </a:p>
        </p:txBody>
      </p:sp>
      <p:sp>
        <p:nvSpPr>
          <p:cNvPr id="31754" name="WordArt 10"/>
          <p:cNvSpPr>
            <a:spLocks noTextEdit="1"/>
          </p:cNvSpPr>
          <p:nvPr>
            <p:custDataLst>
              <p:tags r:id="rId15"/>
            </p:custDataLst>
          </p:nvPr>
        </p:nvSpPr>
        <p:spPr>
          <a:xfrm>
            <a:off x="10576560" y="3431540"/>
            <a:ext cx="1033780" cy="159512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9173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正衬</a:t>
            </a:r>
          </a:p>
          <a:p>
            <a:pPr algn="ctr" eaLnBrk="0" hangingPunct="0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排比</a:t>
            </a:r>
          </a:p>
          <a:p>
            <a:pPr algn="ctr" eaLnBrk="0" hangingPunct="0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对比</a:t>
            </a:r>
          </a:p>
          <a:p>
            <a:pPr algn="ctr" eaLnBrk="0" hangingPunct="0"/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>
            <p:custDataLst>
              <p:tags r:id="rId4"/>
            </p:custDataLst>
          </p:nvPr>
        </p:nvGrpSpPr>
        <p:grpSpPr>
          <a:xfrm>
            <a:off x="6613481" y="2394027"/>
            <a:ext cx="2252224" cy="2252224"/>
            <a:chOff x="5672576" y="1893592"/>
            <a:chExt cx="586163" cy="586163"/>
          </a:xfrm>
        </p:grpSpPr>
        <p:sp>
          <p:nvSpPr>
            <p:cNvPr id="15" name="矩形: 圆角 14"/>
            <p:cNvSpPr/>
            <p:nvPr>
              <p:custDataLst>
                <p:tags r:id="rId5"/>
              </p:custDataLst>
            </p:nvPr>
          </p:nvSpPr>
          <p:spPr>
            <a:xfrm>
              <a:off x="5733252" y="1954268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>
                  <a:ea typeface="思源黑体 CN Heavy" panose="020b0a00000000000000" pitchFamily="34" charset="-122"/>
                </a:rPr>
                <a:t>叁</a:t>
              </a:r>
            </a:p>
          </p:txBody>
        </p:sp>
        <p:sp>
          <p:nvSpPr>
            <p:cNvPr id="16" name="矩形: 圆角 15"/>
            <p:cNvSpPr/>
            <p:nvPr>
              <p:custDataLst>
                <p:tags r:id="rId6"/>
              </p:custDataLst>
            </p:nvPr>
          </p:nvSpPr>
          <p:spPr>
            <a:xfrm>
              <a:off x="5672576" y="1893592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321235" y="27686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>
                <a:ea typeface="思源黑体 CN Heavy" panose="020b0a00000000000000" pitchFamily="34" charset="-122"/>
              </a:rPr>
              <a:t>第三段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9869" y="910982"/>
            <a:ext cx="3347526" cy="2162502"/>
          </a:xfrm>
          <a:prstGeom prst="rect">
            <a:avLst/>
          </a:prstGeom>
        </p:spPr>
      </p:pic>
      <p:sp>
        <p:nvSpPr>
          <p:cNvPr id="26629" name="Text Box 9"/>
          <p:cNvSpPr/>
          <p:nvPr>
            <p:custDataLst>
              <p:tags r:id="rId11"/>
            </p:custDataLst>
          </p:nvPr>
        </p:nvSpPr>
        <p:spPr>
          <a:xfrm>
            <a:off x="1590675" y="1933575"/>
            <a:ext cx="6344285" cy="5690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秦国的极盛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1" name="Text Box 2"/>
          <p:cNvSpPr txBox="1"/>
          <p:nvPr>
            <p:custDataLst>
              <p:tags r:id="rId3"/>
            </p:custDataLst>
          </p:nvPr>
        </p:nvSpPr>
        <p:spPr>
          <a:xfrm>
            <a:off x="3063874" y="1002396"/>
            <a:ext cx="5688013" cy="5847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algn="ctr"/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学习目标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：</a:t>
            </a:r>
          </a:p>
        </p:txBody>
      </p:sp>
      <p:sp>
        <p:nvSpPr>
          <p:cNvPr id="56322" name="Text Box 3"/>
          <p:cNvSpPr txBox="1"/>
          <p:nvPr>
            <p:custDataLst>
              <p:tags r:id="rId4"/>
            </p:custDataLst>
          </p:nvPr>
        </p:nvSpPr>
        <p:spPr>
          <a:xfrm>
            <a:off x="1050130" y="2112238"/>
            <a:ext cx="100203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　  </a:t>
            </a:r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①学习、掌握课文中的重点字、词、句式。</a:t>
            </a:r>
          </a:p>
        </p:txBody>
      </p:sp>
      <p:sp>
        <p:nvSpPr>
          <p:cNvPr id="56323" name="Text Box 4"/>
          <p:cNvSpPr txBox="1"/>
          <p:nvPr>
            <p:custDataLst>
              <p:tags r:id="rId5"/>
            </p:custDataLst>
          </p:nvPr>
        </p:nvSpPr>
        <p:spPr>
          <a:xfrm>
            <a:off x="1050130" y="3191303"/>
            <a:ext cx="10020300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  　②分析把握课文的基本观点，了解作者对秦王朝灭亡原因的分析及借古讽今的意义。</a:t>
            </a:r>
          </a:p>
        </p:txBody>
      </p:sp>
      <p:sp>
        <p:nvSpPr>
          <p:cNvPr id="56324" name="Text Box 6"/>
          <p:cNvSpPr txBox="1"/>
          <p:nvPr>
            <p:custDataLst>
              <p:tags r:id="rId6"/>
            </p:custDataLst>
          </p:nvPr>
        </p:nvSpPr>
        <p:spPr>
          <a:xfrm>
            <a:off x="1477282" y="4439645"/>
            <a:ext cx="94551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  ③</a:t>
            </a: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学习本文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先叙后议</a:t>
            </a: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的结构方式以及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对比手法</a:t>
            </a: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的运用。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9873" name="矩形 47105"/>
          <p:cNvSpPr/>
          <p:nvPr>
            <p:custDataLst>
              <p:tags r:id="rId3"/>
            </p:custDataLst>
          </p:nvPr>
        </p:nvSpPr>
        <p:spPr>
          <a:xfrm>
            <a:off x="1524000" y="404813"/>
            <a:ext cx="9144000" cy="284861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及至始皇，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奋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六世之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余烈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振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策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宇内，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吞二周而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诸侯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履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至尊而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制六合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执敲扑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鞭笞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威振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四海。</a:t>
            </a:r>
          </a:p>
        </p:txBody>
      </p:sp>
      <p:sp>
        <p:nvSpPr>
          <p:cNvPr id="47107" name="圆角矩形标注 47106"/>
          <p:cNvSpPr/>
          <p:nvPr>
            <p:custDataLst>
              <p:tags r:id="rId4"/>
            </p:custDataLst>
          </p:nvPr>
        </p:nvSpPr>
        <p:spPr>
          <a:xfrm>
            <a:off x="2895600" y="990600"/>
            <a:ext cx="1295400" cy="504825"/>
          </a:xfrm>
          <a:prstGeom prst="wedgeRoundRectCallout">
            <a:avLst>
              <a:gd name="adj1" fmla="val 81472"/>
              <a:gd name="adj2" fmla="val -9213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发展</a:t>
            </a:r>
          </a:p>
        </p:txBody>
      </p:sp>
      <p:sp>
        <p:nvSpPr>
          <p:cNvPr id="47108" name="圆角矩形标注 47107"/>
          <p:cNvSpPr/>
          <p:nvPr>
            <p:custDataLst>
              <p:tags r:id="rId5"/>
            </p:custDataLst>
          </p:nvPr>
        </p:nvSpPr>
        <p:spPr>
          <a:xfrm>
            <a:off x="4419600" y="914400"/>
            <a:ext cx="2016125" cy="720725"/>
          </a:xfrm>
          <a:prstGeom prst="wedgeRoundRectCallout">
            <a:avLst>
              <a:gd name="adj1" fmla="val 45023"/>
              <a:gd name="adj2" fmla="val -7607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遗留的</a:t>
            </a:r>
          </a:p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功业成就</a:t>
            </a:r>
          </a:p>
        </p:txBody>
      </p:sp>
      <p:sp>
        <p:nvSpPr>
          <p:cNvPr id="47109" name="圆角矩形标注 47108"/>
          <p:cNvSpPr/>
          <p:nvPr>
            <p:custDataLst>
              <p:tags r:id="rId6"/>
            </p:custDataLst>
          </p:nvPr>
        </p:nvSpPr>
        <p:spPr>
          <a:xfrm>
            <a:off x="6456363" y="908050"/>
            <a:ext cx="1081087" cy="720725"/>
          </a:xfrm>
          <a:prstGeom prst="wedgeRoundRectCallout">
            <a:avLst>
              <a:gd name="adj1" fmla="val 22685"/>
              <a:gd name="adj2" fmla="val -67843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举起</a:t>
            </a:r>
          </a:p>
        </p:txBody>
      </p:sp>
      <p:sp>
        <p:nvSpPr>
          <p:cNvPr id="47110" name="圆角矩形标注 47109"/>
          <p:cNvSpPr/>
          <p:nvPr>
            <p:custDataLst>
              <p:tags r:id="rId7"/>
            </p:custDataLst>
          </p:nvPr>
        </p:nvSpPr>
        <p:spPr>
          <a:xfrm>
            <a:off x="7608888" y="908050"/>
            <a:ext cx="1079500" cy="720725"/>
          </a:xfrm>
          <a:prstGeom prst="wedgeRoundRectCallout">
            <a:avLst>
              <a:gd name="adj1" fmla="val -7648"/>
              <a:gd name="adj2" fmla="val -7180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竹制</a:t>
            </a:r>
          </a:p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马鞭</a:t>
            </a:r>
          </a:p>
        </p:txBody>
      </p:sp>
      <p:sp>
        <p:nvSpPr>
          <p:cNvPr id="47111" name="圆角矩形标注 47110"/>
          <p:cNvSpPr/>
          <p:nvPr>
            <p:custDataLst>
              <p:tags r:id="rId8"/>
            </p:custDataLst>
          </p:nvPr>
        </p:nvSpPr>
        <p:spPr>
          <a:xfrm>
            <a:off x="8904288" y="908050"/>
            <a:ext cx="1008062" cy="720725"/>
          </a:xfrm>
          <a:prstGeom prst="wedgeRoundRectCallout">
            <a:avLst>
              <a:gd name="adj1" fmla="val -35986"/>
              <a:gd name="adj2" fmla="val -7246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驾驭统治</a:t>
            </a:r>
          </a:p>
        </p:txBody>
      </p:sp>
      <p:sp>
        <p:nvSpPr>
          <p:cNvPr id="47112" name="圆角矩形标注 47111"/>
          <p:cNvSpPr/>
          <p:nvPr>
            <p:custDataLst>
              <p:tags r:id="rId9"/>
            </p:custDataLst>
          </p:nvPr>
        </p:nvSpPr>
        <p:spPr>
          <a:xfrm>
            <a:off x="1703388" y="1989138"/>
            <a:ext cx="1979612" cy="719137"/>
          </a:xfrm>
          <a:prstGeom prst="wedgeRoundRectCallout">
            <a:avLst>
              <a:gd name="adj1" fmla="val 32519"/>
              <a:gd name="adj2" fmla="val -61699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动词使动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,</a:t>
            </a:r>
          </a:p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…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灭亡</a:t>
            </a:r>
          </a:p>
        </p:txBody>
      </p:sp>
      <p:sp>
        <p:nvSpPr>
          <p:cNvPr id="47113" name="圆角矩形标注 47112"/>
          <p:cNvSpPr/>
          <p:nvPr>
            <p:custDataLst>
              <p:tags r:id="rId10"/>
            </p:custDataLst>
          </p:nvPr>
        </p:nvSpPr>
        <p:spPr>
          <a:xfrm>
            <a:off x="3792538" y="2133600"/>
            <a:ext cx="1008062" cy="503238"/>
          </a:xfrm>
          <a:prstGeom prst="wedgeRoundRectCallout">
            <a:avLst>
              <a:gd name="adj1" fmla="val 66065"/>
              <a:gd name="adj2" fmla="val -83125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登上</a:t>
            </a:r>
          </a:p>
        </p:txBody>
      </p:sp>
      <p:sp>
        <p:nvSpPr>
          <p:cNvPr id="47114" name="圆角矩形标注 47113"/>
          <p:cNvSpPr/>
          <p:nvPr>
            <p:custDataLst>
              <p:tags r:id="rId11"/>
            </p:custDataLst>
          </p:nvPr>
        </p:nvSpPr>
        <p:spPr>
          <a:xfrm>
            <a:off x="5257800" y="2286000"/>
            <a:ext cx="1800225" cy="576263"/>
          </a:xfrm>
          <a:prstGeom prst="wedgeRoundRectCallout">
            <a:avLst>
              <a:gd name="adj1" fmla="val 24319"/>
              <a:gd name="adj2" fmla="val -9707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统治天下</a:t>
            </a:r>
          </a:p>
        </p:txBody>
      </p:sp>
      <p:sp>
        <p:nvSpPr>
          <p:cNvPr id="47115" name="圆角矩形标注 47114"/>
          <p:cNvSpPr/>
          <p:nvPr>
            <p:custDataLst>
              <p:tags r:id="rId12"/>
            </p:custDataLst>
          </p:nvPr>
        </p:nvSpPr>
        <p:spPr>
          <a:xfrm>
            <a:off x="7467600" y="2286000"/>
            <a:ext cx="1152525" cy="793750"/>
          </a:xfrm>
          <a:prstGeom prst="wedgeRoundRectCallout">
            <a:avLst>
              <a:gd name="adj1" fmla="val 30384"/>
              <a:gd name="adj2" fmla="val -8308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拿着刑具</a:t>
            </a:r>
          </a:p>
        </p:txBody>
      </p:sp>
      <p:sp>
        <p:nvSpPr>
          <p:cNvPr id="47116" name="圆角矩形标注 47115"/>
          <p:cNvSpPr/>
          <p:nvPr>
            <p:custDataLst>
              <p:tags r:id="rId13"/>
            </p:custDataLst>
          </p:nvPr>
        </p:nvSpPr>
        <p:spPr>
          <a:xfrm>
            <a:off x="8832850" y="2276475"/>
            <a:ext cx="1366838" cy="865188"/>
          </a:xfrm>
          <a:prstGeom prst="wedgeRoundRectCallout">
            <a:avLst>
              <a:gd name="adj1" fmla="val 27815"/>
              <a:gd name="adj2" fmla="val -82843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抽打</a:t>
            </a:r>
          </a:p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奴役</a:t>
            </a:r>
          </a:p>
        </p:txBody>
      </p:sp>
      <p:sp>
        <p:nvSpPr>
          <p:cNvPr id="47117" name="圆角矩形标注 47116"/>
          <p:cNvSpPr/>
          <p:nvPr>
            <p:custDataLst>
              <p:tags r:id="rId14"/>
            </p:custDataLst>
          </p:nvPr>
        </p:nvSpPr>
        <p:spPr>
          <a:xfrm>
            <a:off x="1981200" y="3276600"/>
            <a:ext cx="1116013" cy="468313"/>
          </a:xfrm>
          <a:prstGeom prst="wedgeRoundRectCallout">
            <a:avLst>
              <a:gd name="adj1" fmla="val 22583"/>
              <a:gd name="adj2" fmla="val -75097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威势</a:t>
            </a:r>
          </a:p>
        </p:txBody>
      </p:sp>
      <p:sp>
        <p:nvSpPr>
          <p:cNvPr id="47118" name="圆角矩形标注 47117"/>
          <p:cNvSpPr/>
          <p:nvPr>
            <p:custDataLst>
              <p:tags r:id="rId15"/>
            </p:custDataLst>
          </p:nvPr>
        </p:nvSpPr>
        <p:spPr>
          <a:xfrm>
            <a:off x="3276600" y="3276600"/>
            <a:ext cx="1152525" cy="503238"/>
          </a:xfrm>
          <a:prstGeom prst="wedgeRoundRectCallout">
            <a:avLst>
              <a:gd name="adj1" fmla="val -46417"/>
              <a:gd name="adj2" fmla="val -82699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震慑</a:t>
            </a:r>
          </a:p>
        </p:txBody>
      </p:sp>
      <p:sp>
        <p:nvSpPr>
          <p:cNvPr id="47119" name="文本框 47118"/>
          <p:cNvSpPr txBox="1"/>
          <p:nvPr>
            <p:custDataLst>
              <p:tags r:id="rId16"/>
            </p:custDataLst>
          </p:nvPr>
        </p:nvSpPr>
        <p:spPr>
          <a:xfrm>
            <a:off x="1847850" y="4365625"/>
            <a:ext cx="8532813" cy="1863725"/>
          </a:xfrm>
          <a:prstGeom prst="rect">
            <a:avLst/>
          </a:prstGeom>
          <a:solidFill>
            <a:srgbClr val="339966">
              <a:alpha val="9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【译文】：等到秦始皇即位后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他发展前面六代君主遗留下来的功业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挥舞着长鞭来驾驭各诸侯国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吞并了东周和西周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相继灭掉了诸侯各国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登上最尊贵的皇帝宝座来统治天下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用严酷的刑罚来奴役天下的百姓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威势震慑四海。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7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71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71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71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7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471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71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18" grpId="0"/>
      <p:bldP spid="471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0897" name="矩形 48129"/>
          <p:cNvSpPr/>
          <p:nvPr>
            <p:custDataLst>
              <p:tags r:id="rId3"/>
            </p:custDataLst>
          </p:nvPr>
        </p:nvSpPr>
        <p:spPr>
          <a:xfrm>
            <a:off x="1524000" y="188913"/>
            <a:ext cx="9144000" cy="363728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南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取百越之地，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以为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桂林、象郡；百越</a:t>
            </a:r>
          </a:p>
          <a:p>
            <a:pPr>
              <a:lnSpc>
                <a:spcPct val="80000"/>
              </a:lnSpc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之君，俯首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系颈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委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命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下吏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乃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使蒙恬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筑</a:t>
            </a:r>
          </a:p>
          <a:p>
            <a:pPr>
              <a:lnSpc>
                <a:spcPct val="80000"/>
              </a:lnSpc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长城而守藩篱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却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匈奴七百余里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胡人不敢南</a:t>
            </a:r>
          </a:p>
          <a:p>
            <a:pPr>
              <a:lnSpc>
                <a:spcPct val="80000"/>
              </a:lnSpc>
            </a:pP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下而牧马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士不敢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弯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弓而</a:t>
            </a:r>
            <a:r>
              <a:rPr lang="zh-CN" altLang="en-US" sz="36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报怨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48131" name="圆角矩形标注 48130"/>
          <p:cNvSpPr/>
          <p:nvPr>
            <p:custDataLst>
              <p:tags r:id="rId4"/>
            </p:custDataLst>
          </p:nvPr>
        </p:nvSpPr>
        <p:spPr>
          <a:xfrm>
            <a:off x="3200400" y="838200"/>
            <a:ext cx="4103688" cy="431800"/>
          </a:xfrm>
          <a:prstGeom prst="wedgeRoundRectCallout">
            <a:avLst>
              <a:gd name="adj1" fmla="val 25745"/>
              <a:gd name="adj2" fmla="val -7279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以之为”的省略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把它作为</a:t>
            </a:r>
          </a:p>
        </p:txBody>
      </p:sp>
      <p:sp>
        <p:nvSpPr>
          <p:cNvPr id="48132" name="圆角矩形标注 48131"/>
          <p:cNvSpPr/>
          <p:nvPr>
            <p:custDataLst>
              <p:tags r:id="rId5"/>
            </p:custDataLst>
          </p:nvPr>
        </p:nvSpPr>
        <p:spPr>
          <a:xfrm>
            <a:off x="2286000" y="2057400"/>
            <a:ext cx="1835150" cy="360363"/>
          </a:xfrm>
          <a:prstGeom prst="wedgeRoundRectCallout">
            <a:avLst>
              <a:gd name="adj1" fmla="val 49412"/>
              <a:gd name="adj2" fmla="val -83972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颈上系绳</a:t>
            </a:r>
          </a:p>
        </p:txBody>
      </p:sp>
      <p:sp>
        <p:nvSpPr>
          <p:cNvPr id="48133" name="圆角矩形标注 48132"/>
          <p:cNvSpPr/>
          <p:nvPr>
            <p:custDataLst>
              <p:tags r:id="rId6"/>
            </p:custDataLst>
          </p:nvPr>
        </p:nvSpPr>
        <p:spPr>
          <a:xfrm>
            <a:off x="4495800" y="2057400"/>
            <a:ext cx="1009650" cy="360363"/>
          </a:xfrm>
          <a:prstGeom prst="wedgeRoundRectCallout">
            <a:avLst>
              <a:gd name="adj1" fmla="val 49181"/>
              <a:gd name="adj2" fmla="val -86792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交给</a:t>
            </a:r>
          </a:p>
        </p:txBody>
      </p:sp>
      <p:sp>
        <p:nvSpPr>
          <p:cNvPr id="48134" name="圆角矩形标注 48133"/>
          <p:cNvSpPr/>
          <p:nvPr>
            <p:custDataLst>
              <p:tags r:id="rId7"/>
            </p:custDataLst>
          </p:nvPr>
        </p:nvSpPr>
        <p:spPr>
          <a:xfrm>
            <a:off x="5562600" y="2057400"/>
            <a:ext cx="3200400" cy="361950"/>
          </a:xfrm>
          <a:prstGeom prst="wedgeRoundRectCallout">
            <a:avLst>
              <a:gd name="adj1" fmla="val -16866"/>
              <a:gd name="adj2" fmla="val -7992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下级官吏，司法官吏</a:t>
            </a:r>
          </a:p>
        </p:txBody>
      </p:sp>
      <p:sp>
        <p:nvSpPr>
          <p:cNvPr id="48135" name="圆角矩形标注 48134"/>
          <p:cNvSpPr/>
          <p:nvPr>
            <p:custDataLst>
              <p:tags r:id="rId8"/>
            </p:custDataLst>
          </p:nvPr>
        </p:nvSpPr>
        <p:spPr>
          <a:xfrm>
            <a:off x="7086600" y="990600"/>
            <a:ext cx="1944688" cy="360363"/>
          </a:xfrm>
          <a:prstGeom prst="wedgeRoundRectCallout">
            <a:avLst>
              <a:gd name="adj1" fmla="val -8963"/>
              <a:gd name="adj2" fmla="val 116023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连词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然后</a:t>
            </a:r>
          </a:p>
        </p:txBody>
      </p:sp>
      <p:sp>
        <p:nvSpPr>
          <p:cNvPr id="48136" name="圆角矩形标注 48135"/>
          <p:cNvSpPr/>
          <p:nvPr>
            <p:custDataLst>
              <p:tags r:id="rId9"/>
            </p:custDataLst>
          </p:nvPr>
        </p:nvSpPr>
        <p:spPr>
          <a:xfrm>
            <a:off x="3810000" y="2971800"/>
            <a:ext cx="2808288" cy="360363"/>
          </a:xfrm>
          <a:prstGeom prst="wedgeRoundRectCallout">
            <a:avLst>
              <a:gd name="adj1" fmla="val -14611"/>
              <a:gd name="adj2" fmla="val -8964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….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退却</a:t>
            </a:r>
          </a:p>
        </p:txBody>
      </p:sp>
      <p:sp>
        <p:nvSpPr>
          <p:cNvPr id="48137" name="圆角矩形标注 48136"/>
          <p:cNvSpPr/>
          <p:nvPr>
            <p:custDataLst>
              <p:tags r:id="rId10"/>
            </p:custDataLst>
          </p:nvPr>
        </p:nvSpPr>
        <p:spPr>
          <a:xfrm>
            <a:off x="4343400" y="3810000"/>
            <a:ext cx="1804988" cy="381000"/>
          </a:xfrm>
          <a:prstGeom prst="wedgeRoundRectCallout">
            <a:avLst>
              <a:gd name="adj1" fmla="val 6287"/>
              <a:gd name="adj2" fmla="val -95417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…..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弯曲</a:t>
            </a:r>
          </a:p>
        </p:txBody>
      </p:sp>
      <p:sp>
        <p:nvSpPr>
          <p:cNvPr id="48138" name="圆角矩形标注 48137"/>
          <p:cNvSpPr/>
          <p:nvPr>
            <p:custDataLst>
              <p:tags r:id="rId11"/>
            </p:custDataLst>
          </p:nvPr>
        </p:nvSpPr>
        <p:spPr>
          <a:xfrm>
            <a:off x="6400800" y="3810000"/>
            <a:ext cx="1008063" cy="431800"/>
          </a:xfrm>
          <a:prstGeom prst="wedgeRoundRectCallout">
            <a:avLst>
              <a:gd name="adj1" fmla="val 15199"/>
              <a:gd name="adj2" fmla="val -84190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报仇</a:t>
            </a:r>
          </a:p>
        </p:txBody>
      </p:sp>
      <p:sp>
        <p:nvSpPr>
          <p:cNvPr id="48139" name="文本框 48138"/>
          <p:cNvSpPr txBox="1"/>
          <p:nvPr>
            <p:custDataLst>
              <p:tags r:id="rId12"/>
            </p:custDataLst>
          </p:nvPr>
        </p:nvSpPr>
        <p:spPr>
          <a:xfrm>
            <a:off x="1847850" y="4292600"/>
            <a:ext cx="8496300" cy="2120900"/>
          </a:xfrm>
          <a:prstGeom prst="rect">
            <a:avLst/>
          </a:prstGeom>
          <a:solidFill>
            <a:srgbClr val="00FFCC">
              <a:alpha val="12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：向南攻取了百越的土地,把它划为桂林郡和象郡;百越的首领低着头,颈上捆着绳子,把自己的性命交给了秦的司法官吏。秦始皇于是又派蒙恬在北方修筑长城,守卫边境,击退匈奴人七百多里;胡人不敢再到南边来放牧、六国的勇士不敢拉弓射箭来报仇雪恨。</a:t>
            </a:r>
          </a:p>
        </p:txBody>
      </p:sp>
      <p:sp>
        <p:nvSpPr>
          <p:cNvPr id="48140" name="圆角矩形标注 48139"/>
          <p:cNvSpPr/>
          <p:nvPr>
            <p:custDataLst>
              <p:tags r:id="rId13"/>
            </p:custDataLst>
          </p:nvPr>
        </p:nvSpPr>
        <p:spPr>
          <a:xfrm>
            <a:off x="8991600" y="990600"/>
            <a:ext cx="1192213" cy="360363"/>
          </a:xfrm>
          <a:prstGeom prst="wedgeRoundRectCallout">
            <a:avLst>
              <a:gd name="adj1" fmla="val 7792"/>
              <a:gd name="adj2" fmla="val 77755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在北面</a:t>
            </a:r>
          </a:p>
        </p:txBody>
      </p:sp>
      <p:sp>
        <p:nvSpPr>
          <p:cNvPr id="48141" name="圆角矩形标注 48140"/>
          <p:cNvSpPr/>
          <p:nvPr>
            <p:custDataLst>
              <p:tags r:id="rId14"/>
            </p:custDataLst>
          </p:nvPr>
        </p:nvSpPr>
        <p:spPr>
          <a:xfrm>
            <a:off x="1752600" y="838200"/>
            <a:ext cx="1009650" cy="361950"/>
          </a:xfrm>
          <a:prstGeom prst="wedgeRoundRectCallout">
            <a:avLst>
              <a:gd name="adj1" fmla="val 49181"/>
              <a:gd name="adj2" fmla="val -86792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向南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81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8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8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81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81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81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81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21" name="矩形 49153"/>
          <p:cNvSpPr/>
          <p:nvPr>
            <p:custDataLst>
              <p:tags r:id="rId3"/>
            </p:custDataLst>
          </p:nvPr>
        </p:nvSpPr>
        <p:spPr>
          <a:xfrm>
            <a:off x="1524000" y="0"/>
            <a:ext cx="9372600" cy="358711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于是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废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先王之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道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焚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百家之言，以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愚黔首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；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隳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名城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杀豪杰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收天下之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兵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聚之咸阳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销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锋镝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</a:p>
          <a:p>
            <a:pPr>
              <a:lnSpc>
                <a:spcPct val="80000"/>
              </a:lnSpc>
            </a:pPr>
            <a:endParaRPr lang="en-US" altLang="zh-CN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铸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以为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金人十二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以弱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天下之民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.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然后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践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华为城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因</a:t>
            </a:r>
            <a:endParaRPr lang="zh-CN" altLang="en-US" sz="3200" b="1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河为池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据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亿丈之城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临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不测之渊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以为固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.</a:t>
            </a:r>
          </a:p>
        </p:txBody>
      </p:sp>
      <p:sp>
        <p:nvSpPr>
          <p:cNvPr id="49155" name="文本框 49154"/>
          <p:cNvSpPr txBox="1"/>
          <p:nvPr>
            <p:custDataLst>
              <p:tags r:id="rId4"/>
            </p:custDataLst>
          </p:nvPr>
        </p:nvSpPr>
        <p:spPr>
          <a:xfrm>
            <a:off x="1703388" y="4292600"/>
            <a:ext cx="8785225" cy="2308225"/>
          </a:xfrm>
          <a:prstGeom prst="rect">
            <a:avLst/>
          </a:prstGeom>
          <a:solidFill>
            <a:srgbClr val="00FFCC">
              <a:alpha val="15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接着他就废除古代帝王的治国方法，烧毁了各学派的书籍。来使百姓变得愚昧；毁坏著名的城邑，杀害英雄豪杰；收缴天下的兵器，把它们集中在咸阳，销毁兵刃和箭头，用来铸成十二个铜人，以便削弱天下百姓的反抗力量。这样以后，据守华山作为帝都东城，凭借黄河作为帝都的护城河，上据着亿丈高的城墙，下临着不可测量的深渊，把它们作为坚固的防御工事。</a:t>
            </a:r>
          </a:p>
        </p:txBody>
      </p:sp>
      <p:sp>
        <p:nvSpPr>
          <p:cNvPr id="49156" name="圆角矩形标注 49155"/>
          <p:cNvSpPr/>
          <p:nvPr>
            <p:custDataLst>
              <p:tags r:id="rId5"/>
            </p:custDataLst>
          </p:nvPr>
        </p:nvSpPr>
        <p:spPr>
          <a:xfrm>
            <a:off x="2819400" y="457200"/>
            <a:ext cx="1152525" cy="536575"/>
          </a:xfrm>
          <a:prstGeom prst="wedgeRoundRectCallout">
            <a:avLst>
              <a:gd name="adj1" fmla="val 31380"/>
              <a:gd name="adj2" fmla="val -71181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废除</a:t>
            </a:r>
          </a:p>
        </p:txBody>
      </p:sp>
      <p:sp>
        <p:nvSpPr>
          <p:cNvPr id="49157" name="圆角矩形标注 49156"/>
          <p:cNvSpPr/>
          <p:nvPr>
            <p:custDataLst>
              <p:tags r:id="rId6"/>
            </p:custDataLst>
          </p:nvPr>
        </p:nvSpPr>
        <p:spPr>
          <a:xfrm>
            <a:off x="7239000" y="533400"/>
            <a:ext cx="1982788" cy="523875"/>
          </a:xfrm>
          <a:prstGeom prst="wedgeRoundRectCallout">
            <a:avLst>
              <a:gd name="adj1" fmla="val 49037"/>
              <a:gd name="adj2" fmla="val -66667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800" b="1">
                <a:latin typeface="Times New Roman" panose="02020603050405020304" charset="0"/>
                <a:ea typeface="黑体" panose="02010609060101010101" charset="-122"/>
              </a:rPr>
              <a:t>….</a:t>
            </a: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愚昧</a:t>
            </a:r>
          </a:p>
        </p:txBody>
      </p:sp>
      <p:sp>
        <p:nvSpPr>
          <p:cNvPr id="49158" name="圆角矩形标注 49157"/>
          <p:cNvSpPr/>
          <p:nvPr>
            <p:custDataLst>
              <p:tags r:id="rId7"/>
            </p:custDataLst>
          </p:nvPr>
        </p:nvSpPr>
        <p:spPr>
          <a:xfrm>
            <a:off x="4038600" y="457200"/>
            <a:ext cx="1863725" cy="536575"/>
          </a:xfrm>
          <a:prstGeom prst="wedgeRoundRectCallout">
            <a:avLst>
              <a:gd name="adj1" fmla="val 24653"/>
              <a:gd name="adj2" fmla="val -85852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治世之道</a:t>
            </a:r>
          </a:p>
        </p:txBody>
      </p:sp>
      <p:sp>
        <p:nvSpPr>
          <p:cNvPr id="49159" name="圆角矩形标注 49158"/>
          <p:cNvSpPr/>
          <p:nvPr>
            <p:custDataLst>
              <p:tags r:id="rId8"/>
            </p:custDataLst>
          </p:nvPr>
        </p:nvSpPr>
        <p:spPr>
          <a:xfrm>
            <a:off x="5943600" y="533400"/>
            <a:ext cx="1223963" cy="503238"/>
          </a:xfrm>
          <a:prstGeom prst="wedgeRoundRectCallout">
            <a:avLst>
              <a:gd name="adj1" fmla="val -14463"/>
              <a:gd name="adj2" fmla="val -74921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烧毁</a:t>
            </a:r>
          </a:p>
        </p:txBody>
      </p:sp>
      <p:sp>
        <p:nvSpPr>
          <p:cNvPr id="49160" name="圆角矩形标注 49159"/>
          <p:cNvSpPr/>
          <p:nvPr>
            <p:custDataLst>
              <p:tags r:id="rId9"/>
            </p:custDataLst>
          </p:nvPr>
        </p:nvSpPr>
        <p:spPr>
          <a:xfrm>
            <a:off x="1847850" y="1484313"/>
            <a:ext cx="1295400" cy="431800"/>
          </a:xfrm>
          <a:prstGeom prst="wedgeRoundRectCallout">
            <a:avLst>
              <a:gd name="adj1" fmla="val -43014"/>
              <a:gd name="adj2" fmla="val -7279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毁坏</a:t>
            </a:r>
          </a:p>
        </p:txBody>
      </p:sp>
      <p:sp>
        <p:nvSpPr>
          <p:cNvPr id="49161" name="圆角矩形标注 49160"/>
          <p:cNvSpPr/>
          <p:nvPr>
            <p:custDataLst>
              <p:tags r:id="rId10"/>
            </p:custDataLst>
          </p:nvPr>
        </p:nvSpPr>
        <p:spPr>
          <a:xfrm>
            <a:off x="5715000" y="1600200"/>
            <a:ext cx="1150938" cy="431800"/>
          </a:xfrm>
          <a:prstGeom prst="wedgeRoundRectCallout">
            <a:avLst>
              <a:gd name="adj1" fmla="val 1435"/>
              <a:gd name="adj2" fmla="val -8764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兵器</a:t>
            </a:r>
          </a:p>
        </p:txBody>
      </p:sp>
      <p:sp>
        <p:nvSpPr>
          <p:cNvPr id="49162" name="圆角矩形标注 49161"/>
          <p:cNvSpPr/>
          <p:nvPr>
            <p:custDataLst>
              <p:tags r:id="rId11"/>
            </p:custDataLst>
          </p:nvPr>
        </p:nvSpPr>
        <p:spPr>
          <a:xfrm>
            <a:off x="8172450" y="1600200"/>
            <a:ext cx="1020763" cy="504825"/>
          </a:xfrm>
          <a:prstGeom prst="wedgeRoundRectCallout">
            <a:avLst>
              <a:gd name="adj1" fmla="val 9611"/>
              <a:gd name="adj2" fmla="val -10289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销毁</a:t>
            </a:r>
          </a:p>
        </p:txBody>
      </p:sp>
      <p:sp>
        <p:nvSpPr>
          <p:cNvPr id="49163" name="圆角矩形标注 49162"/>
          <p:cNvSpPr/>
          <p:nvPr>
            <p:custDataLst>
              <p:tags r:id="rId12"/>
            </p:custDataLst>
          </p:nvPr>
        </p:nvSpPr>
        <p:spPr>
          <a:xfrm>
            <a:off x="1828800" y="2590800"/>
            <a:ext cx="1547813" cy="431800"/>
          </a:xfrm>
          <a:prstGeom prst="wedgeRoundRectCallout">
            <a:avLst>
              <a:gd name="adj1" fmla="val -8361"/>
              <a:gd name="adj2" fmla="val -8823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以之为</a:t>
            </a:r>
          </a:p>
        </p:txBody>
      </p:sp>
      <p:sp>
        <p:nvSpPr>
          <p:cNvPr id="49164" name="圆角矩形标注 49163"/>
          <p:cNvSpPr/>
          <p:nvPr>
            <p:custDataLst>
              <p:tags r:id="rId13"/>
            </p:custDataLst>
          </p:nvPr>
        </p:nvSpPr>
        <p:spPr>
          <a:xfrm>
            <a:off x="3935413" y="2565400"/>
            <a:ext cx="1944687" cy="431800"/>
          </a:xfrm>
          <a:prstGeom prst="wedgeRoundRectCallout">
            <a:avLst>
              <a:gd name="adj1" fmla="val 8940"/>
              <a:gd name="adj2" fmla="val -81250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用来削弱</a:t>
            </a:r>
          </a:p>
        </p:txBody>
      </p:sp>
      <p:sp>
        <p:nvSpPr>
          <p:cNvPr id="49165" name="圆角矩形标注 49164"/>
          <p:cNvSpPr/>
          <p:nvPr>
            <p:custDataLst>
              <p:tags r:id="rId14"/>
            </p:custDataLst>
          </p:nvPr>
        </p:nvSpPr>
        <p:spPr>
          <a:xfrm>
            <a:off x="8040688" y="2565400"/>
            <a:ext cx="1152525" cy="504825"/>
          </a:xfrm>
          <a:prstGeom prst="wedgeRoundRectCallout">
            <a:avLst>
              <a:gd name="adj1" fmla="val -38981"/>
              <a:gd name="adj2" fmla="val -7735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据守</a:t>
            </a:r>
          </a:p>
        </p:txBody>
      </p:sp>
      <p:sp>
        <p:nvSpPr>
          <p:cNvPr id="49166" name="圆角矩形标注 49165"/>
          <p:cNvSpPr/>
          <p:nvPr>
            <p:custDataLst>
              <p:tags r:id="rId15"/>
            </p:custDataLst>
          </p:nvPr>
        </p:nvSpPr>
        <p:spPr>
          <a:xfrm>
            <a:off x="9336088" y="2636838"/>
            <a:ext cx="1081087" cy="431800"/>
          </a:xfrm>
          <a:prstGeom prst="wedgeRoundRectCallout">
            <a:avLst>
              <a:gd name="adj1" fmla="val 29440"/>
              <a:gd name="adj2" fmla="val -10036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凭借</a:t>
            </a:r>
          </a:p>
        </p:txBody>
      </p:sp>
      <p:sp>
        <p:nvSpPr>
          <p:cNvPr id="49167" name="圆角矩形标注 49166"/>
          <p:cNvSpPr/>
          <p:nvPr>
            <p:custDataLst>
              <p:tags r:id="rId16"/>
            </p:custDataLst>
          </p:nvPr>
        </p:nvSpPr>
        <p:spPr>
          <a:xfrm>
            <a:off x="2438400" y="3657600"/>
            <a:ext cx="1225550" cy="431800"/>
          </a:xfrm>
          <a:prstGeom prst="wedgeRoundRectCallout">
            <a:avLst>
              <a:gd name="adj1" fmla="val 22926"/>
              <a:gd name="adj2" fmla="val -8639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上据</a:t>
            </a:r>
          </a:p>
        </p:txBody>
      </p:sp>
      <p:sp>
        <p:nvSpPr>
          <p:cNvPr id="49168" name="圆角矩形标注 49167"/>
          <p:cNvSpPr/>
          <p:nvPr>
            <p:custDataLst>
              <p:tags r:id="rId17"/>
            </p:custDataLst>
          </p:nvPr>
        </p:nvSpPr>
        <p:spPr>
          <a:xfrm>
            <a:off x="4419600" y="3657600"/>
            <a:ext cx="1222375" cy="431800"/>
          </a:xfrm>
          <a:prstGeom prst="wedgeRoundRectCallout">
            <a:avLst>
              <a:gd name="adj1" fmla="val 32986"/>
              <a:gd name="adj2" fmla="val -76102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下临</a:t>
            </a:r>
          </a:p>
        </p:txBody>
      </p:sp>
      <p:sp>
        <p:nvSpPr>
          <p:cNvPr id="49169" name="圆角矩形标注 49168"/>
          <p:cNvSpPr/>
          <p:nvPr>
            <p:custDataLst>
              <p:tags r:id="rId18"/>
            </p:custDataLst>
          </p:nvPr>
        </p:nvSpPr>
        <p:spPr>
          <a:xfrm>
            <a:off x="5791200" y="3657600"/>
            <a:ext cx="2209800" cy="431800"/>
          </a:xfrm>
          <a:prstGeom prst="wedgeRoundRectCallout">
            <a:avLst>
              <a:gd name="adj1" fmla="val 40588"/>
              <a:gd name="adj2" fmla="val -79778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把它们作为</a:t>
            </a:r>
          </a:p>
        </p:txBody>
      </p:sp>
      <p:sp>
        <p:nvSpPr>
          <p:cNvPr id="49170" name="圆角矩形标注 49169"/>
          <p:cNvSpPr/>
          <p:nvPr>
            <p:custDataLst>
              <p:tags r:id="rId19"/>
            </p:custDataLst>
          </p:nvPr>
        </p:nvSpPr>
        <p:spPr>
          <a:xfrm>
            <a:off x="8153400" y="3657600"/>
            <a:ext cx="2209800" cy="431800"/>
          </a:xfrm>
          <a:prstGeom prst="wedgeRoundRectCallout">
            <a:avLst>
              <a:gd name="adj1" fmla="val -41523"/>
              <a:gd name="adj2" fmla="val -8345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坚固的城防</a:t>
            </a:r>
          </a:p>
        </p:txBody>
      </p:sp>
      <p:sp>
        <p:nvSpPr>
          <p:cNvPr id="49171" name="圆角矩形标注 49170"/>
          <p:cNvSpPr/>
          <p:nvPr>
            <p:custDataLst>
              <p:tags r:id="rId20"/>
            </p:custDataLst>
          </p:nvPr>
        </p:nvSpPr>
        <p:spPr>
          <a:xfrm>
            <a:off x="9144000" y="533400"/>
            <a:ext cx="1220788" cy="523875"/>
          </a:xfrm>
          <a:prstGeom prst="wedgeRoundRectCallout">
            <a:avLst>
              <a:gd name="adj1" fmla="val 583"/>
              <a:gd name="adj2" fmla="val -66667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百姓</a:t>
            </a:r>
          </a:p>
        </p:txBody>
      </p:sp>
      <p:sp>
        <p:nvSpPr>
          <p:cNvPr id="49172" name="圆角矩形标注 49171"/>
          <p:cNvSpPr/>
          <p:nvPr>
            <p:custDataLst>
              <p:tags r:id="rId21"/>
            </p:custDataLst>
          </p:nvPr>
        </p:nvSpPr>
        <p:spPr>
          <a:xfrm>
            <a:off x="4114800" y="1600200"/>
            <a:ext cx="1125538" cy="457200"/>
          </a:xfrm>
          <a:prstGeom prst="wedgeRoundRectCallout">
            <a:avLst>
              <a:gd name="adj1" fmla="val 1435"/>
              <a:gd name="adj2" fmla="val -8764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收缴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91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91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91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91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91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9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91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91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91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91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491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9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91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491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491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49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  <p:bldP spid="49159" grpId="0"/>
      <p:bldP spid="49160" grpId="0"/>
      <p:bldP spid="49161" grpId="0"/>
      <p:bldP spid="49162" grpId="0"/>
      <p:bldP spid="49163" grpId="0"/>
      <p:bldP spid="49164" grpId="0"/>
      <p:bldP spid="49165" grpId="0"/>
      <p:bldP spid="49166" grpId="0"/>
      <p:bldP spid="49167" grpId="0"/>
      <p:bldP spid="49168" grpId="0"/>
      <p:bldP spid="49169" grpId="0"/>
      <p:bldP spid="49170" grpId="0"/>
      <p:bldP spid="49171" grpId="0"/>
      <p:bldP spid="491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2945" name="矩形 50177"/>
          <p:cNvSpPr/>
          <p:nvPr>
            <p:custDataLst>
              <p:tags r:id="rId3"/>
            </p:custDataLst>
          </p:nvPr>
        </p:nvSpPr>
        <p:spPr>
          <a:xfrm>
            <a:off x="1524000" y="333375"/>
            <a:ext cx="8964613" cy="284861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良将劲弩守要害之处，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信臣精卒陈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利兵而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谁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何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。天下已定，始皇之心，自以为关中之固，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金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城千里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，子孙帝王万世之业也。</a:t>
            </a:r>
          </a:p>
        </p:txBody>
      </p:sp>
      <p:sp>
        <p:nvSpPr>
          <p:cNvPr id="50179" name="圆角矩形标注 50178"/>
          <p:cNvSpPr/>
          <p:nvPr>
            <p:custDataLst>
              <p:tags r:id="rId4"/>
            </p:custDataLst>
          </p:nvPr>
        </p:nvSpPr>
        <p:spPr>
          <a:xfrm>
            <a:off x="3071813" y="908050"/>
            <a:ext cx="4572000" cy="576263"/>
          </a:xfrm>
          <a:prstGeom prst="wedgeRoundRectCallout">
            <a:avLst>
              <a:gd name="adj1" fmla="val 36042"/>
              <a:gd name="adj2" fmla="val -82505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可靠的大臣、精锐的士卒</a:t>
            </a:r>
          </a:p>
        </p:txBody>
      </p:sp>
      <p:sp>
        <p:nvSpPr>
          <p:cNvPr id="50180" name="圆角矩形标注 50179"/>
          <p:cNvSpPr/>
          <p:nvPr>
            <p:custDataLst>
              <p:tags r:id="rId5"/>
            </p:custDataLst>
          </p:nvPr>
        </p:nvSpPr>
        <p:spPr>
          <a:xfrm>
            <a:off x="1676400" y="2057400"/>
            <a:ext cx="1752600" cy="503238"/>
          </a:xfrm>
          <a:prstGeom prst="wedgeRoundRectCallout">
            <a:avLst>
              <a:gd name="adj1" fmla="val -43630"/>
              <a:gd name="adj2" fmla="val -84069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缉查盘问</a:t>
            </a:r>
          </a:p>
        </p:txBody>
      </p:sp>
      <p:sp>
        <p:nvSpPr>
          <p:cNvPr id="50181" name="圆角矩形标注 50180"/>
          <p:cNvSpPr/>
          <p:nvPr>
            <p:custDataLst>
              <p:tags r:id="rId6"/>
            </p:custDataLst>
          </p:nvPr>
        </p:nvSpPr>
        <p:spPr>
          <a:xfrm>
            <a:off x="7824788" y="836613"/>
            <a:ext cx="1871662" cy="576262"/>
          </a:xfrm>
          <a:prstGeom prst="wedgeRoundRectCallout">
            <a:avLst>
              <a:gd name="adj1" fmla="val -23792"/>
              <a:gd name="adj2" fmla="val -72866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置，拿</a:t>
            </a:r>
          </a:p>
        </p:txBody>
      </p:sp>
      <p:sp>
        <p:nvSpPr>
          <p:cNvPr id="50182" name="圆角矩形标注 50181"/>
          <p:cNvSpPr/>
          <p:nvPr>
            <p:custDataLst>
              <p:tags r:id="rId7"/>
            </p:custDataLst>
          </p:nvPr>
        </p:nvSpPr>
        <p:spPr>
          <a:xfrm>
            <a:off x="1676400" y="3276600"/>
            <a:ext cx="1749425" cy="457200"/>
          </a:xfrm>
          <a:prstGeom prst="wedgeRoundRectCallout">
            <a:avLst>
              <a:gd name="adj1" fmla="val -2597"/>
              <a:gd name="adj2" fmla="val -98051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方圆千里</a:t>
            </a:r>
          </a:p>
        </p:txBody>
      </p:sp>
      <p:sp>
        <p:nvSpPr>
          <p:cNvPr id="50183" name="文本框 50182"/>
          <p:cNvSpPr txBox="1"/>
          <p:nvPr>
            <p:custDataLst>
              <p:tags r:id="rId8"/>
            </p:custDataLst>
          </p:nvPr>
        </p:nvSpPr>
        <p:spPr>
          <a:xfrm>
            <a:off x="1703388" y="3860800"/>
            <a:ext cx="8748712" cy="2460625"/>
          </a:xfrm>
          <a:prstGeom prst="rect">
            <a:avLst/>
          </a:prstGeom>
          <a:solidFill>
            <a:srgbClr val="00FFCC">
              <a:alpha val="12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优秀的将领手执强有力的弓弩，扼守着险要的地方，可靠的大臣、精锐的士卒，握着锋利的武器，缉查盘问过往的行人。天下已经平定，按秦始皇的想法，自认为关中这样险固的地方，坚固的城池方圆千里，这正是子孙万代做帝王的基业。</a:t>
            </a:r>
          </a:p>
        </p:txBody>
      </p:sp>
      <p:sp>
        <p:nvSpPr>
          <p:cNvPr id="50184" name="圆角矩形标注 50183"/>
          <p:cNvSpPr/>
          <p:nvPr>
            <p:custDataLst>
              <p:tags r:id="rId9"/>
            </p:custDataLst>
          </p:nvPr>
        </p:nvSpPr>
        <p:spPr>
          <a:xfrm>
            <a:off x="8153400" y="2286000"/>
            <a:ext cx="2235200" cy="558800"/>
          </a:xfrm>
          <a:prstGeom prst="wedgeRoundRectCallout">
            <a:avLst>
              <a:gd name="adj1" fmla="val 30907"/>
              <a:gd name="adj2" fmla="val -105514"/>
              <a:gd name="adj3" fmla="val 16667"/>
            </a:avLst>
          </a:prstGeom>
          <a:solidFill>
            <a:srgbClr val="00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坚固的城池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01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0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  <p:bldP spid="5018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文本框 51201"/>
          <p:cNvSpPr txBox="1"/>
          <p:nvPr>
            <p:custDataLst>
              <p:tags r:id="rId3"/>
            </p:custDataLst>
          </p:nvPr>
        </p:nvSpPr>
        <p:spPr>
          <a:xfrm>
            <a:off x="1676400" y="1524000"/>
            <a:ext cx="755650" cy="30460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秦王朝的极盛</a:t>
            </a:r>
          </a:p>
        </p:txBody>
      </p:sp>
      <p:sp>
        <p:nvSpPr>
          <p:cNvPr id="51203" name="文本框 51202"/>
          <p:cNvSpPr txBox="1"/>
          <p:nvPr>
            <p:custDataLst>
              <p:tags r:id="rId4"/>
            </p:custDataLst>
          </p:nvPr>
        </p:nvSpPr>
        <p:spPr>
          <a:xfrm>
            <a:off x="2667000" y="1447800"/>
            <a:ext cx="7812088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前期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:</a:t>
            </a:r>
            <a:r>
              <a:rPr lang="en-US" altLang="zh-CN" sz="2800" b="1">
                <a:solidFill>
                  <a:srgbClr val="CC3300"/>
                </a:solidFill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奋余烈、履至尊、吞二周、亡诸侯、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（攻天下）  </a:t>
            </a:r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取百越、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却匈奴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04" name="文本框 51203"/>
          <p:cNvSpPr txBox="1"/>
          <p:nvPr>
            <p:custDataLst>
              <p:tags r:id="rId5"/>
            </p:custDataLst>
          </p:nvPr>
        </p:nvSpPr>
        <p:spPr>
          <a:xfrm>
            <a:off x="2782888" y="2971800"/>
            <a:ext cx="7885112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后期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:  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焚百家、隳名城、杀豪杰、销锋镝、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（守天下）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弱人民、</a:t>
            </a:r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守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要害</a:t>
            </a:r>
          </a:p>
        </p:txBody>
      </p:sp>
      <p:sp>
        <p:nvSpPr>
          <p:cNvPr id="51205" name="文本框 51204"/>
          <p:cNvSpPr txBox="1"/>
          <p:nvPr>
            <p:custDataLst>
              <p:tags r:id="rId6"/>
            </p:custDataLst>
          </p:nvPr>
        </p:nvSpPr>
        <p:spPr>
          <a:xfrm>
            <a:off x="2782888" y="4419600"/>
            <a:ext cx="78851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anose="02020603050405020304" charset="0"/>
                <a:ea typeface="黑体" panose="02010609060101010101" charset="-122"/>
              </a:rPr>
              <a:t>设想</a:t>
            </a:r>
            <a:r>
              <a:rPr lang="en-US" altLang="zh-CN" sz="2800" b="1">
                <a:solidFill>
                  <a:srgbClr val="990033"/>
                </a:solidFill>
                <a:latin typeface="Times New Roman" panose="02020603050405020304" charset="0"/>
                <a:ea typeface="黑体" panose="02010609060101010101" charset="-122"/>
              </a:rPr>
              <a:t>: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据高城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临深渊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守要害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传万世</a:t>
            </a:r>
          </a:p>
        </p:txBody>
      </p:sp>
      <p:sp>
        <p:nvSpPr>
          <p:cNvPr id="51206" name="文本框 51205"/>
          <p:cNvSpPr txBox="1"/>
          <p:nvPr>
            <p:custDataLst>
              <p:tags r:id="rId7"/>
            </p:custDataLst>
          </p:nvPr>
        </p:nvSpPr>
        <p:spPr>
          <a:xfrm>
            <a:off x="1905000" y="5029200"/>
            <a:ext cx="8351838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charset="0"/>
                <a:ea typeface="华文行楷" pitchFamily="2" charset="-122"/>
              </a:rPr>
              <a:t>　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 写秦始皇统一天下，阐明秦的强盛达到极点，秦的骄横暴虐也达到极点。</a:t>
            </a:r>
          </a:p>
        </p:txBody>
      </p:sp>
      <p:sp>
        <p:nvSpPr>
          <p:cNvPr id="84998" name="文本框 51206"/>
          <p:cNvSpPr txBox="1"/>
          <p:nvPr>
            <p:custDataLst>
              <p:tags r:id="rId8"/>
            </p:custDataLst>
          </p:nvPr>
        </p:nvSpPr>
        <p:spPr>
          <a:xfrm>
            <a:off x="3581400" y="290830"/>
            <a:ext cx="5208270" cy="7696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charset="0"/>
                <a:ea typeface="华文行楷" pitchFamily="2" charset="-122"/>
              </a:rPr>
              <a:t>概括第三段主要内容</a:t>
            </a:r>
          </a:p>
        </p:txBody>
      </p:sp>
      <p:sp>
        <p:nvSpPr>
          <p:cNvPr id="51208" name="左大括号 51207"/>
          <p:cNvSpPr/>
          <p:nvPr>
            <p:custDataLst>
              <p:tags r:id="rId9"/>
            </p:custDataLst>
          </p:nvPr>
        </p:nvSpPr>
        <p:spPr>
          <a:xfrm>
            <a:off x="2438400" y="1600200"/>
            <a:ext cx="304800" cy="3048000"/>
          </a:xfrm>
          <a:prstGeom prst="leftBrace">
            <a:avLst>
              <a:gd name="adj1" fmla="val 8268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1209" name="左大括号 51208"/>
          <p:cNvSpPr/>
          <p:nvPr>
            <p:custDataLst>
              <p:tags r:id="rId10"/>
            </p:custDataLst>
          </p:nvPr>
        </p:nvSpPr>
        <p:spPr>
          <a:xfrm>
            <a:off x="4419600" y="1447800"/>
            <a:ext cx="228600" cy="1066800"/>
          </a:xfrm>
          <a:prstGeom prst="leftBrace">
            <a:avLst>
              <a:gd name="adj1" fmla="val 3858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1210" name="左大括号 51209"/>
          <p:cNvSpPr/>
          <p:nvPr>
            <p:custDataLst>
              <p:tags r:id="rId11"/>
            </p:custDataLst>
          </p:nvPr>
        </p:nvSpPr>
        <p:spPr>
          <a:xfrm>
            <a:off x="4419600" y="29718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5" grpId="0"/>
      <p:bldP spid="512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>
            <p:custDataLst>
              <p:tags r:id="rId4"/>
            </p:custDataLst>
          </p:nvPr>
        </p:nvGrpSpPr>
        <p:grpSpPr>
          <a:xfrm>
            <a:off x="6613481" y="2394027"/>
            <a:ext cx="2252224" cy="2252224"/>
            <a:chOff x="5672576" y="1893592"/>
            <a:chExt cx="586163" cy="586163"/>
          </a:xfrm>
        </p:grpSpPr>
        <p:sp>
          <p:nvSpPr>
            <p:cNvPr id="15" name="矩形: 圆角 14"/>
            <p:cNvSpPr/>
            <p:nvPr>
              <p:custDataLst>
                <p:tags r:id="rId5"/>
              </p:custDataLst>
            </p:nvPr>
          </p:nvSpPr>
          <p:spPr>
            <a:xfrm>
              <a:off x="5733252" y="1954268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>
                  <a:ea typeface="思源黑体 CN Heavy" panose="020b0a00000000000000" pitchFamily="34" charset="-122"/>
                </a:rPr>
                <a:t>肆</a:t>
              </a:r>
            </a:p>
          </p:txBody>
        </p:sp>
        <p:sp>
          <p:nvSpPr>
            <p:cNvPr id="16" name="矩形: 圆角 15"/>
            <p:cNvSpPr/>
            <p:nvPr>
              <p:custDataLst>
                <p:tags r:id="rId6"/>
              </p:custDataLst>
            </p:nvPr>
          </p:nvSpPr>
          <p:spPr>
            <a:xfrm>
              <a:off x="5672576" y="1893592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377115" y="290004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>
                <a:ea typeface="思源黑体 CN Heavy" panose="020b0a00000000000000" pitchFamily="34" charset="-122"/>
              </a:rPr>
              <a:t>第四段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9869" y="910982"/>
            <a:ext cx="3347526" cy="2162502"/>
          </a:xfrm>
          <a:prstGeom prst="rect">
            <a:avLst/>
          </a:prstGeom>
        </p:spPr>
      </p:pic>
      <p:sp>
        <p:nvSpPr>
          <p:cNvPr id="26629" name="Text Box 9"/>
          <p:cNvSpPr/>
          <p:nvPr>
            <p:custDataLst>
              <p:tags r:id="rId11"/>
            </p:custDataLst>
          </p:nvPr>
        </p:nvSpPr>
        <p:spPr>
          <a:xfrm>
            <a:off x="1590675" y="1933575"/>
            <a:ext cx="6344285" cy="5690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秦国的覆灭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8065" name="矩形 55297"/>
          <p:cNvSpPr/>
          <p:nvPr>
            <p:custDataLst>
              <p:tags r:id="rId3"/>
            </p:custDataLst>
          </p:nvPr>
        </p:nvSpPr>
        <p:spPr>
          <a:xfrm>
            <a:off x="1524000" y="260350"/>
            <a:ext cx="8893175" cy="402971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始皇既没，余威震于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殊俗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陈涉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瓮牖绳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枢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之子,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氓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隶之人，而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迁徙之徒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也；才能不及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中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，非有仲尼、墨翟之贤，陶朱、猗顿之富；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蹑</a:t>
            </a: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足行伍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之间，而倔起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阡陌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之中，</a:t>
            </a:r>
          </a:p>
        </p:txBody>
      </p:sp>
      <p:sp>
        <p:nvSpPr>
          <p:cNvPr id="55299" name="圆角矩形标注 55298"/>
          <p:cNvSpPr/>
          <p:nvPr>
            <p:custDataLst>
              <p:tags r:id="rId4"/>
            </p:custDataLst>
          </p:nvPr>
        </p:nvSpPr>
        <p:spPr>
          <a:xfrm>
            <a:off x="2590800" y="914400"/>
            <a:ext cx="2484438" cy="720725"/>
          </a:xfrm>
          <a:prstGeom prst="wedgeRoundRectCallout">
            <a:avLst>
              <a:gd name="adj1" fmla="val 93931"/>
              <a:gd name="adj2" fmla="val -83181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不同的风俗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此指边远地区</a:t>
            </a:r>
          </a:p>
        </p:txBody>
      </p:sp>
      <p:sp>
        <p:nvSpPr>
          <p:cNvPr id="55300" name="圆角矩形标注 55299"/>
          <p:cNvSpPr/>
          <p:nvPr>
            <p:custDataLst>
              <p:tags r:id="rId5"/>
            </p:custDataLst>
          </p:nvPr>
        </p:nvSpPr>
        <p:spPr>
          <a:xfrm>
            <a:off x="7010400" y="838200"/>
            <a:ext cx="3505200" cy="990600"/>
          </a:xfrm>
          <a:prstGeom prst="wedgeRoundRectCallout">
            <a:avLst>
              <a:gd name="adj1" fmla="val 24681"/>
              <a:gd name="adj2" fmla="val -73880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瓮、绳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名作状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用破瓮，用草绳；牖、枢，名作动。做窗户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系户枢</a:t>
            </a:r>
          </a:p>
        </p:txBody>
      </p:sp>
      <p:sp>
        <p:nvSpPr>
          <p:cNvPr id="55301" name="圆角矩形标注 55300"/>
          <p:cNvSpPr/>
          <p:nvPr>
            <p:custDataLst>
              <p:tags r:id="rId6"/>
            </p:custDataLst>
          </p:nvPr>
        </p:nvSpPr>
        <p:spPr>
          <a:xfrm>
            <a:off x="5257800" y="990600"/>
            <a:ext cx="1600200" cy="720725"/>
          </a:xfrm>
          <a:prstGeom prst="wedgeRoundRectCallout">
            <a:avLst>
              <a:gd name="adj1" fmla="val 97181"/>
              <a:gd name="adj2" fmla="val -106130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转折连词，可是</a:t>
            </a:r>
          </a:p>
        </p:txBody>
      </p:sp>
      <p:sp>
        <p:nvSpPr>
          <p:cNvPr id="55302" name="圆角矩形标注 55301"/>
          <p:cNvSpPr/>
          <p:nvPr>
            <p:custDataLst>
              <p:tags r:id="rId7"/>
            </p:custDataLst>
          </p:nvPr>
        </p:nvSpPr>
        <p:spPr>
          <a:xfrm>
            <a:off x="2362200" y="2438400"/>
            <a:ext cx="2657475" cy="450850"/>
          </a:xfrm>
          <a:prstGeom prst="wedgeRoundRectCallout">
            <a:avLst>
              <a:gd name="adj1" fmla="val -19894"/>
              <a:gd name="adj2" fmla="val -82745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种田的人</a:t>
            </a:r>
          </a:p>
        </p:txBody>
      </p:sp>
      <p:sp>
        <p:nvSpPr>
          <p:cNvPr id="55303" name="圆角矩形标注 55302"/>
          <p:cNvSpPr/>
          <p:nvPr>
            <p:custDataLst>
              <p:tags r:id="rId8"/>
            </p:custDataLst>
          </p:nvPr>
        </p:nvSpPr>
        <p:spPr>
          <a:xfrm>
            <a:off x="5410200" y="2438400"/>
            <a:ext cx="2087563" cy="433388"/>
          </a:xfrm>
          <a:prstGeom prst="wedgeRoundRectCallout">
            <a:avLst>
              <a:gd name="adj1" fmla="val -28477"/>
              <a:gd name="adj2" fmla="val -110074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被征发的人</a:t>
            </a:r>
          </a:p>
        </p:txBody>
      </p:sp>
      <p:sp>
        <p:nvSpPr>
          <p:cNvPr id="55304" name="圆角矩形标注 55303"/>
          <p:cNvSpPr/>
          <p:nvPr>
            <p:custDataLst>
              <p:tags r:id="rId9"/>
            </p:custDataLst>
          </p:nvPr>
        </p:nvSpPr>
        <p:spPr>
          <a:xfrm>
            <a:off x="7924800" y="2438400"/>
            <a:ext cx="1800225" cy="431800"/>
          </a:xfrm>
          <a:prstGeom prst="wedgeRoundRectCallout">
            <a:avLst>
              <a:gd name="adj1" fmla="val 53440"/>
              <a:gd name="adj2" fmla="val -94486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平常的人</a:t>
            </a:r>
          </a:p>
        </p:txBody>
      </p:sp>
      <p:sp>
        <p:nvSpPr>
          <p:cNvPr id="55305" name="圆角矩形标注 55304"/>
          <p:cNvSpPr/>
          <p:nvPr>
            <p:custDataLst>
              <p:tags r:id="rId10"/>
            </p:custDataLst>
          </p:nvPr>
        </p:nvSpPr>
        <p:spPr>
          <a:xfrm>
            <a:off x="8610600" y="3581400"/>
            <a:ext cx="1512888" cy="450850"/>
          </a:xfrm>
          <a:prstGeom prst="wedgeRoundRectCallout">
            <a:avLst>
              <a:gd name="adj1" fmla="val 39819"/>
              <a:gd name="adj2" fmla="val -77815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置身于</a:t>
            </a:r>
          </a:p>
        </p:txBody>
      </p:sp>
      <p:sp>
        <p:nvSpPr>
          <p:cNvPr id="55306" name="圆角矩形标注 55305"/>
          <p:cNvSpPr/>
          <p:nvPr>
            <p:custDataLst>
              <p:tags r:id="rId11"/>
            </p:custDataLst>
          </p:nvPr>
        </p:nvSpPr>
        <p:spPr>
          <a:xfrm>
            <a:off x="5791200" y="4191000"/>
            <a:ext cx="4284663" cy="431800"/>
          </a:xfrm>
          <a:prstGeom prst="wedgeRoundRectCallout">
            <a:avLst>
              <a:gd name="adj1" fmla="val -49926"/>
              <a:gd name="adj2" fmla="val -82352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南北为阡</a:t>
            </a:r>
            <a:r>
              <a:rPr lang="en-US" altLang="zh-CN" sz="24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东西为陌。指田野</a:t>
            </a:r>
          </a:p>
        </p:txBody>
      </p:sp>
      <p:sp>
        <p:nvSpPr>
          <p:cNvPr id="55307" name="文本框 55306"/>
          <p:cNvSpPr txBox="1"/>
          <p:nvPr>
            <p:custDataLst>
              <p:tags r:id="rId12"/>
            </p:custDataLst>
          </p:nvPr>
        </p:nvSpPr>
        <p:spPr>
          <a:xfrm>
            <a:off x="1676400" y="4565650"/>
            <a:ext cx="8675688" cy="2306955"/>
          </a:xfrm>
          <a:prstGeom prst="rect">
            <a:avLst/>
          </a:prstGeom>
          <a:solidFill>
            <a:srgbClr val="00FFCC">
              <a:alpha val="10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：秦始皇死后,他遗留下来的威风仍然震慑着边远的地区。虽然这样,可陈涉不过是个用破瓮作窗户,用草绳系门板的穷人子弟，是农村被雇佣的种田人,又做了被征发戍边的士兵；才能比不上普通人，既没有孔子、墨子那样的贤德，又不像陶朱、猗顿那样的富有；置身于守边的队伍当中，突然奋起在田野之间，</a:t>
            </a:r>
          </a:p>
        </p:txBody>
      </p:sp>
      <p:sp>
        <p:nvSpPr>
          <p:cNvPr id="55308" name="圆角矩形标注 55307"/>
          <p:cNvSpPr/>
          <p:nvPr>
            <p:custDataLst>
              <p:tags r:id="rId13"/>
            </p:custDataLst>
          </p:nvPr>
        </p:nvSpPr>
        <p:spPr>
          <a:xfrm>
            <a:off x="2667000" y="4191000"/>
            <a:ext cx="1512888" cy="374650"/>
          </a:xfrm>
          <a:prstGeom prst="wedgeRoundRectCallout">
            <a:avLst>
              <a:gd name="adj1" fmla="val -57241"/>
              <a:gd name="adj2" fmla="val -75847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军队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52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53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53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53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53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53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53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53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53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9089" name="矩形 56321"/>
          <p:cNvSpPr/>
          <p:nvPr>
            <p:custDataLst>
              <p:tags r:id="rId3"/>
            </p:custDataLst>
          </p:nvPr>
        </p:nvSpPr>
        <p:spPr>
          <a:xfrm>
            <a:off x="1524000" y="188913"/>
            <a:ext cx="9144000" cy="27546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率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疲弊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之卒，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将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数百之众，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转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而攻秦；斩木为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兵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</a:p>
          <a:p>
            <a:pPr>
              <a:spcBef>
                <a:spcPct val="50000"/>
              </a:spcBef>
            </a:pPr>
            <a:endParaRPr lang="zh-CN" altLang="en-US" sz="2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揭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竿为旗，天下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云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集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响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应，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赢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粮而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景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从。山东豪</a:t>
            </a:r>
          </a:p>
          <a:p>
            <a:pPr>
              <a:spcBef>
                <a:spcPct val="50000"/>
              </a:spcBef>
            </a:pPr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俊遂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并起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亡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秦族矣。</a:t>
            </a:r>
          </a:p>
        </p:txBody>
      </p:sp>
      <p:sp>
        <p:nvSpPr>
          <p:cNvPr id="56323" name="圆角矩形标注 56322"/>
          <p:cNvSpPr/>
          <p:nvPr>
            <p:custDataLst>
              <p:tags r:id="rId4"/>
            </p:custDataLst>
          </p:nvPr>
        </p:nvSpPr>
        <p:spPr>
          <a:xfrm>
            <a:off x="1992313" y="836613"/>
            <a:ext cx="1908175" cy="450850"/>
          </a:xfrm>
          <a:prstGeom prst="wedgeRoundRectCallout">
            <a:avLst>
              <a:gd name="adj1" fmla="val -27120"/>
              <a:gd name="adj2" fmla="val -93310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疲劳困乏</a:t>
            </a:r>
          </a:p>
        </p:txBody>
      </p:sp>
      <p:sp>
        <p:nvSpPr>
          <p:cNvPr id="56324" name="圆角矩形标注 56323"/>
          <p:cNvSpPr/>
          <p:nvPr>
            <p:custDataLst>
              <p:tags r:id="rId5"/>
            </p:custDataLst>
          </p:nvPr>
        </p:nvSpPr>
        <p:spPr>
          <a:xfrm>
            <a:off x="4224338" y="692150"/>
            <a:ext cx="2252662" cy="792163"/>
          </a:xfrm>
          <a:prstGeom prst="wedgeRoundRectCallout">
            <a:avLst>
              <a:gd name="adj1" fmla="val -45843"/>
              <a:gd name="adj2" fmla="val -63028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400" b="1">
                <a:latin typeface="Times New Roman" panose="02020603050405020304" charset="0"/>
                <a:ea typeface="黑体" panose="02010609060101010101" charset="-122"/>
              </a:rPr>
              <a:t>与“率”同义，率领、指挥</a:t>
            </a:r>
          </a:p>
        </p:txBody>
      </p:sp>
      <p:sp>
        <p:nvSpPr>
          <p:cNvPr id="56325" name="圆角矩形标注 56324"/>
          <p:cNvSpPr/>
          <p:nvPr>
            <p:custDataLst>
              <p:tags r:id="rId6"/>
            </p:custDataLst>
          </p:nvPr>
        </p:nvSpPr>
        <p:spPr>
          <a:xfrm>
            <a:off x="6743700" y="836613"/>
            <a:ext cx="1582738" cy="450850"/>
          </a:xfrm>
          <a:prstGeom prst="wedgeRoundRectCallout">
            <a:avLst>
              <a:gd name="adj1" fmla="val -43681"/>
              <a:gd name="adj2" fmla="val -85917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转过来</a:t>
            </a:r>
          </a:p>
        </p:txBody>
      </p:sp>
      <p:sp>
        <p:nvSpPr>
          <p:cNvPr id="56326" name="圆角矩形标注 56325"/>
          <p:cNvSpPr/>
          <p:nvPr>
            <p:custDataLst>
              <p:tags r:id="rId7"/>
            </p:custDataLst>
          </p:nvPr>
        </p:nvSpPr>
        <p:spPr>
          <a:xfrm>
            <a:off x="8688388" y="908050"/>
            <a:ext cx="1582737" cy="450850"/>
          </a:xfrm>
          <a:prstGeom prst="wedgeRoundRectCallout">
            <a:avLst>
              <a:gd name="adj1" fmla="val 25528"/>
              <a:gd name="adj2" fmla="val -111972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兵器</a:t>
            </a:r>
          </a:p>
        </p:txBody>
      </p:sp>
      <p:sp>
        <p:nvSpPr>
          <p:cNvPr id="56327" name="圆角矩形标注 56326"/>
          <p:cNvSpPr/>
          <p:nvPr>
            <p:custDataLst>
              <p:tags r:id="rId8"/>
            </p:custDataLst>
          </p:nvPr>
        </p:nvSpPr>
        <p:spPr>
          <a:xfrm>
            <a:off x="1752600" y="1981200"/>
            <a:ext cx="1042988" cy="450850"/>
          </a:xfrm>
          <a:prstGeom prst="wedgeRoundRectCallout">
            <a:avLst>
              <a:gd name="adj1" fmla="val -29606"/>
              <a:gd name="adj2" fmla="val -78523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举起</a:t>
            </a:r>
          </a:p>
        </p:txBody>
      </p:sp>
      <p:sp>
        <p:nvSpPr>
          <p:cNvPr id="56328" name="圆角矩形标注 56327"/>
          <p:cNvSpPr/>
          <p:nvPr>
            <p:custDataLst>
              <p:tags r:id="rId9"/>
            </p:custDataLst>
          </p:nvPr>
        </p:nvSpPr>
        <p:spPr>
          <a:xfrm>
            <a:off x="2971800" y="1981200"/>
            <a:ext cx="2590800" cy="381000"/>
          </a:xfrm>
          <a:prstGeom prst="wedgeRoundRectCallout">
            <a:avLst>
              <a:gd name="adj1" fmla="val 16912"/>
              <a:gd name="adj2" fmla="val -81250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像浮云一样</a:t>
            </a:r>
            <a:r>
              <a:rPr lang="en-US" altLang="zh-CN" sz="2800" b="1">
                <a:latin typeface="Times New Roman" panose="02020603050405020304" charset="0"/>
                <a:ea typeface="黑体" panose="02010609060101010101" charset="-122"/>
              </a:rPr>
              <a:t>…</a:t>
            </a:r>
          </a:p>
        </p:txBody>
      </p:sp>
      <p:sp>
        <p:nvSpPr>
          <p:cNvPr id="56329" name="圆角矩形标注 56328"/>
          <p:cNvSpPr/>
          <p:nvPr>
            <p:custDataLst>
              <p:tags r:id="rId10"/>
            </p:custDataLst>
          </p:nvPr>
        </p:nvSpPr>
        <p:spPr>
          <a:xfrm>
            <a:off x="6276975" y="1981200"/>
            <a:ext cx="1042988" cy="450850"/>
          </a:xfrm>
          <a:prstGeom prst="wedgeRoundRectCallout">
            <a:avLst>
              <a:gd name="adj1" fmla="val -4944"/>
              <a:gd name="adj2" fmla="val -83449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背负</a:t>
            </a:r>
          </a:p>
        </p:txBody>
      </p:sp>
      <p:sp>
        <p:nvSpPr>
          <p:cNvPr id="56330" name="圆角矩形标注 56329"/>
          <p:cNvSpPr/>
          <p:nvPr>
            <p:custDataLst>
              <p:tags r:id="rId11"/>
            </p:custDataLst>
          </p:nvPr>
        </p:nvSpPr>
        <p:spPr>
          <a:xfrm>
            <a:off x="7924800" y="2057400"/>
            <a:ext cx="2743200" cy="762000"/>
          </a:xfrm>
          <a:prstGeom prst="wedgeRoundRectCallout">
            <a:avLst>
              <a:gd name="adj1" fmla="val -31565"/>
              <a:gd name="adj2" fmla="val -78333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通“影”，像影子一样</a:t>
            </a:r>
            <a:r>
              <a:rPr lang="en-US" altLang="zh-CN" sz="2800" b="1">
                <a:latin typeface="Times New Roman" panose="02020603050405020304" charset="0"/>
                <a:ea typeface="黑体" panose="02010609060101010101" charset="-122"/>
              </a:rPr>
              <a:t>…</a:t>
            </a:r>
          </a:p>
        </p:txBody>
      </p:sp>
      <p:sp>
        <p:nvSpPr>
          <p:cNvPr id="56331" name="圆角矩形标注 56330"/>
          <p:cNvSpPr/>
          <p:nvPr>
            <p:custDataLst>
              <p:tags r:id="rId12"/>
            </p:custDataLst>
          </p:nvPr>
        </p:nvSpPr>
        <p:spPr>
          <a:xfrm>
            <a:off x="2057400" y="3124200"/>
            <a:ext cx="1042988" cy="450850"/>
          </a:xfrm>
          <a:prstGeom prst="wedgeRoundRectCallout">
            <a:avLst>
              <a:gd name="adj1" fmla="val 12083"/>
              <a:gd name="adj2" fmla="val -117602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一并</a:t>
            </a:r>
          </a:p>
        </p:txBody>
      </p:sp>
      <p:sp>
        <p:nvSpPr>
          <p:cNvPr id="56332" name="圆角矩形标注 56331"/>
          <p:cNvSpPr/>
          <p:nvPr>
            <p:custDataLst>
              <p:tags r:id="rId13"/>
            </p:custDataLst>
          </p:nvPr>
        </p:nvSpPr>
        <p:spPr>
          <a:xfrm>
            <a:off x="3276600" y="3048000"/>
            <a:ext cx="1042988" cy="450850"/>
          </a:xfrm>
          <a:prstGeom prst="wedgeRoundRectCallout">
            <a:avLst>
              <a:gd name="adj1" fmla="val -56241"/>
              <a:gd name="adj2" fmla="val -83097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起义</a:t>
            </a:r>
          </a:p>
        </p:txBody>
      </p:sp>
      <p:sp>
        <p:nvSpPr>
          <p:cNvPr id="56333" name="文本框 56332"/>
          <p:cNvSpPr txBox="1"/>
          <p:nvPr>
            <p:custDataLst>
              <p:tags r:id="rId14"/>
            </p:custDataLst>
          </p:nvPr>
        </p:nvSpPr>
        <p:spPr>
          <a:xfrm>
            <a:off x="1847850" y="3933825"/>
            <a:ext cx="8532813" cy="2120900"/>
          </a:xfrm>
          <a:prstGeom prst="rect">
            <a:avLst/>
          </a:prstGeom>
          <a:solidFill>
            <a:schemeClr val="accent1">
              <a:alpha val="12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  <a:ea typeface="思源黑体 CN Heavy" panose="020b0a00000000000000" pitchFamily="34" charset="-122"/>
              </a:rPr>
              <a:t>　译文：率领着疲惫无力的士兵，指挥着几百人的队伍，掉转头来进攻秦王朝；砍削树木作武器，举起竹竿当旗帜，天下的百姓像浮云一样汇集合拢，像回声那样应和他，许多人担着粮食如影子一样跟着他。崤山以东的英雄豪杰于是一齐行动起来，使秦王朝迅速覆灭了。</a:t>
            </a:r>
          </a:p>
        </p:txBody>
      </p:sp>
      <p:sp>
        <p:nvSpPr>
          <p:cNvPr id="56334" name="圆角矩形标注 56333"/>
          <p:cNvSpPr/>
          <p:nvPr>
            <p:custDataLst>
              <p:tags r:id="rId15"/>
            </p:custDataLst>
          </p:nvPr>
        </p:nvSpPr>
        <p:spPr>
          <a:xfrm>
            <a:off x="4343400" y="3278188"/>
            <a:ext cx="1524000" cy="533400"/>
          </a:xfrm>
          <a:prstGeom prst="wedgeRoundRectCallout">
            <a:avLst>
              <a:gd name="adj1" fmla="val -75537"/>
              <a:gd name="adj2" fmla="val -141412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800" b="1">
                <a:latin typeface="Times New Roman" panose="02020603050405020304" charset="0"/>
                <a:ea typeface="黑体" panose="02010609060101010101" charset="-122"/>
              </a:rPr>
              <a:t>…</a:t>
            </a: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亡</a:t>
            </a:r>
          </a:p>
        </p:txBody>
      </p:sp>
      <p:sp>
        <p:nvSpPr>
          <p:cNvPr id="56335" name="圆角矩形标注 56334"/>
          <p:cNvSpPr/>
          <p:nvPr>
            <p:custDataLst>
              <p:tags r:id="rId16"/>
            </p:custDataLst>
          </p:nvPr>
        </p:nvSpPr>
        <p:spPr>
          <a:xfrm>
            <a:off x="5181600" y="2590800"/>
            <a:ext cx="2590800" cy="533400"/>
          </a:xfrm>
          <a:prstGeom prst="wedgeRoundRectCallout">
            <a:avLst>
              <a:gd name="adj1" fmla="val -15565"/>
              <a:gd name="adj2" fmla="val -166370"/>
              <a:gd name="adj3" fmla="val 16667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像回声一样</a:t>
            </a:r>
            <a:r>
              <a:rPr lang="en-US" altLang="zh-CN" sz="2800" b="1">
                <a:latin typeface="Times New Roman" panose="02020603050405020304" charset="0"/>
                <a:ea typeface="黑体" panose="02010609060101010101" charset="-122"/>
              </a:rPr>
              <a:t>…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63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63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63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63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63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63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63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63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63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63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563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  <p:bldP spid="56325" grpId="0"/>
      <p:bldP spid="56326" grpId="0"/>
      <p:bldP spid="56327" grpId="0"/>
      <p:bldP spid="56328" grpId="0"/>
      <p:bldP spid="56329" grpId="0"/>
      <p:bldP spid="56330" grpId="0"/>
      <p:bldP spid="56331" grpId="0"/>
      <p:bldP spid="56332" grpId="0"/>
      <p:bldP spid="56333" grpId="0"/>
      <p:bldP spid="56334" grpId="0"/>
      <p:bldP spid="563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7346" name="文本框 57345"/>
          <p:cNvSpPr txBox="1"/>
          <p:nvPr>
            <p:custDataLst>
              <p:tags r:id="rId3"/>
            </p:custDataLst>
          </p:nvPr>
        </p:nvSpPr>
        <p:spPr>
          <a:xfrm>
            <a:off x="1752600" y="1600200"/>
            <a:ext cx="762000" cy="3784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charset="0"/>
                <a:ea typeface="黑体" panose="02010609060101010101" charset="-122"/>
              </a:rPr>
              <a:t>秦王朝的灭亡</a:t>
            </a:r>
            <a:endParaRPr lang="zh-CN" altLang="en-US" sz="40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7347" name="文本框 57346"/>
          <p:cNvSpPr txBox="1"/>
          <p:nvPr>
            <p:custDataLst>
              <p:tags r:id="rId4"/>
            </p:custDataLst>
          </p:nvPr>
        </p:nvSpPr>
        <p:spPr>
          <a:xfrm>
            <a:off x="2971800" y="1066800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</a:rPr>
              <a:t>始皇：</a:t>
            </a:r>
          </a:p>
        </p:txBody>
      </p:sp>
      <p:sp>
        <p:nvSpPr>
          <p:cNvPr id="57348" name="文本框 57347"/>
          <p:cNvSpPr txBox="1"/>
          <p:nvPr>
            <p:custDataLst>
              <p:tags r:id="rId5"/>
            </p:custDataLst>
          </p:nvPr>
        </p:nvSpPr>
        <p:spPr>
          <a:xfrm>
            <a:off x="2819400" y="281940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charset="0"/>
                <a:ea typeface="黑体" panose="02010609060101010101" charset="-122"/>
              </a:rPr>
              <a:t>陈涉：</a:t>
            </a:r>
            <a:endParaRPr lang="zh-CN" altLang="en-US" sz="3200">
              <a:solidFill>
                <a:srgbClr val="C0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7349" name="文本框 57348"/>
          <p:cNvSpPr txBox="1"/>
          <p:nvPr>
            <p:custDataLst>
              <p:tags r:id="rId6"/>
            </p:custDataLst>
          </p:nvPr>
        </p:nvSpPr>
        <p:spPr>
          <a:xfrm>
            <a:off x="4114800" y="1828800"/>
            <a:ext cx="6019800" cy="2953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charset="0"/>
                <a:ea typeface="隶书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出身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瓮牖绳枢之子、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氓隶之人、  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迁徙之徒 </a:t>
            </a:r>
            <a:endParaRPr lang="zh-CN" altLang="en-US" sz="28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才能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不及中人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兵力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疲弊之卒，数百之众 </a:t>
            </a:r>
            <a:endParaRPr lang="zh-CN" altLang="en-US" sz="28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武器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斩木为兵，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揭竿为旗 </a:t>
            </a:r>
          </a:p>
        </p:txBody>
      </p:sp>
      <p:sp>
        <p:nvSpPr>
          <p:cNvPr id="57350" name="文本框 57349"/>
          <p:cNvSpPr txBox="1"/>
          <p:nvPr>
            <p:custDataLst>
              <p:tags r:id="rId7"/>
            </p:custDataLst>
          </p:nvPr>
        </p:nvSpPr>
        <p:spPr>
          <a:xfrm>
            <a:off x="2895600" y="4953000"/>
            <a:ext cx="5105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</a:rPr>
              <a:t>结果：</a:t>
            </a:r>
          </a:p>
        </p:txBody>
      </p:sp>
      <p:sp>
        <p:nvSpPr>
          <p:cNvPr id="57351" name="左中括号 57350"/>
          <p:cNvSpPr/>
          <p:nvPr>
            <p:custDataLst>
              <p:tags r:id="rId8"/>
            </p:custDataLst>
          </p:nvPr>
        </p:nvSpPr>
        <p:spPr>
          <a:xfrm>
            <a:off x="4114800" y="1905000"/>
            <a:ext cx="76200" cy="2590800"/>
          </a:xfrm>
          <a:prstGeom prst="leftBracket">
            <a:avLst>
              <a:gd name="adj" fmla="val 283333"/>
            </a:avLst>
          </a:prstGeom>
          <a:solidFill>
            <a:srgbClr val="002060"/>
          </a:solidFill>
          <a:ln w="9525" cap="flat" cmpd="sng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7354" name="文本框 57353"/>
          <p:cNvSpPr txBox="1"/>
          <p:nvPr>
            <p:custDataLst>
              <p:tags r:id="rId9"/>
            </p:custDataLst>
          </p:nvPr>
        </p:nvSpPr>
        <p:spPr>
          <a:xfrm>
            <a:off x="4343400" y="1066800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余威震于殊俗</a:t>
            </a:r>
          </a:p>
        </p:txBody>
      </p:sp>
      <p:sp>
        <p:nvSpPr>
          <p:cNvPr id="57355" name="文本框 57354"/>
          <p:cNvSpPr txBox="1"/>
          <p:nvPr>
            <p:custDataLst>
              <p:tags r:id="rId10"/>
            </p:custDataLst>
          </p:nvPr>
        </p:nvSpPr>
        <p:spPr>
          <a:xfrm>
            <a:off x="4267200" y="4953000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思源黑体 CN Heavy" panose="020b0a00000000000000" pitchFamily="34" charset="-122"/>
              </a:rPr>
              <a:t>天下响应，并起亡秦</a:t>
            </a:r>
          </a:p>
        </p:txBody>
      </p:sp>
      <p:sp>
        <p:nvSpPr>
          <p:cNvPr id="90123" name="文本框 57355"/>
          <p:cNvSpPr txBox="1"/>
          <p:nvPr>
            <p:custDataLst>
              <p:tags r:id="rId11"/>
            </p:custDataLst>
          </p:nvPr>
        </p:nvSpPr>
        <p:spPr>
          <a:xfrm>
            <a:off x="3581400" y="304800"/>
            <a:ext cx="3875077" cy="58695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概括第四段主要内容</a:t>
            </a:r>
          </a:p>
        </p:txBody>
      </p:sp>
      <p:sp>
        <p:nvSpPr>
          <p:cNvPr id="57357" name="左大括号 57356"/>
          <p:cNvSpPr/>
          <p:nvPr>
            <p:custDataLst>
              <p:tags r:id="rId12"/>
            </p:custDataLst>
          </p:nvPr>
        </p:nvSpPr>
        <p:spPr>
          <a:xfrm>
            <a:off x="2590800" y="1295400"/>
            <a:ext cx="457200" cy="3657600"/>
          </a:xfrm>
          <a:prstGeom prst="leftBrace">
            <a:avLst>
              <a:gd name="adj1" fmla="val 6614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9408795" y="2890520"/>
            <a:ext cx="254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hangingPunct="0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对比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ctr" eaLnBrk="0" hangingPunct="0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寓褒于贬</a:t>
            </a:r>
            <a:endParaRPr lang="zh-CN" altLang="en-US" sz="3200">
              <a:solidFill>
                <a:srgbClr val="C00000"/>
              </a:solidFill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/>
      <p:bldP spid="57349" grpId="0"/>
      <p:bldP spid="57350" grpId="0"/>
      <p:bldP spid="57354" grpId="0"/>
      <p:bldP spid="57355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>
            <p:custDataLst>
              <p:tags r:id="rId4"/>
            </p:custDataLst>
          </p:nvPr>
        </p:nvGrpSpPr>
        <p:grpSpPr>
          <a:xfrm>
            <a:off x="6613481" y="2394027"/>
            <a:ext cx="2252224" cy="2252224"/>
            <a:chOff x="5672576" y="1893592"/>
            <a:chExt cx="586163" cy="586163"/>
          </a:xfrm>
        </p:grpSpPr>
        <p:sp>
          <p:nvSpPr>
            <p:cNvPr id="15" name="矩形: 圆角 14"/>
            <p:cNvSpPr/>
            <p:nvPr>
              <p:custDataLst>
                <p:tags r:id="rId5"/>
              </p:custDataLst>
            </p:nvPr>
          </p:nvSpPr>
          <p:spPr>
            <a:xfrm>
              <a:off x="5733252" y="1954268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>
                  <a:ea typeface="思源黑体 CN Heavy" panose="020b0a00000000000000" pitchFamily="34" charset="-122"/>
                </a:rPr>
                <a:t>伍 </a:t>
              </a:r>
            </a:p>
          </p:txBody>
        </p:sp>
        <p:sp>
          <p:nvSpPr>
            <p:cNvPr id="16" name="矩形: 圆角 15"/>
            <p:cNvSpPr/>
            <p:nvPr>
              <p:custDataLst>
                <p:tags r:id="rId6"/>
              </p:custDataLst>
            </p:nvPr>
          </p:nvSpPr>
          <p:spPr>
            <a:xfrm>
              <a:off x="5672576" y="1893592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166711" y="316674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b="1">
                <a:ea typeface="思源黑体 CN Heavy" panose="020b0a00000000000000" pitchFamily="34" charset="-122"/>
              </a:rPr>
              <a:t>第五段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4779" y="3599572"/>
            <a:ext cx="3347526" cy="2162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9869" y="910982"/>
            <a:ext cx="3347526" cy="2162502"/>
          </a:xfrm>
          <a:prstGeom prst="rect">
            <a:avLst/>
          </a:prstGeom>
        </p:spPr>
      </p:pic>
      <p:sp>
        <p:nvSpPr>
          <p:cNvPr id="26629" name="Text Box 9"/>
          <p:cNvSpPr/>
          <p:nvPr>
            <p:custDataLst>
              <p:tags r:id="rId11"/>
            </p:custDataLst>
          </p:nvPr>
        </p:nvSpPr>
        <p:spPr>
          <a:xfrm>
            <a:off x="1590675" y="1933575"/>
            <a:ext cx="6344285" cy="5690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秦国之教训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4" name="Rectangle 3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600438" y="1630952"/>
            <a:ext cx="3775619" cy="35724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lnSpc>
                <a:spcPts val="4500"/>
              </a:lnSpc>
              <a:buFont typeface="Wingdings" panose="05000000000000000000" pitchFamily="2" charset="2"/>
              <a:buChar char="u"/>
            </a:pPr>
            <a:r>
              <a:rPr lang="en-US" altLang="zh-CN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    “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过</a:t>
            </a:r>
            <a:r>
              <a:rPr lang="zh-CN" altLang="en-US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名词（过失、过错）作动词（指出</a:t>
            </a:r>
            <a:r>
              <a:rPr lang="en-US" altLang="zh-CN" sz="2400" b="1">
                <a:solidFill>
                  <a:schemeClr val="tx2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过失、过错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）；</a:t>
            </a:r>
            <a:r>
              <a:rPr lang="zh-CN" altLang="en-US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过秦</a:t>
            </a:r>
            <a:r>
              <a:rPr lang="zh-CN" altLang="en-US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，即</a:t>
            </a:r>
            <a:r>
              <a:rPr lang="zh-CN" altLang="en-US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言秦之过</a:t>
            </a:r>
            <a:r>
              <a:rPr lang="zh-CN" altLang="en-US" sz="2400" b="1">
                <a:solidFill>
                  <a:srgbClr val="FF0000"/>
                </a:solidFill>
                <a:ea typeface="思源黑体 CN Heavy" panose="020b0a00000000000000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指出秦亡国的过失。</a:t>
            </a:r>
          </a:p>
        </p:txBody>
      </p:sp>
      <p:sp>
        <p:nvSpPr>
          <p:cNvPr id="13317" name="Rectangle 2"/>
          <p:cNvSpPr>
            <a:spLocks noGrp="1" noRot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1441450" y="187325"/>
            <a:ext cx="2541905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解 题</a:t>
            </a:r>
            <a:endParaRPr lang="zh-CN" altLang="en-US" sz="400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2A410C-9A85-1369-4958-543B509D665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91098" y="1874303"/>
            <a:ext cx="2895602" cy="29132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 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，一种文体，古文中的所谓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，是论断事理，它包括论政，论史等文字。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68797E-F1CA-D676-88C6-8873EE336B6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577941" y="1854492"/>
            <a:ext cx="2895603" cy="3081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 《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过秦论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》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宋体" panose="02010600030101010101" pitchFamily="2" charset="-122"/>
              </a:rPr>
              <a:t>全文分为上、中、下三篇，课文是上篇，中篇和下篇分论秦二世、秦三世的过失。</a:t>
            </a:r>
            <a:endParaRPr lang="zh-CN" altLang="en-US" sz="2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5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61" name="矩形 60417"/>
          <p:cNvSpPr/>
          <p:nvPr>
            <p:custDataLst>
              <p:tags r:id="rId3"/>
            </p:custDataLst>
          </p:nvPr>
        </p:nvSpPr>
        <p:spPr>
          <a:xfrm>
            <a:off x="1402080" y="327025"/>
            <a:ext cx="9709785" cy="263906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且夫天下非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小弱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也，雍州之地,崤函之固,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自若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也。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5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陈涉之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位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,非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尊于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齐、楚、燕、赵、韩、魏、宋、</a:t>
            </a:r>
          </a:p>
          <a:p>
            <a:pPr>
              <a:lnSpc>
                <a:spcPct val="80000"/>
              </a:lnSpc>
            </a:pP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卫、中山之君也;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锄櫌棘矜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,非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铦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于钩戟长铩也；</a:t>
            </a:r>
          </a:p>
        </p:txBody>
      </p:sp>
      <p:sp>
        <p:nvSpPr>
          <p:cNvPr id="60419" name="圆角矩形标注 60418"/>
          <p:cNvSpPr/>
          <p:nvPr>
            <p:custDataLst>
              <p:tags r:id="rId4"/>
            </p:custDataLst>
          </p:nvPr>
        </p:nvSpPr>
        <p:spPr>
          <a:xfrm>
            <a:off x="3863975" y="1125538"/>
            <a:ext cx="3673475" cy="503237"/>
          </a:xfrm>
          <a:prstGeom prst="wedgeRoundRectCallout">
            <a:avLst>
              <a:gd name="adj1" fmla="val -35005"/>
              <a:gd name="adj2" fmla="val -108676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形作动，变小变弱</a:t>
            </a:r>
          </a:p>
        </p:txBody>
      </p:sp>
      <p:sp>
        <p:nvSpPr>
          <p:cNvPr id="60420" name="圆角矩形标注 60419"/>
          <p:cNvSpPr/>
          <p:nvPr>
            <p:custDataLst>
              <p:tags r:id="rId5"/>
            </p:custDataLst>
          </p:nvPr>
        </p:nvSpPr>
        <p:spPr>
          <a:xfrm>
            <a:off x="8328025" y="1066800"/>
            <a:ext cx="2339975" cy="504825"/>
          </a:xfrm>
          <a:prstGeom prst="wedgeRoundRectCallout">
            <a:avLst>
              <a:gd name="adj1" fmla="val 8616"/>
              <a:gd name="adj2" fmla="val -105662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像以前一样</a:t>
            </a:r>
          </a:p>
        </p:txBody>
      </p:sp>
      <p:sp>
        <p:nvSpPr>
          <p:cNvPr id="60421" name="圆角矩形标注 60420"/>
          <p:cNvSpPr/>
          <p:nvPr>
            <p:custDataLst>
              <p:tags r:id="rId6"/>
            </p:custDataLst>
          </p:nvPr>
        </p:nvSpPr>
        <p:spPr>
          <a:xfrm>
            <a:off x="1847850" y="2133600"/>
            <a:ext cx="1225550" cy="433388"/>
          </a:xfrm>
          <a:prstGeom prst="wedgeRoundRectCallout">
            <a:avLst>
              <a:gd name="adj1" fmla="val 36269"/>
              <a:gd name="adj2" fmla="val -81500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地位</a:t>
            </a:r>
          </a:p>
        </p:txBody>
      </p:sp>
      <p:sp>
        <p:nvSpPr>
          <p:cNvPr id="60422" name="圆角矩形标注 60421"/>
          <p:cNvSpPr/>
          <p:nvPr>
            <p:custDataLst>
              <p:tags r:id="rId7"/>
            </p:custDataLst>
          </p:nvPr>
        </p:nvSpPr>
        <p:spPr>
          <a:xfrm>
            <a:off x="3287713" y="2133600"/>
            <a:ext cx="1223962" cy="433388"/>
          </a:xfrm>
          <a:prstGeom prst="wedgeRoundRectCallout">
            <a:avLst>
              <a:gd name="adj1" fmla="val 14981"/>
              <a:gd name="adj2" fmla="val -91028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尊贵</a:t>
            </a:r>
          </a:p>
        </p:txBody>
      </p:sp>
      <p:sp>
        <p:nvSpPr>
          <p:cNvPr id="60423" name="圆角矩形标注 60422"/>
          <p:cNvSpPr/>
          <p:nvPr>
            <p:custDataLst>
              <p:tags r:id="rId8"/>
            </p:custDataLst>
          </p:nvPr>
        </p:nvSpPr>
        <p:spPr>
          <a:xfrm>
            <a:off x="4583113" y="2133600"/>
            <a:ext cx="1871662" cy="433388"/>
          </a:xfrm>
          <a:prstGeom prst="wedgeRoundRectCallout">
            <a:avLst>
              <a:gd name="adj1" fmla="val -51611"/>
              <a:gd name="adj2" fmla="val -84796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介词，比</a:t>
            </a:r>
          </a:p>
        </p:txBody>
      </p:sp>
      <p:sp>
        <p:nvSpPr>
          <p:cNvPr id="60424" name="圆角矩形标注 60423"/>
          <p:cNvSpPr/>
          <p:nvPr>
            <p:custDataLst>
              <p:tags r:id="rId9"/>
            </p:custDataLst>
          </p:nvPr>
        </p:nvSpPr>
        <p:spPr>
          <a:xfrm>
            <a:off x="3719513" y="3141663"/>
            <a:ext cx="2160587" cy="433387"/>
          </a:xfrm>
          <a:prstGeom prst="wedgeRoundRectCallout">
            <a:avLst>
              <a:gd name="adj1" fmla="val 30162"/>
              <a:gd name="adj2" fmla="val -89194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锄头棍子</a:t>
            </a:r>
          </a:p>
        </p:txBody>
      </p:sp>
      <p:sp>
        <p:nvSpPr>
          <p:cNvPr id="60425" name="圆角矩形标注 60424"/>
          <p:cNvSpPr/>
          <p:nvPr>
            <p:custDataLst>
              <p:tags r:id="rId10"/>
            </p:custDataLst>
          </p:nvPr>
        </p:nvSpPr>
        <p:spPr>
          <a:xfrm>
            <a:off x="6527800" y="3068638"/>
            <a:ext cx="1223963" cy="433387"/>
          </a:xfrm>
          <a:prstGeom prst="wedgeRoundRectCallout">
            <a:avLst>
              <a:gd name="adj1" fmla="val -4866"/>
              <a:gd name="adj2" fmla="val -87361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锋利</a:t>
            </a:r>
          </a:p>
        </p:txBody>
      </p:sp>
      <p:sp>
        <p:nvSpPr>
          <p:cNvPr id="60426" name="文本框 60425"/>
          <p:cNvSpPr txBox="1"/>
          <p:nvPr>
            <p:custDataLst>
              <p:tags r:id="rId11"/>
            </p:custDataLst>
          </p:nvPr>
        </p:nvSpPr>
        <p:spPr>
          <a:xfrm>
            <a:off x="1811020" y="4010343"/>
            <a:ext cx="8569325" cy="1986280"/>
          </a:xfrm>
          <a:prstGeom prst="rect">
            <a:avLst/>
          </a:prstGeom>
          <a:solidFill>
            <a:schemeClr val="accent1">
              <a:alpha val="18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【译文】：秦朝的天下并没有变小变弱，雍州的地势，崤山和函谷关的险固，还是从前那样。陈涉的地位，并不比齐、楚、燕、赵、韩、魏、宋、卫、中山的国君尊贵；农具和木棍并不比钩戟长矛锋利；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04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04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04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04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04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04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04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/>
      <p:bldP spid="60424" grpId="0"/>
      <p:bldP spid="60425" grpId="0"/>
      <p:bldP spid="604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5" name="矩形 61441"/>
          <p:cNvSpPr/>
          <p:nvPr>
            <p:custDataLst>
              <p:tags r:id="rId3"/>
            </p:custDataLst>
          </p:nvPr>
        </p:nvSpPr>
        <p:spPr>
          <a:xfrm>
            <a:off x="1546225" y="201613"/>
            <a:ext cx="9121775" cy="350901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谪戍之众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非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抗于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九国之师也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深谋远虑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行军用兵</a:t>
            </a:r>
          </a:p>
          <a:p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道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非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及向时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之士也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.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然而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成败异变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功业相反，</a:t>
            </a:r>
          </a:p>
          <a:p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何也？试使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山东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之国与陈涉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度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絜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大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比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权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量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力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</a:p>
          <a:p>
            <a:endParaRPr lang="en-US" altLang="zh-CN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则不可</a:t>
            </a:r>
            <a:r>
              <a:rPr lang="zh-CN" altLang="en-US" sz="3200" b="1" u="sng">
                <a:solidFill>
                  <a:srgbClr val="CC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同年而语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矣。</a:t>
            </a:r>
          </a:p>
        </p:txBody>
      </p:sp>
      <p:sp>
        <p:nvSpPr>
          <p:cNvPr id="61443" name="圆角矩形标注 61442"/>
          <p:cNvSpPr/>
          <p:nvPr>
            <p:custDataLst>
              <p:tags r:id="rId4"/>
            </p:custDataLst>
          </p:nvPr>
        </p:nvSpPr>
        <p:spPr>
          <a:xfrm>
            <a:off x="2286000" y="762000"/>
            <a:ext cx="2209800" cy="434975"/>
          </a:xfrm>
          <a:prstGeom prst="wedgeRoundRectCallout">
            <a:avLst>
              <a:gd name="adj1" fmla="val 32500"/>
              <a:gd name="adj2" fmla="val -72981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2800" b="1">
                <a:latin typeface="Times New Roman" panose="02020603050405020304" charset="0"/>
                <a:ea typeface="黑体" panose="02010609060101010101" charset="-122"/>
              </a:rPr>
              <a:t>匹敌，抗衡</a:t>
            </a:r>
          </a:p>
        </p:txBody>
      </p:sp>
      <p:sp>
        <p:nvSpPr>
          <p:cNvPr id="61444" name="圆角矩形标注 61443"/>
          <p:cNvSpPr/>
          <p:nvPr>
            <p:custDataLst>
              <p:tags r:id="rId5"/>
            </p:custDataLst>
          </p:nvPr>
        </p:nvSpPr>
        <p:spPr>
          <a:xfrm>
            <a:off x="4367213" y="765175"/>
            <a:ext cx="1223962" cy="433388"/>
          </a:xfrm>
          <a:prstGeom prst="wedgeRoundRectCallout">
            <a:avLst>
              <a:gd name="adj1" fmla="val -36898"/>
              <a:gd name="adj2" fmla="val -64287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比</a:t>
            </a:r>
          </a:p>
        </p:txBody>
      </p:sp>
      <p:sp>
        <p:nvSpPr>
          <p:cNvPr id="61445" name="圆角矩形标注 61444"/>
          <p:cNvSpPr/>
          <p:nvPr>
            <p:custDataLst>
              <p:tags r:id="rId6"/>
            </p:custDataLst>
          </p:nvPr>
        </p:nvSpPr>
        <p:spPr>
          <a:xfrm>
            <a:off x="1524000" y="1700213"/>
            <a:ext cx="1042988" cy="433387"/>
          </a:xfrm>
          <a:prstGeom prst="wedgeRoundRectCallout">
            <a:avLst>
              <a:gd name="adj1" fmla="val 24731"/>
              <a:gd name="adj2" fmla="val -6758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策略</a:t>
            </a:r>
          </a:p>
        </p:txBody>
      </p:sp>
      <p:sp>
        <p:nvSpPr>
          <p:cNvPr id="61446" name="圆角矩形标注 61445"/>
          <p:cNvSpPr/>
          <p:nvPr>
            <p:custDataLst>
              <p:tags r:id="rId7"/>
            </p:custDataLst>
          </p:nvPr>
        </p:nvSpPr>
        <p:spPr>
          <a:xfrm>
            <a:off x="2640013" y="1700213"/>
            <a:ext cx="1439862" cy="433387"/>
          </a:xfrm>
          <a:prstGeom prst="wedgeRoundRectCallout">
            <a:avLst>
              <a:gd name="adj1" fmla="val -5676"/>
              <a:gd name="adj2" fmla="val -6758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比得上</a:t>
            </a:r>
          </a:p>
        </p:txBody>
      </p:sp>
      <p:sp>
        <p:nvSpPr>
          <p:cNvPr id="61447" name="圆角矩形标注 61446"/>
          <p:cNvSpPr/>
          <p:nvPr>
            <p:custDataLst>
              <p:tags r:id="rId8"/>
            </p:custDataLst>
          </p:nvPr>
        </p:nvSpPr>
        <p:spPr>
          <a:xfrm>
            <a:off x="4151313" y="1700213"/>
            <a:ext cx="1081087" cy="433387"/>
          </a:xfrm>
          <a:prstGeom prst="wedgeRoundRectCallout">
            <a:avLst>
              <a:gd name="adj1" fmla="val -51616"/>
              <a:gd name="adj2" fmla="val -6758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先前</a:t>
            </a:r>
          </a:p>
        </p:txBody>
      </p:sp>
      <p:sp>
        <p:nvSpPr>
          <p:cNvPr id="61448" name="圆角矩形标注 61447"/>
          <p:cNvSpPr/>
          <p:nvPr>
            <p:custDataLst>
              <p:tags r:id="rId9"/>
            </p:custDataLst>
          </p:nvPr>
        </p:nvSpPr>
        <p:spPr>
          <a:xfrm>
            <a:off x="5303838" y="1700213"/>
            <a:ext cx="5364162" cy="433387"/>
          </a:xfrm>
          <a:prstGeom prst="wedgeRoundRectCallout">
            <a:avLst>
              <a:gd name="adj1" fmla="val -19458"/>
              <a:gd name="adj2" fmla="val -6758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条件好的失败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条件差的成功</a:t>
            </a:r>
          </a:p>
        </p:txBody>
      </p:sp>
      <p:sp>
        <p:nvSpPr>
          <p:cNvPr id="61449" name="文本框 61448"/>
          <p:cNvSpPr txBox="1"/>
          <p:nvPr>
            <p:custDataLst>
              <p:tags r:id="rId10"/>
            </p:custDataLst>
          </p:nvPr>
        </p:nvSpPr>
        <p:spPr>
          <a:xfrm>
            <a:off x="1524000" y="4308475"/>
            <a:ext cx="9144000" cy="2460625"/>
          </a:xfrm>
          <a:prstGeom prst="rect">
            <a:avLst/>
          </a:prstGeom>
          <a:solidFill>
            <a:schemeClr val="accent1">
              <a:alpha val="10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【译文】被征发戍边的士卒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并不比九国的军队强大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深谋远虑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行军用兵的策略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也比不上先前九国的谋士。但是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成功与失败大不相同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功业也完全相反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这是为什么呢？假使让崤山以东的各诸侯国跟陈涉量量长短、比比大小，比量彼此的权势力量，那简直是不能相提并论的了。</a:t>
            </a:r>
          </a:p>
        </p:txBody>
      </p:sp>
      <p:sp>
        <p:nvSpPr>
          <p:cNvPr id="61450" name="圆角矩形标注 61449"/>
          <p:cNvSpPr/>
          <p:nvPr>
            <p:custDataLst>
              <p:tags r:id="rId11"/>
            </p:custDataLst>
          </p:nvPr>
        </p:nvSpPr>
        <p:spPr>
          <a:xfrm>
            <a:off x="3143250" y="2708275"/>
            <a:ext cx="1979613" cy="433388"/>
          </a:xfrm>
          <a:prstGeom prst="wedgeRoundRectCallout">
            <a:avLst>
              <a:gd name="adj1" fmla="val -7579"/>
              <a:gd name="adj2" fmla="val -6465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崤山以东</a:t>
            </a:r>
          </a:p>
        </p:txBody>
      </p:sp>
      <p:sp>
        <p:nvSpPr>
          <p:cNvPr id="61451" name="圆角矩形标注 61450"/>
          <p:cNvSpPr/>
          <p:nvPr>
            <p:custDataLst>
              <p:tags r:id="rId12"/>
            </p:custDataLst>
          </p:nvPr>
        </p:nvSpPr>
        <p:spPr>
          <a:xfrm>
            <a:off x="5638800" y="2743200"/>
            <a:ext cx="1511300" cy="434975"/>
          </a:xfrm>
          <a:prstGeom prst="wedgeRoundRectCallout">
            <a:avLst>
              <a:gd name="adj1" fmla="val 19329"/>
              <a:gd name="adj2" fmla="val -82500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量长短</a:t>
            </a:r>
          </a:p>
        </p:txBody>
      </p:sp>
      <p:sp>
        <p:nvSpPr>
          <p:cNvPr id="61452" name="圆角矩形标注 61451"/>
          <p:cNvSpPr/>
          <p:nvPr>
            <p:custDataLst>
              <p:tags r:id="rId13"/>
            </p:custDataLst>
          </p:nvPr>
        </p:nvSpPr>
        <p:spPr>
          <a:xfrm>
            <a:off x="7162800" y="2743200"/>
            <a:ext cx="1439863" cy="434975"/>
          </a:xfrm>
          <a:prstGeom prst="wedgeRoundRectCallout">
            <a:avLst>
              <a:gd name="adj1" fmla="val -20889"/>
              <a:gd name="adj2" fmla="val -85426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比大小</a:t>
            </a:r>
          </a:p>
        </p:txBody>
      </p:sp>
      <p:sp>
        <p:nvSpPr>
          <p:cNvPr id="61453" name="圆角矩形标注 61452"/>
          <p:cNvSpPr/>
          <p:nvPr>
            <p:custDataLst>
              <p:tags r:id="rId14"/>
            </p:custDataLst>
          </p:nvPr>
        </p:nvSpPr>
        <p:spPr>
          <a:xfrm>
            <a:off x="8763000" y="2819400"/>
            <a:ext cx="1439863" cy="434975"/>
          </a:xfrm>
          <a:prstGeom prst="wedgeRoundRectCallout">
            <a:avLst>
              <a:gd name="adj1" fmla="val -12727"/>
              <a:gd name="adj2" fmla="val -112662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比量</a:t>
            </a:r>
          </a:p>
        </p:txBody>
      </p:sp>
      <p:sp>
        <p:nvSpPr>
          <p:cNvPr id="61454" name="圆角矩形标注 61453"/>
          <p:cNvSpPr/>
          <p:nvPr>
            <p:custDataLst>
              <p:tags r:id="rId15"/>
            </p:custDataLst>
          </p:nvPr>
        </p:nvSpPr>
        <p:spPr>
          <a:xfrm>
            <a:off x="3657600" y="3810000"/>
            <a:ext cx="1979613" cy="431800"/>
          </a:xfrm>
          <a:prstGeom prst="wedgeRoundRectCallout">
            <a:avLst>
              <a:gd name="adj1" fmla="val -46394"/>
              <a:gd name="adj2" fmla="val -98528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相提并论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14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14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14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14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14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14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614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614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614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614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46" grpId="0"/>
      <p:bldP spid="61447" grpId="0"/>
      <p:bldP spid="61448" grpId="0"/>
      <p:bldP spid="61449" grpId="0"/>
      <p:bldP spid="61450" grpId="0"/>
      <p:bldP spid="61451" grpId="0"/>
      <p:bldP spid="61452" grpId="0"/>
      <p:bldP spid="61453" grpId="0"/>
      <p:bldP spid="6145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4209" name="矩形 62465"/>
          <p:cNvSpPr/>
          <p:nvPr>
            <p:custDataLst>
              <p:tags r:id="rId3"/>
            </p:custDataLst>
          </p:nvPr>
        </p:nvSpPr>
        <p:spPr>
          <a:xfrm>
            <a:off x="1524000" y="549275"/>
            <a:ext cx="9144000" cy="255460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然秦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以区区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之地，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致</a:t>
            </a:r>
            <a:r>
              <a:rPr lang="zh-CN" altLang="en-US" sz="3200" b="1" u="sng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万乘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之势，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序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八州而</a:t>
            </a:r>
          </a:p>
          <a:p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朝</a:t>
            </a:r>
            <a:r>
              <a:rPr lang="zh-CN" altLang="en-US" sz="3200" b="1" u="sng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同列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百有余年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矣；</a:t>
            </a:r>
          </a:p>
        </p:txBody>
      </p:sp>
      <p:sp>
        <p:nvSpPr>
          <p:cNvPr id="62467" name="圆角矩形标注 62466"/>
          <p:cNvSpPr/>
          <p:nvPr>
            <p:custDataLst>
              <p:tags r:id="rId4"/>
            </p:custDataLst>
          </p:nvPr>
        </p:nvSpPr>
        <p:spPr>
          <a:xfrm>
            <a:off x="2057400" y="1371600"/>
            <a:ext cx="1150938" cy="431800"/>
          </a:xfrm>
          <a:prstGeom prst="wedgeRoundRectCallout">
            <a:avLst>
              <a:gd name="adj1" fmla="val 41032"/>
              <a:gd name="adj2" fmla="val -133454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凭借</a:t>
            </a:r>
          </a:p>
        </p:txBody>
      </p:sp>
      <p:sp>
        <p:nvSpPr>
          <p:cNvPr id="62468" name="圆角矩形标注 62467"/>
          <p:cNvSpPr/>
          <p:nvPr>
            <p:custDataLst>
              <p:tags r:id="rId5"/>
            </p:custDataLst>
          </p:nvPr>
        </p:nvSpPr>
        <p:spPr>
          <a:xfrm>
            <a:off x="3124200" y="1371600"/>
            <a:ext cx="1439863" cy="431800"/>
          </a:xfrm>
          <a:prstGeom prst="wedgeRoundRectCallout">
            <a:avLst>
              <a:gd name="adj1" fmla="val -12954"/>
              <a:gd name="adj2" fmla="val -126102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形容小</a:t>
            </a:r>
          </a:p>
        </p:txBody>
      </p:sp>
      <p:sp>
        <p:nvSpPr>
          <p:cNvPr id="62469" name="圆角矩形标注 62468"/>
          <p:cNvSpPr/>
          <p:nvPr>
            <p:custDataLst>
              <p:tags r:id="rId6"/>
            </p:custDataLst>
          </p:nvPr>
        </p:nvSpPr>
        <p:spPr>
          <a:xfrm>
            <a:off x="4800600" y="1447800"/>
            <a:ext cx="1447800" cy="915988"/>
          </a:xfrm>
          <a:prstGeom prst="wedgeRoundRectCallout">
            <a:avLst>
              <a:gd name="adj1" fmla="val 8292"/>
              <a:gd name="adj2" fmla="val -99685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招致、达到</a:t>
            </a:r>
          </a:p>
        </p:txBody>
      </p:sp>
      <p:sp>
        <p:nvSpPr>
          <p:cNvPr id="62470" name="圆角矩形标注 62469"/>
          <p:cNvSpPr/>
          <p:nvPr>
            <p:custDataLst>
              <p:tags r:id="rId7"/>
            </p:custDataLst>
          </p:nvPr>
        </p:nvSpPr>
        <p:spPr>
          <a:xfrm>
            <a:off x="6400800" y="1447800"/>
            <a:ext cx="1082675" cy="793750"/>
          </a:xfrm>
          <a:prstGeom prst="wedgeRoundRectCallout">
            <a:avLst>
              <a:gd name="adj1" fmla="val -52755"/>
              <a:gd name="adj2" fmla="val -10584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万辆兵车</a:t>
            </a:r>
          </a:p>
        </p:txBody>
      </p:sp>
      <p:sp>
        <p:nvSpPr>
          <p:cNvPr id="62472" name="圆角矩形标注 62471"/>
          <p:cNvSpPr/>
          <p:nvPr>
            <p:custDataLst>
              <p:tags r:id="rId8"/>
            </p:custDataLst>
          </p:nvPr>
        </p:nvSpPr>
        <p:spPr>
          <a:xfrm>
            <a:off x="1524000" y="3429000"/>
            <a:ext cx="2447925" cy="792163"/>
          </a:xfrm>
          <a:prstGeom prst="wedgeRoundRectCallout">
            <a:avLst>
              <a:gd name="adj1" fmla="val -36574"/>
              <a:gd name="adj2" fmla="val -104708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朝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动词使动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…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朝见</a:t>
            </a:r>
          </a:p>
        </p:txBody>
      </p:sp>
      <p:sp>
        <p:nvSpPr>
          <p:cNvPr id="62474" name="圆角矩形标注 62473"/>
          <p:cNvSpPr/>
          <p:nvPr>
            <p:custDataLst>
              <p:tags r:id="rId9"/>
            </p:custDataLst>
          </p:nvPr>
        </p:nvSpPr>
        <p:spPr>
          <a:xfrm>
            <a:off x="4648200" y="3048000"/>
            <a:ext cx="2438400" cy="504825"/>
          </a:xfrm>
          <a:prstGeom prst="wedgeRoundRectCallout">
            <a:avLst>
              <a:gd name="adj1" fmla="val -78449"/>
              <a:gd name="adj2" fmla="val -46856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有”通“又”</a:t>
            </a:r>
          </a:p>
        </p:txBody>
      </p:sp>
      <p:sp>
        <p:nvSpPr>
          <p:cNvPr id="62475" name="文本框 62474"/>
          <p:cNvSpPr txBox="1"/>
          <p:nvPr>
            <p:custDataLst>
              <p:tags r:id="rId10"/>
            </p:custDataLst>
          </p:nvPr>
        </p:nvSpPr>
        <p:spPr>
          <a:xfrm>
            <a:off x="1752600" y="4572000"/>
            <a:ext cx="8604250" cy="1641475"/>
          </a:xfrm>
          <a:prstGeom prst="rect">
            <a:avLst/>
          </a:prstGeom>
          <a:solidFill>
            <a:schemeClr val="accent1">
              <a:alpha val="14000"/>
            </a:schemeClr>
          </a:solidFill>
          <a:ln w="31750" cap="rnd" cmpd="sng">
            <a:solidFill>
              <a:schemeClr val="accent2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【译文】：然而秦国凭借狭小的地盘，发展到拥有万辆兵车的国势，统治八州，使本来跟自己地位相同的各国诸候都来朝见，已有一百多年了；</a:t>
            </a:r>
          </a:p>
        </p:txBody>
      </p:sp>
      <p:sp>
        <p:nvSpPr>
          <p:cNvPr id="62476" name="圆角矩形标注 62475"/>
          <p:cNvSpPr/>
          <p:nvPr>
            <p:custDataLst>
              <p:tags r:id="rId11"/>
            </p:custDataLst>
          </p:nvPr>
        </p:nvSpPr>
        <p:spPr>
          <a:xfrm>
            <a:off x="6934200" y="2362200"/>
            <a:ext cx="2378075" cy="504825"/>
          </a:xfrm>
          <a:prstGeom prst="wedgeRoundRectCallout">
            <a:avLst>
              <a:gd name="adj1" fmla="val -146361"/>
              <a:gd name="adj2" fmla="val 53269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有一百多年</a:t>
            </a:r>
          </a:p>
        </p:txBody>
      </p:sp>
      <p:sp>
        <p:nvSpPr>
          <p:cNvPr id="2" name="圆角矩形标注 1"/>
          <p:cNvSpPr/>
          <p:nvPr>
            <p:custDataLst>
              <p:tags r:id="rId12"/>
            </p:custDataLst>
          </p:nvPr>
        </p:nvSpPr>
        <p:spPr>
          <a:xfrm>
            <a:off x="7707313" y="1447800"/>
            <a:ext cx="1447800" cy="915988"/>
          </a:xfrm>
          <a:prstGeom prst="wedgeRoundRectCallout">
            <a:avLst>
              <a:gd name="adj1" fmla="val 8292"/>
              <a:gd name="adj2" fmla="val -99685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排列座次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24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2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24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24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24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24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24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2" grpId="0"/>
      <p:bldP spid="62474" grpId="0"/>
      <p:bldP spid="62475" grpId="0"/>
      <p:bldP spid="62476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5233" name="矩形 63489"/>
          <p:cNvSpPr/>
          <p:nvPr>
            <p:custDataLst>
              <p:tags r:id="rId3"/>
            </p:custDataLst>
          </p:nvPr>
        </p:nvSpPr>
        <p:spPr>
          <a:xfrm>
            <a:off x="1524000" y="620713"/>
            <a:ext cx="9144000" cy="1633397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然后</a:t>
            </a:r>
            <a:r>
              <a:rPr lang="zh-CN" altLang="en-US" sz="30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六合为家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崤函为宫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;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一夫作难而七庙</a:t>
            </a:r>
            <a:r>
              <a:rPr lang="zh-CN" altLang="en-US" sz="30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隳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身死人</a:t>
            </a:r>
          </a:p>
          <a:p>
            <a:endParaRPr lang="zh-CN" altLang="en-US" sz="3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endParaRPr lang="zh-CN" altLang="en-US" sz="1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手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0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为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天下笑者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何也</a:t>
            </a:r>
            <a:r>
              <a:rPr lang="en-US" altLang="zh-CN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?</a:t>
            </a:r>
            <a:r>
              <a:rPr lang="zh-CN" altLang="en-US" sz="3000" b="1" u="sng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仁义不施而攻守之势异也</a:t>
            </a:r>
            <a:r>
              <a:rPr lang="zh-CN" altLang="en-US" sz="3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</a:p>
        </p:txBody>
      </p:sp>
      <p:sp>
        <p:nvSpPr>
          <p:cNvPr id="63491" name="圆角矩形标注 63490"/>
          <p:cNvSpPr/>
          <p:nvPr>
            <p:custDataLst>
              <p:tags r:id="rId4"/>
            </p:custDataLst>
          </p:nvPr>
        </p:nvSpPr>
        <p:spPr>
          <a:xfrm>
            <a:off x="2782888" y="1268413"/>
            <a:ext cx="1547812" cy="503237"/>
          </a:xfrm>
          <a:prstGeom prst="wedgeRoundRectCallout">
            <a:avLst>
              <a:gd name="adj1" fmla="val -56972"/>
              <a:gd name="adj2" fmla="val -91009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介词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把</a:t>
            </a:r>
          </a:p>
        </p:txBody>
      </p:sp>
      <p:sp>
        <p:nvSpPr>
          <p:cNvPr id="63492" name="圆角矩形标注 63491"/>
          <p:cNvSpPr/>
          <p:nvPr>
            <p:custDataLst>
              <p:tags r:id="rId5"/>
            </p:custDataLst>
          </p:nvPr>
        </p:nvSpPr>
        <p:spPr>
          <a:xfrm>
            <a:off x="8040688" y="1268413"/>
            <a:ext cx="1547812" cy="503237"/>
          </a:xfrm>
          <a:prstGeom prst="wedgeRoundRectCallout">
            <a:avLst>
              <a:gd name="adj1" fmla="val 12565"/>
              <a:gd name="adj2" fmla="val -88486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毁灭</a:t>
            </a:r>
          </a:p>
        </p:txBody>
      </p:sp>
      <p:sp>
        <p:nvSpPr>
          <p:cNvPr id="63493" name="圆角矩形标注 63492"/>
          <p:cNvSpPr/>
          <p:nvPr>
            <p:custDataLst>
              <p:tags r:id="rId6"/>
            </p:custDataLst>
          </p:nvPr>
        </p:nvSpPr>
        <p:spPr>
          <a:xfrm>
            <a:off x="1835150" y="3009900"/>
            <a:ext cx="1547813" cy="503238"/>
          </a:xfrm>
          <a:prstGeom prst="wedgeRoundRectCallout">
            <a:avLst>
              <a:gd name="adj1" fmla="val -14102"/>
              <a:gd name="adj2" fmla="val -117824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介词</a:t>
            </a:r>
            <a:r>
              <a:rPr lang="en-US" altLang="zh-CN" sz="3000" b="1"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被</a:t>
            </a:r>
          </a:p>
        </p:txBody>
      </p:sp>
      <p:sp>
        <p:nvSpPr>
          <p:cNvPr id="63494" name="圆角矩形标注 63493"/>
          <p:cNvSpPr/>
          <p:nvPr>
            <p:custDataLst>
              <p:tags r:id="rId7"/>
            </p:custDataLst>
          </p:nvPr>
        </p:nvSpPr>
        <p:spPr>
          <a:xfrm>
            <a:off x="3762375" y="2828925"/>
            <a:ext cx="6610350" cy="863600"/>
          </a:xfrm>
          <a:prstGeom prst="wedgeRoundRectCallout">
            <a:avLst>
              <a:gd name="adj1" fmla="val 5162"/>
              <a:gd name="adj2" fmla="val -82537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3000" b="1">
                <a:latin typeface="Times New Roman" panose="02020603050405020304" charset="0"/>
                <a:ea typeface="黑体" panose="02010609060101010101" charset="-122"/>
              </a:rPr>
              <a:t>（就是因为）不施行仁义，而攻守的形势截然不同啊。</a:t>
            </a:r>
          </a:p>
        </p:txBody>
      </p:sp>
      <p:sp>
        <p:nvSpPr>
          <p:cNvPr id="63495" name="文本框 63494"/>
          <p:cNvSpPr txBox="1"/>
          <p:nvPr>
            <p:custDataLst>
              <p:tags r:id="rId8"/>
            </p:custDataLst>
          </p:nvPr>
        </p:nvSpPr>
        <p:spPr>
          <a:xfrm>
            <a:off x="1919288" y="3789363"/>
            <a:ext cx="8280400" cy="2675255"/>
          </a:xfrm>
          <a:prstGeom prst="rect">
            <a:avLst/>
          </a:prstGeom>
          <a:solidFill>
            <a:srgbClr val="AAF0F4">
              <a:alpha val="20000"/>
            </a:srgbClr>
          </a:solidFill>
          <a:ln w="31750" cap="rnd" cmpd="sng">
            <a:solidFill>
              <a:schemeClr val="accent2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charset="0"/>
                <a:ea typeface="思源黑体 CN Heavy" panose="020b0a00000000000000" pitchFamily="34" charset="-122"/>
              </a:rPr>
              <a:t>【译文】：此后才将天下作为一家私产，把崤山、函谷关作为宫墙；而陈涉一人发难就毁掉了天子七庙，皇子皇孙都死在人家手里，被天下人耻笑，这是什么缘故呢？就是因为不施行仁义而攻和守的形势不同了。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34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34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34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34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8" name="Line 3"/>
          <p:cNvSpPr/>
          <p:nvPr>
            <p:custDataLst>
              <p:tags r:id="rId3"/>
            </p:custDataLst>
          </p:nvPr>
        </p:nvSpPr>
        <p:spPr>
          <a:xfrm rot="5400000">
            <a:off x="2160588" y="2111375"/>
            <a:ext cx="1728787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stealth" w="lg" len="lg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29" name="Line 4"/>
          <p:cNvSpPr/>
          <p:nvPr>
            <p:custDataLst>
              <p:tags r:id="rId4"/>
            </p:custDataLst>
          </p:nvPr>
        </p:nvSpPr>
        <p:spPr>
          <a:xfrm>
            <a:off x="3025775" y="1247775"/>
            <a:ext cx="208915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0" name="Rectangle 5"/>
          <p:cNvSpPr/>
          <p:nvPr>
            <p:custDataLst>
              <p:tags r:id="rId5"/>
            </p:custDataLst>
          </p:nvPr>
        </p:nvSpPr>
        <p:spPr>
          <a:xfrm>
            <a:off x="5114925" y="1035209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不施仁义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2231" name="Line 6"/>
          <p:cNvSpPr/>
          <p:nvPr>
            <p:custDataLst>
              <p:tags r:id="rId6"/>
            </p:custDataLst>
          </p:nvPr>
        </p:nvSpPr>
        <p:spPr>
          <a:xfrm rot="10800000">
            <a:off x="6985000" y="1247775"/>
            <a:ext cx="230505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stealth" w="lg" len="lg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2" name="Line 7"/>
          <p:cNvSpPr/>
          <p:nvPr>
            <p:custDataLst>
              <p:tags r:id="rId7"/>
            </p:custDataLst>
          </p:nvPr>
        </p:nvSpPr>
        <p:spPr>
          <a:xfrm>
            <a:off x="9290050" y="1247775"/>
            <a:ext cx="1588" cy="158432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3" name="Rectangle 8"/>
          <p:cNvSpPr/>
          <p:nvPr>
            <p:custDataLst>
              <p:tags r:id="rId8"/>
            </p:custDataLst>
          </p:nvPr>
        </p:nvSpPr>
        <p:spPr>
          <a:xfrm>
            <a:off x="2352675" y="2924810"/>
            <a:ext cx="755967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陈涉 </a:t>
            </a:r>
            <a:r>
              <a:rPr lang="en-US" altLang="zh-CN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&lt; </a:t>
            </a:r>
            <a:r>
              <a:rPr lang="zh-CN" altLang="en-US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九国 </a:t>
            </a:r>
            <a:r>
              <a:rPr lang="en-US" altLang="zh-CN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&lt; </a:t>
            </a:r>
            <a:r>
              <a:rPr lang="zh-CN" altLang="en-US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秦国 </a:t>
            </a:r>
            <a:r>
              <a:rPr lang="en-US" altLang="zh-CN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&lt; </a:t>
            </a:r>
            <a:r>
              <a:rPr lang="zh-CN" altLang="en-US" sz="40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秦朝</a:t>
            </a:r>
          </a:p>
        </p:txBody>
      </p:sp>
      <p:sp>
        <p:nvSpPr>
          <p:cNvPr id="52234" name="Line 9"/>
          <p:cNvSpPr/>
          <p:nvPr>
            <p:custDataLst>
              <p:tags r:id="rId9"/>
            </p:custDataLst>
          </p:nvPr>
        </p:nvSpPr>
        <p:spPr>
          <a:xfrm flipH="1">
            <a:off x="3025775" y="3840163"/>
            <a:ext cx="0" cy="158432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stealth" w="lg" len="lg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5" name="Line 10"/>
          <p:cNvSpPr/>
          <p:nvPr>
            <p:custDataLst>
              <p:tags r:id="rId10"/>
            </p:custDataLst>
          </p:nvPr>
        </p:nvSpPr>
        <p:spPr>
          <a:xfrm>
            <a:off x="9290050" y="3913188"/>
            <a:ext cx="1588" cy="165735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stealth" w="lg" len="lg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6" name="Rectangle 11"/>
          <p:cNvSpPr/>
          <p:nvPr>
            <p:custDataLst>
              <p:tags r:id="rId11"/>
            </p:custDataLst>
          </p:nvPr>
        </p:nvSpPr>
        <p:spPr>
          <a:xfrm>
            <a:off x="1541939" y="5427187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一夫作难”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2237" name="Rectangle 12"/>
          <p:cNvSpPr/>
          <p:nvPr>
            <p:custDataLst>
              <p:tags r:id="rId12"/>
            </p:custDataLst>
          </p:nvPr>
        </p:nvSpPr>
        <p:spPr>
          <a:xfrm>
            <a:off x="8648542" y="5500847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七庙隳”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2238" name="Line 13"/>
          <p:cNvSpPr/>
          <p:nvPr>
            <p:custDataLst>
              <p:tags r:id="rId13"/>
            </p:custDataLst>
          </p:nvPr>
        </p:nvSpPr>
        <p:spPr>
          <a:xfrm>
            <a:off x="3746500" y="5784850"/>
            <a:ext cx="5254625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bevel/>
            <a:headEnd type="none" w="med" len="med"/>
            <a:tailEnd type="stealth" w="lg" len="lg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52239" name="Rectangle 25"/>
          <p:cNvSpPr/>
          <p:nvPr>
            <p:custDataLst>
              <p:tags r:id="rId14"/>
            </p:custDataLst>
          </p:nvPr>
        </p:nvSpPr>
        <p:spPr>
          <a:xfrm>
            <a:off x="2497472" y="3479155"/>
            <a:ext cx="104708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最弱</a:t>
            </a:r>
            <a:r>
              <a:rPr lang="en-US" altLang="zh-CN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)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2240" name="Rectangle 26"/>
          <p:cNvSpPr/>
          <p:nvPr>
            <p:custDataLst>
              <p:tags r:id="rId15"/>
            </p:custDataLst>
          </p:nvPr>
        </p:nvSpPr>
        <p:spPr>
          <a:xfrm>
            <a:off x="8688722" y="3479155"/>
            <a:ext cx="104708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最强</a:t>
            </a:r>
            <a:r>
              <a:rPr lang="en-US" altLang="zh-CN" sz="2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)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2241" name="Rectangle 27"/>
          <p:cNvSpPr/>
          <p:nvPr>
            <p:custDataLst>
              <p:tags r:id="rId16"/>
            </p:custDataLst>
          </p:nvPr>
        </p:nvSpPr>
        <p:spPr>
          <a:xfrm>
            <a:off x="4476274" y="3998595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层层对比揭秦过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1704975" y="266700"/>
            <a:ext cx="116903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   </a:t>
            </a:r>
            <a:r>
              <a:rPr lang="zh-CN" altLang="en-US" sz="44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这一段主要突出的艺术特色是什么</a:t>
            </a:r>
            <a:r>
              <a:rPr lang="en-US" altLang="zh-CN" sz="4400" b="1">
                <a:solidFill>
                  <a:schemeClr val="tx1"/>
                </a:solidFill>
                <a:latin typeface="方正魏碑简体" panose="03000509000000000000" charset="0"/>
                <a:ea typeface="方正魏碑简体" panose="03000509000000000000" charset="0"/>
                <a:sym typeface="+mn-ea"/>
              </a:rPr>
              <a:t>?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3" grpId="0"/>
      <p:bldP spid="52236" grpId="0"/>
      <p:bldP spid="52237" grpId="0"/>
      <p:bldP spid="52239" grpId="0"/>
      <p:bldP spid="52240" grpId="0"/>
      <p:bldP spid="5224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4" name="Rectangle 2"/>
          <p:cNvSpPr/>
          <p:nvPr>
            <p:custDataLst>
              <p:tags r:id="rId3"/>
            </p:custDataLst>
          </p:nvPr>
        </p:nvSpPr>
        <p:spPr>
          <a:xfrm>
            <a:off x="4224338" y="3435350"/>
            <a:ext cx="6443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数百”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65" name="Rectangle 3"/>
          <p:cNvSpPr/>
          <p:nvPr>
            <p:custDataLst>
              <p:tags r:id="rId4"/>
            </p:custDataLst>
          </p:nvPr>
        </p:nvSpPr>
        <p:spPr>
          <a:xfrm>
            <a:off x="1955800" y="479425"/>
            <a:ext cx="8820150" cy="3886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地　位 </a:t>
            </a:r>
          </a:p>
          <a:p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出　身</a:t>
            </a:r>
          </a:p>
        </p:txBody>
      </p:sp>
      <p:sp>
        <p:nvSpPr>
          <p:cNvPr id="66566" name="Rectangle 4"/>
          <p:cNvSpPr/>
          <p:nvPr>
            <p:custDataLst>
              <p:tags r:id="rId5"/>
            </p:custDataLst>
          </p:nvPr>
        </p:nvSpPr>
        <p:spPr>
          <a:xfrm>
            <a:off x="4797425" y="855663"/>
            <a:ext cx="19462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陈 涉</a:t>
            </a:r>
          </a:p>
        </p:txBody>
      </p:sp>
      <p:sp>
        <p:nvSpPr>
          <p:cNvPr id="66567" name="Rectangle 5"/>
          <p:cNvSpPr/>
          <p:nvPr>
            <p:custDataLst>
              <p:tags r:id="rId6"/>
            </p:custDataLst>
          </p:nvPr>
        </p:nvSpPr>
        <p:spPr>
          <a:xfrm>
            <a:off x="7391400" y="835025"/>
            <a:ext cx="28352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秦始皇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68" name="Rectangle 6"/>
          <p:cNvSpPr/>
          <p:nvPr>
            <p:custDataLst>
              <p:tags r:id="rId7"/>
            </p:custDataLst>
          </p:nvPr>
        </p:nvSpPr>
        <p:spPr>
          <a:xfrm>
            <a:off x="2063750" y="3254375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军队数量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69" name="Rectangle 7"/>
          <p:cNvSpPr/>
          <p:nvPr>
            <p:custDataLst>
              <p:tags r:id="rId8"/>
            </p:custDataLst>
          </p:nvPr>
        </p:nvSpPr>
        <p:spPr>
          <a:xfrm>
            <a:off x="2063750" y="4183063"/>
            <a:ext cx="2093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军队素质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0" name="Rectangle 8"/>
          <p:cNvSpPr/>
          <p:nvPr>
            <p:custDataLst>
              <p:tags r:id="rId9"/>
            </p:custDataLst>
          </p:nvPr>
        </p:nvSpPr>
        <p:spPr>
          <a:xfrm>
            <a:off x="2063750" y="4975225"/>
            <a:ext cx="1911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武器状况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1" name="Rectangle 9"/>
          <p:cNvSpPr/>
          <p:nvPr>
            <p:custDataLst>
              <p:tags r:id="rId10"/>
            </p:custDataLst>
          </p:nvPr>
        </p:nvSpPr>
        <p:spPr>
          <a:xfrm>
            <a:off x="2063750" y="5622925"/>
            <a:ext cx="1835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地理条件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2" name="Rectangle 10"/>
          <p:cNvSpPr/>
          <p:nvPr>
            <p:custDataLst>
              <p:tags r:id="rId11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73" name="Rectangle 11"/>
          <p:cNvSpPr/>
          <p:nvPr>
            <p:custDataLst>
              <p:tags r:id="rId12"/>
            </p:custDataLst>
          </p:nvPr>
        </p:nvSpPr>
        <p:spPr>
          <a:xfrm>
            <a:off x="3810000" y="1489075"/>
            <a:ext cx="4302125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“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瓮牖绳枢之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　　子</a:t>
            </a:r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迁徙之徒”</a:t>
            </a:r>
            <a:endParaRPr lang="zh-CN" altLang="en-US" sz="1600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4" name="Rectangle 12"/>
          <p:cNvSpPr/>
          <p:nvPr>
            <p:custDataLst>
              <p:tags r:id="rId13"/>
            </p:custDataLst>
          </p:nvPr>
        </p:nvSpPr>
        <p:spPr>
          <a:xfrm>
            <a:off x="1524000" y="3382963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75" name="Rectangle 13"/>
          <p:cNvSpPr/>
          <p:nvPr>
            <p:custDataLst>
              <p:tags r:id="rId14"/>
            </p:custDataLst>
          </p:nvPr>
        </p:nvSpPr>
        <p:spPr>
          <a:xfrm>
            <a:off x="7248525" y="1590675"/>
            <a:ext cx="3419475" cy="317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至尊”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6" name="Rectangle 14"/>
          <p:cNvSpPr/>
          <p:nvPr>
            <p:custDataLst>
              <p:tags r:id="rId15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77" name="Rectangle 15"/>
          <p:cNvSpPr/>
          <p:nvPr>
            <p:custDataLst>
              <p:tags r:id="rId16"/>
            </p:custDataLst>
          </p:nvPr>
        </p:nvSpPr>
        <p:spPr>
          <a:xfrm>
            <a:off x="3898900" y="2595563"/>
            <a:ext cx="3349625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“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行伍之间” </a:t>
            </a:r>
            <a:endParaRPr lang="zh-CN" altLang="en-US" sz="1600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8" name="Rectangle 16"/>
          <p:cNvSpPr/>
          <p:nvPr>
            <p:custDataLst>
              <p:tags r:id="rId17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79" name="Rectangle 17"/>
          <p:cNvSpPr/>
          <p:nvPr>
            <p:custDataLst>
              <p:tags r:id="rId18"/>
            </p:custDataLst>
          </p:nvPr>
        </p:nvSpPr>
        <p:spPr>
          <a:xfrm>
            <a:off x="7248525" y="2824163"/>
            <a:ext cx="3419475" cy="244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王侯之家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80" name="Rectangle 18"/>
          <p:cNvSpPr/>
          <p:nvPr>
            <p:custDataLst>
              <p:tags r:id="rId19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81" name="Rectangle 19"/>
          <p:cNvSpPr/>
          <p:nvPr>
            <p:custDataLst>
              <p:tags r:id="rId20"/>
            </p:custDataLst>
          </p:nvPr>
        </p:nvSpPr>
        <p:spPr>
          <a:xfrm>
            <a:off x="7248525" y="3543300"/>
            <a:ext cx="3419475" cy="317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万乘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82" name="Rectangle 20"/>
          <p:cNvSpPr/>
          <p:nvPr>
            <p:custDataLst>
              <p:tags r:id="rId21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83" name="Rectangle 21"/>
          <p:cNvSpPr/>
          <p:nvPr>
            <p:custDataLst>
              <p:tags r:id="rId22"/>
            </p:custDataLst>
          </p:nvPr>
        </p:nvSpPr>
        <p:spPr>
          <a:xfrm>
            <a:off x="7248525" y="4206397"/>
            <a:ext cx="4032250" cy="39274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良将、信臣精卒 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84" name="Rectangle 22"/>
          <p:cNvSpPr/>
          <p:nvPr>
            <p:custDataLst>
              <p:tags r:id="rId23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85" name="Rectangle 23"/>
          <p:cNvSpPr/>
          <p:nvPr>
            <p:custDataLst>
              <p:tags r:id="rId24"/>
            </p:custDataLst>
          </p:nvPr>
        </p:nvSpPr>
        <p:spPr>
          <a:xfrm>
            <a:off x="4151313" y="4183063"/>
            <a:ext cx="29162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疲弊之卒”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86" name="Rectangle 24"/>
          <p:cNvSpPr/>
          <p:nvPr>
            <p:custDataLst>
              <p:tags r:id="rId25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87" name="Rectangle 25"/>
          <p:cNvSpPr/>
          <p:nvPr>
            <p:custDataLst>
              <p:tags r:id="rId26"/>
            </p:custDataLst>
          </p:nvPr>
        </p:nvSpPr>
        <p:spPr>
          <a:xfrm>
            <a:off x="4151313" y="4905375"/>
            <a:ext cx="90805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斩木为兵”</a:t>
            </a:r>
            <a:endParaRPr lang="zh-CN" altLang="en-US" sz="1600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88" name="Rectangle 26"/>
          <p:cNvSpPr/>
          <p:nvPr>
            <p:custDataLst>
              <p:tags r:id="rId27"/>
            </p:custDataLst>
          </p:nvPr>
        </p:nvSpPr>
        <p:spPr>
          <a:xfrm>
            <a:off x="1524000" y="34131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89" name="Rectangle 27"/>
          <p:cNvSpPr/>
          <p:nvPr>
            <p:custDataLst>
              <p:tags r:id="rId28"/>
            </p:custDataLst>
          </p:nvPr>
        </p:nvSpPr>
        <p:spPr>
          <a:xfrm>
            <a:off x="7248525" y="4975225"/>
            <a:ext cx="3419475" cy="381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劲弩”“利兵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90" name="Rectangle 28"/>
          <p:cNvSpPr/>
          <p:nvPr>
            <p:custDataLst>
              <p:tags r:id="rId29"/>
            </p:custDataLst>
          </p:nvPr>
        </p:nvSpPr>
        <p:spPr>
          <a:xfrm>
            <a:off x="2351088" y="2671763"/>
            <a:ext cx="83169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66591" name="Rectangle 29"/>
          <p:cNvSpPr/>
          <p:nvPr>
            <p:custDataLst>
              <p:tags r:id="rId30"/>
            </p:custDataLst>
          </p:nvPr>
        </p:nvSpPr>
        <p:spPr>
          <a:xfrm>
            <a:off x="4151313" y="5480050"/>
            <a:ext cx="3281362" cy="9731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阡陌之中” </a:t>
            </a:r>
          </a:p>
        </p:txBody>
      </p:sp>
      <p:sp>
        <p:nvSpPr>
          <p:cNvPr id="66592" name="Rectangle 30"/>
          <p:cNvSpPr/>
          <p:nvPr>
            <p:custDataLst>
              <p:tags r:id="rId31"/>
            </p:custDataLst>
          </p:nvPr>
        </p:nvSpPr>
        <p:spPr>
          <a:xfrm>
            <a:off x="7694613" y="5611813"/>
            <a:ext cx="3419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据亿丈之城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56353" name="Oval 31"/>
          <p:cNvSpPr/>
          <p:nvPr>
            <p:custDataLst>
              <p:tags r:id="rId32"/>
            </p:custDataLst>
          </p:nvPr>
        </p:nvSpPr>
        <p:spPr>
          <a:xfrm>
            <a:off x="2135188" y="1000125"/>
            <a:ext cx="1584325" cy="6286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对比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0EB0B8F9-84E1-F23C-23EE-5E97F9F2D6E4}"/>
              </a:ext>
            </a:extLst>
          </p:cNvPr>
          <p:cNvCxnSpPr>
            <a:endCxn id="66589" idx="1"/>
          </p:cNvCxnSpPr>
          <p:nvPr>
            <p:custDataLst>
              <p:tags r:id="rId33"/>
            </p:custDataLst>
          </p:nvPr>
        </p:nvCxnSpPr>
        <p:spPr>
          <a:xfrm>
            <a:off x="7243763" y="1628775"/>
            <a:ext cx="4762" cy="35369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/>
      <p:bldP spid="66566" grpId="0"/>
      <p:bldP spid="66567" grpId="0"/>
      <p:bldP spid="66568" grpId="0"/>
      <p:bldP spid="66569" grpId="0"/>
      <p:bldP spid="66570" grpId="0"/>
      <p:bldP spid="66571" grpId="0"/>
      <p:bldP spid="66572" grpId="0"/>
      <p:bldP spid="66573" grpId="0"/>
      <p:bldP spid="66574" grpId="0"/>
      <p:bldP spid="66575" grpId="0"/>
      <p:bldP spid="66576" grpId="0"/>
      <p:bldP spid="66577" grpId="0"/>
      <p:bldP spid="66578" grpId="0"/>
      <p:bldP spid="66579" grpId="0"/>
      <p:bldP spid="66580" grpId="0"/>
      <p:bldP spid="66581" grpId="0"/>
      <p:bldP spid="66582" grpId="0"/>
      <p:bldP spid="66583" grpId="0"/>
      <p:bldP spid="66584" grpId="0"/>
      <p:bldP spid="66585" grpId="0"/>
      <p:bldP spid="66586" grpId="0"/>
      <p:bldP spid="66587" grpId="0"/>
      <p:bldP spid="66588" grpId="0"/>
      <p:bldP spid="66589" grpId="0"/>
      <p:bldP spid="66590" grpId="0"/>
      <p:bldP spid="66591" grpId="0"/>
      <p:bldP spid="6659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8" name="矩形 66564"/>
          <p:cNvSpPr/>
          <p:nvPr>
            <p:custDataLst>
              <p:tags r:id="rId3"/>
            </p:custDataLst>
          </p:nvPr>
        </p:nvSpPr>
        <p:spPr>
          <a:xfrm>
            <a:off x="2671263" y="1156602"/>
            <a:ext cx="6534513" cy="52322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归纳一下本文的主要内容是什么？ </a:t>
            </a:r>
          </a:p>
        </p:txBody>
      </p:sp>
      <p:sp>
        <p:nvSpPr>
          <p:cNvPr id="66567" name="文本框 66566"/>
          <p:cNvSpPr txBox="1"/>
          <p:nvPr>
            <p:custDataLst>
              <p:tags r:id="rId4"/>
            </p:custDataLst>
          </p:nvPr>
        </p:nvSpPr>
        <p:spPr>
          <a:xfrm>
            <a:off x="3505200" y="26670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秦王朝势力的崛起</a:t>
            </a:r>
          </a:p>
        </p:txBody>
      </p:sp>
      <p:sp>
        <p:nvSpPr>
          <p:cNvPr id="66568" name="文本框 66567"/>
          <p:cNvSpPr txBox="1"/>
          <p:nvPr>
            <p:custDataLst>
              <p:tags r:id="rId5"/>
            </p:custDataLst>
          </p:nvPr>
        </p:nvSpPr>
        <p:spPr>
          <a:xfrm>
            <a:off x="3505200" y="32004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秦王朝势力的发展</a:t>
            </a:r>
          </a:p>
        </p:txBody>
      </p:sp>
      <p:sp>
        <p:nvSpPr>
          <p:cNvPr id="66569" name="文本框 66568"/>
          <p:cNvSpPr txBox="1"/>
          <p:nvPr>
            <p:custDataLst>
              <p:tags r:id="rId6"/>
            </p:custDataLst>
          </p:nvPr>
        </p:nvSpPr>
        <p:spPr>
          <a:xfrm>
            <a:off x="3505200" y="372237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秦王朝势力的极盛</a:t>
            </a:r>
          </a:p>
        </p:txBody>
      </p:sp>
      <p:sp>
        <p:nvSpPr>
          <p:cNvPr id="66570" name="文本框 66569"/>
          <p:cNvSpPr txBox="1"/>
          <p:nvPr>
            <p:custDataLst>
              <p:tags r:id="rId7"/>
            </p:custDataLst>
          </p:nvPr>
        </p:nvSpPr>
        <p:spPr>
          <a:xfrm>
            <a:off x="2895600" y="4343400"/>
            <a:ext cx="172034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陈涉起义 </a:t>
            </a:r>
          </a:p>
        </p:txBody>
      </p:sp>
      <p:sp>
        <p:nvSpPr>
          <p:cNvPr id="66571" name="文本框 66570"/>
          <p:cNvSpPr txBox="1"/>
          <p:nvPr>
            <p:custDataLst>
              <p:tags r:id="rId8"/>
            </p:custDataLst>
          </p:nvPr>
        </p:nvSpPr>
        <p:spPr>
          <a:xfrm>
            <a:off x="4343400" y="4267200"/>
            <a:ext cx="7016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b="1">
                <a:latin typeface="Arial" panose="020b0604020202020204" pitchFamily="34" charset="0"/>
                <a:ea typeface="思源黑体 CN Heavy" panose="020b0a00000000000000" pitchFamily="34" charset="-122"/>
              </a:rPr>
              <a:t>→</a:t>
            </a:r>
          </a:p>
        </p:txBody>
      </p:sp>
      <p:sp>
        <p:nvSpPr>
          <p:cNvPr id="66572" name="文本框 66571"/>
          <p:cNvSpPr txBox="1"/>
          <p:nvPr>
            <p:custDataLst>
              <p:tags r:id="rId9"/>
            </p:custDataLst>
          </p:nvPr>
        </p:nvSpPr>
        <p:spPr>
          <a:xfrm>
            <a:off x="4876800" y="43434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秦朝覆灭</a:t>
            </a:r>
          </a:p>
        </p:txBody>
      </p:sp>
      <p:sp>
        <p:nvSpPr>
          <p:cNvPr id="66573" name="右大括号 66572"/>
          <p:cNvSpPr/>
          <p:nvPr>
            <p:custDataLst>
              <p:tags r:id="rId10"/>
            </p:custDataLst>
          </p:nvPr>
        </p:nvSpPr>
        <p:spPr>
          <a:xfrm>
            <a:off x="6477000" y="2895600"/>
            <a:ext cx="304800" cy="1981200"/>
          </a:xfrm>
          <a:prstGeom prst="rightBrace">
            <a:avLst>
              <a:gd name="adj1" fmla="val 537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4" name="文本框 66573"/>
          <p:cNvSpPr txBox="1"/>
          <p:nvPr>
            <p:custDataLst>
              <p:tags r:id="rId11"/>
            </p:custDataLst>
          </p:nvPr>
        </p:nvSpPr>
        <p:spPr>
          <a:xfrm>
            <a:off x="6934200" y="3429000"/>
            <a:ext cx="4185285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秦王朝的兴衰历程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（叙事）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5" name="文本框 66574"/>
          <p:cNvSpPr txBox="1"/>
          <p:nvPr>
            <p:custDataLst>
              <p:tags r:id="rId12"/>
            </p:custDataLst>
          </p:nvPr>
        </p:nvSpPr>
        <p:spPr>
          <a:xfrm>
            <a:off x="2895600" y="50292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各方面力量的比较</a:t>
            </a:r>
          </a:p>
        </p:txBody>
      </p:sp>
      <p:sp>
        <p:nvSpPr>
          <p:cNvPr id="66576" name="文本框 66575"/>
          <p:cNvSpPr txBox="1"/>
          <p:nvPr>
            <p:custDataLst>
              <p:tags r:id="rId13"/>
            </p:custDataLst>
          </p:nvPr>
        </p:nvSpPr>
        <p:spPr>
          <a:xfrm>
            <a:off x="2895600" y="55626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思源黑体 CN Heavy" panose="020b0a00000000000000" pitchFamily="34" charset="-122"/>
              </a:rPr>
              <a:t>照应全篇，归纳论点</a:t>
            </a:r>
          </a:p>
        </p:txBody>
      </p:sp>
      <p:sp>
        <p:nvSpPr>
          <p:cNvPr id="66577" name="右大括号 66576"/>
          <p:cNvSpPr/>
          <p:nvPr>
            <p:custDataLst>
              <p:tags r:id="rId14"/>
            </p:custDataLst>
          </p:nvPr>
        </p:nvSpPr>
        <p:spPr>
          <a:xfrm>
            <a:off x="6248400" y="5181600"/>
            <a:ext cx="76200" cy="762000"/>
          </a:xfrm>
          <a:prstGeom prst="rightBrace">
            <a:avLst>
              <a:gd name="adj1" fmla="val 826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6578" name="文本框 66577"/>
          <p:cNvSpPr txBox="1"/>
          <p:nvPr>
            <p:custDataLst>
              <p:tags r:id="rId15"/>
            </p:custDataLst>
          </p:nvPr>
        </p:nvSpPr>
        <p:spPr>
          <a:xfrm>
            <a:off x="6400800" y="5301615"/>
            <a:ext cx="4839970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秦王朝迅速灭亡的原因</a:t>
            </a:r>
            <a:r>
              <a:rPr lang="zh-CN" altLang="en-US" sz="28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（议论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98321" name="文本框 66578"/>
          <p:cNvSpPr txBox="1"/>
          <p:nvPr>
            <p:custDataLst>
              <p:tags r:id="rId16"/>
            </p:custDataLst>
          </p:nvPr>
        </p:nvSpPr>
        <p:spPr>
          <a:xfrm>
            <a:off x="9356725" y="2460625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/>
      <p:bldP spid="66569" grpId="0"/>
      <p:bldP spid="66570" grpId="0"/>
      <p:bldP spid="66571" grpId="0"/>
      <p:bldP spid="66572" grpId="0"/>
      <p:bldP spid="66573" grpId="0"/>
      <p:bldP spid="66574" grpId="0"/>
      <p:bldP spid="66575" grpId="0"/>
      <p:bldP spid="66576" grpId="0"/>
      <p:bldP spid="66577" grpId="0"/>
      <p:bldP spid="6657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9332" name="矩形 69636"/>
          <p:cNvSpPr/>
          <p:nvPr>
            <p:custDataLst>
              <p:tags r:id="rId3"/>
            </p:custDataLst>
          </p:nvPr>
        </p:nvSpPr>
        <p:spPr>
          <a:xfrm>
            <a:off x="2133600" y="382270"/>
            <a:ext cx="8534400" cy="95313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二、作者认为秦朝灭亡的原因是什么？作为政论文，其主要观点是什么？作者是怎样来证明其观点的？ </a:t>
            </a:r>
          </a:p>
        </p:txBody>
      </p:sp>
      <p:sp>
        <p:nvSpPr>
          <p:cNvPr id="69638" name="文本框 69637"/>
          <p:cNvSpPr txBox="1"/>
          <p:nvPr>
            <p:custDataLst>
              <p:tags r:id="rId4"/>
            </p:custDataLst>
          </p:nvPr>
        </p:nvSpPr>
        <p:spPr>
          <a:xfrm>
            <a:off x="1752600" y="1981200"/>
            <a:ext cx="1407795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提示：</a:t>
            </a:r>
          </a:p>
        </p:txBody>
      </p:sp>
      <p:sp>
        <p:nvSpPr>
          <p:cNvPr id="69639" name="文本框 69638"/>
          <p:cNvSpPr txBox="1"/>
          <p:nvPr>
            <p:custDataLst>
              <p:tags r:id="rId5"/>
            </p:custDataLst>
          </p:nvPr>
        </p:nvSpPr>
        <p:spPr>
          <a:xfrm>
            <a:off x="3505200" y="1676400"/>
            <a:ext cx="4419600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秦亡的原因是：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不施仁政</a:t>
            </a:r>
          </a:p>
        </p:txBody>
      </p:sp>
      <p:sp>
        <p:nvSpPr>
          <p:cNvPr id="69640" name="矩形 69639"/>
          <p:cNvSpPr/>
          <p:nvPr>
            <p:custDataLst>
              <p:tags r:id="rId6"/>
            </p:custDataLst>
          </p:nvPr>
        </p:nvSpPr>
        <p:spPr>
          <a:xfrm>
            <a:off x="1828800" y="4648200"/>
            <a:ext cx="1676400" cy="953135"/>
          </a:xfrm>
          <a:prstGeom prst="rect">
            <a:avLst/>
          </a:prstGeom>
          <a:solidFill>
            <a:srgbClr val="AAF0F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证明观点的方法</a:t>
            </a:r>
          </a:p>
        </p:txBody>
      </p:sp>
      <p:sp>
        <p:nvSpPr>
          <p:cNvPr id="69641" name="左大括号 69640"/>
          <p:cNvSpPr/>
          <p:nvPr>
            <p:custDataLst>
              <p:tags r:id="rId7"/>
            </p:custDataLst>
          </p:nvPr>
        </p:nvSpPr>
        <p:spPr>
          <a:xfrm>
            <a:off x="3581400" y="4038600"/>
            <a:ext cx="152400" cy="1828800"/>
          </a:xfrm>
          <a:prstGeom prst="leftBrace">
            <a:avLst>
              <a:gd name="adj1" fmla="val 10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9642" name="文本框 69641"/>
          <p:cNvSpPr txBox="1"/>
          <p:nvPr>
            <p:custDataLst>
              <p:tags r:id="rId8"/>
            </p:custDataLst>
          </p:nvPr>
        </p:nvSpPr>
        <p:spPr>
          <a:xfrm>
            <a:off x="3733800" y="3581400"/>
            <a:ext cx="2057400" cy="891540"/>
          </a:xfrm>
          <a:prstGeom prst="rect">
            <a:avLst/>
          </a:prstGeom>
          <a:solidFill>
            <a:srgbClr val="AAF0F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摆事实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（事例论证）</a:t>
            </a:r>
          </a:p>
        </p:txBody>
      </p:sp>
      <p:sp>
        <p:nvSpPr>
          <p:cNvPr id="69643" name="文本框 69642"/>
          <p:cNvSpPr txBox="1"/>
          <p:nvPr>
            <p:custDataLst>
              <p:tags r:id="rId9"/>
            </p:custDataLst>
          </p:nvPr>
        </p:nvSpPr>
        <p:spPr>
          <a:xfrm>
            <a:off x="3810000" y="5181600"/>
            <a:ext cx="1828800" cy="891540"/>
          </a:xfrm>
          <a:prstGeom prst="rect">
            <a:avLst/>
          </a:prstGeom>
          <a:solidFill>
            <a:srgbClr val="AAF0F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作比较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（对比论证）</a:t>
            </a:r>
          </a:p>
        </p:txBody>
      </p:sp>
      <p:sp>
        <p:nvSpPr>
          <p:cNvPr id="69644" name="文本框 69643"/>
          <p:cNvSpPr txBox="1"/>
          <p:nvPr>
            <p:custDataLst>
              <p:tags r:id="rId10"/>
            </p:custDataLst>
          </p:nvPr>
        </p:nvSpPr>
        <p:spPr>
          <a:xfrm>
            <a:off x="6019800" y="2971800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振长策  御宇内  鞭笞天下</a:t>
            </a:r>
          </a:p>
        </p:txBody>
      </p:sp>
      <p:sp>
        <p:nvSpPr>
          <p:cNvPr id="69645" name="文本框 69644"/>
          <p:cNvSpPr txBox="1"/>
          <p:nvPr>
            <p:custDataLst>
              <p:tags r:id="rId11"/>
            </p:custDataLst>
          </p:nvPr>
        </p:nvSpPr>
        <p:spPr>
          <a:xfrm>
            <a:off x="6096000" y="33528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取百越  置郡县</a:t>
            </a:r>
          </a:p>
        </p:txBody>
      </p:sp>
      <p:sp>
        <p:nvSpPr>
          <p:cNvPr id="69646" name="文本框 69645"/>
          <p:cNvSpPr txBox="1"/>
          <p:nvPr>
            <p:custDataLst>
              <p:tags r:id="rId12"/>
            </p:custDataLst>
          </p:nvPr>
        </p:nvSpPr>
        <p:spPr>
          <a:xfrm>
            <a:off x="6019800" y="3733800"/>
            <a:ext cx="3886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筑长城  守藩篱  却匈奴</a:t>
            </a:r>
          </a:p>
        </p:txBody>
      </p:sp>
      <p:sp>
        <p:nvSpPr>
          <p:cNvPr id="69647" name="文本框 69646"/>
          <p:cNvSpPr txBox="1"/>
          <p:nvPr>
            <p:custDataLst>
              <p:tags r:id="rId13"/>
            </p:custDataLst>
          </p:nvPr>
        </p:nvSpPr>
        <p:spPr>
          <a:xfrm>
            <a:off x="6019800" y="4114800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废先王之道 焚百家之言 愚黔首</a:t>
            </a:r>
          </a:p>
        </p:txBody>
      </p:sp>
      <p:sp>
        <p:nvSpPr>
          <p:cNvPr id="69648" name="文本框 69647"/>
          <p:cNvSpPr txBox="1"/>
          <p:nvPr>
            <p:custDataLst>
              <p:tags r:id="rId14"/>
            </p:custDataLst>
          </p:nvPr>
        </p:nvSpPr>
        <p:spPr>
          <a:xfrm>
            <a:off x="6019800" y="4495800"/>
            <a:ext cx="4648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隳名城 杀豪杰  收兵器 销锋镝</a:t>
            </a:r>
          </a:p>
        </p:txBody>
      </p:sp>
      <p:sp>
        <p:nvSpPr>
          <p:cNvPr id="69649" name="文本框 69648"/>
          <p:cNvSpPr txBox="1"/>
          <p:nvPr>
            <p:custDataLst>
              <p:tags r:id="rId15"/>
            </p:custDataLst>
          </p:nvPr>
        </p:nvSpPr>
        <p:spPr>
          <a:xfrm>
            <a:off x="6096000" y="487680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守要害  固关防</a:t>
            </a:r>
          </a:p>
        </p:txBody>
      </p:sp>
      <p:sp>
        <p:nvSpPr>
          <p:cNvPr id="69650" name="左大括号 69649"/>
          <p:cNvSpPr/>
          <p:nvPr>
            <p:custDataLst>
              <p:tags r:id="rId16"/>
            </p:custDataLst>
          </p:nvPr>
        </p:nvSpPr>
        <p:spPr>
          <a:xfrm>
            <a:off x="5867400" y="3200400"/>
            <a:ext cx="228600" cy="1905000"/>
          </a:xfrm>
          <a:prstGeom prst="leftBrace">
            <a:avLst>
              <a:gd name="adj1" fmla="val 6890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9651" name="文本框 69650"/>
          <p:cNvSpPr txBox="1"/>
          <p:nvPr>
            <p:custDataLst>
              <p:tags r:id="rId17"/>
            </p:custDataLst>
          </p:nvPr>
        </p:nvSpPr>
        <p:spPr>
          <a:xfrm>
            <a:off x="5943600" y="5334000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秦取得天下前后</a:t>
            </a:r>
          </a:p>
        </p:txBody>
      </p:sp>
      <p:sp>
        <p:nvSpPr>
          <p:cNvPr id="69652" name="文本框 69651"/>
          <p:cNvSpPr txBox="1"/>
          <p:nvPr>
            <p:custDataLst>
              <p:tags r:id="rId18"/>
            </p:custDataLst>
          </p:nvPr>
        </p:nvSpPr>
        <p:spPr>
          <a:xfrm>
            <a:off x="6019800" y="5715000"/>
            <a:ext cx="3200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陈涉与始皇</a:t>
            </a:r>
          </a:p>
          <a:p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</a:rPr>
              <a:t>陈涉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与九国</a:t>
            </a:r>
          </a:p>
        </p:txBody>
      </p:sp>
      <p:sp>
        <p:nvSpPr>
          <p:cNvPr id="69653" name="左大括号 69652"/>
          <p:cNvSpPr/>
          <p:nvPr>
            <p:custDataLst>
              <p:tags r:id="rId19"/>
            </p:custDataLst>
          </p:nvPr>
        </p:nvSpPr>
        <p:spPr>
          <a:xfrm>
            <a:off x="5867400" y="5486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9654" name="文本框 69653"/>
          <p:cNvSpPr txBox="1"/>
          <p:nvPr>
            <p:custDataLst>
              <p:tags r:id="rId20"/>
            </p:custDataLst>
          </p:nvPr>
        </p:nvSpPr>
        <p:spPr>
          <a:xfrm>
            <a:off x="3429000" y="2362200"/>
            <a:ext cx="6324600" cy="5219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中心论点：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仁义不施而攻守之势异也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9" grpId="0"/>
      <p:bldP spid="69640" grpId="0"/>
      <p:bldP spid="69642" grpId="0"/>
      <p:bldP spid="69643" grpId="0"/>
      <p:bldP spid="69644" grpId="0"/>
      <p:bldP spid="69645" grpId="0"/>
      <p:bldP spid="69646" grpId="0"/>
      <p:bldP spid="69647" grpId="0"/>
      <p:bldP spid="69648" grpId="0"/>
      <p:bldP spid="69649" grpId="0"/>
      <p:bldP spid="69651" grpId="0"/>
      <p:bldP spid="69652" grpId="0"/>
      <p:bldP spid="6965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6" name="Rectangle 2"/>
          <p:cNvSpPr/>
          <p:nvPr>
            <p:custDataLst>
              <p:tags r:id="rId3"/>
            </p:custDataLst>
          </p:nvPr>
        </p:nvSpPr>
        <p:spPr>
          <a:xfrm>
            <a:off x="1421765" y="197345"/>
            <a:ext cx="8532813" cy="646330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4400" b="1">
              <a:solidFill>
                <a:srgbClr val="FF33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  <a:p>
            <a:pPr algn="ctr"/>
            <a:endParaRPr lang="zh-CN" altLang="en-US" sz="4400" b="1">
              <a:solidFill>
                <a:srgbClr val="FF33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善于叙事 精于论断</a:t>
            </a: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  同义叠句 气势酣畅</a:t>
            </a: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  对偶排比 气氛热烈</a:t>
            </a: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  渲染夸张 气魄恢宏</a:t>
            </a: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  反复比照 导出题旨</a:t>
            </a:r>
          </a:p>
          <a:p>
            <a:pPr algn="ctr"/>
            <a:r>
              <a:rPr lang="zh-CN" altLang="en-US" sz="44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9637" name="Text Box 9"/>
          <p:cNvSpPr/>
          <p:nvPr>
            <p:custDataLst>
              <p:tags r:id="rId4"/>
            </p:custDataLst>
          </p:nvPr>
        </p:nvSpPr>
        <p:spPr>
          <a:xfrm>
            <a:off x="833755" y="531495"/>
            <a:ext cx="5194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艺术特色</a:t>
            </a: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781413" y="1815102"/>
            <a:ext cx="10855325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</a:t>
            </a:r>
            <a:r>
              <a:rPr 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《过秦论》是</a:t>
            </a:r>
            <a:r>
              <a:rPr 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史论</a:t>
            </a:r>
            <a:r>
              <a:rPr 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，着重叙述秦王朝的兴亡过程，揭露秦始皇的暴虐无道，最后指出，“</a:t>
            </a:r>
            <a:r>
              <a:rPr 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仁义不施而攻守之势异也</a:t>
            </a:r>
            <a:r>
              <a:rPr 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”是秦王朝迅速灭亡的原因。这是从史实中提炼观点。这个观点也贯穿在其余两篇之中。</a:t>
            </a:r>
          </a:p>
          <a:p>
            <a:pPr indent="266700"/>
            <a:r>
              <a:rPr 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作者总结秦王朝覆灭的历史教训，意在</a:t>
            </a:r>
            <a:r>
              <a:rPr 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借古讽今</a:t>
            </a:r>
            <a:r>
              <a:rPr 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，即从反面说明“牧民之道，务在安之而已”，而“安之”之策莫大于施行仁义，目的是劝汉文帝对人民实行宽松的政策。</a:t>
            </a:r>
            <a:r>
              <a:rPr 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</a:t>
            </a:r>
            <a:r>
              <a:rPr 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
</a:t>
            </a: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963930" y="372110"/>
            <a:ext cx="2066925" cy="934085"/>
            <a:chOff x="4327030" y="1667303"/>
            <a:chExt cx="586163" cy="586163"/>
          </a:xfrm>
        </p:grpSpPr>
        <p:sp>
          <p:nvSpPr>
            <p:cNvPr id="3" name="矩形: 圆角 2"/>
            <p:cNvSpPr/>
            <p:nvPr>
              <p:custDataLst>
                <p:tags r:id="rId5"/>
              </p:custDataLst>
            </p:nvPr>
          </p:nvSpPr>
          <p:spPr>
            <a:xfrm>
              <a:off x="4387706" y="1727979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ea typeface="思源黑体 CN Heavy" panose="020b0a00000000000000" pitchFamily="34" charset="-122"/>
                </a:rPr>
                <a:t>小结</a:t>
              </a:r>
            </a:p>
          </p:txBody>
        </p:sp>
        <p:sp>
          <p:nvSpPr>
            <p:cNvPr id="4" name="矩形: 圆角 3"/>
            <p:cNvSpPr/>
            <p:nvPr>
              <p:custDataLst>
                <p:tags r:id="rId6"/>
              </p:custDataLst>
            </p:nvPr>
          </p:nvSpPr>
          <p:spPr>
            <a:xfrm>
              <a:off x="4327030" y="1667303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8419" name="Rectangle 3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3365150" y="1320099"/>
            <a:ext cx="8492205" cy="472147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>
                <a:solidFill>
                  <a:srgbClr val="FF9900"/>
                </a:solidFill>
                <a:ea typeface="隶书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ea typeface="隶书" pitchFamily="49" charset="-122"/>
              </a:rPr>
              <a:t>贾谊</a:t>
            </a:r>
          </a:p>
          <a:p>
            <a:pPr eaLnBrk="1" hangingPunct="1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</a:t>
            </a:r>
            <a:r>
              <a:rPr lang="zh-CN" altLang="en-US" sz="2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西汉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杰出的政论家、文学家，最早的汉赋作家之一。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   学识渊博，年青时就负有才名，年仅二十岁，就被召为</a:t>
            </a:r>
            <a:r>
              <a:rPr lang="zh-CN" altLang="en-US" sz="20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博士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。后因提议改革政治，遭权贵嫉妒、毁谤，贬为长沙王太傅，人称</a:t>
            </a:r>
            <a:r>
              <a:rPr lang="zh-CN" altLang="en-US" sz="20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贾长沙、贾太傅。</a:t>
            </a:r>
            <a:endParaRPr lang="en-US" altLang="zh-CN" sz="2000" b="1">
              <a:solidFill>
                <a:srgbClr val="FF33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en-US" altLang="zh-CN" sz="20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     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贬谪后，虽身居闲职，不被重用，仍忧心朝事。后为梁王太傅。梁王落马而死，贾谊以为是自己失职，哭泣岁余，抑郁而终，年仅</a:t>
            </a: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33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岁。一颗璀璨夺目的巨星从此长逝历史天空。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       他的为人，很为司马迁推崇，司马迁把他和不同时代的屈原相提并论，撰写了</a:t>
            </a:r>
            <a:r>
              <a:rPr lang="en-US" altLang="zh-CN" sz="2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屈原贾生列传</a:t>
            </a:r>
            <a:r>
              <a:rPr lang="en-US" altLang="zh-CN" sz="2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</a:t>
            </a:r>
            <a:r>
              <a:rPr lang="zh-CN" altLang="en-US" sz="2000" b="1">
                <a:solidFill>
                  <a:srgbClr val="FF99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</a:t>
            </a: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683895" y="386014"/>
            <a:ext cx="2990850" cy="934085"/>
            <a:chOff x="4327030" y="1667303"/>
            <a:chExt cx="586163" cy="586163"/>
          </a:xfrm>
        </p:grpSpPr>
        <p:sp>
          <p:nvSpPr>
            <p:cNvPr id="3" name="矩形: 圆角 2"/>
            <p:cNvSpPr/>
            <p:nvPr>
              <p:custDataLst>
                <p:tags r:id="rId5"/>
              </p:custDataLst>
            </p:nvPr>
          </p:nvSpPr>
          <p:spPr>
            <a:xfrm>
              <a:off x="4387706" y="1727979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ea typeface="思源黑体 CN Heavy" panose="020b0a00000000000000" pitchFamily="34" charset="-122"/>
                </a:rPr>
                <a:t>作者简介</a:t>
              </a:r>
            </a:p>
          </p:txBody>
        </p:sp>
        <p:sp>
          <p:nvSpPr>
            <p:cNvPr id="4" name="矩形: 圆角 3"/>
            <p:cNvSpPr/>
            <p:nvPr>
              <p:custDataLst>
                <p:tags r:id="rId6"/>
              </p:custDataLst>
            </p:nvPr>
          </p:nvSpPr>
          <p:spPr>
            <a:xfrm>
              <a:off x="4327030" y="1667303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31494" y="2175546"/>
            <a:ext cx="2681255" cy="301057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3492" name="Text Box 2"/>
          <p:cNvSpPr/>
          <p:nvPr>
            <p:custDataLst>
              <p:tags r:id="rId3"/>
            </p:custDataLst>
          </p:nvPr>
        </p:nvSpPr>
        <p:spPr>
          <a:xfrm>
            <a:off x="1121569" y="640279"/>
            <a:ext cx="31321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通假字</a:t>
            </a:r>
          </a:p>
        </p:txBody>
      </p:sp>
      <p:sp>
        <p:nvSpPr>
          <p:cNvPr id="63493" name="Text Box 3"/>
          <p:cNvSpPr/>
          <p:nvPr>
            <p:custDataLst>
              <p:tags r:id="rId4"/>
            </p:custDataLst>
          </p:nvPr>
        </p:nvSpPr>
        <p:spPr>
          <a:xfrm>
            <a:off x="1524000" y="1485900"/>
            <a:ext cx="995557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合从缔交，相与为一 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赢粮而景从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锄耰棘矜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百有余年矣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秦有余力而制其弊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陈利兵而谁何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孝公既没</a:t>
            </a:r>
          </a:p>
          <a:p>
            <a:pPr>
              <a:lnSpc>
                <a:spcPts val="42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外连衡而斗诸侯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63494" name="Text Box 4"/>
          <p:cNvSpPr/>
          <p:nvPr>
            <p:custDataLst>
              <p:tags r:id="rId5"/>
            </p:custDataLst>
          </p:nvPr>
        </p:nvSpPr>
        <p:spPr>
          <a:xfrm>
            <a:off x="2687638" y="5318125"/>
            <a:ext cx="184731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CC0000"/>
              </a:solidFill>
              <a:latin typeface="Times New Roman" panose="02020603050405020304" charset="0"/>
              <a:ea typeface="隶书" pitchFamily="49" charset="-122"/>
              <a:sym typeface="Times New Roman" panose="02020603050405020304" charset="0"/>
            </a:endParaRPr>
          </a:p>
        </p:txBody>
      </p:sp>
      <p:sp>
        <p:nvSpPr>
          <p:cNvPr id="73735" name="Rectangle 5"/>
          <p:cNvSpPr/>
          <p:nvPr>
            <p:custDataLst>
              <p:tags r:id="rId6"/>
            </p:custDataLst>
          </p:nvPr>
        </p:nvSpPr>
        <p:spPr>
          <a:xfrm>
            <a:off x="6015765" y="1640921"/>
            <a:ext cx="4643437" cy="3917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从”通“纵”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合纵之策；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36" name="Rectangle 6"/>
          <p:cNvSpPr/>
          <p:nvPr>
            <p:custDataLst>
              <p:tags r:id="rId7"/>
            </p:custDataLst>
          </p:nvPr>
        </p:nvSpPr>
        <p:spPr>
          <a:xfrm>
            <a:off x="4440554" y="2133600"/>
            <a:ext cx="7039021" cy="4416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景”通“影”。作状语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像影子一样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37" name="Rectangle 7"/>
          <p:cNvSpPr/>
          <p:nvPr>
            <p:custDataLst>
              <p:tags r:id="rId8"/>
            </p:custDataLst>
          </p:nvPr>
        </p:nvSpPr>
        <p:spPr>
          <a:xfrm>
            <a:off x="4794250" y="3171825"/>
            <a:ext cx="5622925" cy="4416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棘”通“戟”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武器的一种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38" name="Rectangle 8"/>
          <p:cNvSpPr/>
          <p:nvPr>
            <p:custDataLst>
              <p:tags r:id="rId9"/>
            </p:custDataLst>
          </p:nvPr>
        </p:nvSpPr>
        <p:spPr>
          <a:xfrm>
            <a:off x="4943475" y="3717925"/>
            <a:ext cx="2892425" cy="4416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有”通“又”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39" name="Rectangle 9"/>
          <p:cNvSpPr/>
          <p:nvPr>
            <p:custDataLst>
              <p:tags r:id="rId10"/>
            </p:custDataLst>
          </p:nvPr>
        </p:nvSpPr>
        <p:spPr>
          <a:xfrm>
            <a:off x="5802484" y="4221163"/>
            <a:ext cx="3542957" cy="44165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弊”通“敝”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困顿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40" name="Rectangle 10"/>
          <p:cNvSpPr/>
          <p:nvPr>
            <p:custDataLst>
              <p:tags r:id="rId11"/>
            </p:custDataLst>
          </p:nvPr>
        </p:nvSpPr>
        <p:spPr>
          <a:xfrm>
            <a:off x="4943475" y="4868863"/>
            <a:ext cx="4178300" cy="4416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何”通“呵”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呵问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41" name="Rectangle 11"/>
          <p:cNvSpPr/>
          <p:nvPr>
            <p:custDataLst>
              <p:tags r:id="rId12"/>
            </p:custDataLst>
          </p:nvPr>
        </p:nvSpPr>
        <p:spPr>
          <a:xfrm>
            <a:off x="5016500" y="5373688"/>
            <a:ext cx="3183885" cy="44165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没”通“殁”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死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42" name="Rectangle 12"/>
          <p:cNvSpPr/>
          <p:nvPr>
            <p:custDataLst>
              <p:tags r:id="rId13"/>
            </p:custDataLst>
          </p:nvPr>
        </p:nvSpPr>
        <p:spPr>
          <a:xfrm>
            <a:off x="5016500" y="5876925"/>
            <a:ext cx="5543550" cy="4416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衡”通“横”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 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连横之策</a:t>
            </a:r>
            <a:endParaRPr lang="zh-CN" altLang="en-US" sz="16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/>
      <p:bldP spid="73737" grpId="0"/>
      <p:bldP spid="73738" grpId="0"/>
      <p:bldP spid="73739" grpId="0"/>
      <p:bldP spid="73740" grpId="0"/>
      <p:bldP spid="73741" grpId="0"/>
      <p:bldP spid="7374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2948" name="Text Box 2"/>
          <p:cNvSpPr/>
          <p:nvPr>
            <p:custDataLst>
              <p:tags r:id="rId3"/>
            </p:custDataLst>
          </p:nvPr>
        </p:nvSpPr>
        <p:spPr>
          <a:xfrm>
            <a:off x="1484630" y="1434375"/>
            <a:ext cx="10375900" cy="4922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har char="•"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于是秦人拱手而取</a:t>
            </a:r>
            <a:r>
              <a:rPr lang="zh-CN" altLang="en-US" sz="2800" b="1" u="sng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西河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之外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古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黄河以西一带    今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河的西面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 u="sng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赢</a:t>
            </a:r>
            <a:r>
              <a:rPr lang="zh-CN" altLang="en-US" sz="28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粮而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景从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古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担负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      今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输赢的“赢”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 u="sng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山东</a:t>
            </a:r>
            <a:r>
              <a:rPr lang="zh-CN" altLang="en-US" sz="28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豪俊并起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3333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古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崤山以东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即东方 今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指山东省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流血漂</a:t>
            </a:r>
            <a:r>
              <a:rPr lang="zh-CN" altLang="en-US" sz="28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橹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古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盾牌      今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使船前进的工具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 u="sng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以致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天下之士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 古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以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来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致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招纳 今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连词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表结果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南取百越之地，</a:t>
            </a:r>
            <a:r>
              <a:rPr lang="zh-CN" altLang="en-US" sz="28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以为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桂林、象郡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古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以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之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为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把它设立为 今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认为</a:t>
            </a:r>
          </a:p>
          <a:p>
            <a:pPr>
              <a:lnSpc>
                <a:spcPct val="80000"/>
              </a:lnSpc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才能不及</a:t>
            </a:r>
            <a:r>
              <a:rPr lang="zh-CN" altLang="en-US" sz="28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中人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	古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一般的人 今：中间介绍人</a:t>
            </a:r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公证人</a:t>
            </a:r>
            <a:endParaRPr lang="zh-CN" altLang="en-US" sz="36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2709" name="Rectangle 3"/>
          <p:cNvSpPr/>
          <p:nvPr>
            <p:custDataLst>
              <p:tags r:id="rId4"/>
            </p:custDataLst>
          </p:nvPr>
        </p:nvSpPr>
        <p:spPr>
          <a:xfrm>
            <a:off x="760866" y="682761"/>
            <a:ext cx="3409950" cy="491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古今异义词</a:t>
            </a:r>
            <a:endParaRPr lang="zh-CN" altLang="en-US" sz="2000">
              <a:solidFill>
                <a:srgbClr val="C0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3972" name="Rectangle 2"/>
          <p:cNvSpPr>
            <a:spLocks noGrp="1" noRot="1" noChangeArrowheads="1"/>
          </p:cNvSpPr>
          <p:nvPr>
            <p:custDataLst>
              <p:tags r:id="rId3"/>
            </p:custDataLst>
          </p:nvPr>
        </p:nvSpPr>
        <p:spPr bwMode="auto">
          <a:xfrm>
            <a:off x="2135188" y="1604963"/>
            <a:ext cx="4608513" cy="49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以致天下之士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以为桂林、象郡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3.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以愚黔首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4.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聚之咸阳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5.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为天下笑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6.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然陈涉瓮牖绳枢之子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氓隶之人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而迁徙之徒也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7.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一夫作难而七庙隳。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8.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陈利兵而谁何。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9.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谪戍之众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宋体" panose="02010600030101010101" pitchFamily="2" charset="-122"/>
              </a:rPr>
              <a:t>非抗于九国之师也。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83973" name="Rectangle 3"/>
          <p:cNvSpPr/>
          <p:nvPr>
            <p:custDataLst>
              <p:tags r:id="rId4"/>
            </p:custDataLst>
          </p:nvPr>
        </p:nvSpPr>
        <p:spPr>
          <a:xfrm>
            <a:off x="7175500" y="1701800"/>
            <a:ext cx="3240088" cy="4028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省略“之”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省略“之”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省略“之”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省略“于”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被动句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判断句</a:t>
            </a:r>
          </a:p>
          <a:p>
            <a:pPr>
              <a:lnSpc>
                <a:spcPct val="80000"/>
              </a:lnSpc>
            </a:pPr>
            <a:endParaRPr lang="zh-CN" altLang="en-US" sz="32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7.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被动句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8.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宾语前置句</a:t>
            </a: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9.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介词结构后置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3734" name="Rectangle 4"/>
          <p:cNvSpPr/>
          <p:nvPr>
            <p:custDataLst>
              <p:tags r:id="rId5"/>
            </p:custDataLst>
          </p:nvPr>
        </p:nvSpPr>
        <p:spPr>
          <a:xfrm>
            <a:off x="1429385" y="507365"/>
            <a:ext cx="2809875" cy="544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特殊句式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6" name="Text Box 2"/>
          <p:cNvSpPr/>
          <p:nvPr>
            <p:custDataLst>
              <p:tags r:id="rId3"/>
            </p:custDataLst>
          </p:nvPr>
        </p:nvSpPr>
        <p:spPr>
          <a:xfrm>
            <a:off x="1752600" y="1728788"/>
            <a:ext cx="40195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有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包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举宇内</a:t>
            </a:r>
          </a:p>
          <a:p>
            <a:pPr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席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卷天下</a:t>
            </a:r>
          </a:p>
          <a:p>
            <a:pPr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囊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括四海之意</a:t>
            </a:r>
          </a:p>
          <a:p>
            <a:pPr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赢粮而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景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从</a:t>
            </a:r>
          </a:p>
          <a:p>
            <a:pPr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天下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云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集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响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应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4757" name="Rectangle 3"/>
          <p:cNvSpPr/>
          <p:nvPr>
            <p:custDataLst>
              <p:tags r:id="rId4"/>
            </p:custDataLst>
          </p:nvPr>
        </p:nvSpPr>
        <p:spPr>
          <a:xfrm>
            <a:off x="1285784" y="477362"/>
            <a:ext cx="3673475" cy="7651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4.</a:t>
            </a:r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名词做状语</a:t>
            </a:r>
          </a:p>
        </p:txBody>
      </p:sp>
      <p:sp>
        <p:nvSpPr>
          <p:cNvPr id="84998" name="Rectangle 4"/>
          <p:cNvSpPr/>
          <p:nvPr>
            <p:custDataLst>
              <p:tags r:id="rId5"/>
            </p:custDataLst>
          </p:nvPr>
        </p:nvSpPr>
        <p:spPr>
          <a:xfrm>
            <a:off x="5772150" y="1701800"/>
            <a:ext cx="50038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像包裹一样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像席子一样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像口袋一样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像云一样 像回声一样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像影子一样</a:t>
            </a:r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84999" name="Text Box 5"/>
          <p:cNvSpPr/>
          <p:nvPr>
            <p:custDataLst>
              <p:tags r:id="rId6"/>
            </p:custDataLst>
          </p:nvPr>
        </p:nvSpPr>
        <p:spPr>
          <a:xfrm>
            <a:off x="1524635" y="4797425"/>
            <a:ext cx="9430385" cy="987706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活用规律：</a:t>
            </a:r>
            <a:r>
              <a:rPr lang="zh-CN" altLang="en-US" sz="36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①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名词放在动词前，名词作状语，这几个例句表示动作行为的</a:t>
            </a:r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特征和状态。</a:t>
            </a:r>
          </a:p>
        </p:txBody>
      </p:sp>
      <p:pic>
        <p:nvPicPr>
          <p:cNvPr id="85000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887200" y="106426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9" name="Rectangle 3"/>
          <p:cNvSpPr/>
          <p:nvPr>
            <p:custDataLst>
              <p:tags r:id="rId3"/>
            </p:custDataLst>
          </p:nvPr>
        </p:nvSpPr>
        <p:spPr>
          <a:xfrm>
            <a:off x="5195284" y="590611"/>
            <a:ext cx="4679724" cy="64501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贾谊（前</a:t>
            </a:r>
            <a:r>
              <a:rPr lang="en-US" altLang="zh-CN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200—</a:t>
            </a: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前</a:t>
            </a:r>
            <a:r>
              <a:rPr lang="en-US" altLang="zh-CN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168</a:t>
            </a: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  <p:sp>
        <p:nvSpPr>
          <p:cNvPr id="5124" name="Rectangle 4"/>
          <p:cNvSpPr/>
          <p:nvPr>
            <p:custDataLst>
              <p:tags r:id="rId4"/>
            </p:custDataLst>
          </p:nvPr>
        </p:nvSpPr>
        <p:spPr>
          <a:xfrm>
            <a:off x="1633522" y="1413498"/>
            <a:ext cx="5901625" cy="46026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</a:rPr>
              <a:t>         </a:t>
            </a:r>
            <a:endParaRPr lang="zh-CN" altLang="en-US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2051" y="1643632"/>
            <a:ext cx="2508345" cy="39891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2"/>
          <p:cNvSpPr/>
          <p:nvPr>
            <p:custDataLst>
              <p:tags r:id="rId7"/>
            </p:custDataLst>
          </p:nvPr>
        </p:nvSpPr>
        <p:spPr>
          <a:xfrm>
            <a:off x="3674745" y="1597754"/>
            <a:ext cx="7809605" cy="4080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西汉洛阳人，西汉杰出的政论家、文学家。</a:t>
            </a: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18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岁时以文才显名，</a:t>
            </a: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20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岁被汉文帝刘恒召为博士，不久迁太中大夫，参与政事，颇受器重。后因提议改革政治，遭权贵嫉妒、毁谤，贬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为长沙王太傅。</a:t>
            </a:r>
            <a:endParaRPr lang="en-US" altLang="zh-CN" sz="20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转任梁怀王太傅。梁怀王坠马而死，他“自伤为傅无状”，一年后也忧郁而死，年仅</a:t>
            </a:r>
            <a:r>
              <a:rPr lang="en-US" altLang="zh-CN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33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岁。世称</a:t>
            </a:r>
            <a:r>
              <a:rPr lang="zh-CN" altLang="en-US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贾生</a:t>
            </a:r>
            <a:r>
              <a:rPr lang="en-US" altLang="zh-CN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贾太傅</a:t>
            </a:r>
            <a:r>
              <a:rPr lang="en-US" altLang="zh-CN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贾长沙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。与屈原合称“</a:t>
            </a:r>
            <a:r>
              <a:rPr lang="zh-CN" altLang="en-US" sz="2000" b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屈贾</a:t>
            </a:r>
            <a:r>
              <a:rPr lang="zh-CN" altLang="en-US" sz="20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”。贾谊主张政治改革，削弱诸侯王势力，加强中央集权，重视农业生产，以巩固封建国家。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799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54A959-D20C-0BDC-8618-B28C79AA530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83895" y="386014"/>
            <a:ext cx="2990850" cy="934085"/>
            <a:chOff x="4327030" y="1667303"/>
            <a:chExt cx="586163" cy="58616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5BA30ED-B7F9-2EBB-B2E6-7A04599C180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87706" y="1727979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ea typeface="思源黑体 CN Heavy" panose="020b0a00000000000000" pitchFamily="34" charset="-122"/>
                </a:rPr>
                <a:t>作者简介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A8BB38E-216C-4C3F-687F-DDE7C478840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327030" y="1667303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512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9" name="Rectangle 3"/>
          <p:cNvSpPr/>
          <p:nvPr>
            <p:custDataLst>
              <p:tags r:id="rId3"/>
            </p:custDataLst>
          </p:nvPr>
        </p:nvSpPr>
        <p:spPr>
          <a:xfrm>
            <a:off x="4465253" y="586811"/>
            <a:ext cx="4679724" cy="64501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贾谊（前</a:t>
            </a:r>
            <a:r>
              <a:rPr lang="en-US" altLang="zh-CN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200—</a:t>
            </a: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前</a:t>
            </a:r>
            <a:r>
              <a:rPr lang="en-US" altLang="zh-CN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168</a:t>
            </a:r>
            <a:r>
              <a:rPr lang="zh-CN" altLang="en-US" sz="3599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  <p:sp>
        <p:nvSpPr>
          <p:cNvPr id="5124" name="Rectangle 4"/>
          <p:cNvSpPr/>
          <p:nvPr>
            <p:custDataLst>
              <p:tags r:id="rId4"/>
            </p:custDataLst>
          </p:nvPr>
        </p:nvSpPr>
        <p:spPr>
          <a:xfrm>
            <a:off x="1633522" y="1413498"/>
            <a:ext cx="5901625" cy="46026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</a:rPr>
              <a:t>         </a:t>
            </a:r>
            <a:endParaRPr lang="zh-CN" altLang="en-US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84104" y="1686558"/>
            <a:ext cx="2252796" cy="34848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2"/>
          <p:cNvSpPr/>
          <p:nvPr>
            <p:custDataLst>
              <p:tags r:id="rId7"/>
            </p:custDataLst>
          </p:nvPr>
        </p:nvSpPr>
        <p:spPr>
          <a:xfrm>
            <a:off x="3623994" y="1643632"/>
            <a:ext cx="7822305" cy="4388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议论风发，挥洒自如，气势磅礴，雄辩有力，感染力极强。对当时和后世都很有影响。 </a:t>
            </a:r>
            <a:endParaRPr lang="zh-CN" altLang="en-US" sz="2400" b="1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 代表作品：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思源黑体 CN Heavy" panose="020b0a00000000000000" pitchFamily="34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辞赋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以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吊屈原赋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鹏鸟赋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为最。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思源黑体 CN Heavy" panose="020b0a00000000000000" pitchFamily="34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政论文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以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过秦论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陈政事疏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、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思源黑体 CN Heavy" panose="020b0a00000000000000" pitchFamily="34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论积贮疏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为代表。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思源黑体 CN Heavy" panose="020b0a00000000000000" pitchFamily="34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后人编有他的政论文集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新书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十卷。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799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8CE351-7B8F-F5CB-DD72-A547D580F49F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83895" y="386014"/>
            <a:ext cx="2990850" cy="934085"/>
            <a:chOff x="4327030" y="1667303"/>
            <a:chExt cx="586163" cy="58616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AA86F71-1140-B9CC-0FD4-1F9D909F0FE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87706" y="1727979"/>
              <a:ext cx="464811" cy="4648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ea typeface="思源黑体 CN Heavy" panose="020b0a00000000000000" pitchFamily="34" charset="-122"/>
                </a:rPr>
                <a:t>作者简介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5076A2F-3BEA-84AE-653D-CC96C046758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327030" y="1667303"/>
              <a:ext cx="586163" cy="58616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Heavy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99823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512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Text Box 2"/>
          <p:cNvSpPr txBox="1"/>
          <p:nvPr>
            <p:custDataLst>
              <p:tags r:id="rId3"/>
            </p:custDataLst>
          </p:nvPr>
        </p:nvSpPr>
        <p:spPr>
          <a:xfrm>
            <a:off x="497840" y="964799"/>
            <a:ext cx="6969125" cy="4465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所著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政论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陈政事疏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（又名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治安策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）以及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过秦论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都写得意气风发、雄辩有力，鲁迅称之为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“西汉鸿文”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</a:t>
            </a:r>
            <a:endParaRPr lang="en-US" altLang="zh-CN" sz="24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有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七篇，以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吊屈原赋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最有名另有《鵩鸟赋》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</a:t>
            </a:r>
            <a:endParaRPr lang="en-US" altLang="zh-CN" sz="24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政论集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新书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十卷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其中著名的政论文有：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过秦论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陈政事疏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论积贮疏</a:t>
            </a:r>
            <a:r>
              <a:rPr lang="en-US" altLang="zh-CN" sz="24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</a:t>
            </a:r>
          </a:p>
        </p:txBody>
      </p:sp>
      <p:grpSp>
        <p:nvGrpSpPr>
          <p:cNvPr id="11267" name="Group 4"/>
          <p:cNvGrpSpPr/>
          <p:nvPr>
            <p:custDataLst>
              <p:tags r:id="rId4"/>
            </p:custDataLst>
          </p:nvPr>
        </p:nvGrpSpPr>
        <p:grpSpPr>
          <a:xfrm>
            <a:off x="6277928" y="2828290"/>
            <a:ext cx="0" cy="369332"/>
            <a:chExt cx="0" cy="369332"/>
          </a:xfrm>
        </p:grpSpPr>
        <p:sp>
          <p:nvSpPr>
            <p:cNvPr id="11268" name="Rectangle 5"/>
            <p:cNvSpPr/>
            <p:nvPr>
              <p:custDataLst>
                <p:tags r:id="rId5"/>
              </p:custDataLst>
            </p:nvPr>
          </p:nvSpPr>
          <p:spPr>
            <a:xfrm flipH="1">
              <a:off x="0" y="0"/>
              <a:ext cx="0" cy="369332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>
                <a:ea typeface="思源黑体 CN Heavy" panose="020b0a00000000000000" pitchFamily="34" charset="-122"/>
              </a:endParaRPr>
            </a:p>
          </p:txBody>
        </p:sp>
        <p:sp>
          <p:nvSpPr>
            <p:cNvPr id="11269" name="Rectangle 6"/>
            <p:cNvSpPr/>
            <p:nvPr>
              <p:custDataLst>
                <p:tags r:id="rId6"/>
              </p:custDataLst>
            </p:nvPr>
          </p:nvSpPr>
          <p:spPr>
            <a:xfrm flipH="1">
              <a:off x="0" y="0"/>
              <a:ext cx="0" cy="369332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2293" name="Text Box 1031"/>
          <p:cNvSpPr txBox="1"/>
          <p:nvPr>
            <p:custDataLst>
              <p:tags r:id="rId7"/>
            </p:custDataLst>
          </p:nvPr>
        </p:nvSpPr>
        <p:spPr>
          <a:xfrm>
            <a:off x="8473440" y="5526008"/>
            <a:ext cx="32207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贾谊故居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67487" y="1408946"/>
            <a:ext cx="4126673" cy="357735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5" name="文本框 99"/>
          <p:cNvSpPr txBox="1"/>
          <p:nvPr>
            <p:custDataLst>
              <p:tags r:id="rId3"/>
            </p:custDataLst>
          </p:nvPr>
        </p:nvSpPr>
        <p:spPr>
          <a:xfrm>
            <a:off x="1110343" y="1843171"/>
            <a:ext cx="9633857" cy="3357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刘歆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（西汉经学家、刘向之子、父子合编《山海经》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）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：</a:t>
            </a:r>
            <a:r>
              <a:rPr lang="zh-CN" altLang="zh-CN" sz="2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“汉朝之儒，唯贾生而已。”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苏轼：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“贾生，王者之佐，而不能自用其才也。志大而量小，才有余而识不足也。”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李东阳：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“文帝时，可当大臣者，惟贾太傅一人。”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鲁迅：</a:t>
            </a:r>
            <a:r>
              <a:rPr lang="zh-CN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贾谊、晁错的奏疏“皆为西汉鸿文，沾溉后人，其泽甚远”。</a:t>
            </a:r>
            <a:endParaRPr lang="zh-CN" altLang="en-US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410" name="文本框 1"/>
          <p:cNvSpPr txBox="1"/>
          <p:nvPr>
            <p:custDataLst>
              <p:tags r:id="rId4"/>
            </p:custDataLst>
          </p:nvPr>
        </p:nvSpPr>
        <p:spPr>
          <a:xfrm>
            <a:off x="4611855" y="550825"/>
            <a:ext cx="2630831" cy="82975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lstStyle/>
          <a:p>
            <a:r>
              <a:rPr lang="zh-CN" altLang="en-US" sz="4799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人物评价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tags/tag1.xml><?xml version="1.0" encoding="utf-8"?>
<p:tagLst xmlns:p="http://schemas.openxmlformats.org/presentationml/2006/main">
  <p:tag name="AS_UNIQUEID" val="6506"/>
</p:tagLst>
</file>

<file path=ppt/tags/tag10.xml><?xml version="1.0" encoding="utf-8"?>
<p:tagLst xmlns:p="http://schemas.openxmlformats.org/presentationml/2006/main">
  <p:tag name="AS_UNIQUEID" val="6515"/>
</p:tagLst>
</file>

<file path=ppt/tags/tag100.xml><?xml version="1.0" encoding="utf-8"?>
<p:tagLst xmlns:p="http://schemas.openxmlformats.org/presentationml/2006/main">
  <p:tag name="AS_UNIQUEID" val="6494"/>
</p:tagLst>
</file>

<file path=ppt/tags/tag101.xml><?xml version="1.0" encoding="utf-8"?>
<p:tagLst xmlns:p="http://schemas.openxmlformats.org/presentationml/2006/main">
  <p:tag name="AS_UNIQUEID" val="6495"/>
</p:tagLst>
</file>

<file path=ppt/tags/tag102.xml><?xml version="1.0" encoding="utf-8"?>
<p:tagLst xmlns:p="http://schemas.openxmlformats.org/presentationml/2006/main">
  <p:tag name="AS_UNIQUEID" val="6597"/>
</p:tagLst>
</file>

<file path=ppt/tags/tag103.xml><?xml version="1.0" encoding="utf-8"?>
<p:tagLst xmlns:p="http://schemas.openxmlformats.org/presentationml/2006/main">
  <p:tag name="AS_UNIQUEID" val="64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db5802a-4503-4706-b031-dd2b02e32b49}"/>
</p:tagLst>
</file>

<file path=ppt/tags/tag104.xml><?xml version="1.0" encoding="utf-8"?>
<p:tagLst xmlns:p="http://schemas.openxmlformats.org/presentationml/2006/main">
  <p:tag name="AS_UNIQUEID" val="6500"/>
  <p:tag name="KSO_WM_UNIT_TEXT_FILL_FORE_SCHEMECOLOR_INDEX" val="13"/>
  <p:tag name="KSO_WM_UNIT_TEXT_FILL_FORE_SCHEMECOLOR_INDEX_BRIGHTNESS" val="0"/>
  <p:tag name="KSO_WM_UNIT_TEXT_FILL_TYPE" val="1"/>
</p:tagLst>
</file>

<file path=ppt/tags/tag105.xml><?xml version="1.0" encoding="utf-8"?>
<p:tagLst xmlns:p="http://schemas.openxmlformats.org/presentationml/2006/main">
  <p:tag name="AS_UNIQUEID" val="6502"/>
</p:tagLst>
</file>

<file path=ppt/tags/tag106.xml><?xml version="1.0" encoding="utf-8"?>
<p:tagLst xmlns:p="http://schemas.openxmlformats.org/presentationml/2006/main">
  <p:tag name="AS_UNIQUEID" val="6503"/>
</p:tagLst>
</file>

<file path=ppt/tags/tag107.xml><?xml version="1.0" encoding="utf-8"?>
<p:tagLst xmlns:p="http://schemas.openxmlformats.org/presentationml/2006/main">
  <p:tag name="AS_UNIQUEID" val="6504"/>
</p:tagLst>
</file>

<file path=ppt/tags/tag108.xml><?xml version="1.0" encoding="utf-8"?>
<p:tagLst xmlns:p="http://schemas.openxmlformats.org/presentationml/2006/main">
  <p:tag name="AS_UNIQUEID" val="6505"/>
</p:tagLst>
</file>

<file path=ppt/tags/tag109.xml><?xml version="1.0" encoding="utf-8"?>
<p:tagLst xmlns:p="http://schemas.openxmlformats.org/presentationml/2006/main">
  <p:tag name="AS_UNIQUEID" val="6598"/>
</p:tagLst>
</file>

<file path=ppt/tags/tag11.xml><?xml version="1.0" encoding="utf-8"?>
<p:tagLst xmlns:p="http://schemas.openxmlformats.org/presentationml/2006/main">
  <p:tag name="AS_UNIQUEID" val="6516"/>
</p:tagLst>
</file>

<file path=ppt/tags/tag11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11.xml><?xml version="1.0" encoding="utf-8"?>
<p:tagLst xmlns:p="http://schemas.openxmlformats.org/presentationml/2006/main">
  <p:tag name="AS_UNIQUEID" val="6599"/>
</p:tagLst>
</file>

<file path=ppt/tags/tag112.xml><?xml version="1.0" encoding="utf-8"?>
<p:tagLst xmlns:p="http://schemas.openxmlformats.org/presentationml/2006/main">
  <p:tag name="AS_UNIQUEID" val="6600"/>
</p:tagLst>
</file>

<file path=ppt/tags/tag113.xml><?xml version="1.0" encoding="utf-8"?>
<p:tagLst xmlns:p="http://schemas.openxmlformats.org/presentationml/2006/main">
  <p:tag name="AS_UNIQUEID" val="6601"/>
</p:tagLst>
</file>

<file path=ppt/tags/tag114.xml><?xml version="1.0" encoding="utf-8"?>
<p:tagLst xmlns:p="http://schemas.openxmlformats.org/presentationml/2006/main">
  <p:tag name="AS_UNIQUEID" val="6602"/>
</p:tagLst>
</file>

<file path=ppt/tags/tag115.xml><?xml version="1.0" encoding="utf-8"?>
<p:tagLst xmlns:p="http://schemas.openxmlformats.org/presentationml/2006/main">
  <p:tag name="AS_UNIQUEID" val="6603"/>
</p:tagLst>
</file>

<file path=ppt/tags/tag116.xml><?xml version="1.0" encoding="utf-8"?>
<p:tagLst xmlns:p="http://schemas.openxmlformats.org/presentationml/2006/main">
  <p:tag name="AS_UNIQUEID" val="6604"/>
</p:tagLst>
</file>

<file path=ppt/tags/tag117.xml><?xml version="1.0" encoding="utf-8"?>
<p:tagLst xmlns:p="http://schemas.openxmlformats.org/presentationml/2006/main">
  <p:tag name="AS_UNIQUEID" val="6605"/>
</p:tagLst>
</file>

<file path=ppt/tags/tag118.xml><?xml version="1.0" encoding="utf-8"?>
<p:tagLst xmlns:p="http://schemas.openxmlformats.org/presentationml/2006/main">
  <p:tag name="AS_UNIQUEID" val="6606"/>
</p:tagLst>
</file>

<file path=ppt/tags/tag119.xml><?xml version="1.0" encoding="utf-8"?>
<p:tagLst xmlns:p="http://schemas.openxmlformats.org/presentationml/2006/main">
  <p:tag name="AS_UNIQUEID" val="6607"/>
</p:tagLst>
</file>

<file path=ppt/tags/tag12.xml><?xml version="1.0" encoding="utf-8"?>
<p:tagLst xmlns:p="http://schemas.openxmlformats.org/presentationml/2006/main">
  <p:tag name="AS_UNIQUEID" val="6517"/>
</p:tagLst>
</file>

<file path=ppt/tags/tag120.xml><?xml version="1.0" encoding="utf-8"?>
<p:tagLst xmlns:p="http://schemas.openxmlformats.org/presentationml/2006/main">
  <p:tag name="AS_UNIQUEID" val="6608"/>
</p:tagLst>
</file>

<file path=ppt/tags/tag121.xml><?xml version="1.0" encoding="utf-8"?>
<p:tagLst xmlns:p="http://schemas.openxmlformats.org/presentationml/2006/main">
  <p:tag name="AS_UNIQUEID" val="6609"/>
</p:tagLst>
</file>

<file path=ppt/tags/tag122.xml><?xml version="1.0" encoding="utf-8"?>
<p:tagLst xmlns:p="http://schemas.openxmlformats.org/presentationml/2006/main">
  <p:tag name="AS_UNIQUEID" val="6610"/>
</p:tagLst>
</file>

<file path=ppt/tags/tag123.xml><?xml version="1.0" encoding="utf-8"?>
<p:tagLst xmlns:p="http://schemas.openxmlformats.org/presentationml/2006/main">
  <p:tag name="AS_UNIQUEID" val="6611"/>
</p:tagLst>
</file>

<file path=ppt/tags/tag124.xml><?xml version="1.0" encoding="utf-8"?>
<p:tagLst xmlns:p="http://schemas.openxmlformats.org/presentationml/2006/main">
  <p:tag name="AS_UNIQUEID" val="6612"/>
</p:tagLst>
</file>

<file path=ppt/tags/tag125.xml><?xml version="1.0" encoding="utf-8"?>
<p:tagLst xmlns:p="http://schemas.openxmlformats.org/presentationml/2006/main">
  <p:tag name="AS_UNIQUEID" val="6613"/>
</p:tagLst>
</file>

<file path=ppt/tags/tag126.xml><?xml version="1.0" encoding="utf-8"?>
<p:tagLst xmlns:p="http://schemas.openxmlformats.org/presentationml/2006/main">
  <p:tag name="AS_UNIQUEID" val="6614"/>
</p:tagLst>
</file>

<file path=ppt/tags/tag127.xml><?xml version="1.0" encoding="utf-8"?>
<p:tagLst xmlns:p="http://schemas.openxmlformats.org/presentationml/2006/main">
  <p:tag name="AS_UNIQUEID" val="6615"/>
</p:tagLst>
</file>

<file path=ppt/tags/tag128.xml><?xml version="1.0" encoding="utf-8"?>
<p:tagLst xmlns:p="http://schemas.openxmlformats.org/presentationml/2006/main">
  <p:tag name="AS_UNIQUEID" val="6616"/>
</p:tagLst>
</file>

<file path=ppt/tags/tag129.xml><?xml version="1.0" encoding="utf-8"?>
<p:tagLst xmlns:p="http://schemas.openxmlformats.org/presentationml/2006/main">
  <p:tag name="AS_UNIQUEID" val="6617"/>
</p:tagLst>
</file>

<file path=ppt/tags/tag13.xml><?xml version="1.0" encoding="utf-8"?>
<p:tagLst xmlns:p="http://schemas.openxmlformats.org/presentationml/2006/main">
  <p:tag name="AS_UNIQUEID" val="6518"/>
</p:tagLst>
</file>

<file path=ppt/tags/tag130.xml><?xml version="1.0" encoding="utf-8"?>
<p:tagLst xmlns:p="http://schemas.openxmlformats.org/presentationml/2006/main">
  <p:tag name="AS_UNIQUEID" val="6618"/>
</p:tagLst>
</file>

<file path=ppt/tags/tag131.xml><?xml version="1.0" encoding="utf-8"?>
<p:tagLst xmlns:p="http://schemas.openxmlformats.org/presentationml/2006/main">
  <p:tag name="AS_UNIQUEID" val="6619"/>
</p:tagLst>
</file>

<file path=ppt/tags/tag132.xml><?xml version="1.0" encoding="utf-8"?>
<p:tagLst xmlns:p="http://schemas.openxmlformats.org/presentationml/2006/main">
  <p:tag name="AS_UNIQUEID" val="6620"/>
</p:tagLst>
</file>

<file path=ppt/tags/tag133.xml><?xml version="1.0" encoding="utf-8"?>
<p:tagLst xmlns:p="http://schemas.openxmlformats.org/presentationml/2006/main">
  <p:tag name="AS_UNIQUEID" val="6621"/>
</p:tagLst>
</file>

<file path=ppt/tags/tag134.xml><?xml version="1.0" encoding="utf-8"?>
<p:tagLst xmlns:p="http://schemas.openxmlformats.org/presentationml/2006/main">
  <p:tag name="AS_UNIQUEID" val="6622"/>
</p:tagLst>
</file>

<file path=ppt/tags/tag135.xml><?xml version="1.0" encoding="utf-8"?>
<p:tagLst xmlns:p="http://schemas.openxmlformats.org/presentationml/2006/main">
  <p:tag name="AS_UNIQUEID" val="6623"/>
</p:tagLst>
</file>

<file path=ppt/tags/tag136.xml><?xml version="1.0" encoding="utf-8"?>
<p:tagLst xmlns:p="http://schemas.openxmlformats.org/presentationml/2006/main">
  <p:tag name="AS_UNIQUEID" val="6624"/>
</p:tagLst>
</file>

<file path=ppt/tags/tag137.xml><?xml version="1.0" encoding="utf-8"?>
<p:tagLst xmlns:p="http://schemas.openxmlformats.org/presentationml/2006/main">
  <p:tag name="AS_UNIQUEID" val="6625"/>
</p:tagLst>
</file>

<file path=ppt/tags/tag138.xml><?xml version="1.0" encoding="utf-8"?>
<p:tagLst xmlns:p="http://schemas.openxmlformats.org/presentationml/2006/main">
  <p:tag name="AS_UNIQUEID" val="6626"/>
</p:tagLst>
</file>

<file path=ppt/tags/tag139.xml><?xml version="1.0" encoding="utf-8"?>
<p:tagLst xmlns:p="http://schemas.openxmlformats.org/presentationml/2006/main">
  <p:tag name="AS_UNIQUEID" val="6627"/>
</p:tagLst>
</file>

<file path=ppt/tags/tag14.xml><?xml version="1.0" encoding="utf-8"?>
<p:tagLst xmlns:p="http://schemas.openxmlformats.org/presentationml/2006/main">
  <p:tag name="AS_UNIQUEID" val="6519"/>
</p:tagLst>
</file>

<file path=ppt/tags/tag140.xml><?xml version="1.0" encoding="utf-8"?>
<p:tagLst xmlns:p="http://schemas.openxmlformats.org/presentationml/2006/main">
  <p:tag name="AS_UNIQUEID" val="6628"/>
</p:tagLst>
</file>

<file path=ppt/tags/tag141.xml><?xml version="1.0" encoding="utf-8"?>
<p:tagLst xmlns:p="http://schemas.openxmlformats.org/presentationml/2006/main">
  <p:tag name="AS_UNIQUEID" val="6629"/>
</p:tagLst>
</file>

<file path=ppt/tags/tag142.xml><?xml version="1.0" encoding="utf-8"?>
<p:tagLst xmlns:p="http://schemas.openxmlformats.org/presentationml/2006/main">
  <p:tag name="AS_UNIQUEID" val="6630"/>
</p:tagLst>
</file>

<file path=ppt/tags/tag143.xml><?xml version="1.0" encoding="utf-8"?>
<p:tagLst xmlns:p="http://schemas.openxmlformats.org/presentationml/2006/main">
  <p:tag name="AS_UNIQUEID" val="6631"/>
</p:tagLst>
</file>

<file path=ppt/tags/tag144.xml><?xml version="1.0" encoding="utf-8"?>
<p:tagLst xmlns:p="http://schemas.openxmlformats.org/presentationml/2006/main">
  <p:tag name="AS_UNIQUEID" val="6632"/>
</p:tagLst>
</file>

<file path=ppt/tags/tag145.xml><?xml version="1.0" encoding="utf-8"?>
<p:tagLst xmlns:p="http://schemas.openxmlformats.org/presentationml/2006/main">
  <p:tag name="AS_UNIQUEID" val="6633"/>
</p:tagLst>
</file>

<file path=ppt/tags/tag146.xml><?xml version="1.0" encoding="utf-8"?>
<p:tagLst xmlns:p="http://schemas.openxmlformats.org/presentationml/2006/main">
  <p:tag name="AS_UNIQUEID" val="6634"/>
</p:tagLst>
</file>

<file path=ppt/tags/tag147.xml><?xml version="1.0" encoding="utf-8"?>
<p:tagLst xmlns:p="http://schemas.openxmlformats.org/presentationml/2006/main">
  <p:tag name="AS_UNIQUEID" val="6635"/>
</p:tagLst>
</file>

<file path=ppt/tags/tag148.xml><?xml version="1.0" encoding="utf-8"?>
<p:tagLst xmlns:p="http://schemas.openxmlformats.org/presentationml/2006/main">
  <p:tag name="AS_UNIQUEID" val="6636"/>
</p:tagLst>
</file>

<file path=ppt/tags/tag149.xml><?xml version="1.0" encoding="utf-8"?>
<p:tagLst xmlns:p="http://schemas.openxmlformats.org/presentationml/2006/main">
  <p:tag name="AS_UNIQUEID" val="6637"/>
</p:tagLst>
</file>

<file path=ppt/tags/tag15.xml><?xml version="1.0" encoding="utf-8"?>
<p:tagLst xmlns:p="http://schemas.openxmlformats.org/presentationml/2006/main">
  <p:tag name="AS_UNIQUEID" val="6520"/>
</p:tagLst>
</file>

<file path=ppt/tags/tag150.xml><?xml version="1.0" encoding="utf-8"?>
<p:tagLst xmlns:p="http://schemas.openxmlformats.org/presentationml/2006/main">
  <p:tag name="AS_UNIQUEID" val="6638"/>
</p:tagLst>
</file>

<file path=ppt/tags/tag151.xml><?xml version="1.0" encoding="utf-8"?>
<p:tagLst xmlns:p="http://schemas.openxmlformats.org/presentationml/2006/main">
  <p:tag name="AS_UNIQUEID" val="6639"/>
</p:tagLst>
</file>

<file path=ppt/tags/tag152.xml><?xml version="1.0" encoding="utf-8"?>
<p:tagLst xmlns:p="http://schemas.openxmlformats.org/presentationml/2006/main">
  <p:tag name="AS_UNIQUEID" val="6640"/>
</p:tagLst>
</file>

<file path=ppt/tags/tag153.xml><?xml version="1.0" encoding="utf-8"?>
<p:tagLst xmlns:p="http://schemas.openxmlformats.org/presentationml/2006/main">
  <p:tag name="AS_UNIQUEID" val="6641"/>
</p:tagLst>
</file>

<file path=ppt/tags/tag154.xml><?xml version="1.0" encoding="utf-8"?>
<p:tagLst xmlns:p="http://schemas.openxmlformats.org/presentationml/2006/main">
  <p:tag name="AS_UNIQUEID" val="6642"/>
</p:tagLst>
</file>

<file path=ppt/tags/tag155.xml><?xml version="1.0" encoding="utf-8"?>
<p:tagLst xmlns:p="http://schemas.openxmlformats.org/presentationml/2006/main">
  <p:tag name="AS_UNIQUEID" val="6643"/>
</p:tagLst>
</file>

<file path=ppt/tags/tag156.xml><?xml version="1.0" encoding="utf-8"?>
<p:tagLst xmlns:p="http://schemas.openxmlformats.org/presentationml/2006/main">
  <p:tag name="AS_UNIQUEID" val="6644"/>
</p:tagLst>
</file>

<file path=ppt/tags/tag157.xml><?xml version="1.0" encoding="utf-8"?>
<p:tagLst xmlns:p="http://schemas.openxmlformats.org/presentationml/2006/main">
  <p:tag name="AS_UNIQUEID" val="6645"/>
</p:tagLst>
</file>

<file path=ppt/tags/tag158.xml><?xml version="1.0" encoding="utf-8"?>
<p:tagLst xmlns:p="http://schemas.openxmlformats.org/presentationml/2006/main">
  <p:tag name="AS_UNIQUEID" val="6646"/>
</p:tagLst>
</file>

<file path=ppt/tags/tag159.xml><?xml version="1.0" encoding="utf-8"?>
<p:tagLst xmlns:p="http://schemas.openxmlformats.org/presentationml/2006/main">
  <p:tag name="AS_UNIQUEID" val="6647"/>
</p:tagLst>
</file>

<file path=ppt/tags/tag16.xml><?xml version="1.0" encoding="utf-8"?>
<p:tagLst xmlns:p="http://schemas.openxmlformats.org/presentationml/2006/main">
  <p:tag name="AS_UNIQUEID" val="6521"/>
</p:tagLst>
</file>

<file path=ppt/tags/tag160.xml><?xml version="1.0" encoding="utf-8"?>
<p:tagLst xmlns:p="http://schemas.openxmlformats.org/presentationml/2006/main">
  <p:tag name="AS_UNIQUEID" val="6648"/>
</p:tagLst>
</file>

<file path=ppt/tags/tag161.xml><?xml version="1.0" encoding="utf-8"?>
<p:tagLst xmlns:p="http://schemas.openxmlformats.org/presentationml/2006/main">
  <p:tag name="AS_UNIQUEID" val="6649"/>
</p:tagLst>
</file>

<file path=ppt/tags/tag162.xml><?xml version="1.0" encoding="utf-8"?>
<p:tagLst xmlns:p="http://schemas.openxmlformats.org/presentationml/2006/main">
  <p:tag name="AS_UNIQUEID" val="6650"/>
</p:tagLst>
</file>

<file path=ppt/tags/tag163.xml><?xml version="1.0" encoding="utf-8"?>
<p:tagLst xmlns:p="http://schemas.openxmlformats.org/presentationml/2006/main">
  <p:tag name="AS_UNIQUEID" val="6651"/>
</p:tagLst>
</file>

<file path=ppt/tags/tag164.xml><?xml version="1.0" encoding="utf-8"?>
<p:tagLst xmlns:p="http://schemas.openxmlformats.org/presentationml/2006/main">
  <p:tag name="AS_UNIQUEID" val="6652"/>
</p:tagLst>
</file>

<file path=ppt/tags/tag165.xml><?xml version="1.0" encoding="utf-8"?>
<p:tagLst xmlns:p="http://schemas.openxmlformats.org/presentationml/2006/main">
  <p:tag name="AS_UNIQUEID" val="6653"/>
</p:tagLst>
</file>

<file path=ppt/tags/tag166.xml><?xml version="1.0" encoding="utf-8"?>
<p:tagLst xmlns:p="http://schemas.openxmlformats.org/presentationml/2006/main">
  <p:tag name="AS_UNIQUEID" val="6654"/>
</p:tagLst>
</file>

<file path=ppt/tags/tag167.xml><?xml version="1.0" encoding="utf-8"?>
<p:tagLst xmlns:p="http://schemas.openxmlformats.org/presentationml/2006/main">
  <p:tag name="AS_UNIQUEID" val="6655"/>
</p:tagLst>
</file>

<file path=ppt/tags/tag168.xml><?xml version="1.0" encoding="utf-8"?>
<p:tagLst xmlns:p="http://schemas.openxmlformats.org/presentationml/2006/main">
  <p:tag name="AS_UNIQUEID" val="6656"/>
</p:tagLst>
</file>

<file path=ppt/tags/tag169.xml><?xml version="1.0" encoding="utf-8"?>
<p:tagLst xmlns:p="http://schemas.openxmlformats.org/presentationml/2006/main">
  <p:tag name="AS_UNIQUEID" val="6657"/>
</p:tagLst>
</file>

<file path=ppt/tags/tag17.xml><?xml version="1.0" encoding="utf-8"?>
<p:tagLst xmlns:p="http://schemas.openxmlformats.org/presentationml/2006/main">
  <p:tag name="AS_UNIQUEID" val="6522"/>
</p:tagLst>
</file>

<file path=ppt/tags/tag170.xml><?xml version="1.0" encoding="utf-8"?>
<p:tagLst xmlns:p="http://schemas.openxmlformats.org/presentationml/2006/main">
  <p:tag name="AS_UNIQUEID" val="6658"/>
</p:tagLst>
</file>

<file path=ppt/tags/tag171.xml><?xml version="1.0" encoding="utf-8"?>
<p:tagLst xmlns:p="http://schemas.openxmlformats.org/presentationml/2006/main">
  <p:tag name="AS_UNIQUEID" val="6659"/>
</p:tagLst>
</file>

<file path=ppt/tags/tag172.xml><?xml version="1.0" encoding="utf-8"?>
<p:tagLst xmlns:p="http://schemas.openxmlformats.org/presentationml/2006/main">
  <p:tag name="AS_UNIQUEID" val="6660"/>
</p:tagLst>
</file>

<file path=ppt/tags/tag173.xml><?xml version="1.0" encoding="utf-8"?>
<p:tagLst xmlns:p="http://schemas.openxmlformats.org/presentationml/2006/main">
  <p:tag name="AS_UNIQUEID" val="6661"/>
</p:tagLst>
</file>

<file path=ppt/tags/tag174.xml><?xml version="1.0" encoding="utf-8"?>
<p:tagLst xmlns:p="http://schemas.openxmlformats.org/presentationml/2006/main">
  <p:tag name="AS_UNIQUEID" val="6662"/>
</p:tagLst>
</file>

<file path=ppt/tags/tag175.xml><?xml version="1.0" encoding="utf-8"?>
<p:tagLst xmlns:p="http://schemas.openxmlformats.org/presentationml/2006/main">
  <p:tag name="AS_UNIQUEID" val="6663"/>
</p:tagLst>
</file>

<file path=ppt/tags/tag176.xml><?xml version="1.0" encoding="utf-8"?>
<p:tagLst xmlns:p="http://schemas.openxmlformats.org/presentationml/2006/main">
  <p:tag name="AS_UNIQUEID" val="6664"/>
</p:tagLst>
</file>

<file path=ppt/tags/tag177.xml><?xml version="1.0" encoding="utf-8"?>
<p:tagLst xmlns:p="http://schemas.openxmlformats.org/presentationml/2006/main">
  <p:tag name="AS_UNIQUEID" val="6665"/>
</p:tagLst>
</file>

<file path=ppt/tags/tag178.xml><?xml version="1.0" encoding="utf-8"?>
<p:tagLst xmlns:p="http://schemas.openxmlformats.org/presentationml/2006/main">
  <p:tag name="AS_UNIQUEID" val="6666"/>
</p:tagLst>
</file>

<file path=ppt/tags/tag179.xml><?xml version="1.0" encoding="utf-8"?>
<p:tagLst xmlns:p="http://schemas.openxmlformats.org/presentationml/2006/main">
  <p:tag name="AS_UNIQUEID" val="6667"/>
</p:tagLst>
</file>

<file path=ppt/tags/tag18.xml><?xml version="1.0" encoding="utf-8"?>
<p:tagLst xmlns:p="http://schemas.openxmlformats.org/presentationml/2006/main">
  <p:tag name="AS_UNIQUEID" val="6523"/>
</p:tagLst>
</file>

<file path=ppt/tags/tag180.xml><?xml version="1.0" encoding="utf-8"?>
<p:tagLst xmlns:p="http://schemas.openxmlformats.org/presentationml/2006/main">
  <p:tag name="AS_UNIQUEID" val="6668"/>
</p:tagLst>
</file>

<file path=ppt/tags/tag181.xml><?xml version="1.0" encoding="utf-8"?>
<p:tagLst xmlns:p="http://schemas.openxmlformats.org/presentationml/2006/main">
  <p:tag name="AS_UNIQUEID" val="6669"/>
</p:tagLst>
</file>

<file path=ppt/tags/tag182.xml><?xml version="1.0" encoding="utf-8"?>
<p:tagLst xmlns:p="http://schemas.openxmlformats.org/presentationml/2006/main">
  <p:tag name="AS_UNIQUEID" val="6670"/>
</p:tagLst>
</file>

<file path=ppt/tags/tag183.xml><?xml version="1.0" encoding="utf-8"?>
<p:tagLst xmlns:p="http://schemas.openxmlformats.org/presentationml/2006/main">
  <p:tag name="AS_UNIQUEID" val="6671"/>
</p:tagLst>
</file>

<file path=ppt/tags/tag184.xml><?xml version="1.0" encoding="utf-8"?>
<p:tagLst xmlns:p="http://schemas.openxmlformats.org/presentationml/2006/main">
  <p:tag name="AS_UNIQUEID" val="6672"/>
</p:tagLst>
</file>

<file path=ppt/tags/tag185.xml><?xml version="1.0" encoding="utf-8"?>
<p:tagLst xmlns:p="http://schemas.openxmlformats.org/presentationml/2006/main">
  <p:tag name="AS_UNIQUEID" val="6673"/>
</p:tagLst>
</file>

<file path=ppt/tags/tag186.xml><?xml version="1.0" encoding="utf-8"?>
<p:tagLst xmlns:p="http://schemas.openxmlformats.org/presentationml/2006/main">
  <p:tag name="AS_UNIQUEID" val="6674"/>
</p:tagLst>
</file>

<file path=ppt/tags/tag187.xml><?xml version="1.0" encoding="utf-8"?>
<p:tagLst xmlns:p="http://schemas.openxmlformats.org/presentationml/2006/main">
  <p:tag name="AS_UNIQUEID" val="6675"/>
</p:tagLst>
</file>

<file path=ppt/tags/tag188.xml><?xml version="1.0" encoding="utf-8"?>
<p:tagLst xmlns:p="http://schemas.openxmlformats.org/presentationml/2006/main">
  <p:tag name="AS_UNIQUEID" val="6676"/>
</p:tagLst>
</file>

<file path=ppt/tags/tag189.xml><?xml version="1.0" encoding="utf-8"?>
<p:tagLst xmlns:p="http://schemas.openxmlformats.org/presentationml/2006/main">
  <p:tag name="AS_UNIQUEID" val="6677"/>
</p:tagLst>
</file>

<file path=ppt/tags/tag19.xml><?xml version="1.0" encoding="utf-8"?>
<p:tagLst xmlns:p="http://schemas.openxmlformats.org/presentationml/2006/main">
  <p:tag name="AS_UNIQUEID" val="6524"/>
</p:tagLst>
</file>

<file path=ppt/tags/tag190.xml><?xml version="1.0" encoding="utf-8"?>
<p:tagLst xmlns:p="http://schemas.openxmlformats.org/presentationml/2006/main">
  <p:tag name="AS_UNIQUEID" val="6678"/>
</p:tagLst>
</file>

<file path=ppt/tags/tag191.xml><?xml version="1.0" encoding="utf-8"?>
<p:tagLst xmlns:p="http://schemas.openxmlformats.org/presentationml/2006/main">
  <p:tag name="AS_UNIQUEID" val="6679"/>
</p:tagLst>
</file>

<file path=ppt/tags/tag192.xml><?xml version="1.0" encoding="utf-8"?>
<p:tagLst xmlns:p="http://schemas.openxmlformats.org/presentationml/2006/main">
  <p:tag name="AS_UNIQUEID" val="6680"/>
</p:tagLst>
</file>

<file path=ppt/tags/tag193.xml><?xml version="1.0" encoding="utf-8"?>
<p:tagLst xmlns:p="http://schemas.openxmlformats.org/presentationml/2006/main">
  <p:tag name="AS_UNIQUEID" val="6681"/>
</p:tagLst>
</file>

<file path=ppt/tags/tag194.xml><?xml version="1.0" encoding="utf-8"?>
<p:tagLst xmlns:p="http://schemas.openxmlformats.org/presentationml/2006/main">
  <p:tag name="AS_UNIQUEID" val="6682"/>
</p:tagLst>
</file>

<file path=ppt/tags/tag195.xml><?xml version="1.0" encoding="utf-8"?>
<p:tagLst xmlns:p="http://schemas.openxmlformats.org/presentationml/2006/main">
  <p:tag name="AS_UNIQUEID" val="6683"/>
</p:tagLst>
</file>

<file path=ppt/tags/tag196.xml><?xml version="1.0" encoding="utf-8"?>
<p:tagLst xmlns:p="http://schemas.openxmlformats.org/presentationml/2006/main">
  <p:tag name="AS_UNIQUEID" val="6684"/>
</p:tagLst>
</file>

<file path=ppt/tags/tag197.xml><?xml version="1.0" encoding="utf-8"?>
<p:tagLst xmlns:p="http://schemas.openxmlformats.org/presentationml/2006/main">
  <p:tag name="AS_UNIQUEID" val="6685"/>
</p:tagLst>
</file>

<file path=ppt/tags/tag198.xml><?xml version="1.0" encoding="utf-8"?>
<p:tagLst xmlns:p="http://schemas.openxmlformats.org/presentationml/2006/main">
  <p:tag name="AS_UNIQUEID" val="6686"/>
</p:tagLst>
</file>

<file path=ppt/tags/tag199.xml><?xml version="1.0" encoding="utf-8"?>
<p:tagLst xmlns:p="http://schemas.openxmlformats.org/presentationml/2006/main">
  <p:tag name="AS_UNIQUEID" val="6687"/>
</p:tagLst>
</file>

<file path=ppt/tags/tag2.xml><?xml version="1.0" encoding="utf-8"?>
<p:tagLst xmlns:p="http://schemas.openxmlformats.org/presentationml/2006/main">
  <p:tag name="AS_UNIQUEID" val="6507"/>
</p:tagLst>
</file>

<file path=ppt/tags/tag20.xml><?xml version="1.0" encoding="utf-8"?>
<p:tagLst xmlns:p="http://schemas.openxmlformats.org/presentationml/2006/main">
  <p:tag name="AS_UNIQUEID" val="6525"/>
</p:tagLst>
</file>

<file path=ppt/tags/tag200.xml><?xml version="1.0" encoding="utf-8"?>
<p:tagLst xmlns:p="http://schemas.openxmlformats.org/presentationml/2006/main">
  <p:tag name="AS_UNIQUEID" val="6688"/>
</p:tagLst>
</file>

<file path=ppt/tags/tag201.xml><?xml version="1.0" encoding="utf-8"?>
<p:tagLst xmlns:p="http://schemas.openxmlformats.org/presentationml/2006/main">
  <p:tag name="AS_UNIQUEID" val="6689"/>
</p:tagLst>
</file>

<file path=ppt/tags/tag202.xml><?xml version="1.0" encoding="utf-8"?>
<p:tagLst xmlns:p="http://schemas.openxmlformats.org/presentationml/2006/main">
  <p:tag name="AS_UNIQUEID" val="6690"/>
</p:tagLst>
</file>

<file path=ppt/tags/tag203.xml><?xml version="1.0" encoding="utf-8"?>
<p:tagLst xmlns:p="http://schemas.openxmlformats.org/presentationml/2006/main">
  <p:tag name="AS_UNIQUEID" val="6691"/>
</p:tagLst>
</file>

<file path=ppt/tags/tag204.xml><?xml version="1.0" encoding="utf-8"?>
<p:tagLst xmlns:p="http://schemas.openxmlformats.org/presentationml/2006/main">
  <p:tag name="AS_UNIQUEID" val="6692"/>
</p:tagLst>
</file>

<file path=ppt/tags/tag205.xml><?xml version="1.0" encoding="utf-8"?>
<p:tagLst xmlns:p="http://schemas.openxmlformats.org/presentationml/2006/main">
  <p:tag name="AS_UNIQUEID" val="6693"/>
</p:tagLst>
</file>

<file path=ppt/tags/tag206.xml><?xml version="1.0" encoding="utf-8"?>
<p:tagLst xmlns:p="http://schemas.openxmlformats.org/presentationml/2006/main">
  <p:tag name="AS_UNIQUEID" val="6694"/>
</p:tagLst>
</file>

<file path=ppt/tags/tag207.xml><?xml version="1.0" encoding="utf-8"?>
<p:tagLst xmlns:p="http://schemas.openxmlformats.org/presentationml/2006/main">
  <p:tag name="AS_UNIQUEID" val="6695"/>
</p:tagLst>
</file>

<file path=ppt/tags/tag208.xml><?xml version="1.0" encoding="utf-8"?>
<p:tagLst xmlns:p="http://schemas.openxmlformats.org/presentationml/2006/main">
  <p:tag name="AS_UNIQUEID" val="6696"/>
</p:tagLst>
</file>

<file path=ppt/tags/tag209.xml><?xml version="1.0" encoding="utf-8"?>
<p:tagLst xmlns:p="http://schemas.openxmlformats.org/presentationml/2006/main">
  <p:tag name="AS_UNIQUEID" val="6697"/>
</p:tagLst>
</file>

<file path=ppt/tags/tag21.xml><?xml version="1.0" encoding="utf-8"?>
<p:tagLst xmlns:p="http://schemas.openxmlformats.org/presentationml/2006/main">
  <p:tag name="AS_UNIQUEID" val="6526"/>
</p:tagLst>
</file>

<file path=ppt/tags/tag210.xml><?xml version="1.0" encoding="utf-8"?>
<p:tagLst xmlns:p="http://schemas.openxmlformats.org/presentationml/2006/main">
  <p:tag name="AS_UNIQUEID" val="6698"/>
</p:tagLst>
</file>

<file path=ppt/tags/tag211.xml><?xml version="1.0" encoding="utf-8"?>
<p:tagLst xmlns:p="http://schemas.openxmlformats.org/presentationml/2006/main">
  <p:tag name="AS_UNIQUEID" val="6699"/>
</p:tagLst>
</file>

<file path=ppt/tags/tag212.xml><?xml version="1.0" encoding="utf-8"?>
<p:tagLst xmlns:p="http://schemas.openxmlformats.org/presentationml/2006/main">
  <p:tag name="AS_UNIQUEID" val="6700"/>
</p:tagLst>
</file>

<file path=ppt/tags/tag213.xml><?xml version="1.0" encoding="utf-8"?>
<p:tagLst xmlns:p="http://schemas.openxmlformats.org/presentationml/2006/main">
  <p:tag name="AS_UNIQUEID" val="6701"/>
</p:tagLst>
</file>

<file path=ppt/tags/tag214.xml><?xml version="1.0" encoding="utf-8"?>
<p:tagLst xmlns:p="http://schemas.openxmlformats.org/presentationml/2006/main">
  <p:tag name="AS_UNIQUEID" val="6702"/>
</p:tagLst>
</file>

<file path=ppt/tags/tag215.xml><?xml version="1.0" encoding="utf-8"?>
<p:tagLst xmlns:p="http://schemas.openxmlformats.org/presentationml/2006/main">
  <p:tag name="AS_UNIQUEID" val="6703"/>
</p:tagLst>
</file>

<file path=ppt/tags/tag216.xml><?xml version="1.0" encoding="utf-8"?>
<p:tagLst xmlns:p="http://schemas.openxmlformats.org/presentationml/2006/main">
  <p:tag name="AS_UNIQUEID" val="6704"/>
</p:tagLst>
</file>

<file path=ppt/tags/tag217.xml><?xml version="1.0" encoding="utf-8"?>
<p:tagLst xmlns:p="http://schemas.openxmlformats.org/presentationml/2006/main">
  <p:tag name="AS_UNIQUEID" val="6705"/>
</p:tagLst>
</file>

<file path=ppt/tags/tag218.xml><?xml version="1.0" encoding="utf-8"?>
<p:tagLst xmlns:p="http://schemas.openxmlformats.org/presentationml/2006/main">
  <p:tag name="AS_UNIQUEID" val="6706"/>
</p:tagLst>
</file>

<file path=ppt/tags/tag219.xml><?xml version="1.0" encoding="utf-8"?>
<p:tagLst xmlns:p="http://schemas.openxmlformats.org/presentationml/2006/main">
  <p:tag name="AS_UNIQUEID" val="6707"/>
</p:tagLst>
</file>

<file path=ppt/tags/tag22.xml><?xml version="1.0" encoding="utf-8"?>
<p:tagLst xmlns:p="http://schemas.openxmlformats.org/presentationml/2006/main">
  <p:tag name="AS_UNIQUEID" val="6527"/>
</p:tagLst>
</file>

<file path=ppt/tags/tag220.xml><?xml version="1.0" encoding="utf-8"?>
<p:tagLst xmlns:p="http://schemas.openxmlformats.org/presentationml/2006/main">
  <p:tag name="AS_UNIQUEID" val="6708"/>
</p:tagLst>
</file>

<file path=ppt/tags/tag221.xml><?xml version="1.0" encoding="utf-8"?>
<p:tagLst xmlns:p="http://schemas.openxmlformats.org/presentationml/2006/main">
  <p:tag name="AS_UNIQUEID" val="6709"/>
</p:tagLst>
</file>

<file path=ppt/tags/tag222.xml><?xml version="1.0" encoding="utf-8"?>
<p:tagLst xmlns:p="http://schemas.openxmlformats.org/presentationml/2006/main">
  <p:tag name="AS_UNIQUEID" val="6710"/>
</p:tagLst>
</file>

<file path=ppt/tags/tag223.xml><?xml version="1.0" encoding="utf-8"?>
<p:tagLst xmlns:p="http://schemas.openxmlformats.org/presentationml/2006/main">
  <p:tag name="AS_UNIQUEID" val="6711"/>
</p:tagLst>
</file>

<file path=ppt/tags/tag224.xml><?xml version="1.0" encoding="utf-8"?>
<p:tagLst xmlns:p="http://schemas.openxmlformats.org/presentationml/2006/main">
  <p:tag name="AS_UNIQUEID" val="6712"/>
</p:tagLst>
</file>

<file path=ppt/tags/tag225.xml><?xml version="1.0" encoding="utf-8"?>
<p:tagLst xmlns:p="http://schemas.openxmlformats.org/presentationml/2006/main">
  <p:tag name="AS_UNIQUEID" val="6713"/>
</p:tagLst>
</file>

<file path=ppt/tags/tag226.xml><?xml version="1.0" encoding="utf-8"?>
<p:tagLst xmlns:p="http://schemas.openxmlformats.org/presentationml/2006/main">
  <p:tag name="AS_UNIQUEID" val="6714"/>
</p:tagLst>
</file>

<file path=ppt/tags/tag227.xml><?xml version="1.0" encoding="utf-8"?>
<p:tagLst xmlns:p="http://schemas.openxmlformats.org/presentationml/2006/main">
  <p:tag name="AS_UNIQUEID" val="6715"/>
</p:tagLst>
</file>

<file path=ppt/tags/tag228.xml><?xml version="1.0" encoding="utf-8"?>
<p:tagLst xmlns:p="http://schemas.openxmlformats.org/presentationml/2006/main">
  <p:tag name="AS_UNIQUEID" val="6716"/>
</p:tagLst>
</file>

<file path=ppt/tags/tag229.xml><?xml version="1.0" encoding="utf-8"?>
<p:tagLst xmlns:p="http://schemas.openxmlformats.org/presentationml/2006/main">
  <p:tag name="AS_UNIQUEID" val="6717"/>
</p:tagLst>
</file>

<file path=ppt/tags/tag23.xml><?xml version="1.0" encoding="utf-8"?>
<p:tagLst xmlns:p="http://schemas.openxmlformats.org/presentationml/2006/main">
  <p:tag name="AS_UNIQUEID" val="6528"/>
</p:tagLst>
</file>

<file path=ppt/tags/tag230.xml><?xml version="1.0" encoding="utf-8"?>
<p:tagLst xmlns:p="http://schemas.openxmlformats.org/presentationml/2006/main">
  <p:tag name="AS_UNIQUEID" val="6718"/>
</p:tagLst>
</file>

<file path=ppt/tags/tag231.xml><?xml version="1.0" encoding="utf-8"?>
<p:tagLst xmlns:p="http://schemas.openxmlformats.org/presentationml/2006/main">
  <p:tag name="AS_UNIQUEID" val="6719"/>
</p:tagLst>
</file>

<file path=ppt/tags/tag232.xml><?xml version="1.0" encoding="utf-8"?>
<p:tagLst xmlns:p="http://schemas.openxmlformats.org/presentationml/2006/main">
  <p:tag name="AS_UNIQUEID" val="6720"/>
</p:tagLst>
</file>

<file path=ppt/tags/tag233.xml><?xml version="1.0" encoding="utf-8"?>
<p:tagLst xmlns:p="http://schemas.openxmlformats.org/presentationml/2006/main">
  <p:tag name="AS_UNIQUEID" val="6721"/>
</p:tagLst>
</file>

<file path=ppt/tags/tag234.xml><?xml version="1.0" encoding="utf-8"?>
<p:tagLst xmlns:p="http://schemas.openxmlformats.org/presentationml/2006/main">
  <p:tag name="AS_UNIQUEID" val="6722"/>
</p:tagLst>
</file>

<file path=ppt/tags/tag235.xml><?xml version="1.0" encoding="utf-8"?>
<p:tagLst xmlns:p="http://schemas.openxmlformats.org/presentationml/2006/main">
  <p:tag name="AS_UNIQUEID" val="6723"/>
</p:tagLst>
</file>

<file path=ppt/tags/tag236.xml><?xml version="1.0" encoding="utf-8"?>
<p:tagLst xmlns:p="http://schemas.openxmlformats.org/presentationml/2006/main">
  <p:tag name="AS_UNIQUEID" val="6724"/>
</p:tagLst>
</file>

<file path=ppt/tags/tag237.xml><?xml version="1.0" encoding="utf-8"?>
<p:tagLst xmlns:p="http://schemas.openxmlformats.org/presentationml/2006/main">
  <p:tag name="AS_UNIQUEID" val="6725"/>
</p:tagLst>
</file>

<file path=ppt/tags/tag238.xml><?xml version="1.0" encoding="utf-8"?>
<p:tagLst xmlns:p="http://schemas.openxmlformats.org/presentationml/2006/main">
  <p:tag name="AS_UNIQUEID" val="6726"/>
</p:tagLst>
</file>

<file path=ppt/tags/tag239.xml><?xml version="1.0" encoding="utf-8"?>
<p:tagLst xmlns:p="http://schemas.openxmlformats.org/presentationml/2006/main">
  <p:tag name="AS_UNIQUEID" val="6727"/>
</p:tagLst>
</file>

<file path=ppt/tags/tag24.xml><?xml version="1.0" encoding="utf-8"?>
<p:tagLst xmlns:p="http://schemas.openxmlformats.org/presentationml/2006/main">
  <p:tag name="AS_UNIQUEID" val="6529"/>
</p:tagLst>
</file>

<file path=ppt/tags/tag240.xml><?xml version="1.0" encoding="utf-8"?>
<p:tagLst xmlns:p="http://schemas.openxmlformats.org/presentationml/2006/main">
  <p:tag name="AS_UNIQUEID" val="6728"/>
</p:tagLst>
</file>

<file path=ppt/tags/tag241.xml><?xml version="1.0" encoding="utf-8"?>
<p:tagLst xmlns:p="http://schemas.openxmlformats.org/presentationml/2006/main">
  <p:tag name="AS_UNIQUEID" val="6729"/>
</p:tagLst>
</file>

<file path=ppt/tags/tag242.xml><?xml version="1.0" encoding="utf-8"?>
<p:tagLst xmlns:p="http://schemas.openxmlformats.org/presentationml/2006/main">
  <p:tag name="AS_UNIQUEID" val="6730"/>
</p:tagLst>
</file>

<file path=ppt/tags/tag243.xml><?xml version="1.0" encoding="utf-8"?>
<p:tagLst xmlns:p="http://schemas.openxmlformats.org/presentationml/2006/main">
  <p:tag name="AS_UNIQUEID" val="6731"/>
</p:tagLst>
</file>

<file path=ppt/tags/tag244.xml><?xml version="1.0" encoding="utf-8"?>
<p:tagLst xmlns:p="http://schemas.openxmlformats.org/presentationml/2006/main">
  <p:tag name="AS_UNIQUEID" val="6732"/>
</p:tagLst>
</file>

<file path=ppt/tags/tag245.xml><?xml version="1.0" encoding="utf-8"?>
<p:tagLst xmlns:p="http://schemas.openxmlformats.org/presentationml/2006/main">
  <p:tag name="AS_UNIQUEID" val="6733"/>
</p:tagLst>
</file>

<file path=ppt/tags/tag246.xml><?xml version="1.0" encoding="utf-8"?>
<p:tagLst xmlns:p="http://schemas.openxmlformats.org/presentationml/2006/main">
  <p:tag name="AS_UNIQUEID" val="6734"/>
</p:tagLst>
</file>

<file path=ppt/tags/tag247.xml><?xml version="1.0" encoding="utf-8"?>
<p:tagLst xmlns:p="http://schemas.openxmlformats.org/presentationml/2006/main">
  <p:tag name="AS_UNIQUEID" val="6735"/>
</p:tagLst>
</file>

<file path=ppt/tags/tag248.xml><?xml version="1.0" encoding="utf-8"?>
<p:tagLst xmlns:p="http://schemas.openxmlformats.org/presentationml/2006/main">
  <p:tag name="AS_UNIQUEID" val="6736"/>
</p:tagLst>
</file>

<file path=ppt/tags/tag249.xml><?xml version="1.0" encoding="utf-8"?>
<p:tagLst xmlns:p="http://schemas.openxmlformats.org/presentationml/2006/main">
  <p:tag name="AS_UNIQUEID" val="6737"/>
</p:tagLst>
</file>

<file path=ppt/tags/tag25.xml><?xml version="1.0" encoding="utf-8"?>
<p:tagLst xmlns:p="http://schemas.openxmlformats.org/presentationml/2006/main">
  <p:tag name="AS_UNIQUEID" val="6530"/>
</p:tagLst>
</file>

<file path=ppt/tags/tag250.xml><?xml version="1.0" encoding="utf-8"?>
<p:tagLst xmlns:p="http://schemas.openxmlformats.org/presentationml/2006/main">
  <p:tag name="AS_UNIQUEID" val="6738"/>
</p:tagLst>
</file>

<file path=ppt/tags/tag251.xml><?xml version="1.0" encoding="utf-8"?>
<p:tagLst xmlns:p="http://schemas.openxmlformats.org/presentationml/2006/main">
  <p:tag name="AS_UNIQUEID" val="6739"/>
</p:tagLst>
</file>

<file path=ppt/tags/tag252.xml><?xml version="1.0" encoding="utf-8"?>
<p:tagLst xmlns:p="http://schemas.openxmlformats.org/presentationml/2006/main">
  <p:tag name="AS_UNIQUEID" val="6740"/>
</p:tagLst>
</file>

<file path=ppt/tags/tag253.xml><?xml version="1.0" encoding="utf-8"?>
<p:tagLst xmlns:p="http://schemas.openxmlformats.org/presentationml/2006/main">
  <p:tag name="AS_UNIQUEID" val="6741"/>
</p:tagLst>
</file>

<file path=ppt/tags/tag254.xml><?xml version="1.0" encoding="utf-8"?>
<p:tagLst xmlns:p="http://schemas.openxmlformats.org/presentationml/2006/main">
  <p:tag name="AS_UNIQUEID" val="6742"/>
</p:tagLst>
</file>

<file path=ppt/tags/tag255.xml><?xml version="1.0" encoding="utf-8"?>
<p:tagLst xmlns:p="http://schemas.openxmlformats.org/presentationml/2006/main">
  <p:tag name="AS_UNIQUEID" val="6743"/>
</p:tagLst>
</file>

<file path=ppt/tags/tag256.xml><?xml version="1.0" encoding="utf-8"?>
<p:tagLst xmlns:p="http://schemas.openxmlformats.org/presentationml/2006/main">
  <p:tag name="AS_UNIQUEID" val="6744"/>
</p:tagLst>
</file>

<file path=ppt/tags/tag257.xml><?xml version="1.0" encoding="utf-8"?>
<p:tagLst xmlns:p="http://schemas.openxmlformats.org/presentationml/2006/main">
  <p:tag name="AS_UNIQUEID" val="6745"/>
</p:tagLst>
</file>

<file path=ppt/tags/tag258.xml><?xml version="1.0" encoding="utf-8"?>
<p:tagLst xmlns:p="http://schemas.openxmlformats.org/presentationml/2006/main">
  <p:tag name="AS_UNIQUEID" val="6746"/>
</p:tagLst>
</file>

<file path=ppt/tags/tag259.xml><?xml version="1.0" encoding="utf-8"?>
<p:tagLst xmlns:p="http://schemas.openxmlformats.org/presentationml/2006/main">
  <p:tag name="AS_UNIQUEID" val="6747"/>
</p:tagLst>
</file>

<file path=ppt/tags/tag26.xml><?xml version="1.0" encoding="utf-8"?>
<p:tagLst xmlns:p="http://schemas.openxmlformats.org/presentationml/2006/main">
  <p:tag name="AS_UNIQUEID" val="6531"/>
</p:tagLst>
</file>

<file path=ppt/tags/tag260.xml><?xml version="1.0" encoding="utf-8"?>
<p:tagLst xmlns:p="http://schemas.openxmlformats.org/presentationml/2006/main">
  <p:tag name="AS_UNIQUEID" val="6748"/>
</p:tagLst>
</file>

<file path=ppt/tags/tag261.xml><?xml version="1.0" encoding="utf-8"?>
<p:tagLst xmlns:p="http://schemas.openxmlformats.org/presentationml/2006/main">
  <p:tag name="AS_UNIQUEID" val="6749"/>
</p:tagLst>
</file>

<file path=ppt/tags/tag262.xml><?xml version="1.0" encoding="utf-8"?>
<p:tagLst xmlns:p="http://schemas.openxmlformats.org/presentationml/2006/main">
  <p:tag name="AS_UNIQUEID" val="6750"/>
</p:tagLst>
</file>

<file path=ppt/tags/tag263.xml><?xml version="1.0" encoding="utf-8"?>
<p:tagLst xmlns:p="http://schemas.openxmlformats.org/presentationml/2006/main">
  <p:tag name="AS_UNIQUEID" val="6751"/>
</p:tagLst>
</file>

<file path=ppt/tags/tag264.xml><?xml version="1.0" encoding="utf-8"?>
<p:tagLst xmlns:p="http://schemas.openxmlformats.org/presentationml/2006/main">
  <p:tag name="AS_UNIQUEID" val="6752"/>
</p:tagLst>
</file>

<file path=ppt/tags/tag265.xml><?xml version="1.0" encoding="utf-8"?>
<p:tagLst xmlns:p="http://schemas.openxmlformats.org/presentationml/2006/main">
  <p:tag name="AS_UNIQUEID" val="6753"/>
</p:tagLst>
</file>

<file path=ppt/tags/tag266.xml><?xml version="1.0" encoding="utf-8"?>
<p:tagLst xmlns:p="http://schemas.openxmlformats.org/presentationml/2006/main">
  <p:tag name="AS_UNIQUEID" val="6754"/>
</p:tagLst>
</file>

<file path=ppt/tags/tag267.xml><?xml version="1.0" encoding="utf-8"?>
<p:tagLst xmlns:p="http://schemas.openxmlformats.org/presentationml/2006/main">
  <p:tag name="AS_UNIQUEID" val="6755"/>
</p:tagLst>
</file>

<file path=ppt/tags/tag268.xml><?xml version="1.0" encoding="utf-8"?>
<p:tagLst xmlns:p="http://schemas.openxmlformats.org/presentationml/2006/main">
  <p:tag name="AS_UNIQUEID" val="6756"/>
</p:tagLst>
</file>

<file path=ppt/tags/tag269.xml><?xml version="1.0" encoding="utf-8"?>
<p:tagLst xmlns:p="http://schemas.openxmlformats.org/presentationml/2006/main">
  <p:tag name="AS_UNIQUEID" val="6757"/>
</p:tagLst>
</file>

<file path=ppt/tags/tag27.xml><?xml version="1.0" encoding="utf-8"?>
<p:tagLst xmlns:p="http://schemas.openxmlformats.org/presentationml/2006/main">
  <p:tag name="AS_UNIQUEID" val="6532"/>
</p:tagLst>
</file>

<file path=ppt/tags/tag270.xml><?xml version="1.0" encoding="utf-8"?>
<p:tagLst xmlns:p="http://schemas.openxmlformats.org/presentationml/2006/main">
  <p:tag name="AS_UNIQUEID" val="6758"/>
</p:tagLst>
</file>

<file path=ppt/tags/tag271.xml><?xml version="1.0" encoding="utf-8"?>
<p:tagLst xmlns:p="http://schemas.openxmlformats.org/presentationml/2006/main">
  <p:tag name="AS_UNIQUEID" val="6759"/>
</p:tagLst>
</file>

<file path=ppt/tags/tag272.xml><?xml version="1.0" encoding="utf-8"?>
<p:tagLst xmlns:p="http://schemas.openxmlformats.org/presentationml/2006/main">
  <p:tag name="AS_UNIQUEID" val="6760"/>
</p:tagLst>
</file>

<file path=ppt/tags/tag273.xml><?xml version="1.0" encoding="utf-8"?>
<p:tagLst xmlns:p="http://schemas.openxmlformats.org/presentationml/2006/main">
  <p:tag name="AS_UNIQUEID" val="6761"/>
</p:tagLst>
</file>

<file path=ppt/tags/tag274.xml><?xml version="1.0" encoding="utf-8"?>
<p:tagLst xmlns:p="http://schemas.openxmlformats.org/presentationml/2006/main">
  <p:tag name="AS_UNIQUEID" val="6762"/>
</p:tagLst>
</file>

<file path=ppt/tags/tag275.xml><?xml version="1.0" encoding="utf-8"?>
<p:tagLst xmlns:p="http://schemas.openxmlformats.org/presentationml/2006/main">
  <p:tag name="AS_UNIQUEID" val="6763"/>
</p:tagLst>
</file>

<file path=ppt/tags/tag276.xml><?xml version="1.0" encoding="utf-8"?>
<p:tagLst xmlns:p="http://schemas.openxmlformats.org/presentationml/2006/main">
  <p:tag name="AS_UNIQUEID" val="6764"/>
</p:tagLst>
</file>

<file path=ppt/tags/tag277.xml><?xml version="1.0" encoding="utf-8"?>
<p:tagLst xmlns:p="http://schemas.openxmlformats.org/presentationml/2006/main">
  <p:tag name="AS_UNIQUEID" val="6765"/>
</p:tagLst>
</file>

<file path=ppt/tags/tag278.xml><?xml version="1.0" encoding="utf-8"?>
<p:tagLst xmlns:p="http://schemas.openxmlformats.org/presentationml/2006/main">
  <p:tag name="AS_UNIQUEID" val="6766"/>
</p:tagLst>
</file>

<file path=ppt/tags/tag279.xml><?xml version="1.0" encoding="utf-8"?>
<p:tagLst xmlns:p="http://schemas.openxmlformats.org/presentationml/2006/main">
  <p:tag name="AS_UNIQUEID" val="6767"/>
</p:tagLst>
</file>

<file path=ppt/tags/tag28.xml><?xml version="1.0" encoding="utf-8"?>
<p:tagLst xmlns:p="http://schemas.openxmlformats.org/presentationml/2006/main">
  <p:tag name="AS_UNIQUEID" val="6533"/>
</p:tagLst>
</file>

<file path=ppt/tags/tag280.xml><?xml version="1.0" encoding="utf-8"?>
<p:tagLst xmlns:p="http://schemas.openxmlformats.org/presentationml/2006/main">
  <p:tag name="AS_UNIQUEID" val="6768"/>
</p:tagLst>
</file>

<file path=ppt/tags/tag281.xml><?xml version="1.0" encoding="utf-8"?>
<p:tagLst xmlns:p="http://schemas.openxmlformats.org/presentationml/2006/main">
  <p:tag name="AS_UNIQUEID" val="6769"/>
</p:tagLst>
</file>

<file path=ppt/tags/tag282.xml><?xml version="1.0" encoding="utf-8"?>
<p:tagLst xmlns:p="http://schemas.openxmlformats.org/presentationml/2006/main">
  <p:tag name="AS_UNIQUEID" val="6770"/>
</p:tagLst>
</file>

<file path=ppt/tags/tag283.xml><?xml version="1.0" encoding="utf-8"?>
<p:tagLst xmlns:p="http://schemas.openxmlformats.org/presentationml/2006/main">
  <p:tag name="AS_UNIQUEID" val="6771"/>
</p:tagLst>
</file>

<file path=ppt/tags/tag284.xml><?xml version="1.0" encoding="utf-8"?>
<p:tagLst xmlns:p="http://schemas.openxmlformats.org/presentationml/2006/main">
  <p:tag name="AS_UNIQUEID" val="6772"/>
</p:tagLst>
</file>

<file path=ppt/tags/tag285.xml><?xml version="1.0" encoding="utf-8"?>
<p:tagLst xmlns:p="http://schemas.openxmlformats.org/presentationml/2006/main">
  <p:tag name="AS_UNIQUEID" val="6773"/>
</p:tagLst>
</file>

<file path=ppt/tags/tag286.xml><?xml version="1.0" encoding="utf-8"?>
<p:tagLst xmlns:p="http://schemas.openxmlformats.org/presentationml/2006/main">
  <p:tag name="AS_UNIQUEID" val="6774"/>
</p:tagLst>
</file>

<file path=ppt/tags/tag287.xml><?xml version="1.0" encoding="utf-8"?>
<p:tagLst xmlns:p="http://schemas.openxmlformats.org/presentationml/2006/main">
  <p:tag name="AS_UNIQUEID" val="6775"/>
</p:tagLst>
</file>

<file path=ppt/tags/tag288.xml><?xml version="1.0" encoding="utf-8"?>
<p:tagLst xmlns:p="http://schemas.openxmlformats.org/presentationml/2006/main">
  <p:tag name="AS_UNIQUEID" val="6776"/>
</p:tagLst>
</file>

<file path=ppt/tags/tag289.xml><?xml version="1.0" encoding="utf-8"?>
<p:tagLst xmlns:p="http://schemas.openxmlformats.org/presentationml/2006/main">
  <p:tag name="AS_UNIQUEID" val="6777"/>
</p:tagLst>
</file>

<file path=ppt/tags/tag29.xml><?xml version="1.0" encoding="utf-8"?>
<p:tagLst xmlns:p="http://schemas.openxmlformats.org/presentationml/2006/main">
  <p:tag name="AS_UNIQUEID" val="6534"/>
</p:tagLst>
</file>

<file path=ppt/tags/tag290.xml><?xml version="1.0" encoding="utf-8"?>
<p:tagLst xmlns:p="http://schemas.openxmlformats.org/presentationml/2006/main">
  <p:tag name="AS_UNIQUEID" val="6778"/>
</p:tagLst>
</file>

<file path=ppt/tags/tag291.xml><?xml version="1.0" encoding="utf-8"?>
<p:tagLst xmlns:p="http://schemas.openxmlformats.org/presentationml/2006/main">
  <p:tag name="AS_UNIQUEID" val="6779"/>
</p:tagLst>
</file>

<file path=ppt/tags/tag292.xml><?xml version="1.0" encoding="utf-8"?>
<p:tagLst xmlns:p="http://schemas.openxmlformats.org/presentationml/2006/main">
  <p:tag name="AS_UNIQUEID" val="6780"/>
</p:tagLst>
</file>

<file path=ppt/tags/tag293.xml><?xml version="1.0" encoding="utf-8"?>
<p:tagLst xmlns:p="http://schemas.openxmlformats.org/presentationml/2006/main">
  <p:tag name="AS_UNIQUEID" val="6781"/>
</p:tagLst>
</file>

<file path=ppt/tags/tag294.xml><?xml version="1.0" encoding="utf-8"?>
<p:tagLst xmlns:p="http://schemas.openxmlformats.org/presentationml/2006/main">
  <p:tag name="AS_UNIQUEID" val="6782"/>
</p:tagLst>
</file>

<file path=ppt/tags/tag295.xml><?xml version="1.0" encoding="utf-8"?>
<p:tagLst xmlns:p="http://schemas.openxmlformats.org/presentationml/2006/main">
  <p:tag name="AS_UNIQUEID" val="6783"/>
</p:tagLst>
</file>

<file path=ppt/tags/tag296.xml><?xml version="1.0" encoding="utf-8"?>
<p:tagLst xmlns:p="http://schemas.openxmlformats.org/presentationml/2006/main">
  <p:tag name="AS_UNIQUEID" val="6784"/>
</p:tagLst>
</file>

<file path=ppt/tags/tag297.xml><?xml version="1.0" encoding="utf-8"?>
<p:tagLst xmlns:p="http://schemas.openxmlformats.org/presentationml/2006/main">
  <p:tag name="AS_UNIQUEID" val="6785"/>
</p:tagLst>
</file>

<file path=ppt/tags/tag298.xml><?xml version="1.0" encoding="utf-8"?>
<p:tagLst xmlns:p="http://schemas.openxmlformats.org/presentationml/2006/main">
  <p:tag name="AS_UNIQUEID" val="6786"/>
</p:tagLst>
</file>

<file path=ppt/tags/tag299.xml><?xml version="1.0" encoding="utf-8"?>
<p:tagLst xmlns:p="http://schemas.openxmlformats.org/presentationml/2006/main">
  <p:tag name="AS_UNIQUEID" val="6787"/>
</p:tagLst>
</file>

<file path=ppt/tags/tag3.xml><?xml version="1.0" encoding="utf-8"?>
<p:tagLst xmlns:p="http://schemas.openxmlformats.org/presentationml/2006/main">
  <p:tag name="AS_UNIQUEID" val="6508"/>
</p:tagLst>
</file>

<file path=ppt/tags/tag30.xml><?xml version="1.0" encoding="utf-8"?>
<p:tagLst xmlns:p="http://schemas.openxmlformats.org/presentationml/2006/main">
  <p:tag name="AS_UNIQUEID" val="6535"/>
</p:tagLst>
</file>

<file path=ppt/tags/tag300.xml><?xml version="1.0" encoding="utf-8"?>
<p:tagLst xmlns:p="http://schemas.openxmlformats.org/presentationml/2006/main">
  <p:tag name="AS_UNIQUEID" val="6788"/>
</p:tagLst>
</file>

<file path=ppt/tags/tag301.xml><?xml version="1.0" encoding="utf-8"?>
<p:tagLst xmlns:p="http://schemas.openxmlformats.org/presentationml/2006/main">
  <p:tag name="AS_UNIQUEID" val="6789"/>
</p:tagLst>
</file>

<file path=ppt/tags/tag302.xml><?xml version="1.0" encoding="utf-8"?>
<p:tagLst xmlns:p="http://schemas.openxmlformats.org/presentationml/2006/main">
  <p:tag name="AS_UNIQUEID" val="6790"/>
</p:tagLst>
</file>

<file path=ppt/tags/tag303.xml><?xml version="1.0" encoding="utf-8"?>
<p:tagLst xmlns:p="http://schemas.openxmlformats.org/presentationml/2006/main">
  <p:tag name="AS_UNIQUEID" val="6791"/>
</p:tagLst>
</file>

<file path=ppt/tags/tag304.xml><?xml version="1.0" encoding="utf-8"?>
<p:tagLst xmlns:p="http://schemas.openxmlformats.org/presentationml/2006/main">
  <p:tag name="AS_UNIQUEID" val="6792"/>
</p:tagLst>
</file>

<file path=ppt/tags/tag305.xml><?xml version="1.0" encoding="utf-8"?>
<p:tagLst xmlns:p="http://schemas.openxmlformats.org/presentationml/2006/main">
  <p:tag name="AS_UNIQUEID" val="6793"/>
</p:tagLst>
</file>

<file path=ppt/tags/tag306.xml><?xml version="1.0" encoding="utf-8"?>
<p:tagLst xmlns:p="http://schemas.openxmlformats.org/presentationml/2006/main">
  <p:tag name="AS_UNIQUEID" val="6794"/>
</p:tagLst>
</file>

<file path=ppt/tags/tag307.xml><?xml version="1.0" encoding="utf-8"?>
<p:tagLst xmlns:p="http://schemas.openxmlformats.org/presentationml/2006/main">
  <p:tag name="AS_UNIQUEID" val="6795"/>
</p:tagLst>
</file>

<file path=ppt/tags/tag308.xml><?xml version="1.0" encoding="utf-8"?>
<p:tagLst xmlns:p="http://schemas.openxmlformats.org/presentationml/2006/main">
  <p:tag name="AS_UNIQUEID" val="6796"/>
</p:tagLst>
</file>

<file path=ppt/tags/tag309.xml><?xml version="1.0" encoding="utf-8"?>
<p:tagLst xmlns:p="http://schemas.openxmlformats.org/presentationml/2006/main">
  <p:tag name="AS_UNIQUEID" val="6797"/>
</p:tagLst>
</file>

<file path=ppt/tags/tag31.xml><?xml version="1.0" encoding="utf-8"?>
<p:tagLst xmlns:p="http://schemas.openxmlformats.org/presentationml/2006/main">
  <p:tag name="AS_UNIQUEID" val="6536"/>
</p:tagLst>
</file>

<file path=ppt/tags/tag310.xml><?xml version="1.0" encoding="utf-8"?>
<p:tagLst xmlns:p="http://schemas.openxmlformats.org/presentationml/2006/main">
  <p:tag name="AS_UNIQUEID" val="6798"/>
</p:tagLst>
</file>

<file path=ppt/tags/tag311.xml><?xml version="1.0" encoding="utf-8"?>
<p:tagLst xmlns:p="http://schemas.openxmlformats.org/presentationml/2006/main">
  <p:tag name="AS_UNIQUEID" val="6799"/>
</p:tagLst>
</file>

<file path=ppt/tags/tag312.xml><?xml version="1.0" encoding="utf-8"?>
<p:tagLst xmlns:p="http://schemas.openxmlformats.org/presentationml/2006/main">
  <p:tag name="AS_UNIQUEID" val="6800"/>
</p:tagLst>
</file>

<file path=ppt/tags/tag313.xml><?xml version="1.0" encoding="utf-8"?>
<p:tagLst xmlns:p="http://schemas.openxmlformats.org/presentationml/2006/main">
  <p:tag name="AS_UNIQUEID" val="6801"/>
</p:tagLst>
</file>

<file path=ppt/tags/tag314.xml><?xml version="1.0" encoding="utf-8"?>
<p:tagLst xmlns:p="http://schemas.openxmlformats.org/presentationml/2006/main">
  <p:tag name="AS_UNIQUEID" val="6802"/>
</p:tagLst>
</file>

<file path=ppt/tags/tag315.xml><?xml version="1.0" encoding="utf-8"?>
<p:tagLst xmlns:p="http://schemas.openxmlformats.org/presentationml/2006/main">
  <p:tag name="AS_UNIQUEID" val="6803"/>
</p:tagLst>
</file>

<file path=ppt/tags/tag316.xml><?xml version="1.0" encoding="utf-8"?>
<p:tagLst xmlns:p="http://schemas.openxmlformats.org/presentationml/2006/main">
  <p:tag name="AS_UNIQUEID" val="6804"/>
</p:tagLst>
</file>

<file path=ppt/tags/tag317.xml><?xml version="1.0" encoding="utf-8"?>
<p:tagLst xmlns:p="http://schemas.openxmlformats.org/presentationml/2006/main">
  <p:tag name="AS_UNIQUEID" val="6805"/>
</p:tagLst>
</file>

<file path=ppt/tags/tag318.xml><?xml version="1.0" encoding="utf-8"?>
<p:tagLst xmlns:p="http://schemas.openxmlformats.org/presentationml/2006/main">
  <p:tag name="AS_UNIQUEID" val="6806"/>
</p:tagLst>
</file>

<file path=ppt/tags/tag319.xml><?xml version="1.0" encoding="utf-8"?>
<p:tagLst xmlns:p="http://schemas.openxmlformats.org/presentationml/2006/main">
  <p:tag name="AS_UNIQUEID" val="6807"/>
</p:tagLst>
</file>

<file path=ppt/tags/tag32.xml><?xml version="1.0" encoding="utf-8"?>
<p:tagLst xmlns:p="http://schemas.openxmlformats.org/presentationml/2006/main">
  <p:tag name="AS_UNIQUEID" val="6537"/>
</p:tagLst>
</file>

<file path=ppt/tags/tag320.xml><?xml version="1.0" encoding="utf-8"?>
<p:tagLst xmlns:p="http://schemas.openxmlformats.org/presentationml/2006/main">
  <p:tag name="AS_UNIQUEID" val="6808"/>
</p:tagLst>
</file>

<file path=ppt/tags/tag321.xml><?xml version="1.0" encoding="utf-8"?>
<p:tagLst xmlns:p="http://schemas.openxmlformats.org/presentationml/2006/main">
  <p:tag name="AS_UNIQUEID" val="6809"/>
</p:tagLst>
</file>

<file path=ppt/tags/tag322.xml><?xml version="1.0" encoding="utf-8"?>
<p:tagLst xmlns:p="http://schemas.openxmlformats.org/presentationml/2006/main">
  <p:tag name="AS_UNIQUEID" val="6810"/>
</p:tagLst>
</file>

<file path=ppt/tags/tag323.xml><?xml version="1.0" encoding="utf-8"?>
<p:tagLst xmlns:p="http://schemas.openxmlformats.org/presentationml/2006/main">
  <p:tag name="AS_UNIQUEID" val="6811"/>
</p:tagLst>
</file>

<file path=ppt/tags/tag324.xml><?xml version="1.0" encoding="utf-8"?>
<p:tagLst xmlns:p="http://schemas.openxmlformats.org/presentationml/2006/main">
  <p:tag name="AS_UNIQUEID" val="6812"/>
</p:tagLst>
</file>

<file path=ppt/tags/tag325.xml><?xml version="1.0" encoding="utf-8"?>
<p:tagLst xmlns:p="http://schemas.openxmlformats.org/presentationml/2006/main">
  <p:tag name="AS_UNIQUEID" val="6813"/>
</p:tagLst>
</file>

<file path=ppt/tags/tag326.xml><?xml version="1.0" encoding="utf-8"?>
<p:tagLst xmlns:p="http://schemas.openxmlformats.org/presentationml/2006/main">
  <p:tag name="AS_UNIQUEID" val="6814"/>
</p:tagLst>
</file>

<file path=ppt/tags/tag327.xml><?xml version="1.0" encoding="utf-8"?>
<p:tagLst xmlns:p="http://schemas.openxmlformats.org/presentationml/2006/main">
  <p:tag name="AS_UNIQUEID" val="6815"/>
</p:tagLst>
</file>

<file path=ppt/tags/tag328.xml><?xml version="1.0" encoding="utf-8"?>
<p:tagLst xmlns:p="http://schemas.openxmlformats.org/presentationml/2006/main">
  <p:tag name="AS_UNIQUEID" val="6816"/>
</p:tagLst>
</file>

<file path=ppt/tags/tag329.xml><?xml version="1.0" encoding="utf-8"?>
<p:tagLst xmlns:p="http://schemas.openxmlformats.org/presentationml/2006/main">
  <p:tag name="AS_UNIQUEID" val="6817"/>
</p:tagLst>
</file>

<file path=ppt/tags/tag33.xml><?xml version="1.0" encoding="utf-8"?>
<p:tagLst xmlns:p="http://schemas.openxmlformats.org/presentationml/2006/main">
  <p:tag name="AS_UNIQUEID" val="6538"/>
</p:tagLst>
</file>

<file path=ppt/tags/tag330.xml><?xml version="1.0" encoding="utf-8"?>
<p:tagLst xmlns:p="http://schemas.openxmlformats.org/presentationml/2006/main">
  <p:tag name="AS_UNIQUEID" val="6818"/>
</p:tagLst>
</file>

<file path=ppt/tags/tag331.xml><?xml version="1.0" encoding="utf-8"?>
<p:tagLst xmlns:p="http://schemas.openxmlformats.org/presentationml/2006/main">
  <p:tag name="AS_UNIQUEID" val="6819"/>
</p:tagLst>
</file>

<file path=ppt/tags/tag332.xml><?xml version="1.0" encoding="utf-8"?>
<p:tagLst xmlns:p="http://schemas.openxmlformats.org/presentationml/2006/main">
  <p:tag name="AS_UNIQUEID" val="6820"/>
</p:tagLst>
</file>

<file path=ppt/tags/tag333.xml><?xml version="1.0" encoding="utf-8"?>
<p:tagLst xmlns:p="http://schemas.openxmlformats.org/presentationml/2006/main">
  <p:tag name="AS_UNIQUEID" val="6821"/>
</p:tagLst>
</file>

<file path=ppt/tags/tag334.xml><?xml version="1.0" encoding="utf-8"?>
<p:tagLst xmlns:p="http://schemas.openxmlformats.org/presentationml/2006/main">
  <p:tag name="AS_UNIQUEID" val="6822"/>
</p:tagLst>
</file>

<file path=ppt/tags/tag335.xml><?xml version="1.0" encoding="utf-8"?>
<p:tagLst xmlns:p="http://schemas.openxmlformats.org/presentationml/2006/main">
  <p:tag name="AS_UNIQUEID" val="6823"/>
</p:tagLst>
</file>

<file path=ppt/tags/tag336.xml><?xml version="1.0" encoding="utf-8"?>
<p:tagLst xmlns:p="http://schemas.openxmlformats.org/presentationml/2006/main">
  <p:tag name="AS_UNIQUEID" val="6824"/>
</p:tagLst>
</file>

<file path=ppt/tags/tag337.xml><?xml version="1.0" encoding="utf-8"?>
<p:tagLst xmlns:p="http://schemas.openxmlformats.org/presentationml/2006/main">
  <p:tag name="AS_UNIQUEID" val="6825"/>
</p:tagLst>
</file>

<file path=ppt/tags/tag338.xml><?xml version="1.0" encoding="utf-8"?>
<p:tagLst xmlns:p="http://schemas.openxmlformats.org/presentationml/2006/main">
  <p:tag name="AS_UNIQUEID" val="6826"/>
</p:tagLst>
</file>

<file path=ppt/tags/tag339.xml><?xml version="1.0" encoding="utf-8"?>
<p:tagLst xmlns:p="http://schemas.openxmlformats.org/presentationml/2006/main">
  <p:tag name="AS_UNIQUEID" val="6827"/>
</p:tagLst>
</file>

<file path=ppt/tags/tag34.xml><?xml version="1.0" encoding="utf-8"?>
<p:tagLst xmlns:p="http://schemas.openxmlformats.org/presentationml/2006/main">
  <p:tag name="AS_UNIQUEID" val="6539"/>
</p:tagLst>
</file>

<file path=ppt/tags/tag340.xml><?xml version="1.0" encoding="utf-8"?>
<p:tagLst xmlns:p="http://schemas.openxmlformats.org/presentationml/2006/main">
  <p:tag name="AS_UNIQUEID" val="6828"/>
</p:tagLst>
</file>

<file path=ppt/tags/tag341.xml><?xml version="1.0" encoding="utf-8"?>
<p:tagLst xmlns:p="http://schemas.openxmlformats.org/presentationml/2006/main">
  <p:tag name="AS_UNIQUEID" val="6829"/>
</p:tagLst>
</file>

<file path=ppt/tags/tag342.xml><?xml version="1.0" encoding="utf-8"?>
<p:tagLst xmlns:p="http://schemas.openxmlformats.org/presentationml/2006/main">
  <p:tag name="AS_UNIQUEID" val="6830"/>
</p:tagLst>
</file>

<file path=ppt/tags/tag343.xml><?xml version="1.0" encoding="utf-8"?>
<p:tagLst xmlns:p="http://schemas.openxmlformats.org/presentationml/2006/main">
  <p:tag name="AS_UNIQUEID" val="6831"/>
</p:tagLst>
</file>

<file path=ppt/tags/tag344.xml><?xml version="1.0" encoding="utf-8"?>
<p:tagLst xmlns:p="http://schemas.openxmlformats.org/presentationml/2006/main">
  <p:tag name="AS_UNIQUEID" val="6832"/>
</p:tagLst>
</file>

<file path=ppt/tags/tag345.xml><?xml version="1.0" encoding="utf-8"?>
<p:tagLst xmlns:p="http://schemas.openxmlformats.org/presentationml/2006/main">
  <p:tag name="AS_UNIQUEID" val="6833"/>
</p:tagLst>
</file>

<file path=ppt/tags/tag346.xml><?xml version="1.0" encoding="utf-8"?>
<p:tagLst xmlns:p="http://schemas.openxmlformats.org/presentationml/2006/main">
  <p:tag name="AS_UNIQUEID" val="6834"/>
</p:tagLst>
</file>

<file path=ppt/tags/tag347.xml><?xml version="1.0" encoding="utf-8"?>
<p:tagLst xmlns:p="http://schemas.openxmlformats.org/presentationml/2006/main">
  <p:tag name="AS_UNIQUEID" val="6835"/>
</p:tagLst>
</file>

<file path=ppt/tags/tag348.xml><?xml version="1.0" encoding="utf-8"?>
<p:tagLst xmlns:p="http://schemas.openxmlformats.org/presentationml/2006/main">
  <p:tag name="AS_UNIQUEID" val="6836"/>
</p:tagLst>
</file>

<file path=ppt/tags/tag349.xml><?xml version="1.0" encoding="utf-8"?>
<p:tagLst xmlns:p="http://schemas.openxmlformats.org/presentationml/2006/main">
  <p:tag name="AS_UNIQUEID" val="6837"/>
</p:tagLst>
</file>

<file path=ppt/tags/tag35.xml><?xml version="1.0" encoding="utf-8"?>
<p:tagLst xmlns:p="http://schemas.openxmlformats.org/presentationml/2006/main">
  <p:tag name="AS_UNIQUEID" val="6540"/>
</p:tagLst>
</file>

<file path=ppt/tags/tag350.xml><?xml version="1.0" encoding="utf-8"?>
<p:tagLst xmlns:p="http://schemas.openxmlformats.org/presentationml/2006/main">
  <p:tag name="AS_UNIQUEID" val="6838"/>
</p:tagLst>
</file>

<file path=ppt/tags/tag351.xml><?xml version="1.0" encoding="utf-8"?>
<p:tagLst xmlns:p="http://schemas.openxmlformats.org/presentationml/2006/main">
  <p:tag name="AS_UNIQUEID" val="6839"/>
</p:tagLst>
</file>

<file path=ppt/tags/tag352.xml><?xml version="1.0" encoding="utf-8"?>
<p:tagLst xmlns:p="http://schemas.openxmlformats.org/presentationml/2006/main">
  <p:tag name="AS_UNIQUEID" val="6840"/>
</p:tagLst>
</file>

<file path=ppt/tags/tag353.xml><?xml version="1.0" encoding="utf-8"?>
<p:tagLst xmlns:p="http://schemas.openxmlformats.org/presentationml/2006/main">
  <p:tag name="AS_UNIQUEID" val="6841"/>
</p:tagLst>
</file>

<file path=ppt/tags/tag354.xml><?xml version="1.0" encoding="utf-8"?>
<p:tagLst xmlns:p="http://schemas.openxmlformats.org/presentationml/2006/main">
  <p:tag name="AS_UNIQUEID" val="6842"/>
</p:tagLst>
</file>

<file path=ppt/tags/tag355.xml><?xml version="1.0" encoding="utf-8"?>
<p:tagLst xmlns:p="http://schemas.openxmlformats.org/presentationml/2006/main">
  <p:tag name="AS_UNIQUEID" val="6843"/>
</p:tagLst>
</file>

<file path=ppt/tags/tag356.xml><?xml version="1.0" encoding="utf-8"?>
<p:tagLst xmlns:p="http://schemas.openxmlformats.org/presentationml/2006/main">
  <p:tag name="AS_UNIQUEID" val="6844"/>
</p:tagLst>
</file>

<file path=ppt/tags/tag357.xml><?xml version="1.0" encoding="utf-8"?>
<p:tagLst xmlns:p="http://schemas.openxmlformats.org/presentationml/2006/main">
  <p:tag name="AS_UNIQUEID" val="6845"/>
</p:tagLst>
</file>

<file path=ppt/tags/tag358.xml><?xml version="1.0" encoding="utf-8"?>
<p:tagLst xmlns:p="http://schemas.openxmlformats.org/presentationml/2006/main">
  <p:tag name="AS_UNIQUEID" val="6846"/>
</p:tagLst>
</file>

<file path=ppt/tags/tag359.xml><?xml version="1.0" encoding="utf-8"?>
<p:tagLst xmlns:p="http://schemas.openxmlformats.org/presentationml/2006/main">
  <p:tag name="AS_UNIQUEID" val="6847"/>
</p:tagLst>
</file>

<file path=ppt/tags/tag36.xml><?xml version="1.0" encoding="utf-8"?>
<p:tagLst xmlns:p="http://schemas.openxmlformats.org/presentationml/2006/main">
  <p:tag name="AS_UNIQUEID" val="6541"/>
</p:tagLst>
</file>

<file path=ppt/tags/tag360.xml><?xml version="1.0" encoding="utf-8"?>
<p:tagLst xmlns:p="http://schemas.openxmlformats.org/presentationml/2006/main">
  <p:tag name="AS_UNIQUEID" val="6848"/>
</p:tagLst>
</file>

<file path=ppt/tags/tag361.xml><?xml version="1.0" encoding="utf-8"?>
<p:tagLst xmlns:p="http://schemas.openxmlformats.org/presentationml/2006/main">
  <p:tag name="AS_UNIQUEID" val="6849"/>
</p:tagLst>
</file>

<file path=ppt/tags/tag362.xml><?xml version="1.0" encoding="utf-8"?>
<p:tagLst xmlns:p="http://schemas.openxmlformats.org/presentationml/2006/main">
  <p:tag name="AS_UNIQUEID" val="6850"/>
</p:tagLst>
</file>

<file path=ppt/tags/tag363.xml><?xml version="1.0" encoding="utf-8"?>
<p:tagLst xmlns:p="http://schemas.openxmlformats.org/presentationml/2006/main">
  <p:tag name="AS_UNIQUEID" val="6851"/>
</p:tagLst>
</file>

<file path=ppt/tags/tag364.xml><?xml version="1.0" encoding="utf-8"?>
<p:tagLst xmlns:p="http://schemas.openxmlformats.org/presentationml/2006/main">
  <p:tag name="AS_UNIQUEID" val="6852"/>
</p:tagLst>
</file>

<file path=ppt/tags/tag365.xml><?xml version="1.0" encoding="utf-8"?>
<p:tagLst xmlns:p="http://schemas.openxmlformats.org/presentationml/2006/main">
  <p:tag name="AS_UNIQUEID" val="6853"/>
</p:tagLst>
</file>

<file path=ppt/tags/tag366.xml><?xml version="1.0" encoding="utf-8"?>
<p:tagLst xmlns:p="http://schemas.openxmlformats.org/presentationml/2006/main">
  <p:tag name="AS_UNIQUEID" val="6854"/>
</p:tagLst>
</file>

<file path=ppt/tags/tag367.xml><?xml version="1.0" encoding="utf-8"?>
<p:tagLst xmlns:p="http://schemas.openxmlformats.org/presentationml/2006/main">
  <p:tag name="AS_UNIQUEID" val="6855"/>
</p:tagLst>
</file>

<file path=ppt/tags/tag368.xml><?xml version="1.0" encoding="utf-8"?>
<p:tagLst xmlns:p="http://schemas.openxmlformats.org/presentationml/2006/main">
  <p:tag name="AS_UNIQUEID" val="6856"/>
</p:tagLst>
</file>

<file path=ppt/tags/tag369.xml><?xml version="1.0" encoding="utf-8"?>
<p:tagLst xmlns:p="http://schemas.openxmlformats.org/presentationml/2006/main">
  <p:tag name="AS_UNIQUEID" val="6857"/>
</p:tagLst>
</file>

<file path=ppt/tags/tag37.xml><?xml version="1.0" encoding="utf-8"?>
<p:tagLst xmlns:p="http://schemas.openxmlformats.org/presentationml/2006/main">
  <p:tag name="AS_UNIQUEID" val="6542"/>
</p:tagLst>
</file>

<file path=ppt/tags/tag370.xml><?xml version="1.0" encoding="utf-8"?>
<p:tagLst xmlns:p="http://schemas.openxmlformats.org/presentationml/2006/main">
  <p:tag name="AS_UNIQUEID" val="6858"/>
</p:tagLst>
</file>

<file path=ppt/tags/tag371.xml><?xml version="1.0" encoding="utf-8"?>
<p:tagLst xmlns:p="http://schemas.openxmlformats.org/presentationml/2006/main">
  <p:tag name="AS_UNIQUEID" val="6859"/>
</p:tagLst>
</file>

<file path=ppt/tags/tag372.xml><?xml version="1.0" encoding="utf-8"?>
<p:tagLst xmlns:p="http://schemas.openxmlformats.org/presentationml/2006/main">
  <p:tag name="AS_UNIQUEID" val="6860"/>
</p:tagLst>
</file>

<file path=ppt/tags/tag373.xml><?xml version="1.0" encoding="utf-8"?>
<p:tagLst xmlns:p="http://schemas.openxmlformats.org/presentationml/2006/main">
  <p:tag name="AS_UNIQUEID" val="6861"/>
</p:tagLst>
</file>

<file path=ppt/tags/tag374.xml><?xml version="1.0" encoding="utf-8"?>
<p:tagLst xmlns:p="http://schemas.openxmlformats.org/presentationml/2006/main">
  <p:tag name="AS_UNIQUEID" val="6862"/>
</p:tagLst>
</file>

<file path=ppt/tags/tag375.xml><?xml version="1.0" encoding="utf-8"?>
<p:tagLst xmlns:p="http://schemas.openxmlformats.org/presentationml/2006/main">
  <p:tag name="AS_UNIQUEID" val="6863"/>
</p:tagLst>
</file>

<file path=ppt/tags/tag376.xml><?xml version="1.0" encoding="utf-8"?>
<p:tagLst xmlns:p="http://schemas.openxmlformats.org/presentationml/2006/main">
  <p:tag name="AS_UNIQUEID" val="6864"/>
</p:tagLst>
</file>

<file path=ppt/tags/tag377.xml><?xml version="1.0" encoding="utf-8"?>
<p:tagLst xmlns:p="http://schemas.openxmlformats.org/presentationml/2006/main">
  <p:tag name="AS_UNIQUEID" val="6865"/>
</p:tagLst>
</file>

<file path=ppt/tags/tag378.xml><?xml version="1.0" encoding="utf-8"?>
<p:tagLst xmlns:p="http://schemas.openxmlformats.org/presentationml/2006/main">
  <p:tag name="AS_UNIQUEID" val="6866"/>
</p:tagLst>
</file>

<file path=ppt/tags/tag379.xml><?xml version="1.0" encoding="utf-8"?>
<p:tagLst xmlns:p="http://schemas.openxmlformats.org/presentationml/2006/main">
  <p:tag name="AS_UNIQUEID" val="6867"/>
</p:tagLst>
</file>

<file path=ppt/tags/tag38.xml><?xml version="1.0" encoding="utf-8"?>
<p:tagLst xmlns:p="http://schemas.openxmlformats.org/presentationml/2006/main">
  <p:tag name="AS_UNIQUEID" val="6543"/>
</p:tagLst>
</file>

<file path=ppt/tags/tag380.xml><?xml version="1.0" encoding="utf-8"?>
<p:tagLst xmlns:p="http://schemas.openxmlformats.org/presentationml/2006/main">
  <p:tag name="AS_UNIQUEID" val="6868"/>
</p:tagLst>
</file>

<file path=ppt/tags/tag381.xml><?xml version="1.0" encoding="utf-8"?>
<p:tagLst xmlns:p="http://schemas.openxmlformats.org/presentationml/2006/main">
  <p:tag name="AS_UNIQUEID" val="6869"/>
</p:tagLst>
</file>

<file path=ppt/tags/tag382.xml><?xml version="1.0" encoding="utf-8"?>
<p:tagLst xmlns:p="http://schemas.openxmlformats.org/presentationml/2006/main">
  <p:tag name="AS_UNIQUEID" val="6870"/>
</p:tagLst>
</file>

<file path=ppt/tags/tag383.xml><?xml version="1.0" encoding="utf-8"?>
<p:tagLst xmlns:p="http://schemas.openxmlformats.org/presentationml/2006/main">
  <p:tag name="AS_UNIQUEID" val="6871"/>
</p:tagLst>
</file>

<file path=ppt/tags/tag384.xml><?xml version="1.0" encoding="utf-8"?>
<p:tagLst xmlns:p="http://schemas.openxmlformats.org/presentationml/2006/main">
  <p:tag name="AS_UNIQUEID" val="6872"/>
</p:tagLst>
</file>

<file path=ppt/tags/tag385.xml><?xml version="1.0" encoding="utf-8"?>
<p:tagLst xmlns:p="http://schemas.openxmlformats.org/presentationml/2006/main">
  <p:tag name="AS_UNIQUEID" val="6873"/>
</p:tagLst>
</file>

<file path=ppt/tags/tag386.xml><?xml version="1.0" encoding="utf-8"?>
<p:tagLst xmlns:p="http://schemas.openxmlformats.org/presentationml/2006/main">
  <p:tag name="AS_UNIQUEID" val="6874"/>
</p:tagLst>
</file>

<file path=ppt/tags/tag387.xml><?xml version="1.0" encoding="utf-8"?>
<p:tagLst xmlns:p="http://schemas.openxmlformats.org/presentationml/2006/main">
  <p:tag name="AS_UNIQUEID" val="6875"/>
</p:tagLst>
</file>

<file path=ppt/tags/tag388.xml><?xml version="1.0" encoding="utf-8"?>
<p:tagLst xmlns:p="http://schemas.openxmlformats.org/presentationml/2006/main">
  <p:tag name="AS_UNIQUEID" val="6876"/>
</p:tagLst>
</file>

<file path=ppt/tags/tag389.xml><?xml version="1.0" encoding="utf-8"?>
<p:tagLst xmlns:p="http://schemas.openxmlformats.org/presentationml/2006/main">
  <p:tag name="AS_UNIQUEID" val="6877"/>
</p:tagLst>
</file>

<file path=ppt/tags/tag39.xml><?xml version="1.0" encoding="utf-8"?>
<p:tagLst xmlns:p="http://schemas.openxmlformats.org/presentationml/2006/main">
  <p:tag name="AS_UNIQUEID" val="6544"/>
</p:tagLst>
</file>

<file path=ppt/tags/tag390.xml><?xml version="1.0" encoding="utf-8"?>
<p:tagLst xmlns:p="http://schemas.openxmlformats.org/presentationml/2006/main">
  <p:tag name="AS_UNIQUEID" val="6878"/>
</p:tagLst>
</file>

<file path=ppt/tags/tag391.xml><?xml version="1.0" encoding="utf-8"?>
<p:tagLst xmlns:p="http://schemas.openxmlformats.org/presentationml/2006/main">
  <p:tag name="AS_UNIQUEID" val="6879"/>
</p:tagLst>
</file>

<file path=ppt/tags/tag392.xml><?xml version="1.0" encoding="utf-8"?>
<p:tagLst xmlns:p="http://schemas.openxmlformats.org/presentationml/2006/main">
  <p:tag name="AS_UNIQUEID" val="6880"/>
</p:tagLst>
</file>

<file path=ppt/tags/tag393.xml><?xml version="1.0" encoding="utf-8"?>
<p:tagLst xmlns:p="http://schemas.openxmlformats.org/presentationml/2006/main">
  <p:tag name="AS_UNIQUEID" val="6881"/>
</p:tagLst>
</file>

<file path=ppt/tags/tag394.xml><?xml version="1.0" encoding="utf-8"?>
<p:tagLst xmlns:p="http://schemas.openxmlformats.org/presentationml/2006/main">
  <p:tag name="AS_UNIQUEID" val="6882"/>
</p:tagLst>
</file>

<file path=ppt/tags/tag395.xml><?xml version="1.0" encoding="utf-8"?>
<p:tagLst xmlns:p="http://schemas.openxmlformats.org/presentationml/2006/main">
  <p:tag name="AS_UNIQUEID" val="6883"/>
</p:tagLst>
</file>

<file path=ppt/tags/tag396.xml><?xml version="1.0" encoding="utf-8"?>
<p:tagLst xmlns:p="http://schemas.openxmlformats.org/presentationml/2006/main">
  <p:tag name="AS_UNIQUEID" val="6884"/>
</p:tagLst>
</file>

<file path=ppt/tags/tag397.xml><?xml version="1.0" encoding="utf-8"?>
<p:tagLst xmlns:p="http://schemas.openxmlformats.org/presentationml/2006/main">
  <p:tag name="AS_UNIQUEID" val="6885"/>
</p:tagLst>
</file>

<file path=ppt/tags/tag398.xml><?xml version="1.0" encoding="utf-8"?>
<p:tagLst xmlns:p="http://schemas.openxmlformats.org/presentationml/2006/main">
  <p:tag name="AS_UNIQUEID" val="6886"/>
</p:tagLst>
</file>

<file path=ppt/tags/tag399.xml><?xml version="1.0" encoding="utf-8"?>
<p:tagLst xmlns:p="http://schemas.openxmlformats.org/presentationml/2006/main">
  <p:tag name="AS_UNIQUEID" val="6887"/>
</p:tagLst>
</file>

<file path=ppt/tags/tag4.xml><?xml version="1.0" encoding="utf-8"?>
<p:tagLst xmlns:p="http://schemas.openxmlformats.org/presentationml/2006/main">
  <p:tag name="AS_UNIQUEID" val="6509"/>
</p:tagLst>
</file>

<file path=ppt/tags/tag40.xml><?xml version="1.0" encoding="utf-8"?>
<p:tagLst xmlns:p="http://schemas.openxmlformats.org/presentationml/2006/main">
  <p:tag name="AS_UNIQUEID" val="6545"/>
</p:tagLst>
</file>

<file path=ppt/tags/tag400.xml><?xml version="1.0" encoding="utf-8"?>
<p:tagLst xmlns:p="http://schemas.openxmlformats.org/presentationml/2006/main">
  <p:tag name="AS_UNIQUEID" val="6888"/>
</p:tagLst>
</file>

<file path=ppt/tags/tag401.xml><?xml version="1.0" encoding="utf-8"?>
<p:tagLst xmlns:p="http://schemas.openxmlformats.org/presentationml/2006/main">
  <p:tag name="AS_UNIQUEID" val="6889"/>
</p:tagLst>
</file>

<file path=ppt/tags/tag402.xml><?xml version="1.0" encoding="utf-8"?>
<p:tagLst xmlns:p="http://schemas.openxmlformats.org/presentationml/2006/main">
  <p:tag name="AS_UNIQUEID" val="6890"/>
</p:tagLst>
</file>

<file path=ppt/tags/tag403.xml><?xml version="1.0" encoding="utf-8"?>
<p:tagLst xmlns:p="http://schemas.openxmlformats.org/presentationml/2006/main">
  <p:tag name="AS_UNIQUEID" val="6891"/>
</p:tagLst>
</file>

<file path=ppt/tags/tag404.xml><?xml version="1.0" encoding="utf-8"?>
<p:tagLst xmlns:p="http://schemas.openxmlformats.org/presentationml/2006/main">
  <p:tag name="AS_UNIQUEID" val="6892"/>
</p:tagLst>
</file>

<file path=ppt/tags/tag405.xml><?xml version="1.0" encoding="utf-8"?>
<p:tagLst xmlns:p="http://schemas.openxmlformats.org/presentationml/2006/main">
  <p:tag name="AS_UNIQUEID" val="6893"/>
</p:tagLst>
</file>

<file path=ppt/tags/tag406.xml><?xml version="1.0" encoding="utf-8"?>
<p:tagLst xmlns:p="http://schemas.openxmlformats.org/presentationml/2006/main">
  <p:tag name="AS_UNIQUEID" val="6894"/>
</p:tagLst>
</file>

<file path=ppt/tags/tag407.xml><?xml version="1.0" encoding="utf-8"?>
<p:tagLst xmlns:p="http://schemas.openxmlformats.org/presentationml/2006/main">
  <p:tag name="AS_UNIQUEID" val="6895"/>
</p:tagLst>
</file>

<file path=ppt/tags/tag408.xml><?xml version="1.0" encoding="utf-8"?>
<p:tagLst xmlns:p="http://schemas.openxmlformats.org/presentationml/2006/main">
  <p:tag name="AS_UNIQUEID" val="6896"/>
</p:tagLst>
</file>

<file path=ppt/tags/tag409.xml><?xml version="1.0" encoding="utf-8"?>
<p:tagLst xmlns:p="http://schemas.openxmlformats.org/presentationml/2006/main">
  <p:tag name="AS_UNIQUEID" val="6897"/>
</p:tagLst>
</file>

<file path=ppt/tags/tag41.xml><?xml version="1.0" encoding="utf-8"?>
<p:tagLst xmlns:p="http://schemas.openxmlformats.org/presentationml/2006/main">
  <p:tag name="AS_UNIQUEID" val="6546"/>
</p:tagLst>
</file>

<file path=ppt/tags/tag410.xml><?xml version="1.0" encoding="utf-8"?>
<p:tagLst xmlns:p="http://schemas.openxmlformats.org/presentationml/2006/main">
  <p:tag name="AS_UNIQUEID" val="6898"/>
</p:tagLst>
</file>

<file path=ppt/tags/tag411.xml><?xml version="1.0" encoding="utf-8"?>
<p:tagLst xmlns:p="http://schemas.openxmlformats.org/presentationml/2006/main">
  <p:tag name="AS_UNIQUEID" val="6899"/>
</p:tagLst>
</file>

<file path=ppt/tags/tag412.xml><?xml version="1.0" encoding="utf-8"?>
<p:tagLst xmlns:p="http://schemas.openxmlformats.org/presentationml/2006/main">
  <p:tag name="AS_UNIQUEID" val="6900"/>
</p:tagLst>
</file>

<file path=ppt/tags/tag413.xml><?xml version="1.0" encoding="utf-8"?>
<p:tagLst xmlns:p="http://schemas.openxmlformats.org/presentationml/2006/main">
  <p:tag name="AS_UNIQUEID" val="6901"/>
</p:tagLst>
</file>

<file path=ppt/tags/tag414.xml><?xml version="1.0" encoding="utf-8"?>
<p:tagLst xmlns:p="http://schemas.openxmlformats.org/presentationml/2006/main">
  <p:tag name="AS_UNIQUEID" val="6902"/>
</p:tagLst>
</file>

<file path=ppt/tags/tag415.xml><?xml version="1.0" encoding="utf-8"?>
<p:tagLst xmlns:p="http://schemas.openxmlformats.org/presentationml/2006/main">
  <p:tag name="AS_UNIQUEID" val="6903"/>
</p:tagLst>
</file>

<file path=ppt/tags/tag416.xml><?xml version="1.0" encoding="utf-8"?>
<p:tagLst xmlns:p="http://schemas.openxmlformats.org/presentationml/2006/main">
  <p:tag name="AS_UNIQUEID" val="6904"/>
</p:tagLst>
</file>

<file path=ppt/tags/tag417.xml><?xml version="1.0" encoding="utf-8"?>
<p:tagLst xmlns:p="http://schemas.openxmlformats.org/presentationml/2006/main">
  <p:tag name="AS_UNIQUEID" val="6905"/>
</p:tagLst>
</file>

<file path=ppt/tags/tag418.xml><?xml version="1.0" encoding="utf-8"?>
<p:tagLst xmlns:p="http://schemas.openxmlformats.org/presentationml/2006/main">
  <p:tag name="AS_UNIQUEID" val="6906"/>
</p:tagLst>
</file>

<file path=ppt/tags/tag419.xml><?xml version="1.0" encoding="utf-8"?>
<p:tagLst xmlns:p="http://schemas.openxmlformats.org/presentationml/2006/main">
  <p:tag name="AS_UNIQUEID" val="6907"/>
</p:tagLst>
</file>

<file path=ppt/tags/tag42.xml><?xml version="1.0" encoding="utf-8"?>
<p:tagLst xmlns:p="http://schemas.openxmlformats.org/presentationml/2006/main">
  <p:tag name="AS_UNIQUEID" val="6547"/>
</p:tagLst>
</file>

<file path=ppt/tags/tag420.xml><?xml version="1.0" encoding="utf-8"?>
<p:tagLst xmlns:p="http://schemas.openxmlformats.org/presentationml/2006/main">
  <p:tag name="AS_UNIQUEID" val="6908"/>
</p:tagLst>
</file>

<file path=ppt/tags/tag421.xml><?xml version="1.0" encoding="utf-8"?>
<p:tagLst xmlns:p="http://schemas.openxmlformats.org/presentationml/2006/main">
  <p:tag name="AS_UNIQUEID" val="6909"/>
</p:tagLst>
</file>

<file path=ppt/tags/tag422.xml><?xml version="1.0" encoding="utf-8"?>
<p:tagLst xmlns:p="http://schemas.openxmlformats.org/presentationml/2006/main">
  <p:tag name="AS_UNIQUEID" val="6910"/>
</p:tagLst>
</file>

<file path=ppt/tags/tag423.xml><?xml version="1.0" encoding="utf-8"?>
<p:tagLst xmlns:p="http://schemas.openxmlformats.org/presentationml/2006/main">
  <p:tag name="AS_UNIQUEID" val="6911"/>
</p:tagLst>
</file>

<file path=ppt/tags/tag424.xml><?xml version="1.0" encoding="utf-8"?>
<p:tagLst xmlns:p="http://schemas.openxmlformats.org/presentationml/2006/main">
  <p:tag name="AS_UNIQUEID" val="6912"/>
</p:tagLst>
</file>

<file path=ppt/tags/tag425.xml><?xml version="1.0" encoding="utf-8"?>
<p:tagLst xmlns:p="http://schemas.openxmlformats.org/presentationml/2006/main">
  <p:tag name="AS_UNIQUEID" val="6913"/>
</p:tagLst>
</file>

<file path=ppt/tags/tag426.xml><?xml version="1.0" encoding="utf-8"?>
<p:tagLst xmlns:p="http://schemas.openxmlformats.org/presentationml/2006/main">
  <p:tag name="AS_UNIQUEID" val="6914"/>
</p:tagLst>
</file>

<file path=ppt/tags/tag427.xml><?xml version="1.0" encoding="utf-8"?>
<p:tagLst xmlns:p="http://schemas.openxmlformats.org/presentationml/2006/main">
  <p:tag name="AS_UNIQUEID" val="6915"/>
</p:tagLst>
</file>

<file path=ppt/tags/tag428.xml><?xml version="1.0" encoding="utf-8"?>
<p:tagLst xmlns:p="http://schemas.openxmlformats.org/presentationml/2006/main">
  <p:tag name="AS_UNIQUEID" val="6916"/>
</p:tagLst>
</file>

<file path=ppt/tags/tag429.xml><?xml version="1.0" encoding="utf-8"?>
<p:tagLst xmlns:p="http://schemas.openxmlformats.org/presentationml/2006/main">
  <p:tag name="AS_UNIQUEID" val="6917"/>
</p:tagLst>
</file>

<file path=ppt/tags/tag43.xml><?xml version="1.0" encoding="utf-8"?>
<p:tagLst xmlns:p="http://schemas.openxmlformats.org/presentationml/2006/main">
  <p:tag name="AS_UNIQUEID" val="6548"/>
</p:tagLst>
</file>

<file path=ppt/tags/tag430.xml><?xml version="1.0" encoding="utf-8"?>
<p:tagLst xmlns:p="http://schemas.openxmlformats.org/presentationml/2006/main">
  <p:tag name="AS_UNIQUEID" val="6918"/>
</p:tagLst>
</file>

<file path=ppt/tags/tag431.xml><?xml version="1.0" encoding="utf-8"?>
<p:tagLst xmlns:p="http://schemas.openxmlformats.org/presentationml/2006/main">
  <p:tag name="AS_UNIQUEID" val="6919"/>
</p:tagLst>
</file>

<file path=ppt/tags/tag432.xml><?xml version="1.0" encoding="utf-8"?>
<p:tagLst xmlns:p="http://schemas.openxmlformats.org/presentationml/2006/main">
  <p:tag name="AS_UNIQUEID" val="6920"/>
</p:tagLst>
</file>

<file path=ppt/tags/tag433.xml><?xml version="1.0" encoding="utf-8"?>
<p:tagLst xmlns:p="http://schemas.openxmlformats.org/presentationml/2006/main">
  <p:tag name="AS_UNIQUEID" val="6921"/>
</p:tagLst>
</file>

<file path=ppt/tags/tag434.xml><?xml version="1.0" encoding="utf-8"?>
<p:tagLst xmlns:p="http://schemas.openxmlformats.org/presentationml/2006/main">
  <p:tag name="AS_UNIQUEID" val="6922"/>
</p:tagLst>
</file>

<file path=ppt/tags/tag435.xml><?xml version="1.0" encoding="utf-8"?>
<p:tagLst xmlns:p="http://schemas.openxmlformats.org/presentationml/2006/main">
  <p:tag name="AS_UNIQUEID" val="6923"/>
</p:tagLst>
</file>

<file path=ppt/tags/tag436.xml><?xml version="1.0" encoding="utf-8"?>
<p:tagLst xmlns:p="http://schemas.openxmlformats.org/presentationml/2006/main">
  <p:tag name="AS_UNIQUEID" val="6924"/>
</p:tagLst>
</file>

<file path=ppt/tags/tag437.xml><?xml version="1.0" encoding="utf-8"?>
<p:tagLst xmlns:p="http://schemas.openxmlformats.org/presentationml/2006/main">
  <p:tag name="AS_UNIQUEID" val="6925"/>
</p:tagLst>
</file>

<file path=ppt/tags/tag438.xml><?xml version="1.0" encoding="utf-8"?>
<p:tagLst xmlns:p="http://schemas.openxmlformats.org/presentationml/2006/main">
  <p:tag name="AS_UNIQUEID" val="6926"/>
</p:tagLst>
</file>

<file path=ppt/tags/tag439.xml><?xml version="1.0" encoding="utf-8"?>
<p:tagLst xmlns:p="http://schemas.openxmlformats.org/presentationml/2006/main">
  <p:tag name="AS_UNIQUEID" val="6927"/>
</p:tagLst>
</file>

<file path=ppt/tags/tag44.xml><?xml version="1.0" encoding="utf-8"?>
<p:tagLst xmlns:p="http://schemas.openxmlformats.org/presentationml/2006/main">
  <p:tag name="AS_UNIQUEID" val="6549"/>
</p:tagLst>
</file>

<file path=ppt/tags/tag440.xml><?xml version="1.0" encoding="utf-8"?>
<p:tagLst xmlns:p="http://schemas.openxmlformats.org/presentationml/2006/main">
  <p:tag name="AS_UNIQUEID" val="6928"/>
</p:tagLst>
</file>

<file path=ppt/tags/tag441.xml><?xml version="1.0" encoding="utf-8"?>
<p:tagLst xmlns:p="http://schemas.openxmlformats.org/presentationml/2006/main">
  <p:tag name="AS_UNIQUEID" val="6929"/>
</p:tagLst>
</file>

<file path=ppt/tags/tag442.xml><?xml version="1.0" encoding="utf-8"?>
<p:tagLst xmlns:p="http://schemas.openxmlformats.org/presentationml/2006/main">
  <p:tag name="AS_UNIQUEID" val="6930"/>
</p:tagLst>
</file>

<file path=ppt/tags/tag443.xml><?xml version="1.0" encoding="utf-8"?>
<p:tagLst xmlns:p="http://schemas.openxmlformats.org/presentationml/2006/main">
  <p:tag name="AS_UNIQUEID" val="6931"/>
</p:tagLst>
</file>

<file path=ppt/tags/tag444.xml><?xml version="1.0" encoding="utf-8"?>
<p:tagLst xmlns:p="http://schemas.openxmlformats.org/presentationml/2006/main">
  <p:tag name="AS_UNIQUEID" val="6932"/>
</p:tagLst>
</file>

<file path=ppt/tags/tag445.xml><?xml version="1.0" encoding="utf-8"?>
<p:tagLst xmlns:p="http://schemas.openxmlformats.org/presentationml/2006/main">
  <p:tag name="AS_UNIQUEID" val="6933"/>
</p:tagLst>
</file>

<file path=ppt/tags/tag446.xml><?xml version="1.0" encoding="utf-8"?>
<p:tagLst xmlns:p="http://schemas.openxmlformats.org/presentationml/2006/main">
  <p:tag name="AS_UNIQUEID" val="6934"/>
</p:tagLst>
</file>

<file path=ppt/tags/tag447.xml><?xml version="1.0" encoding="utf-8"?>
<p:tagLst xmlns:p="http://schemas.openxmlformats.org/presentationml/2006/main">
  <p:tag name="AS_UNIQUEID" val="6935"/>
</p:tagLst>
</file>

<file path=ppt/tags/tag448.xml><?xml version="1.0" encoding="utf-8"?>
<p:tagLst xmlns:p="http://schemas.openxmlformats.org/presentationml/2006/main">
  <p:tag name="AS_UNIQUEID" val="6936"/>
</p:tagLst>
</file>

<file path=ppt/tags/tag449.xml><?xml version="1.0" encoding="utf-8"?>
<p:tagLst xmlns:p="http://schemas.openxmlformats.org/presentationml/2006/main">
  <p:tag name="AS_UNIQUEID" val="6937"/>
</p:tagLst>
</file>

<file path=ppt/tags/tag45.xml><?xml version="1.0" encoding="utf-8"?>
<p:tagLst xmlns:p="http://schemas.openxmlformats.org/presentationml/2006/main">
  <p:tag name="AS_UNIQUEID" val="6550"/>
</p:tagLst>
</file>

<file path=ppt/tags/tag450.xml><?xml version="1.0" encoding="utf-8"?>
<p:tagLst xmlns:p="http://schemas.openxmlformats.org/presentationml/2006/main">
  <p:tag name="AS_UNIQUEID" val="6938"/>
</p:tagLst>
</file>

<file path=ppt/tags/tag451.xml><?xml version="1.0" encoding="utf-8"?>
<p:tagLst xmlns:p="http://schemas.openxmlformats.org/presentationml/2006/main">
  <p:tag name="AS_UNIQUEID" val="6939"/>
</p:tagLst>
</file>

<file path=ppt/tags/tag452.xml><?xml version="1.0" encoding="utf-8"?>
<p:tagLst xmlns:p="http://schemas.openxmlformats.org/presentationml/2006/main">
  <p:tag name="AS_UNIQUEID" val="6940"/>
</p:tagLst>
</file>

<file path=ppt/tags/tag453.xml><?xml version="1.0" encoding="utf-8"?>
<p:tagLst xmlns:p="http://schemas.openxmlformats.org/presentationml/2006/main">
  <p:tag name="AS_UNIQUEID" val="6941"/>
</p:tagLst>
</file>

<file path=ppt/tags/tag454.xml><?xml version="1.0" encoding="utf-8"?>
<p:tagLst xmlns:p="http://schemas.openxmlformats.org/presentationml/2006/main">
  <p:tag name="AS_UNIQUEID" val="6942"/>
</p:tagLst>
</file>

<file path=ppt/tags/tag455.xml><?xml version="1.0" encoding="utf-8"?>
<p:tagLst xmlns:p="http://schemas.openxmlformats.org/presentationml/2006/main">
  <p:tag name="AS_UNIQUEID" val="6943"/>
</p:tagLst>
</file>

<file path=ppt/tags/tag456.xml><?xml version="1.0" encoding="utf-8"?>
<p:tagLst xmlns:p="http://schemas.openxmlformats.org/presentationml/2006/main">
  <p:tag name="AS_UNIQUEID" val="6944"/>
</p:tagLst>
</file>

<file path=ppt/tags/tag457.xml><?xml version="1.0" encoding="utf-8"?>
<p:tagLst xmlns:p="http://schemas.openxmlformats.org/presentationml/2006/main">
  <p:tag name="AS_UNIQUEID" val="6945"/>
</p:tagLst>
</file>

<file path=ppt/tags/tag458.xml><?xml version="1.0" encoding="utf-8"?>
<p:tagLst xmlns:p="http://schemas.openxmlformats.org/presentationml/2006/main">
  <p:tag name="AS_UNIQUEID" val="6946"/>
</p:tagLst>
</file>

<file path=ppt/tags/tag459.xml><?xml version="1.0" encoding="utf-8"?>
<p:tagLst xmlns:p="http://schemas.openxmlformats.org/presentationml/2006/main">
  <p:tag name="AS_UNIQUEID" val="6947"/>
</p:tagLst>
</file>

<file path=ppt/tags/tag46.xml><?xml version="1.0" encoding="utf-8"?>
<p:tagLst xmlns:p="http://schemas.openxmlformats.org/presentationml/2006/main">
  <p:tag name="AS_UNIQUEID" val="6551"/>
</p:tagLst>
</file>

<file path=ppt/tags/tag460.xml><?xml version="1.0" encoding="utf-8"?>
<p:tagLst xmlns:p="http://schemas.openxmlformats.org/presentationml/2006/main">
  <p:tag name="AS_UNIQUEID" val="6948"/>
</p:tagLst>
</file>

<file path=ppt/tags/tag461.xml><?xml version="1.0" encoding="utf-8"?>
<p:tagLst xmlns:p="http://schemas.openxmlformats.org/presentationml/2006/main">
  <p:tag name="AS_UNIQUEID" val="6949"/>
</p:tagLst>
</file>

<file path=ppt/tags/tag462.xml><?xml version="1.0" encoding="utf-8"?>
<p:tagLst xmlns:p="http://schemas.openxmlformats.org/presentationml/2006/main">
  <p:tag name="AS_UNIQUEID" val="6950"/>
</p:tagLst>
</file>

<file path=ppt/tags/tag463.xml><?xml version="1.0" encoding="utf-8"?>
<p:tagLst xmlns:p="http://schemas.openxmlformats.org/presentationml/2006/main">
  <p:tag name="AS_UNIQUEID" val="6951"/>
</p:tagLst>
</file>

<file path=ppt/tags/tag464.xml><?xml version="1.0" encoding="utf-8"?>
<p:tagLst xmlns:p="http://schemas.openxmlformats.org/presentationml/2006/main">
  <p:tag name="AS_UNIQUEID" val="6952"/>
</p:tagLst>
</file>

<file path=ppt/tags/tag465.xml><?xml version="1.0" encoding="utf-8"?>
<p:tagLst xmlns:p="http://schemas.openxmlformats.org/presentationml/2006/main">
  <p:tag name="AS_UNIQUEID" val="6953"/>
</p:tagLst>
</file>

<file path=ppt/tags/tag466.xml><?xml version="1.0" encoding="utf-8"?>
<p:tagLst xmlns:p="http://schemas.openxmlformats.org/presentationml/2006/main">
  <p:tag name="AS_UNIQUEID" val="6954"/>
</p:tagLst>
</file>

<file path=ppt/tags/tag467.xml><?xml version="1.0" encoding="utf-8"?>
<p:tagLst xmlns:p="http://schemas.openxmlformats.org/presentationml/2006/main">
  <p:tag name="AS_UNIQUEID" val="6955"/>
</p:tagLst>
</file>

<file path=ppt/tags/tag468.xml><?xml version="1.0" encoding="utf-8"?>
<p:tagLst xmlns:p="http://schemas.openxmlformats.org/presentationml/2006/main">
  <p:tag name="AS_UNIQUEID" val="6956"/>
</p:tagLst>
</file>

<file path=ppt/tags/tag469.xml><?xml version="1.0" encoding="utf-8"?>
<p:tagLst xmlns:p="http://schemas.openxmlformats.org/presentationml/2006/main">
  <p:tag name="AS_UNIQUEID" val="6957"/>
</p:tagLst>
</file>

<file path=ppt/tags/tag47.xml><?xml version="1.0" encoding="utf-8"?>
<p:tagLst xmlns:p="http://schemas.openxmlformats.org/presentationml/2006/main">
  <p:tag name="AS_UNIQUEID" val="6552"/>
</p:tagLst>
</file>

<file path=ppt/tags/tag470.xml><?xml version="1.0" encoding="utf-8"?>
<p:tagLst xmlns:p="http://schemas.openxmlformats.org/presentationml/2006/main">
  <p:tag name="AS_UNIQUEID" val="6958"/>
</p:tagLst>
</file>

<file path=ppt/tags/tag471.xml><?xml version="1.0" encoding="utf-8"?>
<p:tagLst xmlns:p="http://schemas.openxmlformats.org/presentationml/2006/main">
  <p:tag name="AS_UNIQUEID" val="6959"/>
</p:tagLst>
</file>

<file path=ppt/tags/tag472.xml><?xml version="1.0" encoding="utf-8"?>
<p:tagLst xmlns:p="http://schemas.openxmlformats.org/presentationml/2006/main">
  <p:tag name="AS_UNIQUEID" val="6960"/>
</p:tagLst>
</file>

<file path=ppt/tags/tag473.xml><?xml version="1.0" encoding="utf-8"?>
<p:tagLst xmlns:p="http://schemas.openxmlformats.org/presentationml/2006/main">
  <p:tag name="AS_UNIQUEID" val="6961"/>
</p:tagLst>
</file>

<file path=ppt/tags/tag474.xml><?xml version="1.0" encoding="utf-8"?>
<p:tagLst xmlns:p="http://schemas.openxmlformats.org/presentationml/2006/main">
  <p:tag name="AS_UNIQUEID" val="6962"/>
</p:tagLst>
</file>

<file path=ppt/tags/tag475.xml><?xml version="1.0" encoding="utf-8"?>
<p:tagLst xmlns:p="http://schemas.openxmlformats.org/presentationml/2006/main">
  <p:tag name="AS_UNIQUEID" val="6963"/>
</p:tagLst>
</file>

<file path=ppt/tags/tag476.xml><?xml version="1.0" encoding="utf-8"?>
<p:tagLst xmlns:p="http://schemas.openxmlformats.org/presentationml/2006/main">
  <p:tag name="AS_UNIQUEID" val="6964"/>
</p:tagLst>
</file>

<file path=ppt/tags/tag477.xml><?xml version="1.0" encoding="utf-8"?>
<p:tagLst xmlns:p="http://schemas.openxmlformats.org/presentationml/2006/main">
  <p:tag name="AS_UNIQUEID" val="6965"/>
</p:tagLst>
</file>

<file path=ppt/tags/tag478.xml><?xml version="1.0" encoding="utf-8"?>
<p:tagLst xmlns:p="http://schemas.openxmlformats.org/presentationml/2006/main">
  <p:tag name="AS_UNIQUEID" val="6966"/>
</p:tagLst>
</file>

<file path=ppt/tags/tag479.xml><?xml version="1.0" encoding="utf-8"?>
<p:tagLst xmlns:p="http://schemas.openxmlformats.org/presentationml/2006/main">
  <p:tag name="AS_UNIQUEID" val="6967"/>
</p:tagLst>
</file>

<file path=ppt/tags/tag48.xml><?xml version="1.0" encoding="utf-8"?>
<p:tagLst xmlns:p="http://schemas.openxmlformats.org/presentationml/2006/main">
  <p:tag name="AS_UNIQUEID" val="6553"/>
</p:tagLst>
</file>

<file path=ppt/tags/tag480.xml><?xml version="1.0" encoding="utf-8"?>
<p:tagLst xmlns:p="http://schemas.openxmlformats.org/presentationml/2006/main">
  <p:tag name="AS_UNIQUEID" val="6968"/>
</p:tagLst>
</file>

<file path=ppt/tags/tag481.xml><?xml version="1.0" encoding="utf-8"?>
<p:tagLst xmlns:p="http://schemas.openxmlformats.org/presentationml/2006/main">
  <p:tag name="AS_UNIQUEID" val="6969"/>
</p:tagLst>
</file>

<file path=ppt/tags/tag482.xml><?xml version="1.0" encoding="utf-8"?>
<p:tagLst xmlns:p="http://schemas.openxmlformats.org/presentationml/2006/main">
  <p:tag name="AS_UNIQUEID" val="6970"/>
</p:tagLst>
</file>

<file path=ppt/tags/tag483.xml><?xml version="1.0" encoding="utf-8"?>
<p:tagLst xmlns:p="http://schemas.openxmlformats.org/presentationml/2006/main">
  <p:tag name="AS_UNIQUEID" val="6971"/>
</p:tagLst>
</file>

<file path=ppt/tags/tag484.xml><?xml version="1.0" encoding="utf-8"?>
<p:tagLst xmlns:p="http://schemas.openxmlformats.org/presentationml/2006/main">
  <p:tag name="AS_UNIQUEID" val="6972"/>
</p:tagLst>
</file>

<file path=ppt/tags/tag485.xml><?xml version="1.0" encoding="utf-8"?>
<p:tagLst xmlns:p="http://schemas.openxmlformats.org/presentationml/2006/main">
  <p:tag name="AS_UNIQUEID" val="6973"/>
</p:tagLst>
</file>

<file path=ppt/tags/tag486.xml><?xml version="1.0" encoding="utf-8"?>
<p:tagLst xmlns:p="http://schemas.openxmlformats.org/presentationml/2006/main">
  <p:tag name="AS_UNIQUEID" val="6974"/>
</p:tagLst>
</file>

<file path=ppt/tags/tag487.xml><?xml version="1.0" encoding="utf-8"?>
<p:tagLst xmlns:p="http://schemas.openxmlformats.org/presentationml/2006/main">
  <p:tag name="AS_UNIQUEID" val="6975"/>
</p:tagLst>
</file>

<file path=ppt/tags/tag488.xml><?xml version="1.0" encoding="utf-8"?>
<p:tagLst xmlns:p="http://schemas.openxmlformats.org/presentationml/2006/main">
  <p:tag name="AS_UNIQUEID" val="6976"/>
</p:tagLst>
</file>

<file path=ppt/tags/tag489.xml><?xml version="1.0" encoding="utf-8"?>
<p:tagLst xmlns:p="http://schemas.openxmlformats.org/presentationml/2006/main">
  <p:tag name="AS_UNIQUEID" val="6977"/>
</p:tagLst>
</file>

<file path=ppt/tags/tag49.xml><?xml version="1.0" encoding="utf-8"?>
<p:tagLst xmlns:p="http://schemas.openxmlformats.org/presentationml/2006/main">
  <p:tag name="AS_UNIQUEID" val="6554"/>
</p:tagLst>
</file>

<file path=ppt/tags/tag490.xml><?xml version="1.0" encoding="utf-8"?>
<p:tagLst xmlns:p="http://schemas.openxmlformats.org/presentationml/2006/main">
  <p:tag name="AS_UNIQUEID" val="6978"/>
</p:tagLst>
</file>

<file path=ppt/tags/tag491.xml><?xml version="1.0" encoding="utf-8"?>
<p:tagLst xmlns:p="http://schemas.openxmlformats.org/presentationml/2006/main">
  <p:tag name="AS_UNIQUEID" val="6979"/>
</p:tagLst>
</file>

<file path=ppt/tags/tag492.xml><?xml version="1.0" encoding="utf-8"?>
<p:tagLst xmlns:p="http://schemas.openxmlformats.org/presentationml/2006/main">
  <p:tag name="AS_UNIQUEID" val="6980"/>
</p:tagLst>
</file>

<file path=ppt/tags/tag493.xml><?xml version="1.0" encoding="utf-8"?>
<p:tagLst xmlns:p="http://schemas.openxmlformats.org/presentationml/2006/main">
  <p:tag name="AS_UNIQUEID" val="6981"/>
</p:tagLst>
</file>

<file path=ppt/tags/tag494.xml><?xml version="1.0" encoding="utf-8"?>
<p:tagLst xmlns:p="http://schemas.openxmlformats.org/presentationml/2006/main">
  <p:tag name="AS_UNIQUEID" val="6982"/>
</p:tagLst>
</file>

<file path=ppt/tags/tag495.xml><?xml version="1.0" encoding="utf-8"?>
<p:tagLst xmlns:p="http://schemas.openxmlformats.org/presentationml/2006/main">
  <p:tag name="AS_UNIQUEID" val="6983"/>
</p:tagLst>
</file>

<file path=ppt/tags/tag496.xml><?xml version="1.0" encoding="utf-8"?>
<p:tagLst xmlns:p="http://schemas.openxmlformats.org/presentationml/2006/main">
  <p:tag name="AS_UNIQUEID" val="6984"/>
</p:tagLst>
</file>

<file path=ppt/tags/tag497.xml><?xml version="1.0" encoding="utf-8"?>
<p:tagLst xmlns:p="http://schemas.openxmlformats.org/presentationml/2006/main">
  <p:tag name="AS_UNIQUEID" val="6985"/>
</p:tagLst>
</file>

<file path=ppt/tags/tag498.xml><?xml version="1.0" encoding="utf-8"?>
<p:tagLst xmlns:p="http://schemas.openxmlformats.org/presentationml/2006/main">
  <p:tag name="AS_UNIQUEID" val="6986"/>
</p:tagLst>
</file>

<file path=ppt/tags/tag499.xml><?xml version="1.0" encoding="utf-8"?>
<p:tagLst xmlns:p="http://schemas.openxmlformats.org/presentationml/2006/main">
  <p:tag name="AS_UNIQUEID" val="6987"/>
</p:tagLst>
</file>

<file path=ppt/tags/tag5.xml><?xml version="1.0" encoding="utf-8"?>
<p:tagLst xmlns:p="http://schemas.openxmlformats.org/presentationml/2006/main">
  <p:tag name="AS_UNIQUEID" val="6510"/>
</p:tagLst>
</file>

<file path=ppt/tags/tag50.xml><?xml version="1.0" encoding="utf-8"?>
<p:tagLst xmlns:p="http://schemas.openxmlformats.org/presentationml/2006/main">
  <p:tag name="AS_UNIQUEID" val="6555"/>
</p:tagLst>
</file>

<file path=ppt/tags/tag500.xml><?xml version="1.0" encoding="utf-8"?>
<p:tagLst xmlns:p="http://schemas.openxmlformats.org/presentationml/2006/main">
  <p:tag name="AS_UNIQUEID" val="6988"/>
</p:tagLst>
</file>

<file path=ppt/tags/tag501.xml><?xml version="1.0" encoding="utf-8"?>
<p:tagLst xmlns:p="http://schemas.openxmlformats.org/presentationml/2006/main">
  <p:tag name="AS_UNIQUEID" val="6989"/>
</p:tagLst>
</file>

<file path=ppt/tags/tag502.xml><?xml version="1.0" encoding="utf-8"?>
<p:tagLst xmlns:p="http://schemas.openxmlformats.org/presentationml/2006/main">
  <p:tag name="AS_UNIQUEID" val="6990"/>
</p:tagLst>
</file>

<file path=ppt/tags/tag503.xml><?xml version="1.0" encoding="utf-8"?>
<p:tagLst xmlns:p="http://schemas.openxmlformats.org/presentationml/2006/main">
  <p:tag name="AS_UNIQUEID" val="6991"/>
</p:tagLst>
</file>

<file path=ppt/tags/tag504.xml><?xml version="1.0" encoding="utf-8"?>
<p:tagLst xmlns:p="http://schemas.openxmlformats.org/presentationml/2006/main">
  <p:tag name="AS_UNIQUEID" val="6992"/>
</p:tagLst>
</file>

<file path=ppt/tags/tag505.xml><?xml version="1.0" encoding="utf-8"?>
<p:tagLst xmlns:p="http://schemas.openxmlformats.org/presentationml/2006/main">
  <p:tag name="AS_UNIQUEID" val="6993"/>
</p:tagLst>
</file>

<file path=ppt/tags/tag506.xml><?xml version="1.0" encoding="utf-8"?>
<p:tagLst xmlns:p="http://schemas.openxmlformats.org/presentationml/2006/main">
  <p:tag name="AS_UNIQUEID" val="6994"/>
</p:tagLst>
</file>

<file path=ppt/tags/tag507.xml><?xml version="1.0" encoding="utf-8"?>
<p:tagLst xmlns:p="http://schemas.openxmlformats.org/presentationml/2006/main">
  <p:tag name="AS_UNIQUEID" val="6995"/>
</p:tagLst>
</file>

<file path=ppt/tags/tag508.xml><?xml version="1.0" encoding="utf-8"?>
<p:tagLst xmlns:p="http://schemas.openxmlformats.org/presentationml/2006/main">
  <p:tag name="AS_UNIQUEID" val="6996"/>
</p:tagLst>
</file>

<file path=ppt/tags/tag509.xml><?xml version="1.0" encoding="utf-8"?>
<p:tagLst xmlns:p="http://schemas.openxmlformats.org/presentationml/2006/main">
  <p:tag name="AS_UNIQUEID" val="6997"/>
</p:tagLst>
</file>

<file path=ppt/tags/tag51.xml><?xml version="1.0" encoding="utf-8"?>
<p:tagLst xmlns:p="http://schemas.openxmlformats.org/presentationml/2006/main">
  <p:tag name="AS_UNIQUEID" val="6556"/>
</p:tagLst>
</file>

<file path=ppt/tags/tag510.xml><?xml version="1.0" encoding="utf-8"?>
<p:tagLst xmlns:p="http://schemas.openxmlformats.org/presentationml/2006/main">
  <p:tag name="AS_UNIQUEID" val="6998"/>
</p:tagLst>
</file>

<file path=ppt/tags/tag511.xml><?xml version="1.0" encoding="utf-8"?>
<p:tagLst xmlns:p="http://schemas.openxmlformats.org/presentationml/2006/main">
  <p:tag name="AS_UNIQUEID" val="6999"/>
</p:tagLst>
</file>

<file path=ppt/tags/tag512.xml><?xml version="1.0" encoding="utf-8"?>
<p:tagLst xmlns:p="http://schemas.openxmlformats.org/presentationml/2006/main">
  <p:tag name="AS_UNIQUEID" val="7000"/>
</p:tagLst>
</file>

<file path=ppt/tags/tag513.xml><?xml version="1.0" encoding="utf-8"?>
<p:tagLst xmlns:p="http://schemas.openxmlformats.org/presentationml/2006/main">
  <p:tag name="AS_UNIQUEID" val="7001"/>
</p:tagLst>
</file>

<file path=ppt/tags/tag514.xml><?xml version="1.0" encoding="utf-8"?>
<p:tagLst xmlns:p="http://schemas.openxmlformats.org/presentationml/2006/main">
  <p:tag name="AS_UNIQUEID" val="7002"/>
</p:tagLst>
</file>

<file path=ppt/tags/tag515.xml><?xml version="1.0" encoding="utf-8"?>
<p:tagLst xmlns:p="http://schemas.openxmlformats.org/presentationml/2006/main">
  <p:tag name="AS_UNIQUEID" val="7003"/>
</p:tagLst>
</file>

<file path=ppt/tags/tag516.xml><?xml version="1.0" encoding="utf-8"?>
<p:tagLst xmlns:p="http://schemas.openxmlformats.org/presentationml/2006/main">
  <p:tag name="AS_UNIQUEID" val="7004"/>
</p:tagLst>
</file>

<file path=ppt/tags/tag517.xml><?xml version="1.0" encoding="utf-8"?>
<p:tagLst xmlns:p="http://schemas.openxmlformats.org/presentationml/2006/main">
  <p:tag name="AS_UNIQUEID" val="7005"/>
</p:tagLst>
</file>

<file path=ppt/tags/tag518.xml><?xml version="1.0" encoding="utf-8"?>
<p:tagLst xmlns:p="http://schemas.openxmlformats.org/presentationml/2006/main">
  <p:tag name="AS_UNIQUEID" val="7006"/>
</p:tagLst>
</file>

<file path=ppt/tags/tag519.xml><?xml version="1.0" encoding="utf-8"?>
<p:tagLst xmlns:p="http://schemas.openxmlformats.org/presentationml/2006/main">
  <p:tag name="AS_UNIQUEID" val="7007"/>
</p:tagLst>
</file>

<file path=ppt/tags/tag52.xml><?xml version="1.0" encoding="utf-8"?>
<p:tagLst xmlns:p="http://schemas.openxmlformats.org/presentationml/2006/main">
  <p:tag name="AS_UNIQUEID" val="6557"/>
</p:tagLst>
</file>

<file path=ppt/tags/tag520.xml><?xml version="1.0" encoding="utf-8"?>
<p:tagLst xmlns:p="http://schemas.openxmlformats.org/presentationml/2006/main">
  <p:tag name="AS_UNIQUEID" val="7008"/>
</p:tagLst>
</file>

<file path=ppt/tags/tag521.xml><?xml version="1.0" encoding="utf-8"?>
<p:tagLst xmlns:p="http://schemas.openxmlformats.org/presentationml/2006/main">
  <p:tag name="AS_UNIQUEID" val="7009"/>
</p:tagLst>
</file>

<file path=ppt/tags/tag522.xml><?xml version="1.0" encoding="utf-8"?>
<p:tagLst xmlns:p="http://schemas.openxmlformats.org/presentationml/2006/main">
  <p:tag name="AS_UNIQUEID" val="7010"/>
</p:tagLst>
</file>

<file path=ppt/tags/tag523.xml><?xml version="1.0" encoding="utf-8"?>
<p:tagLst xmlns:p="http://schemas.openxmlformats.org/presentationml/2006/main">
  <p:tag name="AS_UNIQUEID" val="7011"/>
</p:tagLst>
</file>

<file path=ppt/tags/tag524.xml><?xml version="1.0" encoding="utf-8"?>
<p:tagLst xmlns:p="http://schemas.openxmlformats.org/presentationml/2006/main">
  <p:tag name="AS_UNIQUEID" val="7012"/>
</p:tagLst>
</file>

<file path=ppt/tags/tag525.xml><?xml version="1.0" encoding="utf-8"?>
<p:tagLst xmlns:p="http://schemas.openxmlformats.org/presentationml/2006/main">
  <p:tag name="AS_UNIQUEID" val="7013"/>
</p:tagLst>
</file>

<file path=ppt/tags/tag526.xml><?xml version="1.0" encoding="utf-8"?>
<p:tagLst xmlns:p="http://schemas.openxmlformats.org/presentationml/2006/main">
  <p:tag name="AS_UNIQUEID" val="7014"/>
</p:tagLst>
</file>

<file path=ppt/tags/tag527.xml><?xml version="1.0" encoding="utf-8"?>
<p:tagLst xmlns:p="http://schemas.openxmlformats.org/presentationml/2006/main">
  <p:tag name="AS_UNIQUEID" val="7015"/>
</p:tagLst>
</file>

<file path=ppt/tags/tag528.xml><?xml version="1.0" encoding="utf-8"?>
<p:tagLst xmlns:p="http://schemas.openxmlformats.org/presentationml/2006/main">
  <p:tag name="AS_UNIQUEID" val="7016"/>
</p:tagLst>
</file>

<file path=ppt/tags/tag529.xml><?xml version="1.0" encoding="utf-8"?>
<p:tagLst xmlns:p="http://schemas.openxmlformats.org/presentationml/2006/main">
  <p:tag name="AS_UNIQUEID" val="7017"/>
</p:tagLst>
</file>

<file path=ppt/tags/tag53.xml><?xml version="1.0" encoding="utf-8"?>
<p:tagLst xmlns:p="http://schemas.openxmlformats.org/presentationml/2006/main">
  <p:tag name="AS_UNIQUEID" val="6558"/>
</p:tagLst>
</file>

<file path=ppt/tags/tag530.xml><?xml version="1.0" encoding="utf-8"?>
<p:tagLst xmlns:p="http://schemas.openxmlformats.org/presentationml/2006/main">
  <p:tag name="AS_UNIQUEID" val="7018"/>
</p:tagLst>
</file>

<file path=ppt/tags/tag531.xml><?xml version="1.0" encoding="utf-8"?>
<p:tagLst xmlns:p="http://schemas.openxmlformats.org/presentationml/2006/main">
  <p:tag name="AS_UNIQUEID" val="7019"/>
</p:tagLst>
</file>

<file path=ppt/tags/tag532.xml><?xml version="1.0" encoding="utf-8"?>
<p:tagLst xmlns:p="http://schemas.openxmlformats.org/presentationml/2006/main">
  <p:tag name="AS_UNIQUEID" val="7020"/>
</p:tagLst>
</file>

<file path=ppt/tags/tag533.xml><?xml version="1.0" encoding="utf-8"?>
<p:tagLst xmlns:p="http://schemas.openxmlformats.org/presentationml/2006/main">
  <p:tag name="AS_UNIQUEID" val="7021"/>
</p:tagLst>
</file>

<file path=ppt/tags/tag534.xml><?xml version="1.0" encoding="utf-8"?>
<p:tagLst xmlns:p="http://schemas.openxmlformats.org/presentationml/2006/main">
  <p:tag name="AS_UNIQUEID" val="7022"/>
</p:tagLst>
</file>

<file path=ppt/tags/tag535.xml><?xml version="1.0" encoding="utf-8"?>
<p:tagLst xmlns:p="http://schemas.openxmlformats.org/presentationml/2006/main">
  <p:tag name="AS_UNIQUEID" val="7023"/>
</p:tagLst>
</file>

<file path=ppt/tags/tag536.xml><?xml version="1.0" encoding="utf-8"?>
<p:tagLst xmlns:p="http://schemas.openxmlformats.org/presentationml/2006/main">
  <p:tag name="AS_UNIQUEID" val="7024"/>
</p:tagLst>
</file>

<file path=ppt/tags/tag537.xml><?xml version="1.0" encoding="utf-8"?>
<p:tagLst xmlns:p="http://schemas.openxmlformats.org/presentationml/2006/main">
  <p:tag name="AS_UNIQUEID" val="7025"/>
</p:tagLst>
</file>

<file path=ppt/tags/tag538.xml><?xml version="1.0" encoding="utf-8"?>
<p:tagLst xmlns:p="http://schemas.openxmlformats.org/presentationml/2006/main">
  <p:tag name="AS_UNIQUEID" val="7026"/>
</p:tagLst>
</file>

<file path=ppt/tags/tag539.xml><?xml version="1.0" encoding="utf-8"?>
<p:tagLst xmlns:p="http://schemas.openxmlformats.org/presentationml/2006/main">
  <p:tag name="AS_UNIQUEID" val="7027"/>
</p:tagLst>
</file>

<file path=ppt/tags/tag54.xml><?xml version="1.0" encoding="utf-8"?>
<p:tagLst xmlns:p="http://schemas.openxmlformats.org/presentationml/2006/main">
  <p:tag name="AS_UNIQUEID" val="6559"/>
</p:tagLst>
</file>

<file path=ppt/tags/tag540.xml><?xml version="1.0" encoding="utf-8"?>
<p:tagLst xmlns:p="http://schemas.openxmlformats.org/presentationml/2006/main">
  <p:tag name="AS_UNIQUEID" val="7028"/>
</p:tagLst>
</file>

<file path=ppt/tags/tag541.xml><?xml version="1.0" encoding="utf-8"?>
<p:tagLst xmlns:p="http://schemas.openxmlformats.org/presentationml/2006/main">
  <p:tag name="AS_UNIQUEID" val="7029"/>
</p:tagLst>
</file>

<file path=ppt/tags/tag542.xml><?xml version="1.0" encoding="utf-8"?>
<p:tagLst xmlns:p="http://schemas.openxmlformats.org/presentationml/2006/main">
  <p:tag name="AS_UNIQUEID" val="7030"/>
</p:tagLst>
</file>

<file path=ppt/tags/tag543.xml><?xml version="1.0" encoding="utf-8"?>
<p:tagLst xmlns:p="http://schemas.openxmlformats.org/presentationml/2006/main">
  <p:tag name="AS_UNIQUEID" val="7031"/>
</p:tagLst>
</file>

<file path=ppt/tags/tag544.xml><?xml version="1.0" encoding="utf-8"?>
<p:tagLst xmlns:p="http://schemas.openxmlformats.org/presentationml/2006/main">
  <p:tag name="AS_UNIQUEID" val="7032"/>
</p:tagLst>
</file>

<file path=ppt/tags/tag545.xml><?xml version="1.0" encoding="utf-8"?>
<p:tagLst xmlns:p="http://schemas.openxmlformats.org/presentationml/2006/main">
  <p:tag name="AS_UNIQUEID" val="7033"/>
</p:tagLst>
</file>

<file path=ppt/tags/tag546.xml><?xml version="1.0" encoding="utf-8"?>
<p:tagLst xmlns:p="http://schemas.openxmlformats.org/presentationml/2006/main">
  <p:tag name="AS_UNIQUEID" val="7034"/>
</p:tagLst>
</file>

<file path=ppt/tags/tag547.xml><?xml version="1.0" encoding="utf-8"?>
<p:tagLst xmlns:p="http://schemas.openxmlformats.org/presentationml/2006/main">
  <p:tag name="AS_UNIQUEID" val="7035"/>
</p:tagLst>
</file>

<file path=ppt/tags/tag548.xml><?xml version="1.0" encoding="utf-8"?>
<p:tagLst xmlns:p="http://schemas.openxmlformats.org/presentationml/2006/main">
  <p:tag name="AS_UNIQUEID" val="7036"/>
</p:tagLst>
</file>

<file path=ppt/tags/tag549.xml><?xml version="1.0" encoding="utf-8"?>
<p:tagLst xmlns:p="http://schemas.openxmlformats.org/presentationml/2006/main">
  <p:tag name="AS_UNIQUEID" val="7037"/>
</p:tagLst>
</file>

<file path=ppt/tags/tag55.xml><?xml version="1.0" encoding="utf-8"?>
<p:tagLst xmlns:p="http://schemas.openxmlformats.org/presentationml/2006/main">
  <p:tag name="AS_UNIQUEID" val="6560"/>
</p:tagLst>
</file>

<file path=ppt/tags/tag550.xml><?xml version="1.0" encoding="utf-8"?>
<p:tagLst xmlns:p="http://schemas.openxmlformats.org/presentationml/2006/main">
  <p:tag name="AS_UNIQUEID" val="7038"/>
</p:tagLst>
</file>

<file path=ppt/tags/tag551.xml><?xml version="1.0" encoding="utf-8"?>
<p:tagLst xmlns:p="http://schemas.openxmlformats.org/presentationml/2006/main">
  <p:tag name="AS_UNIQUEID" val="7039"/>
</p:tagLst>
</file>

<file path=ppt/tags/tag552.xml><?xml version="1.0" encoding="utf-8"?>
<p:tagLst xmlns:p="http://schemas.openxmlformats.org/presentationml/2006/main">
  <p:tag name="AS_UNIQUEID" val="7040"/>
</p:tagLst>
</file>

<file path=ppt/tags/tag553.xml><?xml version="1.0" encoding="utf-8"?>
<p:tagLst xmlns:p="http://schemas.openxmlformats.org/presentationml/2006/main">
  <p:tag name="AS_UNIQUEID" val="7041"/>
</p:tagLst>
</file>

<file path=ppt/tags/tag554.xml><?xml version="1.0" encoding="utf-8"?>
<p:tagLst xmlns:p="http://schemas.openxmlformats.org/presentationml/2006/main">
  <p:tag name="AS_UNIQUEID" val="7042"/>
</p:tagLst>
</file>

<file path=ppt/tags/tag555.xml><?xml version="1.0" encoding="utf-8"?>
<p:tagLst xmlns:p="http://schemas.openxmlformats.org/presentationml/2006/main">
  <p:tag name="AS_UNIQUEID" val="7043"/>
</p:tagLst>
</file>

<file path=ppt/tags/tag556.xml><?xml version="1.0" encoding="utf-8"?>
<p:tagLst xmlns:p="http://schemas.openxmlformats.org/presentationml/2006/main">
  <p:tag name="AS_UNIQUEID" val="7044"/>
</p:tagLst>
</file>

<file path=ppt/tags/tag557.xml><?xml version="1.0" encoding="utf-8"?>
<p:tagLst xmlns:p="http://schemas.openxmlformats.org/presentationml/2006/main">
  <p:tag name="AS_UNIQUEID" val="7045"/>
</p:tagLst>
</file>

<file path=ppt/tags/tag558.xml><?xml version="1.0" encoding="utf-8"?>
<p:tagLst xmlns:p="http://schemas.openxmlformats.org/presentationml/2006/main">
  <p:tag name="AS_UNIQUEID" val="7046"/>
</p:tagLst>
</file>

<file path=ppt/tags/tag559.xml><?xml version="1.0" encoding="utf-8"?>
<p:tagLst xmlns:p="http://schemas.openxmlformats.org/presentationml/2006/main">
  <p:tag name="AS_UNIQUEID" val="7047"/>
</p:tagLst>
</file>

<file path=ppt/tags/tag56.xml><?xml version="1.0" encoding="utf-8"?>
<p:tagLst xmlns:p="http://schemas.openxmlformats.org/presentationml/2006/main">
  <p:tag name="AS_UNIQUEID" val="6561"/>
</p:tagLst>
</file>

<file path=ppt/tags/tag560.xml><?xml version="1.0" encoding="utf-8"?>
<p:tagLst xmlns:p="http://schemas.openxmlformats.org/presentationml/2006/main">
  <p:tag name="AS_UNIQUEID" val="7048"/>
</p:tagLst>
</file>

<file path=ppt/tags/tag561.xml><?xml version="1.0" encoding="utf-8"?>
<p:tagLst xmlns:p="http://schemas.openxmlformats.org/presentationml/2006/main">
  <p:tag name="AS_UNIQUEID" val="7049"/>
</p:tagLst>
</file>

<file path=ppt/tags/tag562.xml><?xml version="1.0" encoding="utf-8"?>
<p:tagLst xmlns:p="http://schemas.openxmlformats.org/presentationml/2006/main">
  <p:tag name="AS_UNIQUEID" val="7050"/>
</p:tagLst>
</file>

<file path=ppt/tags/tag563.xml><?xml version="1.0" encoding="utf-8"?>
<p:tagLst xmlns:p="http://schemas.openxmlformats.org/presentationml/2006/main">
  <p:tag name="AS_UNIQUEID" val="7051"/>
</p:tagLst>
</file>

<file path=ppt/tags/tag564.xml><?xml version="1.0" encoding="utf-8"?>
<p:tagLst xmlns:p="http://schemas.openxmlformats.org/presentationml/2006/main">
  <p:tag name="AS_UNIQUEID" val="7052"/>
</p:tagLst>
</file>

<file path=ppt/tags/tag565.xml><?xml version="1.0" encoding="utf-8"?>
<p:tagLst xmlns:p="http://schemas.openxmlformats.org/presentationml/2006/main">
  <p:tag name="AS_UNIQUEID" val="7053"/>
</p:tagLst>
</file>

<file path=ppt/tags/tag566.xml><?xml version="1.0" encoding="utf-8"?>
<p:tagLst xmlns:p="http://schemas.openxmlformats.org/presentationml/2006/main">
  <p:tag name="AS_UNIQUEID" val="7054"/>
</p:tagLst>
</file>

<file path=ppt/tags/tag567.xml><?xml version="1.0" encoding="utf-8"?>
<p:tagLst xmlns:p="http://schemas.openxmlformats.org/presentationml/2006/main">
  <p:tag name="AS_UNIQUEID" val="7055"/>
</p:tagLst>
</file>

<file path=ppt/tags/tag568.xml><?xml version="1.0" encoding="utf-8"?>
<p:tagLst xmlns:p="http://schemas.openxmlformats.org/presentationml/2006/main">
  <p:tag name="AS_UNIQUEID" val="7056"/>
</p:tagLst>
</file>

<file path=ppt/tags/tag569.xml><?xml version="1.0" encoding="utf-8"?>
<p:tagLst xmlns:p="http://schemas.openxmlformats.org/presentationml/2006/main">
  <p:tag name="AS_UNIQUEID" val="7057"/>
</p:tagLst>
</file>

<file path=ppt/tags/tag57.xml><?xml version="1.0" encoding="utf-8"?>
<p:tagLst xmlns:p="http://schemas.openxmlformats.org/presentationml/2006/main">
  <p:tag name="AS_UNIQUEID" val="6562"/>
</p:tagLst>
</file>

<file path=ppt/tags/tag570.xml><?xml version="1.0" encoding="utf-8"?>
<p:tagLst xmlns:p="http://schemas.openxmlformats.org/presentationml/2006/main">
  <p:tag name="AS_UNIQUEID" val="7058"/>
</p:tagLst>
</file>

<file path=ppt/tags/tag571.xml><?xml version="1.0" encoding="utf-8"?>
<p:tagLst xmlns:p="http://schemas.openxmlformats.org/presentationml/2006/main">
  <p:tag name="AS_UNIQUEID" val="7059"/>
</p:tagLst>
</file>

<file path=ppt/tags/tag572.xml><?xml version="1.0" encoding="utf-8"?>
<p:tagLst xmlns:p="http://schemas.openxmlformats.org/presentationml/2006/main">
  <p:tag name="AS_UNIQUEID" val="7060"/>
</p:tagLst>
</file>

<file path=ppt/tags/tag573.xml><?xml version="1.0" encoding="utf-8"?>
<p:tagLst xmlns:p="http://schemas.openxmlformats.org/presentationml/2006/main">
  <p:tag name="AS_UNIQUEID" val="7061"/>
</p:tagLst>
</file>

<file path=ppt/tags/tag574.xml><?xml version="1.0" encoding="utf-8"?>
<p:tagLst xmlns:p="http://schemas.openxmlformats.org/presentationml/2006/main">
  <p:tag name="AS_UNIQUEID" val="7062"/>
</p:tagLst>
</file>

<file path=ppt/tags/tag575.xml><?xml version="1.0" encoding="utf-8"?>
<p:tagLst xmlns:p="http://schemas.openxmlformats.org/presentationml/2006/main">
  <p:tag name="AS_UNIQUEID" val="7063"/>
</p:tagLst>
</file>

<file path=ppt/tags/tag576.xml><?xml version="1.0" encoding="utf-8"?>
<p:tagLst xmlns:p="http://schemas.openxmlformats.org/presentationml/2006/main">
  <p:tag name="AS_UNIQUEID" val="7064"/>
</p:tagLst>
</file>

<file path=ppt/tags/tag577.xml><?xml version="1.0" encoding="utf-8"?>
<p:tagLst xmlns:p="http://schemas.openxmlformats.org/presentationml/2006/main">
  <p:tag name="AS_UNIQUEID" val="7065"/>
</p:tagLst>
</file>

<file path=ppt/tags/tag578.xml><?xml version="1.0" encoding="utf-8"?>
<p:tagLst xmlns:p="http://schemas.openxmlformats.org/presentationml/2006/main">
  <p:tag name="AS_UNIQUEID" val="7066"/>
</p:tagLst>
</file>

<file path=ppt/tags/tag579.xml><?xml version="1.0" encoding="utf-8"?>
<p:tagLst xmlns:p="http://schemas.openxmlformats.org/presentationml/2006/main">
  <p:tag name="AS_UNIQUEID" val="7067"/>
</p:tagLst>
</file>

<file path=ppt/tags/tag58.xml><?xml version="1.0" encoding="utf-8"?>
<p:tagLst xmlns:p="http://schemas.openxmlformats.org/presentationml/2006/main">
  <p:tag name="AS_UNIQUEID" val="6563"/>
</p:tagLst>
</file>

<file path=ppt/tags/tag580.xml><?xml version="1.0" encoding="utf-8"?>
<p:tagLst xmlns:p="http://schemas.openxmlformats.org/presentationml/2006/main">
  <p:tag name="AS_UNIQUEID" val="7068"/>
</p:tagLst>
</file>

<file path=ppt/tags/tag581.xml><?xml version="1.0" encoding="utf-8"?>
<p:tagLst xmlns:p="http://schemas.openxmlformats.org/presentationml/2006/main">
  <p:tag name="AS_UNIQUEID" val="7069"/>
</p:tagLst>
</file>

<file path=ppt/tags/tag582.xml><?xml version="1.0" encoding="utf-8"?>
<p:tagLst xmlns:p="http://schemas.openxmlformats.org/presentationml/2006/main">
  <p:tag name="AS_UNIQUEID" val="7070"/>
</p:tagLst>
</file>

<file path=ppt/tags/tag583.xml><?xml version="1.0" encoding="utf-8"?>
<p:tagLst xmlns:p="http://schemas.openxmlformats.org/presentationml/2006/main">
  <p:tag name="AS_UNIQUEID" val="7071"/>
</p:tagLst>
</file>

<file path=ppt/tags/tag584.xml><?xml version="1.0" encoding="utf-8"?>
<p:tagLst xmlns:p="http://schemas.openxmlformats.org/presentationml/2006/main">
  <p:tag name="AS_UNIQUEID" val="7072"/>
</p:tagLst>
</file>

<file path=ppt/tags/tag585.xml><?xml version="1.0" encoding="utf-8"?>
<p:tagLst xmlns:p="http://schemas.openxmlformats.org/presentationml/2006/main">
  <p:tag name="AS_UNIQUEID" val="7073"/>
</p:tagLst>
</file>

<file path=ppt/tags/tag586.xml><?xml version="1.0" encoding="utf-8"?>
<p:tagLst xmlns:p="http://schemas.openxmlformats.org/presentationml/2006/main">
  <p:tag name="AS_UNIQUEID" val="7074"/>
</p:tagLst>
</file>

<file path=ppt/tags/tag587.xml><?xml version="1.0" encoding="utf-8"?>
<p:tagLst xmlns:p="http://schemas.openxmlformats.org/presentationml/2006/main">
  <p:tag name="AS_UNIQUEID" val="7075"/>
</p:tagLst>
</file>

<file path=ppt/tags/tag588.xml><?xml version="1.0" encoding="utf-8"?>
<p:tagLst xmlns:p="http://schemas.openxmlformats.org/presentationml/2006/main">
  <p:tag name="AS_UNIQUEID" val="7076"/>
</p:tagLst>
</file>

<file path=ppt/tags/tag589.xml><?xml version="1.0" encoding="utf-8"?>
<p:tagLst xmlns:p="http://schemas.openxmlformats.org/presentationml/2006/main">
  <p:tag name="AS_UNIQUEID" val="7077"/>
</p:tagLst>
</file>

<file path=ppt/tags/tag59.xml><?xml version="1.0" encoding="utf-8"?>
<p:tagLst xmlns:p="http://schemas.openxmlformats.org/presentationml/2006/main">
  <p:tag name="AS_UNIQUEID" val="6564"/>
</p:tagLst>
</file>

<file path=ppt/tags/tag590.xml><?xml version="1.0" encoding="utf-8"?>
<p:tagLst xmlns:p="http://schemas.openxmlformats.org/presentationml/2006/main">
  <p:tag name="AS_UNIQUEID" val="7078"/>
</p:tagLst>
</file>

<file path=ppt/tags/tag591.xml><?xml version="1.0" encoding="utf-8"?>
<p:tagLst xmlns:p="http://schemas.openxmlformats.org/presentationml/2006/main">
  <p:tag name="AS_UNIQUEID" val="7079"/>
</p:tagLst>
</file>

<file path=ppt/tags/tag592.xml><?xml version="1.0" encoding="utf-8"?>
<p:tagLst xmlns:p="http://schemas.openxmlformats.org/presentationml/2006/main">
  <p:tag name="AS_UNIQUEID" val="7080"/>
</p:tagLst>
</file>

<file path=ppt/tags/tag593.xml><?xml version="1.0" encoding="utf-8"?>
<p:tagLst xmlns:p="http://schemas.openxmlformats.org/presentationml/2006/main">
  <p:tag name="AS_UNIQUEID" val="7081"/>
</p:tagLst>
</file>

<file path=ppt/tags/tag594.xml><?xml version="1.0" encoding="utf-8"?>
<p:tagLst xmlns:p="http://schemas.openxmlformats.org/presentationml/2006/main">
  <p:tag name="AS_UNIQUEID" val="7082"/>
</p:tagLst>
</file>

<file path=ppt/tags/tag595.xml><?xml version="1.0" encoding="utf-8"?>
<p:tagLst xmlns:p="http://schemas.openxmlformats.org/presentationml/2006/main">
  <p:tag name="AS_UNIQUEID" val="7083"/>
</p:tagLst>
</file>

<file path=ppt/tags/tag596.xml><?xml version="1.0" encoding="utf-8"?>
<p:tagLst xmlns:p="http://schemas.openxmlformats.org/presentationml/2006/main">
  <p:tag name="AS_UNIQUEID" val="7084"/>
</p:tagLst>
</file>

<file path=ppt/tags/tag597.xml><?xml version="1.0" encoding="utf-8"?>
<p:tagLst xmlns:p="http://schemas.openxmlformats.org/presentationml/2006/main">
  <p:tag name="AS_UNIQUEID" val="7085"/>
</p:tagLst>
</file>

<file path=ppt/tags/tag598.xml><?xml version="1.0" encoding="utf-8"?>
<p:tagLst xmlns:p="http://schemas.openxmlformats.org/presentationml/2006/main">
  <p:tag name="AS_UNIQUEID" val="7086"/>
</p:tagLst>
</file>

<file path=ppt/tags/tag599.xml><?xml version="1.0" encoding="utf-8"?>
<p:tagLst xmlns:p="http://schemas.openxmlformats.org/presentationml/2006/main">
  <p:tag name="AS_UNIQUEID" val="7087"/>
</p:tagLst>
</file>

<file path=ppt/tags/tag6.xml><?xml version="1.0" encoding="utf-8"?>
<p:tagLst xmlns:p="http://schemas.openxmlformats.org/presentationml/2006/main">
  <p:tag name="AS_UNIQUEID" val="6511"/>
</p:tagLst>
</file>

<file path=ppt/tags/tag60.xml><?xml version="1.0" encoding="utf-8"?>
<p:tagLst xmlns:p="http://schemas.openxmlformats.org/presentationml/2006/main">
  <p:tag name="AS_UNIQUEID" val="6565"/>
</p:tagLst>
</file>

<file path=ppt/tags/tag600.xml><?xml version="1.0" encoding="utf-8"?>
<p:tagLst xmlns:p="http://schemas.openxmlformats.org/presentationml/2006/main">
  <p:tag name="AS_UNIQUEID" val="7088"/>
</p:tagLst>
</file>

<file path=ppt/tags/tag601.xml><?xml version="1.0" encoding="utf-8"?>
<p:tagLst xmlns:p="http://schemas.openxmlformats.org/presentationml/2006/main">
  <p:tag name="AS_UNIQUEID" val="7089"/>
</p:tagLst>
</file>

<file path=ppt/tags/tag602.xml><?xml version="1.0" encoding="utf-8"?>
<p:tagLst xmlns:p="http://schemas.openxmlformats.org/presentationml/2006/main">
  <p:tag name="AS_UNIQUEID" val="7090"/>
</p:tagLst>
</file>

<file path=ppt/tags/tag603.xml><?xml version="1.0" encoding="utf-8"?>
<p:tagLst xmlns:p="http://schemas.openxmlformats.org/presentationml/2006/main">
  <p:tag name="AS_UNIQUEID" val="7091"/>
</p:tagLst>
</file>

<file path=ppt/tags/tag604.xml><?xml version="1.0" encoding="utf-8"?>
<p:tagLst xmlns:p="http://schemas.openxmlformats.org/presentationml/2006/main">
  <p:tag name="AS_UNIQUEID" val="7092"/>
</p:tagLst>
</file>

<file path=ppt/tags/tag605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61.xml><?xml version="1.0" encoding="utf-8"?>
<p:tagLst xmlns:p="http://schemas.openxmlformats.org/presentationml/2006/main">
  <p:tag name="AS_UNIQUEID" val="6566"/>
</p:tagLst>
</file>

<file path=ppt/tags/tag62.xml><?xml version="1.0" encoding="utf-8"?>
<p:tagLst xmlns:p="http://schemas.openxmlformats.org/presentationml/2006/main">
  <p:tag name="AS_UNIQUEID" val="6567"/>
</p:tagLst>
</file>

<file path=ppt/tags/tag63.xml><?xml version="1.0" encoding="utf-8"?>
<p:tagLst xmlns:p="http://schemas.openxmlformats.org/presentationml/2006/main">
  <p:tag name="AS_UNIQUEID" val="6568"/>
</p:tagLst>
</file>

<file path=ppt/tags/tag64.xml><?xml version="1.0" encoding="utf-8"?>
<p:tagLst xmlns:p="http://schemas.openxmlformats.org/presentationml/2006/main">
  <p:tag name="AS_UNIQUEID" val="6569"/>
</p:tagLst>
</file>

<file path=ppt/tags/tag65.xml><?xml version="1.0" encoding="utf-8"?>
<p:tagLst xmlns:p="http://schemas.openxmlformats.org/presentationml/2006/main">
  <p:tag name="AS_UNIQUEID" val="6570"/>
</p:tagLst>
</file>

<file path=ppt/tags/tag66.xml><?xml version="1.0" encoding="utf-8"?>
<p:tagLst xmlns:p="http://schemas.openxmlformats.org/presentationml/2006/main">
  <p:tag name="AS_UNIQUEID" val="6571"/>
</p:tagLst>
</file>

<file path=ppt/tags/tag67.xml><?xml version="1.0" encoding="utf-8"?>
<p:tagLst xmlns:p="http://schemas.openxmlformats.org/presentationml/2006/main">
  <p:tag name="AS_UNIQUEID" val="6572"/>
</p:tagLst>
</file>

<file path=ppt/tags/tag68.xml><?xml version="1.0" encoding="utf-8"?>
<p:tagLst xmlns:p="http://schemas.openxmlformats.org/presentationml/2006/main">
  <p:tag name="AS_UNIQUEID" val="6573"/>
</p:tagLst>
</file>

<file path=ppt/tags/tag69.xml><?xml version="1.0" encoding="utf-8"?>
<p:tagLst xmlns:p="http://schemas.openxmlformats.org/presentationml/2006/main">
  <p:tag name="AS_UNIQUEID" val="6574"/>
</p:tagLst>
</file>

<file path=ppt/tags/tag7.xml><?xml version="1.0" encoding="utf-8"?>
<p:tagLst xmlns:p="http://schemas.openxmlformats.org/presentationml/2006/main">
  <p:tag name="AS_UNIQUEID" val="6512"/>
</p:tagLst>
</file>

<file path=ppt/tags/tag70.xml><?xml version="1.0" encoding="utf-8"?>
<p:tagLst xmlns:p="http://schemas.openxmlformats.org/presentationml/2006/main">
  <p:tag name="AS_UNIQUEID" val="6575"/>
</p:tagLst>
</file>

<file path=ppt/tags/tag71.xml><?xml version="1.0" encoding="utf-8"?>
<p:tagLst xmlns:p="http://schemas.openxmlformats.org/presentationml/2006/main">
  <p:tag name="AS_UNIQUEID" val="6576"/>
</p:tagLst>
</file>

<file path=ppt/tags/tag72.xml><?xml version="1.0" encoding="utf-8"?>
<p:tagLst xmlns:p="http://schemas.openxmlformats.org/presentationml/2006/main">
  <p:tag name="AS_UNIQUEID" val="6577"/>
</p:tagLst>
</file>

<file path=ppt/tags/tag73.xml><?xml version="1.0" encoding="utf-8"?>
<p:tagLst xmlns:p="http://schemas.openxmlformats.org/presentationml/2006/main">
  <p:tag name="AS_UNIQUEID" val="6578"/>
</p:tagLst>
</file>

<file path=ppt/tags/tag74.xml><?xml version="1.0" encoding="utf-8"?>
<p:tagLst xmlns:p="http://schemas.openxmlformats.org/presentationml/2006/main">
  <p:tag name="AS_UNIQUEID" val="6579"/>
</p:tagLst>
</file>

<file path=ppt/tags/tag75.xml><?xml version="1.0" encoding="utf-8"?>
<p:tagLst xmlns:p="http://schemas.openxmlformats.org/presentationml/2006/main">
  <p:tag name="AS_UNIQUEID" val="6580"/>
</p:tagLst>
</file>

<file path=ppt/tags/tag76.xml><?xml version="1.0" encoding="utf-8"?>
<p:tagLst xmlns:p="http://schemas.openxmlformats.org/presentationml/2006/main">
  <p:tag name="AS_UNIQUEID" val="6581"/>
</p:tagLst>
</file>

<file path=ppt/tags/tag77.xml><?xml version="1.0" encoding="utf-8"?>
<p:tagLst xmlns:p="http://schemas.openxmlformats.org/presentationml/2006/main">
  <p:tag name="AS_UNIQUEID" val="2357"/>
</p:tagLst>
</file>

<file path=ppt/tags/tag78.xml><?xml version="1.0" encoding="utf-8"?>
<p:tagLst xmlns:p="http://schemas.openxmlformats.org/presentationml/2006/main">
  <p:tag name="AS_UNIQUEID" val="2358"/>
</p:tagLst>
</file>

<file path=ppt/tags/tag79.xml><?xml version="1.0" encoding="utf-8"?>
<p:tagLst xmlns:p="http://schemas.openxmlformats.org/presentationml/2006/main">
  <p:tag name="AS_UNIQUEID" val="2360"/>
</p:tagLst>
</file>

<file path=ppt/tags/tag8.xml><?xml version="1.0" encoding="utf-8"?>
<p:tagLst xmlns:p="http://schemas.openxmlformats.org/presentationml/2006/main">
  <p:tag name="AS_UNIQUEID" val="6513"/>
</p:tagLst>
</file>

<file path=ppt/tags/tag80.xml><?xml version="1.0" encoding="utf-8"?>
<p:tagLst xmlns:p="http://schemas.openxmlformats.org/presentationml/2006/main">
  <p:tag name="AS_UNIQUEID" val="2361"/>
</p:tagLst>
</file>

<file path=ppt/tags/tag81.xml><?xml version="1.0" encoding="utf-8"?>
<p:tagLst xmlns:p="http://schemas.openxmlformats.org/presentationml/2006/main">
  <p:tag name="AS_UNIQUEID" val="6582"/>
</p:tagLst>
</file>

<file path=ppt/tags/tag82.xml><?xml version="1.0" encoding="utf-8"?>
<p:tagLst xmlns:p="http://schemas.openxmlformats.org/presentationml/2006/main">
  <p:tag name="AS_UNIQUEID" val="6583"/>
</p:tagLst>
</file>

<file path=ppt/tags/tag83.xml><?xml version="1.0" encoding="utf-8"?>
<p:tagLst xmlns:p="http://schemas.openxmlformats.org/presentationml/2006/main">
  <p:tag name="AS_UNIQUEID" val="6584"/>
</p:tagLst>
</file>

<file path=ppt/tags/tag84.xml><?xml version="1.0" encoding="utf-8"?>
<p:tagLst xmlns:p="http://schemas.openxmlformats.org/presentationml/2006/main">
  <p:tag name="AS_UNIQUEID" val="6585"/>
</p:tagLst>
</file>

<file path=ppt/tags/tag85.xml><?xml version="1.0" encoding="utf-8"?>
<p:tagLst xmlns:p="http://schemas.openxmlformats.org/presentationml/2006/main">
  <p:tag name="AS_UNIQUEID" val="2357"/>
</p:tagLst>
</file>

<file path=ppt/tags/tag86.xml><?xml version="1.0" encoding="utf-8"?>
<p:tagLst xmlns:p="http://schemas.openxmlformats.org/presentationml/2006/main">
  <p:tag name="AS_UNIQUEID" val="2358"/>
</p:tagLst>
</file>

<file path=ppt/tags/tag87.xml><?xml version="1.0" encoding="utf-8"?>
<p:tagLst xmlns:p="http://schemas.openxmlformats.org/presentationml/2006/main">
  <p:tag name="AS_UNIQUEID" val="2360"/>
</p:tagLst>
</file>

<file path=ppt/tags/tag88.xml><?xml version="1.0" encoding="utf-8"?>
<p:tagLst xmlns:p="http://schemas.openxmlformats.org/presentationml/2006/main">
  <p:tag name="AS_UNIQUEID" val="2361"/>
</p:tagLst>
</file>

<file path=ppt/tags/tag89.xml><?xml version="1.0" encoding="utf-8"?>
<p:tagLst xmlns:p="http://schemas.openxmlformats.org/presentationml/2006/main">
  <p:tag name="AS_UNIQUEID" val="6586"/>
</p:tagLst>
</file>

<file path=ppt/tags/tag9.xml><?xml version="1.0" encoding="utf-8"?>
<p:tagLst xmlns:p="http://schemas.openxmlformats.org/presentationml/2006/main">
  <p:tag name="AS_UNIQUEID" val="6514"/>
</p:tagLst>
</file>

<file path=ppt/tags/tag90.xml><?xml version="1.0" encoding="utf-8"?>
<p:tagLst xmlns:p="http://schemas.openxmlformats.org/presentationml/2006/main">
  <p:tag name="AS_UNIQUEID" val="6587"/>
</p:tagLst>
</file>

<file path=ppt/tags/tag91.xml><?xml version="1.0" encoding="utf-8"?>
<p:tagLst xmlns:p="http://schemas.openxmlformats.org/presentationml/2006/main">
  <p:tag name="AS_UNIQUEID" val="6588"/>
</p:tagLst>
</file>

<file path=ppt/tags/tag92.xml><?xml version="1.0" encoding="utf-8"?>
<p:tagLst xmlns:p="http://schemas.openxmlformats.org/presentationml/2006/main">
  <p:tag name="AS_UNIQUEID" val="6589"/>
</p:tagLst>
</file>

<file path=ppt/tags/tag93.xml><?xml version="1.0" encoding="utf-8"?>
<p:tagLst xmlns:p="http://schemas.openxmlformats.org/presentationml/2006/main">
  <p:tag name="AS_UNIQUEID" val="6590"/>
</p:tagLst>
</file>

<file path=ppt/tags/tag94.xml><?xml version="1.0" encoding="utf-8"?>
<p:tagLst xmlns:p="http://schemas.openxmlformats.org/presentationml/2006/main">
  <p:tag name="AS_UNIQUEID" val="6591"/>
</p:tagLst>
</file>

<file path=ppt/tags/tag95.xml><?xml version="1.0" encoding="utf-8"?>
<p:tagLst xmlns:p="http://schemas.openxmlformats.org/presentationml/2006/main">
  <p:tag name="AS_UNIQUEID" val="6592"/>
</p:tagLst>
</file>

<file path=ppt/tags/tag96.xml><?xml version="1.0" encoding="utf-8"?>
<p:tagLst xmlns:p="http://schemas.openxmlformats.org/presentationml/2006/main">
  <p:tag name="AS_UNIQUEID" val="6593"/>
</p:tagLst>
</file>

<file path=ppt/tags/tag97.xml><?xml version="1.0" encoding="utf-8"?>
<p:tagLst xmlns:p="http://schemas.openxmlformats.org/presentationml/2006/main">
  <p:tag name="AS_UNIQUEID" val="6594"/>
</p:tagLst>
</file>

<file path=ppt/tags/tag98.xml><?xml version="1.0" encoding="utf-8"?>
<p:tagLst xmlns:p="http://schemas.openxmlformats.org/presentationml/2006/main">
  <p:tag name="AS_UNIQUEID" val="6595"/>
</p:tagLst>
</file>

<file path=ppt/tags/tag99.xml><?xml version="1.0" encoding="utf-8"?>
<p:tagLst xmlns:p="http://schemas.openxmlformats.org/presentationml/2006/main">
  <p:tag name="AS_UNIQUEID" val="659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mp">
      <a:majorFont>
        <a:latin typeface="Arial"/>
        <a:ea typeface="楷体"/>
        <a:cs typeface="Arial"/>
      </a:majorFont>
      <a:minorFont>
        <a:latin typeface="Arial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531</Paragraphs>
  <Slides>53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baseType="lpstr" size="70">
      <vt:lpstr>Arial</vt:lpstr>
      <vt:lpstr>楷体</vt:lpstr>
      <vt:lpstr>思源黑体 CN Heavy</vt:lpstr>
      <vt:lpstr>等线 Light</vt:lpstr>
      <vt:lpstr>等线</vt:lpstr>
      <vt:lpstr>Calibri Light</vt:lpstr>
      <vt:lpstr>Calibri</vt:lpstr>
      <vt:lpstr>黑体</vt:lpstr>
      <vt:lpstr>Times New Roman</vt:lpstr>
      <vt:lpstr>Wingdings</vt:lpstr>
      <vt:lpstr>宋体</vt:lpstr>
      <vt:lpstr>隶书</vt:lpstr>
      <vt:lpstr>汉仪楷体简</vt:lpstr>
      <vt:lpstr>楷体_GB2312</vt:lpstr>
      <vt:lpstr>方正魏碑简体</vt:lpstr>
      <vt:lpstr>华文行楷</vt:lpstr>
      <vt:lpstr>Office 主题​​</vt:lpstr>
      <vt:lpstr>PowerPoint Presentation</vt:lpstr>
      <vt:lpstr>PowerPoint Presentation</vt:lpstr>
      <vt:lpstr>PowerPoint Presentation</vt:lpstr>
      <vt:lpstr>解 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2022-11-25T08:48:05.112</cp:lastPrinted>
  <dcterms:created xsi:type="dcterms:W3CDTF">2022-11-25T08:48:05Z</dcterms:created>
  <dcterms:modified xsi:type="dcterms:W3CDTF">2022-11-25T00:48:07Z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