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tags" Target="tags/tag41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30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865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729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759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32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85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28567F-0808-4754-8C77-6ABBAABA3513}" type="slidenum">
              <a:rPr lang="en-US" smtClean="0">
                <a:solidFill>
                  <a:prstClr val="black"/>
                </a:solidFill>
                <a:latin typeface="等线" panose="02010600030101010101" charset="-122"/>
              </a:rPr>
              <a:t>16</a:t>
            </a:fld>
            <a:endParaRPr 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270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08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/>
            <a:fld id="{AC92208C-840A-4CC5-B936-25CB5D6D7B64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23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3571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83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466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31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1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73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34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506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52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35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00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539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63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4.xml" /><Relationship Id="rId21" Type="http://schemas.openxmlformats.org/officeDocument/2006/relationships/tags" Target="../tags/tag165.xml" /><Relationship Id="rId22" Type="http://schemas.openxmlformats.org/officeDocument/2006/relationships/tags" Target="../tags/tag166.xml" /><Relationship Id="rId23" Type="http://schemas.openxmlformats.org/officeDocument/2006/relationships/tags" Target="../tags/tag167.xml" /><Relationship Id="rId24" Type="http://schemas.openxmlformats.org/officeDocument/2006/relationships/tags" Target="../tags/tag16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13" Type="http://schemas.openxmlformats.org/officeDocument/2006/relationships/tags" Target="../tags/tag235.xml" /><Relationship Id="rId14" Type="http://schemas.openxmlformats.org/officeDocument/2006/relationships/tags" Target="../tags/tag236.xml" /><Relationship Id="rId15" Type="http://schemas.openxmlformats.org/officeDocument/2006/relationships/tags" Target="../tags/tag237.xml" /><Relationship Id="rId16" Type="http://schemas.openxmlformats.org/officeDocument/2006/relationships/tags" Target="../tags/tag238.xml" /><Relationship Id="rId17" Type="http://schemas.openxmlformats.org/officeDocument/2006/relationships/tags" Target="../tags/tag239.xml" /><Relationship Id="rId18" Type="http://schemas.openxmlformats.org/officeDocument/2006/relationships/tags" Target="../tags/tag240.xml" /><Relationship Id="rId19" Type="http://schemas.openxmlformats.org/officeDocument/2006/relationships/tags" Target="../tags/tag241.xml" /><Relationship Id="rId2" Type="http://schemas.openxmlformats.org/officeDocument/2006/relationships/tags" Target="../tags/tag224.xml" /><Relationship Id="rId20" Type="http://schemas.openxmlformats.org/officeDocument/2006/relationships/tags" Target="../tags/tag242.xml" /><Relationship Id="rId21" Type="http://schemas.openxmlformats.org/officeDocument/2006/relationships/tags" Target="../tags/tag243.xml" /><Relationship Id="rId22" Type="http://schemas.openxmlformats.org/officeDocument/2006/relationships/tags" Target="../tags/tag244.xml" /><Relationship Id="rId23" Type="http://schemas.openxmlformats.org/officeDocument/2006/relationships/tags" Target="../tags/tag245.xml" /><Relationship Id="rId24" Type="http://schemas.openxmlformats.org/officeDocument/2006/relationships/tags" Target="../tags/tag246.xml" /><Relationship Id="rId25" Type="http://schemas.openxmlformats.org/officeDocument/2006/relationships/tags" Target="../tags/tag247.xml" /><Relationship Id="rId26" Type="http://schemas.openxmlformats.org/officeDocument/2006/relationships/tags" Target="../tags/tag248.xml" /><Relationship Id="rId27" Type="http://schemas.openxmlformats.org/officeDocument/2006/relationships/tags" Target="../tags/tag249.xml" /><Relationship Id="rId28" Type="http://schemas.openxmlformats.org/officeDocument/2006/relationships/tags" Target="../tags/tag250.xml" /><Relationship Id="rId29" Type="http://schemas.openxmlformats.org/officeDocument/2006/relationships/tags" Target="../tags/tag251.xml" /><Relationship Id="rId3" Type="http://schemas.openxmlformats.org/officeDocument/2006/relationships/tags" Target="../tags/tag225.xml" /><Relationship Id="rId30" Type="http://schemas.openxmlformats.org/officeDocument/2006/relationships/tags" Target="../tags/tag252.xml" /><Relationship Id="rId31" Type="http://schemas.openxmlformats.org/officeDocument/2006/relationships/tags" Target="../tags/tag253.xml" /><Relationship Id="rId32" Type="http://schemas.openxmlformats.org/officeDocument/2006/relationships/tags" Target="../tags/tag254.xml" /><Relationship Id="rId33" Type="http://schemas.openxmlformats.org/officeDocument/2006/relationships/tags" Target="../tags/tag255.xml" /><Relationship Id="rId34" Type="http://schemas.openxmlformats.org/officeDocument/2006/relationships/tags" Target="../tags/tag256.xml" /><Relationship Id="rId35" Type="http://schemas.openxmlformats.org/officeDocument/2006/relationships/tags" Target="../tags/tag257.xml" /><Relationship Id="rId36" Type="http://schemas.openxmlformats.org/officeDocument/2006/relationships/tags" Target="../tags/tag258.xml" /><Relationship Id="rId37" Type="http://schemas.openxmlformats.org/officeDocument/2006/relationships/tags" Target="../tags/tag259.xml" /><Relationship Id="rId38" Type="http://schemas.openxmlformats.org/officeDocument/2006/relationships/tags" Target="../tags/tag260.xml" /><Relationship Id="rId39" Type="http://schemas.openxmlformats.org/officeDocument/2006/relationships/tags" Target="../tags/tag261.xml" /><Relationship Id="rId4" Type="http://schemas.openxmlformats.org/officeDocument/2006/relationships/tags" Target="../tags/tag226.xml" /><Relationship Id="rId40" Type="http://schemas.openxmlformats.org/officeDocument/2006/relationships/tags" Target="../tags/tag262.xml" /><Relationship Id="rId41" Type="http://schemas.openxmlformats.org/officeDocument/2006/relationships/tags" Target="../tags/tag263.xml" /><Relationship Id="rId42" Type="http://schemas.openxmlformats.org/officeDocument/2006/relationships/tags" Target="../tags/tag264.xml" /><Relationship Id="rId43" Type="http://schemas.openxmlformats.org/officeDocument/2006/relationships/tags" Target="../tags/tag265.xml" /><Relationship Id="rId44" Type="http://schemas.openxmlformats.org/officeDocument/2006/relationships/tags" Target="../tags/tag266.xml" /><Relationship Id="rId45" Type="http://schemas.openxmlformats.org/officeDocument/2006/relationships/tags" Target="../tags/tag267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image" Target="../media/image1.jpeg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81.xml" /><Relationship Id="rId11" Type="http://schemas.openxmlformats.org/officeDocument/2006/relationships/tags" Target="../tags/tag28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0.xml" /><Relationship Id="rId11" Type="http://schemas.openxmlformats.org/officeDocument/2006/relationships/tags" Target="../tags/tag29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tags" Target="../tags/tag287.xml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9.xml" /><Relationship Id="rId11" Type="http://schemas.openxmlformats.org/officeDocument/2006/relationships/tags" Target="../tags/tag30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92.xml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13" Type="http://schemas.openxmlformats.org/officeDocument/2006/relationships/tags" Target="../tags/tag320.xml" /><Relationship Id="rId14" Type="http://schemas.openxmlformats.org/officeDocument/2006/relationships/tags" Target="../tags/tag321.xml" /><Relationship Id="rId15" Type="http://schemas.openxmlformats.org/officeDocument/2006/relationships/tags" Target="../tags/tag322.xml" /><Relationship Id="rId16" Type="http://schemas.openxmlformats.org/officeDocument/2006/relationships/tags" Target="../tags/tag323.xml" /><Relationship Id="rId17" Type="http://schemas.openxmlformats.org/officeDocument/2006/relationships/tags" Target="../tags/tag324.xml" /><Relationship Id="rId18" Type="http://schemas.openxmlformats.org/officeDocument/2006/relationships/tags" Target="../tags/tag325.xml" /><Relationship Id="rId19" Type="http://schemas.openxmlformats.org/officeDocument/2006/relationships/tags" Target="../tags/tag326.xml" /><Relationship Id="rId2" Type="http://schemas.openxmlformats.org/officeDocument/2006/relationships/notesSlide" Target="../notesSlides/notesSlide14.xml" /><Relationship Id="rId20" Type="http://schemas.openxmlformats.org/officeDocument/2006/relationships/tags" Target="../tags/tag327.xml" /><Relationship Id="rId21" Type="http://schemas.openxmlformats.org/officeDocument/2006/relationships/tags" Target="../tags/tag328.xml" /><Relationship Id="rId22" Type="http://schemas.openxmlformats.org/officeDocument/2006/relationships/tags" Target="../tags/tag329.xml" /><Relationship Id="rId23" Type="http://schemas.openxmlformats.org/officeDocument/2006/relationships/tags" Target="../tags/tag330.xml" /><Relationship Id="rId24" Type="http://schemas.openxmlformats.org/officeDocument/2006/relationships/tags" Target="../tags/tag331.xml" /><Relationship Id="rId25" Type="http://schemas.openxmlformats.org/officeDocument/2006/relationships/tags" Target="../tags/tag332.xml" /><Relationship Id="rId26" Type="http://schemas.openxmlformats.org/officeDocument/2006/relationships/tags" Target="../tags/tag333.xml" /><Relationship Id="rId27" Type="http://schemas.openxmlformats.org/officeDocument/2006/relationships/tags" Target="../tags/tag334.xml" /><Relationship Id="rId28" Type="http://schemas.openxmlformats.org/officeDocument/2006/relationships/tags" Target="../tags/tag335.xml" /><Relationship Id="rId29" Type="http://schemas.openxmlformats.org/officeDocument/2006/relationships/tags" Target="../tags/tag336.xml" /><Relationship Id="rId3" Type="http://schemas.openxmlformats.org/officeDocument/2006/relationships/tags" Target="../tags/tag310.xml" /><Relationship Id="rId30" Type="http://schemas.openxmlformats.org/officeDocument/2006/relationships/tags" Target="../tags/tag337.xml" /><Relationship Id="rId31" Type="http://schemas.openxmlformats.org/officeDocument/2006/relationships/tags" Target="../tags/tag338.xml" /><Relationship Id="rId32" Type="http://schemas.openxmlformats.org/officeDocument/2006/relationships/tags" Target="../tags/tag339.xml" /><Relationship Id="rId33" Type="http://schemas.openxmlformats.org/officeDocument/2006/relationships/tags" Target="../tags/tag340.xml" /><Relationship Id="rId34" Type="http://schemas.openxmlformats.org/officeDocument/2006/relationships/image" Target="../media/image2.png" /><Relationship Id="rId35" Type="http://schemas.openxmlformats.org/officeDocument/2006/relationships/tags" Target="../tags/tag341.xml" /><Relationship Id="rId36" Type="http://schemas.openxmlformats.org/officeDocument/2006/relationships/tags" Target="../tags/tag342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tags" Target="../tags/tag355.xml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17" Type="http://schemas.openxmlformats.org/officeDocument/2006/relationships/tags" Target="../tags/tag358.xml" /><Relationship Id="rId18" Type="http://schemas.openxmlformats.org/officeDocument/2006/relationships/tags" Target="../tags/tag359.xml" /><Relationship Id="rId19" Type="http://schemas.openxmlformats.org/officeDocument/2006/relationships/tags" Target="../tags/tag360.xml" /><Relationship Id="rId2" Type="http://schemas.openxmlformats.org/officeDocument/2006/relationships/tags" Target="../tags/tag343.xml" /><Relationship Id="rId20" Type="http://schemas.openxmlformats.org/officeDocument/2006/relationships/tags" Target="../tags/tag361.xml" /><Relationship Id="rId21" Type="http://schemas.openxmlformats.org/officeDocument/2006/relationships/tags" Target="../tags/tag362.xml" /><Relationship Id="rId22" Type="http://schemas.openxmlformats.org/officeDocument/2006/relationships/tags" Target="../tags/tag363.xml" /><Relationship Id="rId23" Type="http://schemas.openxmlformats.org/officeDocument/2006/relationships/tags" Target="../tags/tag364.xml" /><Relationship Id="rId24" Type="http://schemas.openxmlformats.org/officeDocument/2006/relationships/tags" Target="../tags/tag365.xml" /><Relationship Id="rId25" Type="http://schemas.openxmlformats.org/officeDocument/2006/relationships/tags" Target="../tags/tag366.xml" /><Relationship Id="rId26" Type="http://schemas.openxmlformats.org/officeDocument/2006/relationships/tags" Target="../tags/tag367.xml" /><Relationship Id="rId27" Type="http://schemas.openxmlformats.org/officeDocument/2006/relationships/tags" Target="../tags/tag368.xml" /><Relationship Id="rId28" Type="http://schemas.openxmlformats.org/officeDocument/2006/relationships/tags" Target="../tags/tag369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image" Target="../media/image1.jpeg" /><Relationship Id="rId8" Type="http://schemas.openxmlformats.org/officeDocument/2006/relationships/tags" Target="../tags/tag378.xml" /><Relationship Id="rId9" Type="http://schemas.openxmlformats.org/officeDocument/2006/relationships/tags" Target="../tags/tag37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tags" Target="../tags/tag18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80.xml" /><Relationship Id="rId3" Type="http://schemas.openxmlformats.org/officeDocument/2006/relationships/tags" Target="../tags/tag381.xml" /><Relationship Id="rId4" Type="http://schemas.openxmlformats.org/officeDocument/2006/relationships/tags" Target="../tags/tag3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Relationship Id="rId7" Type="http://schemas.openxmlformats.org/officeDocument/2006/relationships/tags" Target="../tags/tag398.xml" /><Relationship Id="rId8" Type="http://schemas.openxmlformats.org/officeDocument/2006/relationships/tags" Target="../tags/tag399.xml" /><Relationship Id="rId9" Type="http://schemas.openxmlformats.org/officeDocument/2006/relationships/tags" Target="../tags/tag40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image" Target="../media/image1.jpeg" /><Relationship Id="rId8" Type="http://schemas.openxmlformats.org/officeDocument/2006/relationships/tags" Target="../tags/tag407.xml" /><Relationship Id="rId9" Type="http://schemas.openxmlformats.org/officeDocument/2006/relationships/tags" Target="../tags/tag40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09.xml" /><Relationship Id="rId4" Type="http://schemas.openxmlformats.org/officeDocument/2006/relationships/image" Target="../media/image3.png" /><Relationship Id="rId5" Type="http://schemas.openxmlformats.org/officeDocument/2006/relationships/tags" Target="../tags/tag41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90.xml" /><Relationship Id="rId3" Type="http://schemas.openxmlformats.org/officeDocument/2006/relationships/image" Target="../media/image1.jpe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image" Target="../media/image1.jpeg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人教统编版 选择性必修上册 第三单元</a:t>
            </a:r>
          </a:p>
        </p:txBody>
      </p:sp>
      <p:sp>
        <p:nvSpPr>
          <p:cNvPr id="6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5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2021-04-01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 flipH="1">
            <a:off x="2010409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左中括号 2"/>
          <p:cNvSpPr/>
          <p:nvPr>
            <p:custDataLst>
              <p:tags r:id="rId4"/>
            </p:custDataLst>
          </p:nvPr>
        </p:nvSpPr>
        <p:spPr>
          <a:xfrm>
            <a:off x="139804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中括号 3"/>
          <p:cNvSpPr/>
          <p:nvPr>
            <p:custDataLst>
              <p:tags r:id="rId5"/>
            </p:custDataLst>
          </p:nvPr>
        </p:nvSpPr>
        <p:spPr>
          <a:xfrm rot="10800000">
            <a:off x="352592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8793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8793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>
            <p:custDataLst>
              <p:tags r:id="rId8"/>
            </p:custDataLst>
          </p:nvPr>
        </p:nvSpPr>
        <p:spPr>
          <a:xfrm>
            <a:off x="202850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22" name="文本框 12"/>
          <p:cNvSpPr txBox="1"/>
          <p:nvPr>
            <p:custDataLst>
              <p:tags r:id="rId9"/>
            </p:custDataLst>
          </p:nvPr>
        </p:nvSpPr>
        <p:spPr>
          <a:xfrm>
            <a:off x="1441943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 flipH="1">
            <a:off x="2010409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左中括号 25"/>
          <p:cNvSpPr/>
          <p:nvPr>
            <p:custDataLst>
              <p:tags r:id="rId11"/>
            </p:custDataLst>
          </p:nvPr>
        </p:nvSpPr>
        <p:spPr>
          <a:xfrm>
            <a:off x="139804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>
            <p:custDataLst>
              <p:tags r:id="rId12"/>
            </p:custDataLst>
          </p:nvPr>
        </p:nvSpPr>
        <p:spPr>
          <a:xfrm rot="10800000">
            <a:off x="352592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158793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158793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"/>
          <p:cNvSpPr txBox="1"/>
          <p:nvPr>
            <p:custDataLst>
              <p:tags r:id="rId15"/>
            </p:custDataLst>
          </p:nvPr>
        </p:nvSpPr>
        <p:spPr>
          <a:xfrm>
            <a:off x="202850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31" name="文本框 12"/>
          <p:cNvSpPr txBox="1"/>
          <p:nvPr>
            <p:custDataLst>
              <p:tags r:id="rId16"/>
            </p:custDataLst>
          </p:nvPr>
        </p:nvSpPr>
        <p:spPr>
          <a:xfrm>
            <a:off x="1441943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 flipH="1">
            <a:off x="5581465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中括号 33"/>
          <p:cNvSpPr/>
          <p:nvPr>
            <p:custDataLst>
              <p:tags r:id="rId18"/>
            </p:custDataLst>
          </p:nvPr>
        </p:nvSpPr>
        <p:spPr>
          <a:xfrm>
            <a:off x="4969098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左中括号 34"/>
          <p:cNvSpPr/>
          <p:nvPr>
            <p:custDataLst>
              <p:tags r:id="rId19"/>
            </p:custDataLst>
          </p:nvPr>
        </p:nvSpPr>
        <p:spPr>
          <a:xfrm rot="10800000">
            <a:off x="709698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20"/>
            </p:custDataLst>
          </p:nvPr>
        </p:nvSpPr>
        <p:spPr>
          <a:xfrm>
            <a:off x="5158987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5158986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>
            <p:custDataLst>
              <p:tags r:id="rId22"/>
            </p:custDataLst>
          </p:nvPr>
        </p:nvSpPr>
        <p:spPr>
          <a:xfrm>
            <a:off x="5599562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9" name="文本框 12"/>
          <p:cNvSpPr txBox="1"/>
          <p:nvPr>
            <p:custDataLst>
              <p:tags r:id="rId23"/>
            </p:custDataLst>
          </p:nvPr>
        </p:nvSpPr>
        <p:spPr>
          <a:xfrm>
            <a:off x="5012999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 flipH="1">
            <a:off x="5581465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>
            <p:custDataLst>
              <p:tags r:id="rId25"/>
            </p:custDataLst>
          </p:nvPr>
        </p:nvSpPr>
        <p:spPr>
          <a:xfrm>
            <a:off x="4969098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左中括号 42"/>
          <p:cNvSpPr/>
          <p:nvPr>
            <p:custDataLst>
              <p:tags r:id="rId26"/>
            </p:custDataLst>
          </p:nvPr>
        </p:nvSpPr>
        <p:spPr>
          <a:xfrm rot="10800000">
            <a:off x="709698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>
            <p:custDataLst>
              <p:tags r:id="rId27"/>
            </p:custDataLst>
          </p:nvPr>
        </p:nvSpPr>
        <p:spPr>
          <a:xfrm>
            <a:off x="5158987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28"/>
            </p:custDataLst>
          </p:nvPr>
        </p:nvSpPr>
        <p:spPr>
          <a:xfrm>
            <a:off x="5158986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"/>
          <p:cNvSpPr txBox="1"/>
          <p:nvPr>
            <p:custDataLst>
              <p:tags r:id="rId29"/>
            </p:custDataLst>
          </p:nvPr>
        </p:nvSpPr>
        <p:spPr>
          <a:xfrm>
            <a:off x="5599562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47" name="文本框 12"/>
          <p:cNvSpPr txBox="1"/>
          <p:nvPr>
            <p:custDataLst>
              <p:tags r:id="rId30"/>
            </p:custDataLst>
          </p:nvPr>
        </p:nvSpPr>
        <p:spPr>
          <a:xfrm>
            <a:off x="5012999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cxnSp>
        <p:nvCxnSpPr>
          <p:cNvPr id="49" name="直接连接符 48"/>
          <p:cNvCxnSpPr/>
          <p:nvPr>
            <p:custDataLst>
              <p:tags r:id="rId31"/>
            </p:custDataLst>
          </p:nvPr>
        </p:nvCxnSpPr>
        <p:spPr>
          <a:xfrm flipH="1">
            <a:off x="9152520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中括号 49"/>
          <p:cNvSpPr/>
          <p:nvPr>
            <p:custDataLst>
              <p:tags r:id="rId32"/>
            </p:custDataLst>
          </p:nvPr>
        </p:nvSpPr>
        <p:spPr>
          <a:xfrm>
            <a:off x="854015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左中括号 50"/>
          <p:cNvSpPr/>
          <p:nvPr>
            <p:custDataLst>
              <p:tags r:id="rId33"/>
            </p:custDataLst>
          </p:nvPr>
        </p:nvSpPr>
        <p:spPr>
          <a:xfrm rot="10800000">
            <a:off x="1066803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34"/>
            </p:custDataLst>
          </p:nvPr>
        </p:nvSpPr>
        <p:spPr>
          <a:xfrm>
            <a:off x="873004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35"/>
            </p:custDataLst>
          </p:nvPr>
        </p:nvSpPr>
        <p:spPr>
          <a:xfrm>
            <a:off x="873004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1"/>
          <p:cNvSpPr txBox="1"/>
          <p:nvPr>
            <p:custDataLst>
              <p:tags r:id="rId36"/>
            </p:custDataLst>
          </p:nvPr>
        </p:nvSpPr>
        <p:spPr>
          <a:xfrm>
            <a:off x="917061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5" name="文本框 12"/>
          <p:cNvSpPr txBox="1"/>
          <p:nvPr>
            <p:custDataLst>
              <p:tags r:id="rId37"/>
            </p:custDataLst>
          </p:nvPr>
        </p:nvSpPr>
        <p:spPr>
          <a:xfrm>
            <a:off x="8584054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cxnSp>
        <p:nvCxnSpPr>
          <p:cNvPr id="57" name="直接连接符 56"/>
          <p:cNvCxnSpPr/>
          <p:nvPr>
            <p:custDataLst>
              <p:tags r:id="rId38"/>
            </p:custDataLst>
          </p:nvPr>
        </p:nvCxnSpPr>
        <p:spPr>
          <a:xfrm flipH="1">
            <a:off x="9152520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中括号 57"/>
          <p:cNvSpPr/>
          <p:nvPr>
            <p:custDataLst>
              <p:tags r:id="rId39"/>
            </p:custDataLst>
          </p:nvPr>
        </p:nvSpPr>
        <p:spPr>
          <a:xfrm>
            <a:off x="854015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左中括号 58"/>
          <p:cNvSpPr/>
          <p:nvPr>
            <p:custDataLst>
              <p:tags r:id="rId40"/>
            </p:custDataLst>
          </p:nvPr>
        </p:nvSpPr>
        <p:spPr>
          <a:xfrm rot="10800000">
            <a:off x="1066803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41"/>
            </p:custDataLst>
          </p:nvPr>
        </p:nvSpPr>
        <p:spPr>
          <a:xfrm>
            <a:off x="873004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>
            <p:custDataLst>
              <p:tags r:id="rId42"/>
            </p:custDataLst>
          </p:nvPr>
        </p:nvSpPr>
        <p:spPr>
          <a:xfrm>
            <a:off x="873004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1"/>
          <p:cNvSpPr txBox="1"/>
          <p:nvPr>
            <p:custDataLst>
              <p:tags r:id="rId43"/>
            </p:custDataLst>
          </p:nvPr>
        </p:nvSpPr>
        <p:spPr>
          <a:xfrm>
            <a:off x="917061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3" name="文本框 12"/>
          <p:cNvSpPr txBox="1"/>
          <p:nvPr>
            <p:custDataLst>
              <p:tags r:id="rId44"/>
            </p:custDataLst>
          </p:nvPr>
        </p:nvSpPr>
        <p:spPr>
          <a:xfrm>
            <a:off x="8584054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</p:spTree>
    <p:custDataLst>
      <p:tags r:id="rId4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你有没有因为某件事而心灰意冷过？有没有因为什么事儿而“堕落”过？你可曾丢失过最炽热的自己？如果有，我们该怎么做呢？今天就让我们一起走近列夫 托尔斯泰的《复活》寻找下答案。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世纪70年代末到80年代初，俄国的资本主义迅猛发展，农村遭到巨大的破坏，广大劳动人民的生活日趋赤贫。当时俄土战争的重负，连年饥馑给人民带来更为深重的灾难。这时托尔斯泰越发地关心人民的困苦。他积极地参加当时的救灾工作，目睹了农民和城市贫民的可怕处境，在他多年探索、思考的基础上终于看清了沙皇专制制度的反动本质。作者参加1891至1892年的赈灾工作，体会农民与地主之间有一条巨大的鸿沟，农民贫困的根源是地主土地私有制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列夫 托尔斯泰，俄国作家、思想家，19世纪末20世纪初最伟大的文学家之一，19世纪俄国伟大的批判现实主义作家，是世界文学史上最杰出的作家之一，他被称颂为具有“最清醒的现实主义”的“天才艺术家”。主要作品有长篇小说《战争与和平》《安娜 卡列尼娜》《复活》等，也创作了大量的童话，是大多数人所崇拜的对象。他的作品描写了俄国革命时的人民的顽强抗争，因此被称为“俄国十月革命的镜子”，列宁曾称赞他创作了世界文学中“第一流”的作品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《复活》是俄国作家列夫 托尔斯泰创作的长篇小说，首次出版于1899年。该书取材于一件真实事件，主要描写男主人公聂赫留朵夫引诱姑妈家女仆玛丝洛娃，使她怀孕并被赶出家门。后来，她沦为妓女，因被指控谋财害命而受审判。男主人公以陪审员的身份出庭，见到从前被他引诱的女人，深受良心谴责。他为她奔走伸冤，并请求同她结婚，以赎回自己的罪过。上诉失败后，他陪她流放西伯利亚。他的行为感动了她，使她重新爱他。《复活》是托尔斯泰最后一部长篇小说，是作家一生探索和思想的总结，被誉为俄国批判现实主义发展的高峰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8" name="Group 132"/>
          <p:cNvGrpSpPr/>
          <p:nvPr>
            <p:custDataLst>
              <p:tags r:id="rId3"/>
            </p:custDataLst>
          </p:nvPr>
        </p:nvGrpSpPr>
        <p:grpSpPr>
          <a:xfrm>
            <a:off x="8118298" y="1412875"/>
            <a:ext cx="2491347" cy="2669105"/>
            <a:chOff x="6622704" y="321615"/>
            <a:chExt cx="3030429" cy="3246650"/>
          </a:xfrm>
        </p:grpSpPr>
        <p:sp>
          <p:nvSpPr>
            <p:cNvPr id="119" name="Freeform 162"/>
            <p:cNvSpPr/>
            <p:nvPr>
              <p:custDataLst>
                <p:tags r:id="rId4"/>
              </p:custDataLst>
            </p:nvPr>
          </p:nvSpPr>
          <p:spPr bwMode="auto">
            <a:xfrm>
              <a:off x="6622704" y="1050729"/>
              <a:ext cx="1382802" cy="1091156"/>
            </a:xfrm>
            <a:custGeom>
              <a:gdLst>
                <a:gd name="T0" fmla="*/ 825 w 825"/>
                <a:gd name="T1" fmla="*/ 0 h 651"/>
                <a:gd name="T2" fmla="*/ 4 w 825"/>
                <a:gd name="T3" fmla="*/ 99 h 651"/>
                <a:gd name="T4" fmla="*/ 291 w 825"/>
                <a:gd name="T5" fmla="*/ 328 h 651"/>
                <a:gd name="T6" fmla="*/ 0 w 825"/>
                <a:gd name="T7" fmla="*/ 651 h 651"/>
                <a:gd name="T8" fmla="*/ 787 w 825"/>
                <a:gd name="T9" fmla="*/ 544 h 651"/>
                <a:gd name="T10" fmla="*/ 825 w 825"/>
                <a:gd name="T11" fmla="*/ 0 h 6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5" h="651">
                  <a:moveTo>
                    <a:pt x="825" y="0"/>
                  </a:moveTo>
                  <a:lnTo>
                    <a:pt x="4" y="99"/>
                  </a:lnTo>
                  <a:lnTo>
                    <a:pt x="291" y="328"/>
                  </a:lnTo>
                  <a:lnTo>
                    <a:pt x="0" y="651"/>
                  </a:lnTo>
                  <a:lnTo>
                    <a:pt x="787" y="544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Rectangle 18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596145" y="358490"/>
              <a:ext cx="45256" cy="3209775"/>
            </a:xfrm>
            <a:prstGeom prst="rect">
              <a:avLst/>
            </a:prstGeom>
            <a:solidFill>
              <a:schemeClr val="dk2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Rectangle 18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619611" y="358490"/>
              <a:ext cx="21790" cy="3209775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88"/>
            <p:cNvSpPr/>
            <p:nvPr>
              <p:custDataLst>
                <p:tags r:id="rId7"/>
              </p:custDataLst>
            </p:nvPr>
          </p:nvSpPr>
          <p:spPr bwMode="auto">
            <a:xfrm>
              <a:off x="7388691" y="723884"/>
              <a:ext cx="628546" cy="1238655"/>
            </a:xfrm>
            <a:custGeom>
              <a:gdLst>
                <a:gd name="T0" fmla="*/ 375 w 375"/>
                <a:gd name="T1" fmla="*/ 90 h 739"/>
                <a:gd name="T2" fmla="*/ 46 w 375"/>
                <a:gd name="T3" fmla="*/ 0 h 739"/>
                <a:gd name="T4" fmla="*/ 0 w 375"/>
                <a:gd name="T5" fmla="*/ 572 h 739"/>
                <a:gd name="T6" fmla="*/ 330 w 375"/>
                <a:gd name="T7" fmla="*/ 739 h 739"/>
                <a:gd name="T8" fmla="*/ 375 w 375"/>
                <a:gd name="T9" fmla="*/ 90 h 7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39">
                  <a:moveTo>
                    <a:pt x="375" y="90"/>
                  </a:moveTo>
                  <a:lnTo>
                    <a:pt x="46" y="0"/>
                  </a:lnTo>
                  <a:lnTo>
                    <a:pt x="0" y="572"/>
                  </a:lnTo>
                  <a:lnTo>
                    <a:pt x="330" y="739"/>
                  </a:lnTo>
                  <a:lnTo>
                    <a:pt x="375" y="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89"/>
            <p:cNvSpPr/>
            <p:nvPr>
              <p:custDataLst>
                <p:tags r:id="rId8"/>
              </p:custDataLst>
            </p:nvPr>
          </p:nvSpPr>
          <p:spPr bwMode="auto">
            <a:xfrm>
              <a:off x="7388691" y="371899"/>
              <a:ext cx="2219186" cy="1304023"/>
            </a:xfrm>
            <a:custGeom>
              <a:gdLst>
                <a:gd name="T0" fmla="*/ 1317 w 1324"/>
                <a:gd name="T1" fmla="*/ 0 h 778"/>
                <a:gd name="T2" fmla="*/ 1324 w 1324"/>
                <a:gd name="T3" fmla="*/ 616 h 778"/>
                <a:gd name="T4" fmla="*/ 0 w 1324"/>
                <a:gd name="T5" fmla="*/ 778 h 778"/>
                <a:gd name="T6" fmla="*/ 46 w 1324"/>
                <a:gd name="T7" fmla="*/ 206 h 778"/>
                <a:gd name="T8" fmla="*/ 1317 w 1324"/>
                <a:gd name="T9" fmla="*/ 0 h 7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778">
                  <a:moveTo>
                    <a:pt x="1317" y="0"/>
                  </a:moveTo>
                  <a:lnTo>
                    <a:pt x="1324" y="616"/>
                  </a:lnTo>
                  <a:lnTo>
                    <a:pt x="0" y="778"/>
                  </a:lnTo>
                  <a:lnTo>
                    <a:pt x="46" y="206"/>
                  </a:lnTo>
                  <a:lnTo>
                    <a:pt x="13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Oval 19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587764" y="321615"/>
              <a:ext cx="65369" cy="6034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92"/>
            <p:cNvSpPr/>
            <p:nvPr>
              <p:custDataLst>
                <p:tags r:id="rId10"/>
              </p:custDataLst>
            </p:nvPr>
          </p:nvSpPr>
          <p:spPr bwMode="auto">
            <a:xfrm>
              <a:off x="9587764" y="321615"/>
              <a:ext cx="60340" cy="41904"/>
            </a:xfrm>
            <a:custGeom>
              <a:gdLst>
                <a:gd name="T0" fmla="*/ 14 w 26"/>
                <a:gd name="T1" fmla="*/ 0 h 18"/>
                <a:gd name="T2" fmla="*/ 26 w 26"/>
                <a:gd name="T3" fmla="*/ 7 h 18"/>
                <a:gd name="T4" fmla="*/ 15 w 26"/>
                <a:gd name="T5" fmla="*/ 16 h 18"/>
                <a:gd name="T6" fmla="*/ 0 w 26"/>
                <a:gd name="T7" fmla="*/ 10 h 18"/>
                <a:gd name="T8" fmla="*/ 14 w 26"/>
                <a:gd name="T9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14" y="0"/>
                  </a:moveTo>
                  <a:cubicBezTo>
                    <a:pt x="19" y="0"/>
                    <a:pt x="24" y="3"/>
                    <a:pt x="26" y="7"/>
                  </a:cubicBezTo>
                  <a:cubicBezTo>
                    <a:pt x="25" y="11"/>
                    <a:pt x="21" y="15"/>
                    <a:pt x="15" y="16"/>
                  </a:cubicBezTo>
                  <a:cubicBezTo>
                    <a:pt x="8" y="18"/>
                    <a:pt x="2" y="15"/>
                    <a:pt x="0" y="10"/>
                  </a:cubicBezTo>
                  <a:cubicBezTo>
                    <a:pt x="1" y="4"/>
                    <a:pt x="7" y="0"/>
                    <a:pt x="14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457200">
                <a:lnSpc>
                  <a:spcPct val="120000"/>
                </a:lnSpc>
              </a:pPr>
              <a:endParaRPr 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4" name="文本框 133"/>
          <p:cNvSpPr txBox="1"/>
          <p:nvPr>
            <p:custDataLst>
              <p:tags r:id="rId11"/>
            </p:custDataLst>
          </p:nvPr>
        </p:nvSpPr>
        <p:spPr>
          <a:xfrm>
            <a:off x="1628467" y="2150714"/>
            <a:ext cx="4477940" cy="6952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开端（1-21段）：聂赫留朵夫到监狱探望玛丝洛娃。</a:t>
            </a:r>
          </a:p>
        </p:txBody>
      </p:sp>
      <p:sp>
        <p:nvSpPr>
          <p:cNvPr id="138" name="文本框 137"/>
          <p:cNvSpPr txBox="1"/>
          <p:nvPr>
            <p:custDataLst>
              <p:tags r:id="rId12"/>
            </p:custDataLst>
          </p:nvPr>
        </p:nvSpPr>
        <p:spPr>
          <a:xfrm>
            <a:off x="1640607" y="3875297"/>
            <a:ext cx="4477941" cy="6952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高潮（44-58段）：玛丝洛娃经过激烈的心理活动后，决定利用这个男人弄到些好处。</a:t>
            </a:r>
          </a:p>
        </p:txBody>
      </p:sp>
      <p:sp>
        <p:nvSpPr>
          <p:cNvPr id="144" name="文本框 143"/>
          <p:cNvSpPr txBox="1"/>
          <p:nvPr>
            <p:custDataLst>
              <p:tags r:id="rId13"/>
            </p:custDataLst>
          </p:nvPr>
        </p:nvSpPr>
        <p:spPr>
          <a:xfrm>
            <a:off x="1617581" y="2994400"/>
            <a:ext cx="4477940" cy="6952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发展（22-43段）：二人交谈，聂赫留朵夫请求玛丝洛娃的原谅，但被拒绝。</a:t>
            </a:r>
          </a:p>
        </p:txBody>
      </p:sp>
      <p:sp>
        <p:nvSpPr>
          <p:cNvPr id="148" name="文本框 147"/>
          <p:cNvSpPr txBox="1"/>
          <p:nvPr>
            <p:custDataLst>
              <p:tags r:id="rId14"/>
            </p:custDataLst>
          </p:nvPr>
        </p:nvSpPr>
        <p:spPr>
          <a:xfrm>
            <a:off x="1640607" y="4842061"/>
            <a:ext cx="4388308" cy="6952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结局（59-78段）：聂赫留朵夫决定在精神上唤醒玛丝洛娃，使她恢复本性。</a:t>
            </a:r>
          </a:p>
        </p:txBody>
      </p:sp>
      <p:grpSp>
        <p:nvGrpSpPr>
          <p:cNvPr id="4" name="组合 3"/>
          <p:cNvGrpSpPr/>
          <p:nvPr>
            <p:custDataLst>
              <p:tags r:id="rId15"/>
            </p:custDataLst>
          </p:nvPr>
        </p:nvGrpSpPr>
        <p:grpSpPr>
          <a:xfrm>
            <a:off x="884580" y="2150714"/>
            <a:ext cx="607824" cy="607981"/>
            <a:chOff x="832178" y="1839820"/>
            <a:chExt cx="695056" cy="695236"/>
          </a:xfrm>
        </p:grpSpPr>
        <p:sp>
          <p:nvSpPr>
            <p:cNvPr id="129" name="Shape 1489"/>
            <p:cNvSpPr/>
            <p:nvPr>
              <p:custDataLst>
                <p:tags r:id="rId16"/>
              </p:custDataLst>
            </p:nvPr>
          </p:nvSpPr>
          <p:spPr>
            <a:xfrm>
              <a:off x="832178" y="1839820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5" name="任意形状 194"/>
            <p:cNvSpPr/>
            <p:nvPr>
              <p:custDataLst>
                <p:tags r:id="rId17"/>
              </p:custDataLst>
            </p:nvPr>
          </p:nvSpPr>
          <p:spPr>
            <a:xfrm>
              <a:off x="1052019" y="2007438"/>
              <a:ext cx="255937" cy="360000"/>
            </a:xfrm>
            <a:custGeom>
              <a:gdLst>
                <a:gd name="connsiteX0" fmla="*/ 220500 w 255937"/>
                <a:gd name="connsiteY0" fmla="*/ 226688 h 360000"/>
                <a:gd name="connsiteX1" fmla="*/ 232312 w 255937"/>
                <a:gd name="connsiteY1" fmla="*/ 226688 h 360000"/>
                <a:gd name="connsiteX2" fmla="*/ 232312 w 255937"/>
                <a:gd name="connsiteY2" fmla="*/ 238500 h 360000"/>
                <a:gd name="connsiteX3" fmla="*/ 220500 w 255937"/>
                <a:gd name="connsiteY3" fmla="*/ 238500 h 360000"/>
                <a:gd name="connsiteX4" fmla="*/ 162562 w 255937"/>
                <a:gd name="connsiteY4" fmla="*/ 226688 h 360000"/>
                <a:gd name="connsiteX5" fmla="*/ 209250 w 255937"/>
                <a:gd name="connsiteY5" fmla="*/ 226688 h 360000"/>
                <a:gd name="connsiteX6" fmla="*/ 209250 w 255937"/>
                <a:gd name="connsiteY6" fmla="*/ 238500 h 360000"/>
                <a:gd name="connsiteX7" fmla="*/ 162562 w 255937"/>
                <a:gd name="connsiteY7" fmla="*/ 238500 h 360000"/>
                <a:gd name="connsiteX8" fmla="*/ 81000 w 255937"/>
                <a:gd name="connsiteY8" fmla="*/ 226688 h 360000"/>
                <a:gd name="connsiteX9" fmla="*/ 92813 w 255937"/>
                <a:gd name="connsiteY9" fmla="*/ 226688 h 360000"/>
                <a:gd name="connsiteX10" fmla="*/ 92813 w 255937"/>
                <a:gd name="connsiteY10" fmla="*/ 238500 h 360000"/>
                <a:gd name="connsiteX11" fmla="*/ 81000 w 255937"/>
                <a:gd name="connsiteY11" fmla="*/ 238500 h 360000"/>
                <a:gd name="connsiteX12" fmla="*/ 23062 w 255937"/>
                <a:gd name="connsiteY12" fmla="*/ 226688 h 360000"/>
                <a:gd name="connsiteX13" fmla="*/ 69749 w 255937"/>
                <a:gd name="connsiteY13" fmla="*/ 226688 h 360000"/>
                <a:gd name="connsiteX14" fmla="*/ 69749 w 255937"/>
                <a:gd name="connsiteY14" fmla="*/ 238500 h 360000"/>
                <a:gd name="connsiteX15" fmla="*/ 23062 w 255937"/>
                <a:gd name="connsiteY15" fmla="*/ 238500 h 360000"/>
                <a:gd name="connsiteX16" fmla="*/ 197437 w 255937"/>
                <a:gd name="connsiteY16" fmla="*/ 156938 h 360000"/>
                <a:gd name="connsiteX17" fmla="*/ 174374 w 255937"/>
                <a:gd name="connsiteY17" fmla="*/ 180000 h 360000"/>
                <a:gd name="connsiteX18" fmla="*/ 197437 w 255937"/>
                <a:gd name="connsiteY18" fmla="*/ 203062 h 360000"/>
                <a:gd name="connsiteX19" fmla="*/ 220499 w 255937"/>
                <a:gd name="connsiteY19" fmla="*/ 180000 h 360000"/>
                <a:gd name="connsiteX20" fmla="*/ 197437 w 255937"/>
                <a:gd name="connsiteY20" fmla="*/ 156938 h 360000"/>
                <a:gd name="connsiteX21" fmla="*/ 57937 w 255937"/>
                <a:gd name="connsiteY21" fmla="*/ 156938 h 360000"/>
                <a:gd name="connsiteX22" fmla="*/ 34875 w 255937"/>
                <a:gd name="connsiteY22" fmla="*/ 180000 h 360000"/>
                <a:gd name="connsiteX23" fmla="*/ 57937 w 255937"/>
                <a:gd name="connsiteY23" fmla="*/ 203062 h 360000"/>
                <a:gd name="connsiteX24" fmla="*/ 81000 w 255937"/>
                <a:gd name="connsiteY24" fmla="*/ 180000 h 360000"/>
                <a:gd name="connsiteX25" fmla="*/ 57937 w 255937"/>
                <a:gd name="connsiteY25" fmla="*/ 156938 h 360000"/>
                <a:gd name="connsiteX26" fmla="*/ 197437 w 255937"/>
                <a:gd name="connsiteY26" fmla="*/ 145125 h 360000"/>
                <a:gd name="connsiteX27" fmla="*/ 232312 w 255937"/>
                <a:gd name="connsiteY27" fmla="*/ 180000 h 360000"/>
                <a:gd name="connsiteX28" fmla="*/ 197437 w 255937"/>
                <a:gd name="connsiteY28" fmla="*/ 214875 h 360000"/>
                <a:gd name="connsiteX29" fmla="*/ 162562 w 255937"/>
                <a:gd name="connsiteY29" fmla="*/ 180000 h 360000"/>
                <a:gd name="connsiteX30" fmla="*/ 197437 w 255937"/>
                <a:gd name="connsiteY30" fmla="*/ 145125 h 360000"/>
                <a:gd name="connsiteX31" fmla="*/ 57937 w 255937"/>
                <a:gd name="connsiteY31" fmla="*/ 145125 h 360000"/>
                <a:gd name="connsiteX32" fmla="*/ 92812 w 255937"/>
                <a:gd name="connsiteY32" fmla="*/ 180000 h 360000"/>
                <a:gd name="connsiteX33" fmla="*/ 57937 w 255937"/>
                <a:gd name="connsiteY33" fmla="*/ 214875 h 360000"/>
                <a:gd name="connsiteX34" fmla="*/ 23062 w 255937"/>
                <a:gd name="connsiteY34" fmla="*/ 180000 h 360000"/>
                <a:gd name="connsiteX35" fmla="*/ 57937 w 255937"/>
                <a:gd name="connsiteY35" fmla="*/ 145125 h 360000"/>
                <a:gd name="connsiteX36" fmla="*/ 151312 w 255937"/>
                <a:gd name="connsiteY36" fmla="*/ 116438 h 360000"/>
                <a:gd name="connsiteX37" fmla="*/ 151312 w 255937"/>
                <a:gd name="connsiteY37" fmla="*/ 278438 h 360000"/>
                <a:gd name="connsiteX38" fmla="*/ 161999 w 255937"/>
                <a:gd name="connsiteY38" fmla="*/ 348188 h 360000"/>
                <a:gd name="connsiteX39" fmla="*/ 233437 w 255937"/>
                <a:gd name="connsiteY39" fmla="*/ 348188 h 360000"/>
                <a:gd name="connsiteX40" fmla="*/ 244124 w 255937"/>
                <a:gd name="connsiteY40" fmla="*/ 277875 h 360000"/>
                <a:gd name="connsiteX41" fmla="*/ 244124 w 255937"/>
                <a:gd name="connsiteY41" fmla="*/ 116438 h 360000"/>
                <a:gd name="connsiteX42" fmla="*/ 11812 w 255937"/>
                <a:gd name="connsiteY42" fmla="*/ 116438 h 360000"/>
                <a:gd name="connsiteX43" fmla="*/ 11812 w 255937"/>
                <a:gd name="connsiteY43" fmla="*/ 277875 h 360000"/>
                <a:gd name="connsiteX44" fmla="*/ 22500 w 255937"/>
                <a:gd name="connsiteY44" fmla="*/ 348188 h 360000"/>
                <a:gd name="connsiteX45" fmla="*/ 93938 w 255937"/>
                <a:gd name="connsiteY45" fmla="*/ 348188 h 360000"/>
                <a:gd name="connsiteX46" fmla="*/ 104625 w 255937"/>
                <a:gd name="connsiteY46" fmla="*/ 277875 h 360000"/>
                <a:gd name="connsiteX47" fmla="*/ 104625 w 255937"/>
                <a:gd name="connsiteY47" fmla="*/ 116438 h 360000"/>
                <a:gd name="connsiteX48" fmla="*/ 185625 w 255937"/>
                <a:gd name="connsiteY48" fmla="*/ 52313 h 360000"/>
                <a:gd name="connsiteX49" fmla="*/ 197437 w 255937"/>
                <a:gd name="connsiteY49" fmla="*/ 52313 h 360000"/>
                <a:gd name="connsiteX50" fmla="*/ 197437 w 255937"/>
                <a:gd name="connsiteY50" fmla="*/ 64126 h 360000"/>
                <a:gd name="connsiteX51" fmla="*/ 185625 w 255937"/>
                <a:gd name="connsiteY51" fmla="*/ 64126 h 360000"/>
                <a:gd name="connsiteX52" fmla="*/ 47281 w 255937"/>
                <a:gd name="connsiteY52" fmla="*/ 52313 h 360000"/>
                <a:gd name="connsiteX53" fmla="*/ 41555 w 255937"/>
                <a:gd name="connsiteY53" fmla="*/ 76641 h 360000"/>
                <a:gd name="connsiteX54" fmla="*/ 18703 w 255937"/>
                <a:gd name="connsiteY54" fmla="*/ 104625 h 360000"/>
                <a:gd name="connsiteX55" fmla="*/ 97694 w 255937"/>
                <a:gd name="connsiteY55" fmla="*/ 104625 h 360000"/>
                <a:gd name="connsiteX56" fmla="*/ 74883 w 255937"/>
                <a:gd name="connsiteY56" fmla="*/ 76852 h 360000"/>
                <a:gd name="connsiteX57" fmla="*/ 69133 w 255937"/>
                <a:gd name="connsiteY57" fmla="*/ 52313 h 360000"/>
                <a:gd name="connsiteX58" fmla="*/ 162562 w 255937"/>
                <a:gd name="connsiteY58" fmla="*/ 42535 h 360000"/>
                <a:gd name="connsiteX59" fmla="*/ 152332 w 255937"/>
                <a:gd name="connsiteY59" fmla="*/ 104625 h 360000"/>
                <a:gd name="connsiteX60" fmla="*/ 243069 w 255937"/>
                <a:gd name="connsiteY60" fmla="*/ 104625 h 360000"/>
                <a:gd name="connsiteX61" fmla="*/ 232875 w 255937"/>
                <a:gd name="connsiteY61" fmla="*/ 44818 h 360000"/>
                <a:gd name="connsiteX62" fmla="*/ 232875 w 255937"/>
                <a:gd name="connsiteY62" fmla="*/ 46688 h 360000"/>
                <a:gd name="connsiteX63" fmla="*/ 191812 w 255937"/>
                <a:gd name="connsiteY63" fmla="*/ 87188 h 360000"/>
                <a:gd name="connsiteX64" fmla="*/ 162562 w 255937"/>
                <a:gd name="connsiteY64" fmla="*/ 87188 h 360000"/>
                <a:gd name="connsiteX65" fmla="*/ 174374 w 255937"/>
                <a:gd name="connsiteY65" fmla="*/ 11812 h 360000"/>
                <a:gd name="connsiteX66" fmla="*/ 174374 w 255937"/>
                <a:gd name="connsiteY66" fmla="*/ 75375 h 360000"/>
                <a:gd name="connsiteX67" fmla="*/ 191812 w 255937"/>
                <a:gd name="connsiteY67" fmla="*/ 75375 h 360000"/>
                <a:gd name="connsiteX68" fmla="*/ 221062 w 255937"/>
                <a:gd name="connsiteY68" fmla="*/ 46125 h 360000"/>
                <a:gd name="connsiteX69" fmla="*/ 221062 w 255937"/>
                <a:gd name="connsiteY69" fmla="*/ 11812 h 360000"/>
                <a:gd name="connsiteX70" fmla="*/ 197437 w 255937"/>
                <a:gd name="connsiteY70" fmla="*/ 11812 h 360000"/>
                <a:gd name="connsiteX71" fmla="*/ 197437 w 255937"/>
                <a:gd name="connsiteY71" fmla="*/ 40500 h 360000"/>
                <a:gd name="connsiteX72" fmla="*/ 185625 w 255937"/>
                <a:gd name="connsiteY72" fmla="*/ 40500 h 360000"/>
                <a:gd name="connsiteX73" fmla="*/ 185625 w 255937"/>
                <a:gd name="connsiteY73" fmla="*/ 11812 h 360000"/>
                <a:gd name="connsiteX74" fmla="*/ 52313 w 255937"/>
                <a:gd name="connsiteY74" fmla="*/ 11250 h 360000"/>
                <a:gd name="connsiteX75" fmla="*/ 52313 w 255937"/>
                <a:gd name="connsiteY75" fmla="*/ 30938 h 360000"/>
                <a:gd name="connsiteX76" fmla="*/ 50062 w 255937"/>
                <a:gd name="connsiteY76" fmla="*/ 40500 h 360000"/>
                <a:gd name="connsiteX77" fmla="*/ 66365 w 255937"/>
                <a:gd name="connsiteY77" fmla="*/ 40500 h 360000"/>
                <a:gd name="connsiteX78" fmla="*/ 64125 w 255937"/>
                <a:gd name="connsiteY78" fmla="*/ 30938 h 360000"/>
                <a:gd name="connsiteX79" fmla="*/ 64125 w 255937"/>
                <a:gd name="connsiteY79" fmla="*/ 19688 h 360000"/>
                <a:gd name="connsiteX80" fmla="*/ 55688 w 255937"/>
                <a:gd name="connsiteY80" fmla="*/ 11250 h 360000"/>
                <a:gd name="connsiteX81" fmla="*/ 157499 w 255937"/>
                <a:gd name="connsiteY81" fmla="*/ 0 h 360000"/>
                <a:gd name="connsiteX82" fmla="*/ 237374 w 255937"/>
                <a:gd name="connsiteY82" fmla="*/ 0 h 360000"/>
                <a:gd name="connsiteX83" fmla="*/ 255937 w 255937"/>
                <a:gd name="connsiteY83" fmla="*/ 110250 h 360000"/>
                <a:gd name="connsiteX84" fmla="*/ 255937 w 255937"/>
                <a:gd name="connsiteY84" fmla="*/ 279563 h 360000"/>
                <a:gd name="connsiteX85" fmla="*/ 242999 w 255937"/>
                <a:gd name="connsiteY85" fmla="*/ 360000 h 360000"/>
                <a:gd name="connsiteX86" fmla="*/ 151874 w 255937"/>
                <a:gd name="connsiteY86" fmla="*/ 360000 h 360000"/>
                <a:gd name="connsiteX87" fmla="*/ 139499 w 255937"/>
                <a:gd name="connsiteY87" fmla="*/ 278438 h 360000"/>
                <a:gd name="connsiteX88" fmla="*/ 139499 w 255937"/>
                <a:gd name="connsiteY88" fmla="*/ 109125 h 360000"/>
                <a:gd name="connsiteX89" fmla="*/ 40500 w 255937"/>
                <a:gd name="connsiteY89" fmla="*/ 0 h 360000"/>
                <a:gd name="connsiteX90" fmla="*/ 60188 w 255937"/>
                <a:gd name="connsiteY90" fmla="*/ 0 h 360000"/>
                <a:gd name="connsiteX91" fmla="*/ 75375 w 255937"/>
                <a:gd name="connsiteY91" fmla="*/ 15188 h 360000"/>
                <a:gd name="connsiteX92" fmla="*/ 75375 w 255937"/>
                <a:gd name="connsiteY92" fmla="*/ 31500 h 360000"/>
                <a:gd name="connsiteX93" fmla="*/ 113625 w 255937"/>
                <a:gd name="connsiteY93" fmla="*/ 105750 h 360000"/>
                <a:gd name="connsiteX94" fmla="*/ 115875 w 255937"/>
                <a:gd name="connsiteY94" fmla="*/ 107438 h 360000"/>
                <a:gd name="connsiteX95" fmla="*/ 115875 w 255937"/>
                <a:gd name="connsiteY95" fmla="*/ 279563 h 360000"/>
                <a:gd name="connsiteX96" fmla="*/ 103500 w 255937"/>
                <a:gd name="connsiteY96" fmla="*/ 360000 h 360000"/>
                <a:gd name="connsiteX97" fmla="*/ 12375 w 255937"/>
                <a:gd name="connsiteY97" fmla="*/ 360000 h 360000"/>
                <a:gd name="connsiteX98" fmla="*/ 0 w 255937"/>
                <a:gd name="connsiteY98" fmla="*/ 278438 h 360000"/>
                <a:gd name="connsiteX99" fmla="*/ 0 w 255937"/>
                <a:gd name="connsiteY99" fmla="*/ 107438 h 360000"/>
                <a:gd name="connsiteX100" fmla="*/ 2250 w 255937"/>
                <a:gd name="connsiteY100" fmla="*/ 105750 h 360000"/>
                <a:gd name="connsiteX101" fmla="*/ 40500 w 255937"/>
                <a:gd name="connsiteY101" fmla="*/ 31500 h 360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5937" h="360000">
                  <a:moveTo>
                    <a:pt x="220500" y="226688"/>
                  </a:moveTo>
                  <a:lnTo>
                    <a:pt x="232312" y="226688"/>
                  </a:lnTo>
                  <a:lnTo>
                    <a:pt x="232312" y="238500"/>
                  </a:lnTo>
                  <a:lnTo>
                    <a:pt x="220500" y="238500"/>
                  </a:lnTo>
                  <a:close/>
                  <a:moveTo>
                    <a:pt x="162562" y="226688"/>
                  </a:moveTo>
                  <a:lnTo>
                    <a:pt x="209250" y="226688"/>
                  </a:lnTo>
                  <a:lnTo>
                    <a:pt x="209250" y="238500"/>
                  </a:lnTo>
                  <a:lnTo>
                    <a:pt x="162562" y="238500"/>
                  </a:lnTo>
                  <a:close/>
                  <a:moveTo>
                    <a:pt x="81000" y="226688"/>
                  </a:moveTo>
                  <a:lnTo>
                    <a:pt x="92813" y="226688"/>
                  </a:lnTo>
                  <a:lnTo>
                    <a:pt x="92813" y="238500"/>
                  </a:lnTo>
                  <a:lnTo>
                    <a:pt x="81000" y="238500"/>
                  </a:lnTo>
                  <a:close/>
                  <a:moveTo>
                    <a:pt x="23062" y="226688"/>
                  </a:moveTo>
                  <a:lnTo>
                    <a:pt x="69749" y="226688"/>
                  </a:lnTo>
                  <a:lnTo>
                    <a:pt x="69749" y="238500"/>
                  </a:lnTo>
                  <a:lnTo>
                    <a:pt x="23062" y="238500"/>
                  </a:lnTo>
                  <a:close/>
                  <a:moveTo>
                    <a:pt x="197437" y="156938"/>
                  </a:moveTo>
                  <a:cubicBezTo>
                    <a:pt x="184499" y="156938"/>
                    <a:pt x="174374" y="167063"/>
                    <a:pt x="174374" y="180000"/>
                  </a:cubicBezTo>
                  <a:cubicBezTo>
                    <a:pt x="174374" y="192938"/>
                    <a:pt x="184499" y="203062"/>
                    <a:pt x="197437" y="203062"/>
                  </a:cubicBezTo>
                  <a:cubicBezTo>
                    <a:pt x="210375" y="203062"/>
                    <a:pt x="220499" y="192938"/>
                    <a:pt x="220499" y="180000"/>
                  </a:cubicBezTo>
                  <a:cubicBezTo>
                    <a:pt x="220499" y="167063"/>
                    <a:pt x="210375" y="156938"/>
                    <a:pt x="197437" y="156938"/>
                  </a:cubicBezTo>
                  <a:close/>
                  <a:moveTo>
                    <a:pt x="57937" y="156938"/>
                  </a:moveTo>
                  <a:cubicBezTo>
                    <a:pt x="44999" y="156938"/>
                    <a:pt x="34875" y="167063"/>
                    <a:pt x="34875" y="180000"/>
                  </a:cubicBezTo>
                  <a:cubicBezTo>
                    <a:pt x="34875" y="192938"/>
                    <a:pt x="44999" y="203062"/>
                    <a:pt x="57937" y="203062"/>
                  </a:cubicBezTo>
                  <a:cubicBezTo>
                    <a:pt x="70875" y="203062"/>
                    <a:pt x="81000" y="192938"/>
                    <a:pt x="81000" y="180000"/>
                  </a:cubicBezTo>
                  <a:cubicBezTo>
                    <a:pt x="81000" y="167063"/>
                    <a:pt x="70875" y="156938"/>
                    <a:pt x="57937" y="156938"/>
                  </a:cubicBezTo>
                  <a:close/>
                  <a:moveTo>
                    <a:pt x="197437" y="145125"/>
                  </a:moveTo>
                  <a:cubicBezTo>
                    <a:pt x="216562" y="145125"/>
                    <a:pt x="232312" y="160875"/>
                    <a:pt x="232312" y="180000"/>
                  </a:cubicBezTo>
                  <a:cubicBezTo>
                    <a:pt x="232312" y="199125"/>
                    <a:pt x="216562" y="214875"/>
                    <a:pt x="197437" y="214875"/>
                  </a:cubicBezTo>
                  <a:cubicBezTo>
                    <a:pt x="178312" y="214875"/>
                    <a:pt x="162562" y="199125"/>
                    <a:pt x="162562" y="180000"/>
                  </a:cubicBezTo>
                  <a:cubicBezTo>
                    <a:pt x="162562" y="160875"/>
                    <a:pt x="178312" y="145125"/>
                    <a:pt x="197437" y="145125"/>
                  </a:cubicBezTo>
                  <a:close/>
                  <a:moveTo>
                    <a:pt x="57937" y="145125"/>
                  </a:moveTo>
                  <a:cubicBezTo>
                    <a:pt x="77062" y="145125"/>
                    <a:pt x="92812" y="160875"/>
                    <a:pt x="92812" y="180000"/>
                  </a:cubicBezTo>
                  <a:cubicBezTo>
                    <a:pt x="92812" y="199125"/>
                    <a:pt x="77062" y="214875"/>
                    <a:pt x="57937" y="214875"/>
                  </a:cubicBezTo>
                  <a:cubicBezTo>
                    <a:pt x="38812" y="214875"/>
                    <a:pt x="23062" y="199125"/>
                    <a:pt x="23062" y="180000"/>
                  </a:cubicBezTo>
                  <a:cubicBezTo>
                    <a:pt x="23062" y="160875"/>
                    <a:pt x="38812" y="145125"/>
                    <a:pt x="57937" y="145125"/>
                  </a:cubicBezTo>
                  <a:close/>
                  <a:moveTo>
                    <a:pt x="151312" y="116438"/>
                  </a:moveTo>
                  <a:lnTo>
                    <a:pt x="151312" y="278438"/>
                  </a:lnTo>
                  <a:lnTo>
                    <a:pt x="161999" y="348188"/>
                  </a:lnTo>
                  <a:lnTo>
                    <a:pt x="233437" y="348188"/>
                  </a:lnTo>
                  <a:lnTo>
                    <a:pt x="244124" y="277875"/>
                  </a:lnTo>
                  <a:lnTo>
                    <a:pt x="244124" y="116438"/>
                  </a:lnTo>
                  <a:close/>
                  <a:moveTo>
                    <a:pt x="11812" y="116438"/>
                  </a:moveTo>
                  <a:lnTo>
                    <a:pt x="11812" y="277875"/>
                  </a:lnTo>
                  <a:lnTo>
                    <a:pt x="22500" y="348188"/>
                  </a:lnTo>
                  <a:lnTo>
                    <a:pt x="93938" y="348188"/>
                  </a:lnTo>
                  <a:lnTo>
                    <a:pt x="104625" y="277875"/>
                  </a:lnTo>
                  <a:lnTo>
                    <a:pt x="104625" y="116438"/>
                  </a:lnTo>
                  <a:close/>
                  <a:moveTo>
                    <a:pt x="185625" y="52313"/>
                  </a:moveTo>
                  <a:lnTo>
                    <a:pt x="197437" y="52313"/>
                  </a:lnTo>
                  <a:lnTo>
                    <a:pt x="197437" y="64126"/>
                  </a:lnTo>
                  <a:lnTo>
                    <a:pt x="185625" y="64126"/>
                  </a:lnTo>
                  <a:close/>
                  <a:moveTo>
                    <a:pt x="47281" y="52313"/>
                  </a:moveTo>
                  <a:lnTo>
                    <a:pt x="41555" y="76641"/>
                  </a:lnTo>
                  <a:lnTo>
                    <a:pt x="18703" y="104625"/>
                  </a:lnTo>
                  <a:lnTo>
                    <a:pt x="97694" y="104625"/>
                  </a:lnTo>
                  <a:lnTo>
                    <a:pt x="74883" y="76852"/>
                  </a:lnTo>
                  <a:lnTo>
                    <a:pt x="69133" y="52313"/>
                  </a:lnTo>
                  <a:close/>
                  <a:moveTo>
                    <a:pt x="162562" y="42535"/>
                  </a:moveTo>
                  <a:lnTo>
                    <a:pt x="152332" y="104625"/>
                  </a:lnTo>
                  <a:lnTo>
                    <a:pt x="243069" y="104625"/>
                  </a:lnTo>
                  <a:lnTo>
                    <a:pt x="232875" y="44818"/>
                  </a:lnTo>
                  <a:lnTo>
                    <a:pt x="232875" y="46688"/>
                  </a:lnTo>
                  <a:cubicBezTo>
                    <a:pt x="232312" y="69188"/>
                    <a:pt x="214312" y="87188"/>
                    <a:pt x="191812" y="87188"/>
                  </a:cubicBezTo>
                  <a:lnTo>
                    <a:pt x="162562" y="87188"/>
                  </a:lnTo>
                  <a:close/>
                  <a:moveTo>
                    <a:pt x="174374" y="11812"/>
                  </a:moveTo>
                  <a:lnTo>
                    <a:pt x="174374" y="75375"/>
                  </a:lnTo>
                  <a:lnTo>
                    <a:pt x="191812" y="75375"/>
                  </a:lnTo>
                  <a:cubicBezTo>
                    <a:pt x="207562" y="75375"/>
                    <a:pt x="221062" y="62438"/>
                    <a:pt x="221062" y="46125"/>
                  </a:cubicBezTo>
                  <a:lnTo>
                    <a:pt x="221062" y="11812"/>
                  </a:lnTo>
                  <a:lnTo>
                    <a:pt x="197437" y="11812"/>
                  </a:lnTo>
                  <a:lnTo>
                    <a:pt x="197437" y="40500"/>
                  </a:lnTo>
                  <a:lnTo>
                    <a:pt x="185625" y="40500"/>
                  </a:lnTo>
                  <a:lnTo>
                    <a:pt x="185625" y="11812"/>
                  </a:lnTo>
                  <a:close/>
                  <a:moveTo>
                    <a:pt x="52313" y="11250"/>
                  </a:moveTo>
                  <a:lnTo>
                    <a:pt x="52313" y="30938"/>
                  </a:lnTo>
                  <a:lnTo>
                    <a:pt x="50062" y="40500"/>
                  </a:lnTo>
                  <a:lnTo>
                    <a:pt x="66365" y="40500"/>
                  </a:lnTo>
                  <a:lnTo>
                    <a:pt x="64125" y="30938"/>
                  </a:lnTo>
                  <a:lnTo>
                    <a:pt x="64125" y="19688"/>
                  </a:lnTo>
                  <a:lnTo>
                    <a:pt x="55688" y="11250"/>
                  </a:lnTo>
                  <a:close/>
                  <a:moveTo>
                    <a:pt x="157499" y="0"/>
                  </a:moveTo>
                  <a:lnTo>
                    <a:pt x="237374" y="0"/>
                  </a:lnTo>
                  <a:lnTo>
                    <a:pt x="255937" y="110250"/>
                  </a:lnTo>
                  <a:lnTo>
                    <a:pt x="255937" y="279563"/>
                  </a:lnTo>
                  <a:lnTo>
                    <a:pt x="242999" y="360000"/>
                  </a:lnTo>
                  <a:lnTo>
                    <a:pt x="151874" y="360000"/>
                  </a:lnTo>
                  <a:lnTo>
                    <a:pt x="139499" y="278438"/>
                  </a:lnTo>
                  <a:lnTo>
                    <a:pt x="139499" y="109125"/>
                  </a:lnTo>
                  <a:close/>
                  <a:moveTo>
                    <a:pt x="40500" y="0"/>
                  </a:moveTo>
                  <a:lnTo>
                    <a:pt x="60188" y="0"/>
                  </a:lnTo>
                  <a:lnTo>
                    <a:pt x="75375" y="15188"/>
                  </a:lnTo>
                  <a:lnTo>
                    <a:pt x="75375" y="31500"/>
                  </a:lnTo>
                  <a:cubicBezTo>
                    <a:pt x="75375" y="60750"/>
                    <a:pt x="89438" y="88875"/>
                    <a:pt x="113625" y="105750"/>
                  </a:cubicBezTo>
                  <a:lnTo>
                    <a:pt x="115875" y="107438"/>
                  </a:lnTo>
                  <a:lnTo>
                    <a:pt x="115875" y="279563"/>
                  </a:lnTo>
                  <a:lnTo>
                    <a:pt x="103500" y="360000"/>
                  </a:lnTo>
                  <a:lnTo>
                    <a:pt x="12375" y="360000"/>
                  </a:lnTo>
                  <a:lnTo>
                    <a:pt x="0" y="278438"/>
                  </a:lnTo>
                  <a:lnTo>
                    <a:pt x="0" y="107438"/>
                  </a:lnTo>
                  <a:lnTo>
                    <a:pt x="2250" y="105750"/>
                  </a:lnTo>
                  <a:cubicBezTo>
                    <a:pt x="26437" y="88875"/>
                    <a:pt x="40500" y="60750"/>
                    <a:pt x="40500" y="31500"/>
                  </a:cubicBez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8"/>
            </p:custDataLst>
          </p:nvPr>
        </p:nvGrpSpPr>
        <p:grpSpPr>
          <a:xfrm>
            <a:off x="873694" y="2994400"/>
            <a:ext cx="607824" cy="607981"/>
            <a:chOff x="832178" y="2924805"/>
            <a:chExt cx="695056" cy="695236"/>
          </a:xfrm>
        </p:grpSpPr>
        <p:sp>
          <p:nvSpPr>
            <p:cNvPr id="140" name="Shape 1490"/>
            <p:cNvSpPr/>
            <p:nvPr>
              <p:custDataLst>
                <p:tags r:id="rId19"/>
              </p:custDataLst>
            </p:nvPr>
          </p:nvSpPr>
          <p:spPr>
            <a:xfrm>
              <a:off x="832178" y="2924805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6" name="任意形状 195"/>
            <p:cNvSpPr/>
            <p:nvPr>
              <p:custDataLst>
                <p:tags r:id="rId20"/>
              </p:custDataLst>
            </p:nvPr>
          </p:nvSpPr>
          <p:spPr>
            <a:xfrm>
              <a:off x="999705" y="3092986"/>
              <a:ext cx="360000" cy="358874"/>
            </a:xfrm>
            <a:custGeom>
              <a:gdLst>
                <a:gd name="connsiteX0" fmla="*/ 185625 w 360000"/>
                <a:gd name="connsiteY0" fmla="*/ 331312 h 358874"/>
                <a:gd name="connsiteX1" fmla="*/ 196313 w 360000"/>
                <a:gd name="connsiteY1" fmla="*/ 331312 h 358874"/>
                <a:gd name="connsiteX2" fmla="*/ 196313 w 360000"/>
                <a:gd name="connsiteY2" fmla="*/ 342562 h 358874"/>
                <a:gd name="connsiteX3" fmla="*/ 185625 w 360000"/>
                <a:gd name="connsiteY3" fmla="*/ 342562 h 358874"/>
                <a:gd name="connsiteX4" fmla="*/ 136688 w 360000"/>
                <a:gd name="connsiteY4" fmla="*/ 331312 h 358874"/>
                <a:gd name="connsiteX5" fmla="*/ 174938 w 360000"/>
                <a:gd name="connsiteY5" fmla="*/ 331312 h 358874"/>
                <a:gd name="connsiteX6" fmla="*/ 174938 w 360000"/>
                <a:gd name="connsiteY6" fmla="*/ 342562 h 358874"/>
                <a:gd name="connsiteX7" fmla="*/ 136688 w 360000"/>
                <a:gd name="connsiteY7" fmla="*/ 342562 h 358874"/>
                <a:gd name="connsiteX8" fmla="*/ 131062 w 360000"/>
                <a:gd name="connsiteY8" fmla="*/ 326249 h 358874"/>
                <a:gd name="connsiteX9" fmla="*/ 131062 w 360000"/>
                <a:gd name="connsiteY9" fmla="*/ 347624 h 358874"/>
                <a:gd name="connsiteX10" fmla="*/ 228937 w 360000"/>
                <a:gd name="connsiteY10" fmla="*/ 347624 h 358874"/>
                <a:gd name="connsiteX11" fmla="*/ 228937 w 360000"/>
                <a:gd name="connsiteY11" fmla="*/ 326249 h 358874"/>
                <a:gd name="connsiteX12" fmla="*/ 180000 w 360000"/>
                <a:gd name="connsiteY12" fmla="*/ 206437 h 358874"/>
                <a:gd name="connsiteX13" fmla="*/ 163688 w 360000"/>
                <a:gd name="connsiteY13" fmla="*/ 222750 h 358874"/>
                <a:gd name="connsiteX14" fmla="*/ 180000 w 360000"/>
                <a:gd name="connsiteY14" fmla="*/ 239062 h 358874"/>
                <a:gd name="connsiteX15" fmla="*/ 196313 w 360000"/>
                <a:gd name="connsiteY15" fmla="*/ 222750 h 358874"/>
                <a:gd name="connsiteX16" fmla="*/ 180000 w 360000"/>
                <a:gd name="connsiteY16" fmla="*/ 206437 h 358874"/>
                <a:gd name="connsiteX17" fmla="*/ 316125 w 360000"/>
                <a:gd name="connsiteY17" fmla="*/ 163125 h 358874"/>
                <a:gd name="connsiteX18" fmla="*/ 316125 w 360000"/>
                <a:gd name="connsiteY18" fmla="*/ 195187 h 358874"/>
                <a:gd name="connsiteX19" fmla="*/ 316687 w 360000"/>
                <a:gd name="connsiteY19" fmla="*/ 195187 h 358874"/>
                <a:gd name="connsiteX20" fmla="*/ 348750 w 360000"/>
                <a:gd name="connsiteY20" fmla="*/ 195187 h 358874"/>
                <a:gd name="connsiteX21" fmla="*/ 348750 w 360000"/>
                <a:gd name="connsiteY21" fmla="*/ 163125 h 358874"/>
                <a:gd name="connsiteX22" fmla="*/ 11250 w 360000"/>
                <a:gd name="connsiteY22" fmla="*/ 163125 h 358874"/>
                <a:gd name="connsiteX23" fmla="*/ 11250 w 360000"/>
                <a:gd name="connsiteY23" fmla="*/ 195187 h 358874"/>
                <a:gd name="connsiteX24" fmla="*/ 43875 w 360000"/>
                <a:gd name="connsiteY24" fmla="*/ 195187 h 358874"/>
                <a:gd name="connsiteX25" fmla="*/ 43875 w 360000"/>
                <a:gd name="connsiteY25" fmla="*/ 163125 h 358874"/>
                <a:gd name="connsiteX26" fmla="*/ 172688 w 360000"/>
                <a:gd name="connsiteY26" fmla="*/ 75374 h 358874"/>
                <a:gd name="connsiteX27" fmla="*/ 104625 w 360000"/>
                <a:gd name="connsiteY27" fmla="*/ 222750 h 358874"/>
                <a:gd name="connsiteX28" fmla="*/ 136687 w 360000"/>
                <a:gd name="connsiteY28" fmla="*/ 297562 h 358874"/>
                <a:gd name="connsiteX29" fmla="*/ 136687 w 360000"/>
                <a:gd name="connsiteY29" fmla="*/ 314999 h 358874"/>
                <a:gd name="connsiteX30" fmla="*/ 223313 w 360000"/>
                <a:gd name="connsiteY30" fmla="*/ 314999 h 358874"/>
                <a:gd name="connsiteX31" fmla="*/ 223313 w 360000"/>
                <a:gd name="connsiteY31" fmla="*/ 297562 h 358874"/>
                <a:gd name="connsiteX32" fmla="*/ 255375 w 360000"/>
                <a:gd name="connsiteY32" fmla="*/ 222750 h 358874"/>
                <a:gd name="connsiteX33" fmla="*/ 187313 w 360000"/>
                <a:gd name="connsiteY33" fmla="*/ 75374 h 358874"/>
                <a:gd name="connsiteX34" fmla="*/ 185625 w 360000"/>
                <a:gd name="connsiteY34" fmla="*/ 75374 h 358874"/>
                <a:gd name="connsiteX35" fmla="*/ 185625 w 360000"/>
                <a:gd name="connsiteY35" fmla="*/ 196960 h 358874"/>
                <a:gd name="connsiteX36" fmla="*/ 199477 w 360000"/>
                <a:gd name="connsiteY36" fmla="*/ 202711 h 358874"/>
                <a:gd name="connsiteX37" fmla="*/ 207563 w 360000"/>
                <a:gd name="connsiteY37" fmla="*/ 222187 h 358874"/>
                <a:gd name="connsiteX38" fmla="*/ 180000 w 360000"/>
                <a:gd name="connsiteY38" fmla="*/ 249750 h 358874"/>
                <a:gd name="connsiteX39" fmla="*/ 152438 w 360000"/>
                <a:gd name="connsiteY39" fmla="*/ 222187 h 358874"/>
                <a:gd name="connsiteX40" fmla="*/ 160524 w 360000"/>
                <a:gd name="connsiteY40" fmla="*/ 202711 h 358874"/>
                <a:gd name="connsiteX41" fmla="*/ 174375 w 360000"/>
                <a:gd name="connsiteY41" fmla="*/ 196960 h 358874"/>
                <a:gd name="connsiteX42" fmla="*/ 174375 w 360000"/>
                <a:gd name="connsiteY42" fmla="*/ 75374 h 358874"/>
                <a:gd name="connsiteX43" fmla="*/ 165375 w 360000"/>
                <a:gd name="connsiteY43" fmla="*/ 64687 h 358874"/>
                <a:gd name="connsiteX44" fmla="*/ 194063 w 360000"/>
                <a:gd name="connsiteY44" fmla="*/ 64687 h 358874"/>
                <a:gd name="connsiteX45" fmla="*/ 267188 w 360000"/>
                <a:gd name="connsiteY45" fmla="*/ 222750 h 358874"/>
                <a:gd name="connsiteX46" fmla="*/ 234563 w 360000"/>
                <a:gd name="connsiteY46" fmla="*/ 300375 h 358874"/>
                <a:gd name="connsiteX47" fmla="*/ 234563 w 360000"/>
                <a:gd name="connsiteY47" fmla="*/ 314999 h 358874"/>
                <a:gd name="connsiteX48" fmla="*/ 240187 w 360000"/>
                <a:gd name="connsiteY48" fmla="*/ 314999 h 358874"/>
                <a:gd name="connsiteX49" fmla="*/ 240187 w 360000"/>
                <a:gd name="connsiteY49" fmla="*/ 358874 h 358874"/>
                <a:gd name="connsiteX50" fmla="*/ 119812 w 360000"/>
                <a:gd name="connsiteY50" fmla="*/ 358874 h 358874"/>
                <a:gd name="connsiteX51" fmla="*/ 119812 w 360000"/>
                <a:gd name="connsiteY51" fmla="*/ 314999 h 358874"/>
                <a:gd name="connsiteX52" fmla="*/ 125437 w 360000"/>
                <a:gd name="connsiteY52" fmla="*/ 314999 h 358874"/>
                <a:gd name="connsiteX53" fmla="*/ 125437 w 360000"/>
                <a:gd name="connsiteY53" fmla="*/ 300375 h 358874"/>
                <a:gd name="connsiteX54" fmla="*/ 92250 w 360000"/>
                <a:gd name="connsiteY54" fmla="*/ 222750 h 358874"/>
                <a:gd name="connsiteX55" fmla="*/ 338062 w 360000"/>
                <a:gd name="connsiteY55" fmla="*/ 15749 h 358874"/>
                <a:gd name="connsiteX56" fmla="*/ 327375 w 360000"/>
                <a:gd name="connsiteY56" fmla="*/ 26437 h 358874"/>
                <a:gd name="connsiteX57" fmla="*/ 338062 w 360000"/>
                <a:gd name="connsiteY57" fmla="*/ 37124 h 358874"/>
                <a:gd name="connsiteX58" fmla="*/ 348750 w 360000"/>
                <a:gd name="connsiteY58" fmla="*/ 26437 h 358874"/>
                <a:gd name="connsiteX59" fmla="*/ 338062 w 360000"/>
                <a:gd name="connsiteY59" fmla="*/ 15749 h 358874"/>
                <a:gd name="connsiteX60" fmla="*/ 21938 w 360000"/>
                <a:gd name="connsiteY60" fmla="*/ 15749 h 358874"/>
                <a:gd name="connsiteX61" fmla="*/ 11250 w 360000"/>
                <a:gd name="connsiteY61" fmla="*/ 26437 h 358874"/>
                <a:gd name="connsiteX62" fmla="*/ 21938 w 360000"/>
                <a:gd name="connsiteY62" fmla="*/ 37124 h 358874"/>
                <a:gd name="connsiteX63" fmla="*/ 32625 w 360000"/>
                <a:gd name="connsiteY63" fmla="*/ 26437 h 358874"/>
                <a:gd name="connsiteX64" fmla="*/ 21938 w 360000"/>
                <a:gd name="connsiteY64" fmla="*/ 15749 h 358874"/>
                <a:gd name="connsiteX65" fmla="*/ 163688 w 360000"/>
                <a:gd name="connsiteY65" fmla="*/ 11250 h 358874"/>
                <a:gd name="connsiteX66" fmla="*/ 163688 w 360000"/>
                <a:gd name="connsiteY66" fmla="*/ 43313 h 358874"/>
                <a:gd name="connsiteX67" fmla="*/ 196313 w 360000"/>
                <a:gd name="connsiteY67" fmla="*/ 43313 h 358874"/>
                <a:gd name="connsiteX68" fmla="*/ 196313 w 360000"/>
                <a:gd name="connsiteY68" fmla="*/ 11250 h 358874"/>
                <a:gd name="connsiteX69" fmla="*/ 152438 w 360000"/>
                <a:gd name="connsiteY69" fmla="*/ 0 h 358874"/>
                <a:gd name="connsiteX70" fmla="*/ 207000 w 360000"/>
                <a:gd name="connsiteY70" fmla="*/ 0 h 358874"/>
                <a:gd name="connsiteX71" fmla="*/ 207215 w 360000"/>
                <a:gd name="connsiteY71" fmla="*/ 20812 h 358874"/>
                <a:gd name="connsiteX72" fmla="*/ 318514 w 360000"/>
                <a:gd name="connsiteY72" fmla="*/ 20812 h 358874"/>
                <a:gd name="connsiteX73" fmla="*/ 322664 w 360000"/>
                <a:gd name="connsiteY73" fmla="*/ 11038 h 358874"/>
                <a:gd name="connsiteX74" fmla="*/ 338062 w 360000"/>
                <a:gd name="connsiteY74" fmla="*/ 4499 h 358874"/>
                <a:gd name="connsiteX75" fmla="*/ 360000 w 360000"/>
                <a:gd name="connsiteY75" fmla="*/ 26437 h 358874"/>
                <a:gd name="connsiteX76" fmla="*/ 338062 w 360000"/>
                <a:gd name="connsiteY76" fmla="*/ 48374 h 358874"/>
                <a:gd name="connsiteX77" fmla="*/ 322453 w 360000"/>
                <a:gd name="connsiteY77" fmla="*/ 41835 h 358874"/>
                <a:gd name="connsiteX78" fmla="*/ 318437 w 360000"/>
                <a:gd name="connsiteY78" fmla="*/ 32062 h 358874"/>
                <a:gd name="connsiteX79" fmla="*/ 232613 w 360000"/>
                <a:gd name="connsiteY79" fmla="*/ 32062 h 358874"/>
                <a:gd name="connsiteX80" fmla="*/ 251183 w 360000"/>
                <a:gd name="connsiteY80" fmla="*/ 37959 h 358874"/>
                <a:gd name="connsiteX81" fmla="*/ 320915 w 360000"/>
                <a:gd name="connsiteY81" fmla="*/ 107691 h 358874"/>
                <a:gd name="connsiteX82" fmla="*/ 334946 w 360000"/>
                <a:gd name="connsiteY82" fmla="*/ 151875 h 358874"/>
                <a:gd name="connsiteX83" fmla="*/ 360000 w 360000"/>
                <a:gd name="connsiteY83" fmla="*/ 151875 h 358874"/>
                <a:gd name="connsiteX84" fmla="*/ 360000 w 360000"/>
                <a:gd name="connsiteY84" fmla="*/ 206437 h 358874"/>
                <a:gd name="connsiteX85" fmla="*/ 304875 w 360000"/>
                <a:gd name="connsiteY85" fmla="*/ 206437 h 358874"/>
                <a:gd name="connsiteX86" fmla="*/ 304875 w 360000"/>
                <a:gd name="connsiteY86" fmla="*/ 151875 h 358874"/>
                <a:gd name="connsiteX87" fmla="*/ 323199 w 360000"/>
                <a:gd name="connsiteY87" fmla="*/ 151875 h 358874"/>
                <a:gd name="connsiteX88" fmla="*/ 311002 w 360000"/>
                <a:gd name="connsiteY88" fmla="*/ 112693 h 358874"/>
                <a:gd name="connsiteX89" fmla="*/ 246262 w 360000"/>
                <a:gd name="connsiteY89" fmla="*/ 48110 h 358874"/>
                <a:gd name="connsiteX90" fmla="*/ 207370 w 360000"/>
                <a:gd name="connsiteY90" fmla="*/ 35821 h 358874"/>
                <a:gd name="connsiteX91" fmla="*/ 207563 w 360000"/>
                <a:gd name="connsiteY91" fmla="*/ 54563 h 358874"/>
                <a:gd name="connsiteX92" fmla="*/ 152438 w 360000"/>
                <a:gd name="connsiteY92" fmla="*/ 54563 h 358874"/>
                <a:gd name="connsiteX93" fmla="*/ 152438 w 360000"/>
                <a:gd name="connsiteY93" fmla="*/ 35882 h 358874"/>
                <a:gd name="connsiteX94" fmla="*/ 113739 w 360000"/>
                <a:gd name="connsiteY94" fmla="*/ 48110 h 358874"/>
                <a:gd name="connsiteX95" fmla="*/ 48999 w 360000"/>
                <a:gd name="connsiteY95" fmla="*/ 112693 h 358874"/>
                <a:gd name="connsiteX96" fmla="*/ 36801 w 360000"/>
                <a:gd name="connsiteY96" fmla="*/ 151875 h 358874"/>
                <a:gd name="connsiteX97" fmla="*/ 55125 w 360000"/>
                <a:gd name="connsiteY97" fmla="*/ 151875 h 358874"/>
                <a:gd name="connsiteX98" fmla="*/ 55125 w 360000"/>
                <a:gd name="connsiteY98" fmla="*/ 206437 h 358874"/>
                <a:gd name="connsiteX99" fmla="*/ 0 w 360000"/>
                <a:gd name="connsiteY99" fmla="*/ 206437 h 358874"/>
                <a:gd name="connsiteX100" fmla="*/ 0 w 360000"/>
                <a:gd name="connsiteY100" fmla="*/ 151875 h 358874"/>
                <a:gd name="connsiteX101" fmla="*/ 25054 w 360000"/>
                <a:gd name="connsiteY101" fmla="*/ 151875 h 358874"/>
                <a:gd name="connsiteX102" fmla="*/ 39085 w 360000"/>
                <a:gd name="connsiteY102" fmla="*/ 107691 h 358874"/>
                <a:gd name="connsiteX103" fmla="*/ 108818 w 360000"/>
                <a:gd name="connsiteY103" fmla="*/ 37959 h 358874"/>
                <a:gd name="connsiteX104" fmla="*/ 127387 w 360000"/>
                <a:gd name="connsiteY104" fmla="*/ 32062 h 358874"/>
                <a:gd name="connsiteX105" fmla="*/ 41563 w 360000"/>
                <a:gd name="connsiteY105" fmla="*/ 32062 h 358874"/>
                <a:gd name="connsiteX106" fmla="*/ 37547 w 360000"/>
                <a:gd name="connsiteY106" fmla="*/ 41835 h 358874"/>
                <a:gd name="connsiteX107" fmla="*/ 21938 w 360000"/>
                <a:gd name="connsiteY107" fmla="*/ 48374 h 358874"/>
                <a:gd name="connsiteX108" fmla="*/ 0 w 360000"/>
                <a:gd name="connsiteY108" fmla="*/ 26437 h 358874"/>
                <a:gd name="connsiteX109" fmla="*/ 21938 w 360000"/>
                <a:gd name="connsiteY109" fmla="*/ 4499 h 358874"/>
                <a:gd name="connsiteX110" fmla="*/ 37547 w 360000"/>
                <a:gd name="connsiteY110" fmla="*/ 10827 h 358874"/>
                <a:gd name="connsiteX111" fmla="*/ 41595 w 360000"/>
                <a:gd name="connsiteY111" fmla="*/ 20812 h 358874"/>
                <a:gd name="connsiteX112" fmla="*/ 152438 w 360000"/>
                <a:gd name="connsiteY112" fmla="*/ 20812 h 35887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60000" h="358874">
                  <a:moveTo>
                    <a:pt x="185625" y="331312"/>
                  </a:moveTo>
                  <a:lnTo>
                    <a:pt x="196313" y="331312"/>
                  </a:lnTo>
                  <a:lnTo>
                    <a:pt x="196313" y="342562"/>
                  </a:lnTo>
                  <a:lnTo>
                    <a:pt x="185625" y="342562"/>
                  </a:lnTo>
                  <a:close/>
                  <a:moveTo>
                    <a:pt x="136688" y="331312"/>
                  </a:moveTo>
                  <a:lnTo>
                    <a:pt x="174938" y="331312"/>
                  </a:lnTo>
                  <a:lnTo>
                    <a:pt x="174938" y="342562"/>
                  </a:lnTo>
                  <a:lnTo>
                    <a:pt x="136688" y="342562"/>
                  </a:lnTo>
                  <a:close/>
                  <a:moveTo>
                    <a:pt x="131062" y="326249"/>
                  </a:moveTo>
                  <a:lnTo>
                    <a:pt x="131062" y="347624"/>
                  </a:lnTo>
                  <a:lnTo>
                    <a:pt x="228937" y="347624"/>
                  </a:lnTo>
                  <a:lnTo>
                    <a:pt x="228937" y="326249"/>
                  </a:lnTo>
                  <a:close/>
                  <a:moveTo>
                    <a:pt x="180000" y="206437"/>
                  </a:moveTo>
                  <a:cubicBezTo>
                    <a:pt x="171000" y="206437"/>
                    <a:pt x="163688" y="213750"/>
                    <a:pt x="163688" y="222750"/>
                  </a:cubicBezTo>
                  <a:cubicBezTo>
                    <a:pt x="163688" y="231750"/>
                    <a:pt x="171000" y="239062"/>
                    <a:pt x="180000" y="239062"/>
                  </a:cubicBezTo>
                  <a:cubicBezTo>
                    <a:pt x="189000" y="239062"/>
                    <a:pt x="196313" y="231750"/>
                    <a:pt x="196313" y="222750"/>
                  </a:cubicBezTo>
                  <a:cubicBezTo>
                    <a:pt x="196313" y="213750"/>
                    <a:pt x="189000" y="206437"/>
                    <a:pt x="180000" y="206437"/>
                  </a:cubicBezTo>
                  <a:close/>
                  <a:moveTo>
                    <a:pt x="316125" y="163125"/>
                  </a:moveTo>
                  <a:lnTo>
                    <a:pt x="316125" y="195187"/>
                  </a:lnTo>
                  <a:lnTo>
                    <a:pt x="316687" y="195187"/>
                  </a:lnTo>
                  <a:lnTo>
                    <a:pt x="348750" y="195187"/>
                  </a:lnTo>
                  <a:lnTo>
                    <a:pt x="348750" y="163125"/>
                  </a:lnTo>
                  <a:close/>
                  <a:moveTo>
                    <a:pt x="11250" y="163125"/>
                  </a:moveTo>
                  <a:lnTo>
                    <a:pt x="11250" y="195187"/>
                  </a:lnTo>
                  <a:lnTo>
                    <a:pt x="43875" y="195187"/>
                  </a:lnTo>
                  <a:lnTo>
                    <a:pt x="43875" y="163125"/>
                  </a:lnTo>
                  <a:close/>
                  <a:moveTo>
                    <a:pt x="172688" y="75374"/>
                  </a:moveTo>
                  <a:lnTo>
                    <a:pt x="104625" y="222750"/>
                  </a:lnTo>
                  <a:lnTo>
                    <a:pt x="136687" y="297562"/>
                  </a:lnTo>
                  <a:lnTo>
                    <a:pt x="136687" y="314999"/>
                  </a:lnTo>
                  <a:lnTo>
                    <a:pt x="223313" y="314999"/>
                  </a:lnTo>
                  <a:lnTo>
                    <a:pt x="223313" y="297562"/>
                  </a:lnTo>
                  <a:lnTo>
                    <a:pt x="255375" y="222750"/>
                  </a:lnTo>
                  <a:lnTo>
                    <a:pt x="187313" y="75374"/>
                  </a:lnTo>
                  <a:lnTo>
                    <a:pt x="185625" y="75374"/>
                  </a:lnTo>
                  <a:lnTo>
                    <a:pt x="185625" y="196960"/>
                  </a:lnTo>
                  <a:lnTo>
                    <a:pt x="199477" y="202711"/>
                  </a:lnTo>
                  <a:cubicBezTo>
                    <a:pt x="204469" y="207703"/>
                    <a:pt x="207563" y="214593"/>
                    <a:pt x="207563" y="222187"/>
                  </a:cubicBezTo>
                  <a:cubicBezTo>
                    <a:pt x="207563" y="237938"/>
                    <a:pt x="195188" y="249750"/>
                    <a:pt x="180000" y="249750"/>
                  </a:cubicBezTo>
                  <a:cubicBezTo>
                    <a:pt x="164813" y="249750"/>
                    <a:pt x="152438" y="237375"/>
                    <a:pt x="152438" y="222187"/>
                  </a:cubicBezTo>
                  <a:cubicBezTo>
                    <a:pt x="152438" y="214593"/>
                    <a:pt x="155532" y="207703"/>
                    <a:pt x="160524" y="202711"/>
                  </a:cubicBezTo>
                  <a:lnTo>
                    <a:pt x="174375" y="196960"/>
                  </a:lnTo>
                  <a:lnTo>
                    <a:pt x="174375" y="75374"/>
                  </a:lnTo>
                  <a:close/>
                  <a:moveTo>
                    <a:pt x="165375" y="64687"/>
                  </a:moveTo>
                  <a:lnTo>
                    <a:pt x="194063" y="64687"/>
                  </a:lnTo>
                  <a:lnTo>
                    <a:pt x="267188" y="222750"/>
                  </a:lnTo>
                  <a:lnTo>
                    <a:pt x="234563" y="300375"/>
                  </a:lnTo>
                  <a:lnTo>
                    <a:pt x="234563" y="314999"/>
                  </a:lnTo>
                  <a:lnTo>
                    <a:pt x="240187" y="314999"/>
                  </a:lnTo>
                  <a:lnTo>
                    <a:pt x="240187" y="358874"/>
                  </a:lnTo>
                  <a:lnTo>
                    <a:pt x="119812" y="358874"/>
                  </a:lnTo>
                  <a:lnTo>
                    <a:pt x="119812" y="314999"/>
                  </a:lnTo>
                  <a:lnTo>
                    <a:pt x="125437" y="314999"/>
                  </a:lnTo>
                  <a:lnTo>
                    <a:pt x="125437" y="300375"/>
                  </a:lnTo>
                  <a:lnTo>
                    <a:pt x="92250" y="222750"/>
                  </a:lnTo>
                  <a:close/>
                  <a:moveTo>
                    <a:pt x="338062" y="15749"/>
                  </a:moveTo>
                  <a:cubicBezTo>
                    <a:pt x="331875" y="15749"/>
                    <a:pt x="327375" y="20812"/>
                    <a:pt x="327375" y="26437"/>
                  </a:cubicBezTo>
                  <a:cubicBezTo>
                    <a:pt x="327375" y="32062"/>
                    <a:pt x="332437" y="37124"/>
                    <a:pt x="338062" y="37124"/>
                  </a:cubicBezTo>
                  <a:cubicBezTo>
                    <a:pt x="344250" y="37124"/>
                    <a:pt x="348750" y="32062"/>
                    <a:pt x="348750" y="26437"/>
                  </a:cubicBezTo>
                  <a:cubicBezTo>
                    <a:pt x="348750" y="20249"/>
                    <a:pt x="343687" y="15749"/>
                    <a:pt x="338062" y="15749"/>
                  </a:cubicBezTo>
                  <a:close/>
                  <a:moveTo>
                    <a:pt x="21938" y="15749"/>
                  </a:moveTo>
                  <a:cubicBezTo>
                    <a:pt x="16313" y="15749"/>
                    <a:pt x="11250" y="20249"/>
                    <a:pt x="11250" y="26437"/>
                  </a:cubicBezTo>
                  <a:cubicBezTo>
                    <a:pt x="11250" y="32624"/>
                    <a:pt x="15750" y="37124"/>
                    <a:pt x="21938" y="37124"/>
                  </a:cubicBezTo>
                  <a:cubicBezTo>
                    <a:pt x="28125" y="37124"/>
                    <a:pt x="32625" y="32624"/>
                    <a:pt x="32625" y="26437"/>
                  </a:cubicBezTo>
                  <a:cubicBezTo>
                    <a:pt x="32625" y="20249"/>
                    <a:pt x="28125" y="15749"/>
                    <a:pt x="21938" y="15749"/>
                  </a:cubicBezTo>
                  <a:close/>
                  <a:moveTo>
                    <a:pt x="163688" y="11250"/>
                  </a:moveTo>
                  <a:lnTo>
                    <a:pt x="163688" y="43313"/>
                  </a:lnTo>
                  <a:lnTo>
                    <a:pt x="196313" y="43313"/>
                  </a:lnTo>
                  <a:lnTo>
                    <a:pt x="196313" y="11250"/>
                  </a:lnTo>
                  <a:close/>
                  <a:moveTo>
                    <a:pt x="152438" y="0"/>
                  </a:moveTo>
                  <a:lnTo>
                    <a:pt x="207000" y="0"/>
                  </a:lnTo>
                  <a:lnTo>
                    <a:pt x="207215" y="20812"/>
                  </a:lnTo>
                  <a:lnTo>
                    <a:pt x="318514" y="20812"/>
                  </a:lnTo>
                  <a:lnTo>
                    <a:pt x="322664" y="11038"/>
                  </a:lnTo>
                  <a:cubicBezTo>
                    <a:pt x="326672" y="7030"/>
                    <a:pt x="332156" y="4499"/>
                    <a:pt x="338062" y="4499"/>
                  </a:cubicBezTo>
                  <a:cubicBezTo>
                    <a:pt x="350437" y="4499"/>
                    <a:pt x="360000" y="14624"/>
                    <a:pt x="360000" y="26437"/>
                  </a:cubicBezTo>
                  <a:cubicBezTo>
                    <a:pt x="360000" y="38249"/>
                    <a:pt x="349875" y="48374"/>
                    <a:pt x="338062" y="48374"/>
                  </a:cubicBezTo>
                  <a:cubicBezTo>
                    <a:pt x="331875" y="48374"/>
                    <a:pt x="326391" y="45843"/>
                    <a:pt x="322453" y="41835"/>
                  </a:cubicBezTo>
                  <a:lnTo>
                    <a:pt x="318437" y="32062"/>
                  </a:lnTo>
                  <a:lnTo>
                    <a:pt x="232613" y="32062"/>
                  </a:lnTo>
                  <a:lnTo>
                    <a:pt x="251183" y="37959"/>
                  </a:lnTo>
                  <a:cubicBezTo>
                    <a:pt x="281189" y="53199"/>
                    <a:pt x="305675" y="77686"/>
                    <a:pt x="320915" y="107691"/>
                  </a:cubicBezTo>
                  <a:lnTo>
                    <a:pt x="334946" y="151875"/>
                  </a:lnTo>
                  <a:lnTo>
                    <a:pt x="360000" y="151875"/>
                  </a:lnTo>
                  <a:lnTo>
                    <a:pt x="360000" y="206437"/>
                  </a:lnTo>
                  <a:lnTo>
                    <a:pt x="304875" y="206437"/>
                  </a:lnTo>
                  <a:lnTo>
                    <a:pt x="304875" y="151875"/>
                  </a:lnTo>
                  <a:lnTo>
                    <a:pt x="323199" y="151875"/>
                  </a:lnTo>
                  <a:lnTo>
                    <a:pt x="311002" y="112693"/>
                  </a:lnTo>
                  <a:cubicBezTo>
                    <a:pt x="296957" y="84814"/>
                    <a:pt x="274228" y="62208"/>
                    <a:pt x="246262" y="48110"/>
                  </a:cubicBezTo>
                  <a:lnTo>
                    <a:pt x="207370" y="35821"/>
                  </a:lnTo>
                  <a:lnTo>
                    <a:pt x="207563" y="54563"/>
                  </a:lnTo>
                  <a:lnTo>
                    <a:pt x="152438" y="54563"/>
                  </a:lnTo>
                  <a:lnTo>
                    <a:pt x="152438" y="35882"/>
                  </a:lnTo>
                  <a:lnTo>
                    <a:pt x="113739" y="48110"/>
                  </a:lnTo>
                  <a:cubicBezTo>
                    <a:pt x="85773" y="62208"/>
                    <a:pt x="63044" y="84814"/>
                    <a:pt x="48999" y="112693"/>
                  </a:cubicBezTo>
                  <a:lnTo>
                    <a:pt x="36801" y="151875"/>
                  </a:lnTo>
                  <a:lnTo>
                    <a:pt x="55125" y="151875"/>
                  </a:lnTo>
                  <a:lnTo>
                    <a:pt x="55125" y="206437"/>
                  </a:lnTo>
                  <a:lnTo>
                    <a:pt x="0" y="206437"/>
                  </a:lnTo>
                  <a:lnTo>
                    <a:pt x="0" y="151875"/>
                  </a:lnTo>
                  <a:lnTo>
                    <a:pt x="25054" y="151875"/>
                  </a:lnTo>
                  <a:lnTo>
                    <a:pt x="39085" y="107691"/>
                  </a:lnTo>
                  <a:cubicBezTo>
                    <a:pt x="54325" y="77686"/>
                    <a:pt x="78812" y="53199"/>
                    <a:pt x="108818" y="37959"/>
                  </a:cubicBezTo>
                  <a:lnTo>
                    <a:pt x="127387" y="32062"/>
                  </a:lnTo>
                  <a:lnTo>
                    <a:pt x="41563" y="32062"/>
                  </a:lnTo>
                  <a:lnTo>
                    <a:pt x="37547" y="41835"/>
                  </a:lnTo>
                  <a:cubicBezTo>
                    <a:pt x="33610" y="45843"/>
                    <a:pt x="28125" y="48374"/>
                    <a:pt x="21938" y="48374"/>
                  </a:cubicBezTo>
                  <a:cubicBezTo>
                    <a:pt x="10125" y="48374"/>
                    <a:pt x="0" y="38812"/>
                    <a:pt x="0" y="26437"/>
                  </a:cubicBezTo>
                  <a:cubicBezTo>
                    <a:pt x="0" y="14062"/>
                    <a:pt x="9563" y="4499"/>
                    <a:pt x="21938" y="4499"/>
                  </a:cubicBezTo>
                  <a:cubicBezTo>
                    <a:pt x="28125" y="4499"/>
                    <a:pt x="33610" y="6890"/>
                    <a:pt x="37547" y="10827"/>
                  </a:cubicBezTo>
                  <a:lnTo>
                    <a:pt x="41595" y="20812"/>
                  </a:lnTo>
                  <a:lnTo>
                    <a:pt x="152438" y="20812"/>
                  </a:ln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21"/>
            </p:custDataLst>
          </p:nvPr>
        </p:nvGrpSpPr>
        <p:grpSpPr>
          <a:xfrm>
            <a:off x="896721" y="3875297"/>
            <a:ext cx="607824" cy="607981"/>
            <a:chOff x="832178" y="4010634"/>
            <a:chExt cx="695056" cy="695236"/>
          </a:xfrm>
        </p:grpSpPr>
        <p:sp>
          <p:nvSpPr>
            <p:cNvPr id="136" name="Shape 1491"/>
            <p:cNvSpPr/>
            <p:nvPr>
              <p:custDataLst>
                <p:tags r:id="rId22"/>
              </p:custDataLst>
            </p:nvPr>
          </p:nvSpPr>
          <p:spPr>
            <a:xfrm>
              <a:off x="832178" y="4010634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7" name="任意形状 196"/>
            <p:cNvSpPr/>
            <p:nvPr>
              <p:custDataLst>
                <p:tags r:id="rId23"/>
              </p:custDataLst>
            </p:nvPr>
          </p:nvSpPr>
          <p:spPr>
            <a:xfrm>
              <a:off x="999706" y="4236619"/>
              <a:ext cx="360000" cy="360000"/>
            </a:xfrm>
            <a:custGeom>
              <a:gdLst>
                <a:gd name="connsiteX0" fmla="*/ 322594 w 360000"/>
                <a:gd name="connsiteY0" fmla="*/ 332775 h 360000"/>
                <a:gd name="connsiteX1" fmla="*/ 327206 w 360000"/>
                <a:gd name="connsiteY1" fmla="*/ 341944 h 360000"/>
                <a:gd name="connsiteX2" fmla="*/ 331875 w 360000"/>
                <a:gd name="connsiteY2" fmla="*/ 332775 h 360000"/>
                <a:gd name="connsiteX3" fmla="*/ 307631 w 360000"/>
                <a:gd name="connsiteY3" fmla="*/ 305212 h 360000"/>
                <a:gd name="connsiteX4" fmla="*/ 316631 w 360000"/>
                <a:gd name="connsiteY4" fmla="*/ 321525 h 360000"/>
                <a:gd name="connsiteX5" fmla="*/ 316688 w 360000"/>
                <a:gd name="connsiteY5" fmla="*/ 321525 h 360000"/>
                <a:gd name="connsiteX6" fmla="*/ 337500 w 360000"/>
                <a:gd name="connsiteY6" fmla="*/ 321525 h 360000"/>
                <a:gd name="connsiteX7" fmla="*/ 346500 w 360000"/>
                <a:gd name="connsiteY7" fmla="*/ 305212 h 360000"/>
                <a:gd name="connsiteX8" fmla="*/ 321525 w 360000"/>
                <a:gd name="connsiteY8" fmla="*/ 92813 h 360000"/>
                <a:gd name="connsiteX9" fmla="*/ 332775 w 360000"/>
                <a:gd name="connsiteY9" fmla="*/ 92813 h 360000"/>
                <a:gd name="connsiteX10" fmla="*/ 332775 w 360000"/>
                <a:gd name="connsiteY10" fmla="*/ 283557 h 360000"/>
                <a:gd name="connsiteX11" fmla="*/ 321525 w 360000"/>
                <a:gd name="connsiteY11" fmla="*/ 283557 h 360000"/>
                <a:gd name="connsiteX12" fmla="*/ 305494 w 360000"/>
                <a:gd name="connsiteY12" fmla="*/ 82069 h 360000"/>
                <a:gd name="connsiteX13" fmla="*/ 305494 w 360000"/>
                <a:gd name="connsiteY13" fmla="*/ 293907 h 360000"/>
                <a:gd name="connsiteX14" fmla="*/ 348750 w 360000"/>
                <a:gd name="connsiteY14" fmla="*/ 293907 h 360000"/>
                <a:gd name="connsiteX15" fmla="*/ 348750 w 360000"/>
                <a:gd name="connsiteY15" fmla="*/ 82069 h 360000"/>
                <a:gd name="connsiteX16" fmla="*/ 75263 w 360000"/>
                <a:gd name="connsiteY16" fmla="*/ 76668 h 360000"/>
                <a:gd name="connsiteX17" fmla="*/ 66375 w 360000"/>
                <a:gd name="connsiteY17" fmla="*/ 85556 h 360000"/>
                <a:gd name="connsiteX18" fmla="*/ 66375 w 360000"/>
                <a:gd name="connsiteY18" fmla="*/ 160087 h 360000"/>
                <a:gd name="connsiteX19" fmla="*/ 75263 w 360000"/>
                <a:gd name="connsiteY19" fmla="*/ 168750 h 360000"/>
                <a:gd name="connsiteX20" fmla="*/ 168750 w 360000"/>
                <a:gd name="connsiteY20" fmla="*/ 168750 h 360000"/>
                <a:gd name="connsiteX21" fmla="*/ 168750 w 360000"/>
                <a:gd name="connsiteY21" fmla="*/ 76668 h 360000"/>
                <a:gd name="connsiteX22" fmla="*/ 213750 w 360000"/>
                <a:gd name="connsiteY22" fmla="*/ 76613 h 360000"/>
                <a:gd name="connsiteX23" fmla="*/ 213750 w 360000"/>
                <a:gd name="connsiteY23" fmla="*/ 168750 h 360000"/>
                <a:gd name="connsiteX24" fmla="*/ 215437 w 360000"/>
                <a:gd name="connsiteY24" fmla="*/ 168750 h 360000"/>
                <a:gd name="connsiteX25" fmla="*/ 224325 w 360000"/>
                <a:gd name="connsiteY25" fmla="*/ 159863 h 360000"/>
                <a:gd name="connsiteX26" fmla="*/ 224325 w 360000"/>
                <a:gd name="connsiteY26" fmla="*/ 85500 h 360000"/>
                <a:gd name="connsiteX27" fmla="*/ 215437 w 360000"/>
                <a:gd name="connsiteY27" fmla="*/ 76613 h 360000"/>
                <a:gd name="connsiteX28" fmla="*/ 332381 w 360000"/>
                <a:gd name="connsiteY28" fmla="*/ 49219 h 360000"/>
                <a:gd name="connsiteX29" fmla="*/ 343631 w 360000"/>
                <a:gd name="connsiteY29" fmla="*/ 49219 h 360000"/>
                <a:gd name="connsiteX30" fmla="*/ 343631 w 360000"/>
                <a:gd name="connsiteY30" fmla="*/ 65588 h 360000"/>
                <a:gd name="connsiteX31" fmla="*/ 332381 w 360000"/>
                <a:gd name="connsiteY31" fmla="*/ 65588 h 360000"/>
                <a:gd name="connsiteX32" fmla="*/ 310613 w 360000"/>
                <a:gd name="connsiteY32" fmla="*/ 49219 h 360000"/>
                <a:gd name="connsiteX33" fmla="*/ 321863 w 360000"/>
                <a:gd name="connsiteY33" fmla="*/ 49219 h 360000"/>
                <a:gd name="connsiteX34" fmla="*/ 321863 w 360000"/>
                <a:gd name="connsiteY34" fmla="*/ 65588 h 360000"/>
                <a:gd name="connsiteX35" fmla="*/ 310613 w 360000"/>
                <a:gd name="connsiteY35" fmla="*/ 65588 h 360000"/>
                <a:gd name="connsiteX36" fmla="*/ 305494 w 360000"/>
                <a:gd name="connsiteY36" fmla="*/ 43931 h 360000"/>
                <a:gd name="connsiteX37" fmla="*/ 305494 w 360000"/>
                <a:gd name="connsiteY37" fmla="*/ 70819 h 360000"/>
                <a:gd name="connsiteX38" fmla="*/ 348750 w 360000"/>
                <a:gd name="connsiteY38" fmla="*/ 70819 h 360000"/>
                <a:gd name="connsiteX39" fmla="*/ 348750 w 360000"/>
                <a:gd name="connsiteY39" fmla="*/ 43931 h 360000"/>
                <a:gd name="connsiteX40" fmla="*/ 313425 w 360000"/>
                <a:gd name="connsiteY40" fmla="*/ 11250 h 360000"/>
                <a:gd name="connsiteX41" fmla="*/ 305494 w 360000"/>
                <a:gd name="connsiteY41" fmla="*/ 19181 h 360000"/>
                <a:gd name="connsiteX42" fmla="*/ 305494 w 360000"/>
                <a:gd name="connsiteY42" fmla="*/ 32681 h 360000"/>
                <a:gd name="connsiteX43" fmla="*/ 348750 w 360000"/>
                <a:gd name="connsiteY43" fmla="*/ 32681 h 360000"/>
                <a:gd name="connsiteX44" fmla="*/ 348750 w 360000"/>
                <a:gd name="connsiteY44" fmla="*/ 19181 h 360000"/>
                <a:gd name="connsiteX45" fmla="*/ 340819 w 360000"/>
                <a:gd name="connsiteY45" fmla="*/ 11250 h 360000"/>
                <a:gd name="connsiteX46" fmla="*/ 213525 w 360000"/>
                <a:gd name="connsiteY46" fmla="*/ 11250 h 360000"/>
                <a:gd name="connsiteX47" fmla="*/ 213525 w 360000"/>
                <a:gd name="connsiteY47" fmla="*/ 65419 h 360000"/>
                <a:gd name="connsiteX48" fmla="*/ 215437 w 360000"/>
                <a:gd name="connsiteY48" fmla="*/ 65419 h 360000"/>
                <a:gd name="connsiteX49" fmla="*/ 235575 w 360000"/>
                <a:gd name="connsiteY49" fmla="*/ 85557 h 360000"/>
                <a:gd name="connsiteX50" fmla="*/ 235575 w 360000"/>
                <a:gd name="connsiteY50" fmla="*/ 160088 h 360000"/>
                <a:gd name="connsiteX51" fmla="*/ 215215 w 360000"/>
                <a:gd name="connsiteY51" fmla="*/ 180000 h 360000"/>
                <a:gd name="connsiteX52" fmla="*/ 215213 w 360000"/>
                <a:gd name="connsiteY52" fmla="*/ 180000 h 360000"/>
                <a:gd name="connsiteX53" fmla="*/ 215212 w 360000"/>
                <a:gd name="connsiteY53" fmla="*/ 180000 h 360000"/>
                <a:gd name="connsiteX54" fmla="*/ 213525 w 360000"/>
                <a:gd name="connsiteY54" fmla="*/ 180000 h 360000"/>
                <a:gd name="connsiteX55" fmla="*/ 213525 w 360000"/>
                <a:gd name="connsiteY55" fmla="*/ 348750 h 360000"/>
                <a:gd name="connsiteX56" fmla="*/ 226519 w 360000"/>
                <a:gd name="connsiteY56" fmla="*/ 348750 h 360000"/>
                <a:gd name="connsiteX57" fmla="*/ 256163 w 360000"/>
                <a:gd name="connsiteY57" fmla="*/ 319106 h 360000"/>
                <a:gd name="connsiteX58" fmla="*/ 256163 w 360000"/>
                <a:gd name="connsiteY58" fmla="*/ 40894 h 360000"/>
                <a:gd name="connsiteX59" fmla="*/ 226519 w 360000"/>
                <a:gd name="connsiteY59" fmla="*/ 11250 h 360000"/>
                <a:gd name="connsiteX60" fmla="*/ 181069 w 360000"/>
                <a:gd name="connsiteY60" fmla="*/ 11250 h 360000"/>
                <a:gd name="connsiteX61" fmla="*/ 181069 w 360000"/>
                <a:gd name="connsiteY61" fmla="*/ 348750 h 360000"/>
                <a:gd name="connsiteX62" fmla="*/ 202275 w 360000"/>
                <a:gd name="connsiteY62" fmla="*/ 348750 h 360000"/>
                <a:gd name="connsiteX63" fmla="*/ 202275 w 360000"/>
                <a:gd name="connsiteY63" fmla="*/ 11250 h 360000"/>
                <a:gd name="connsiteX64" fmla="*/ 33075 w 360000"/>
                <a:gd name="connsiteY64" fmla="*/ 11250 h 360000"/>
                <a:gd name="connsiteX65" fmla="*/ 33075 w 360000"/>
                <a:gd name="connsiteY65" fmla="*/ 348750 h 360000"/>
                <a:gd name="connsiteX66" fmla="*/ 169819 w 360000"/>
                <a:gd name="connsiteY66" fmla="*/ 348750 h 360000"/>
                <a:gd name="connsiteX67" fmla="*/ 169819 w 360000"/>
                <a:gd name="connsiteY67" fmla="*/ 180000 h 360000"/>
                <a:gd name="connsiteX68" fmla="*/ 75263 w 360000"/>
                <a:gd name="connsiteY68" fmla="*/ 180000 h 360000"/>
                <a:gd name="connsiteX69" fmla="*/ 55125 w 360000"/>
                <a:gd name="connsiteY69" fmla="*/ 159862 h 360000"/>
                <a:gd name="connsiteX70" fmla="*/ 55125 w 360000"/>
                <a:gd name="connsiteY70" fmla="*/ 85500 h 360000"/>
                <a:gd name="connsiteX71" fmla="*/ 75263 w 360000"/>
                <a:gd name="connsiteY71" fmla="*/ 65362 h 360000"/>
                <a:gd name="connsiteX72" fmla="*/ 169819 w 360000"/>
                <a:gd name="connsiteY72" fmla="*/ 65362 h 360000"/>
                <a:gd name="connsiteX73" fmla="*/ 169819 w 360000"/>
                <a:gd name="connsiteY73" fmla="*/ 11250 h 360000"/>
                <a:gd name="connsiteX74" fmla="*/ 11250 w 360000"/>
                <a:gd name="connsiteY74" fmla="*/ 11250 h 360000"/>
                <a:gd name="connsiteX75" fmla="*/ 11250 w 360000"/>
                <a:gd name="connsiteY75" fmla="*/ 348750 h 360000"/>
                <a:gd name="connsiteX76" fmla="*/ 21825 w 360000"/>
                <a:gd name="connsiteY76" fmla="*/ 348750 h 360000"/>
                <a:gd name="connsiteX77" fmla="*/ 21825 w 360000"/>
                <a:gd name="connsiteY77" fmla="*/ 11250 h 360000"/>
                <a:gd name="connsiteX78" fmla="*/ 313425 w 360000"/>
                <a:gd name="connsiteY78" fmla="*/ 0 h 360000"/>
                <a:gd name="connsiteX79" fmla="*/ 340875 w 360000"/>
                <a:gd name="connsiteY79" fmla="*/ 0 h 360000"/>
                <a:gd name="connsiteX80" fmla="*/ 360000 w 360000"/>
                <a:gd name="connsiteY80" fmla="*/ 19181 h 360000"/>
                <a:gd name="connsiteX81" fmla="*/ 360000 w 360000"/>
                <a:gd name="connsiteY81" fmla="*/ 38306 h 360000"/>
                <a:gd name="connsiteX82" fmla="*/ 360000 w 360000"/>
                <a:gd name="connsiteY82" fmla="*/ 76444 h 360000"/>
                <a:gd name="connsiteX83" fmla="*/ 360000 w 360000"/>
                <a:gd name="connsiteY83" fmla="*/ 299532 h 360000"/>
                <a:gd name="connsiteX84" fmla="*/ 359973 w 360000"/>
                <a:gd name="connsiteY84" fmla="*/ 299560 h 360000"/>
                <a:gd name="connsiteX85" fmla="*/ 360000 w 360000"/>
                <a:gd name="connsiteY85" fmla="*/ 299587 h 360000"/>
                <a:gd name="connsiteX86" fmla="*/ 358200 w 360000"/>
                <a:gd name="connsiteY86" fmla="*/ 306815 h 360000"/>
                <a:gd name="connsiteX87" fmla="*/ 345886 w 360000"/>
                <a:gd name="connsiteY87" fmla="*/ 329547 h 360000"/>
                <a:gd name="connsiteX88" fmla="*/ 345881 w 360000"/>
                <a:gd name="connsiteY88" fmla="*/ 329569 h 360000"/>
                <a:gd name="connsiteX89" fmla="*/ 332100 w 360000"/>
                <a:gd name="connsiteY89" fmla="*/ 357019 h 360000"/>
                <a:gd name="connsiteX90" fmla="*/ 327150 w 360000"/>
                <a:gd name="connsiteY90" fmla="*/ 360000 h 360000"/>
                <a:gd name="connsiteX91" fmla="*/ 322144 w 360000"/>
                <a:gd name="connsiteY91" fmla="*/ 356906 h 360000"/>
                <a:gd name="connsiteX92" fmla="*/ 308684 w 360000"/>
                <a:gd name="connsiteY92" fmla="*/ 330098 h 360000"/>
                <a:gd name="connsiteX93" fmla="*/ 308644 w 360000"/>
                <a:gd name="connsiteY93" fmla="*/ 330075 h 360000"/>
                <a:gd name="connsiteX94" fmla="*/ 294244 w 360000"/>
                <a:gd name="connsiteY94" fmla="*/ 299925 h 360000"/>
                <a:gd name="connsiteX95" fmla="*/ 294244 w 360000"/>
                <a:gd name="connsiteY95" fmla="*/ 299587 h 360000"/>
                <a:gd name="connsiteX96" fmla="*/ 294271 w 360000"/>
                <a:gd name="connsiteY96" fmla="*/ 299560 h 360000"/>
                <a:gd name="connsiteX97" fmla="*/ 294244 w 360000"/>
                <a:gd name="connsiteY97" fmla="*/ 299532 h 360000"/>
                <a:gd name="connsiteX98" fmla="*/ 294244 w 360000"/>
                <a:gd name="connsiteY98" fmla="*/ 76444 h 360000"/>
                <a:gd name="connsiteX99" fmla="*/ 294244 w 360000"/>
                <a:gd name="connsiteY99" fmla="*/ 38306 h 360000"/>
                <a:gd name="connsiteX100" fmla="*/ 294244 w 360000"/>
                <a:gd name="connsiteY100" fmla="*/ 19181 h 360000"/>
                <a:gd name="connsiteX101" fmla="*/ 313425 w 360000"/>
                <a:gd name="connsiteY101" fmla="*/ 0 h 360000"/>
                <a:gd name="connsiteX102" fmla="*/ 0 w 360000"/>
                <a:gd name="connsiteY102" fmla="*/ 0 h 360000"/>
                <a:gd name="connsiteX103" fmla="*/ 226519 w 360000"/>
                <a:gd name="connsiteY103" fmla="*/ 0 h 360000"/>
                <a:gd name="connsiteX104" fmla="*/ 267413 w 360000"/>
                <a:gd name="connsiteY104" fmla="*/ 40894 h 360000"/>
                <a:gd name="connsiteX105" fmla="*/ 267413 w 360000"/>
                <a:gd name="connsiteY105" fmla="*/ 319106 h 360000"/>
                <a:gd name="connsiteX106" fmla="*/ 226519 w 360000"/>
                <a:gd name="connsiteY106" fmla="*/ 360000 h 360000"/>
                <a:gd name="connsiteX107" fmla="*/ 0 w 360000"/>
                <a:gd name="connsiteY107" fmla="*/ 360000 h 360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360000" h="360000">
                  <a:moveTo>
                    <a:pt x="322594" y="332775"/>
                  </a:moveTo>
                  <a:lnTo>
                    <a:pt x="327206" y="341944"/>
                  </a:lnTo>
                  <a:lnTo>
                    <a:pt x="331875" y="332775"/>
                  </a:lnTo>
                  <a:close/>
                  <a:moveTo>
                    <a:pt x="307631" y="305212"/>
                  </a:moveTo>
                  <a:cubicBezTo>
                    <a:pt x="309375" y="308475"/>
                    <a:pt x="311963" y="313593"/>
                    <a:pt x="316631" y="321525"/>
                  </a:cubicBezTo>
                  <a:lnTo>
                    <a:pt x="316688" y="321525"/>
                  </a:lnTo>
                  <a:lnTo>
                    <a:pt x="337500" y="321525"/>
                  </a:lnTo>
                  <a:cubicBezTo>
                    <a:pt x="342225" y="313593"/>
                    <a:pt x="344925" y="308475"/>
                    <a:pt x="346500" y="305212"/>
                  </a:cubicBezTo>
                  <a:close/>
                  <a:moveTo>
                    <a:pt x="321525" y="92813"/>
                  </a:moveTo>
                  <a:lnTo>
                    <a:pt x="332775" y="92813"/>
                  </a:lnTo>
                  <a:lnTo>
                    <a:pt x="332775" y="283557"/>
                  </a:lnTo>
                  <a:lnTo>
                    <a:pt x="321525" y="283557"/>
                  </a:lnTo>
                  <a:close/>
                  <a:moveTo>
                    <a:pt x="305494" y="82069"/>
                  </a:moveTo>
                  <a:lnTo>
                    <a:pt x="305494" y="293907"/>
                  </a:lnTo>
                  <a:lnTo>
                    <a:pt x="348750" y="293907"/>
                  </a:lnTo>
                  <a:lnTo>
                    <a:pt x="348750" y="82069"/>
                  </a:lnTo>
                  <a:close/>
                  <a:moveTo>
                    <a:pt x="75263" y="76668"/>
                  </a:moveTo>
                  <a:cubicBezTo>
                    <a:pt x="70354" y="76668"/>
                    <a:pt x="66375" y="80647"/>
                    <a:pt x="66375" y="85556"/>
                  </a:cubicBezTo>
                  <a:lnTo>
                    <a:pt x="66375" y="160087"/>
                  </a:lnTo>
                  <a:cubicBezTo>
                    <a:pt x="66497" y="164907"/>
                    <a:pt x="70441" y="168751"/>
                    <a:pt x="75263" y="168750"/>
                  </a:cubicBezTo>
                  <a:lnTo>
                    <a:pt x="168750" y="168750"/>
                  </a:lnTo>
                  <a:lnTo>
                    <a:pt x="168750" y="76668"/>
                  </a:lnTo>
                  <a:close/>
                  <a:moveTo>
                    <a:pt x="213750" y="76613"/>
                  </a:moveTo>
                  <a:lnTo>
                    <a:pt x="213750" y="168750"/>
                  </a:lnTo>
                  <a:lnTo>
                    <a:pt x="215437" y="168750"/>
                  </a:lnTo>
                  <a:cubicBezTo>
                    <a:pt x="220346" y="168750"/>
                    <a:pt x="224325" y="164771"/>
                    <a:pt x="224325" y="159863"/>
                  </a:cubicBezTo>
                  <a:lnTo>
                    <a:pt x="224325" y="85500"/>
                  </a:lnTo>
                  <a:cubicBezTo>
                    <a:pt x="224325" y="80592"/>
                    <a:pt x="220346" y="76613"/>
                    <a:pt x="215437" y="76613"/>
                  </a:cubicBezTo>
                  <a:close/>
                  <a:moveTo>
                    <a:pt x="332381" y="49219"/>
                  </a:moveTo>
                  <a:lnTo>
                    <a:pt x="343631" y="49219"/>
                  </a:lnTo>
                  <a:lnTo>
                    <a:pt x="343631" y="65588"/>
                  </a:lnTo>
                  <a:lnTo>
                    <a:pt x="332381" y="65588"/>
                  </a:lnTo>
                  <a:close/>
                  <a:moveTo>
                    <a:pt x="310613" y="49219"/>
                  </a:moveTo>
                  <a:lnTo>
                    <a:pt x="321863" y="49219"/>
                  </a:lnTo>
                  <a:lnTo>
                    <a:pt x="321863" y="65588"/>
                  </a:lnTo>
                  <a:lnTo>
                    <a:pt x="310613" y="65588"/>
                  </a:lnTo>
                  <a:close/>
                  <a:moveTo>
                    <a:pt x="305494" y="43931"/>
                  </a:moveTo>
                  <a:lnTo>
                    <a:pt x="305494" y="70819"/>
                  </a:lnTo>
                  <a:lnTo>
                    <a:pt x="348750" y="70819"/>
                  </a:lnTo>
                  <a:lnTo>
                    <a:pt x="348750" y="43931"/>
                  </a:lnTo>
                  <a:close/>
                  <a:moveTo>
                    <a:pt x="313425" y="11250"/>
                  </a:moveTo>
                  <a:cubicBezTo>
                    <a:pt x="309045" y="11250"/>
                    <a:pt x="305494" y="14801"/>
                    <a:pt x="305494" y="19181"/>
                  </a:cubicBezTo>
                  <a:lnTo>
                    <a:pt x="305494" y="32681"/>
                  </a:lnTo>
                  <a:lnTo>
                    <a:pt x="348750" y="32681"/>
                  </a:lnTo>
                  <a:lnTo>
                    <a:pt x="348750" y="19181"/>
                  </a:lnTo>
                  <a:cubicBezTo>
                    <a:pt x="348750" y="14801"/>
                    <a:pt x="345199" y="11250"/>
                    <a:pt x="340819" y="11250"/>
                  </a:cubicBezTo>
                  <a:close/>
                  <a:moveTo>
                    <a:pt x="213525" y="11250"/>
                  </a:moveTo>
                  <a:lnTo>
                    <a:pt x="213525" y="65419"/>
                  </a:lnTo>
                  <a:lnTo>
                    <a:pt x="215437" y="65419"/>
                  </a:lnTo>
                  <a:cubicBezTo>
                    <a:pt x="226559" y="65419"/>
                    <a:pt x="235575" y="74435"/>
                    <a:pt x="235575" y="85557"/>
                  </a:cubicBezTo>
                  <a:lnTo>
                    <a:pt x="235575" y="160088"/>
                  </a:lnTo>
                  <a:cubicBezTo>
                    <a:pt x="235451" y="171209"/>
                    <a:pt x="226336" y="180124"/>
                    <a:pt x="215215" y="180000"/>
                  </a:cubicBezTo>
                  <a:cubicBezTo>
                    <a:pt x="215214" y="180000"/>
                    <a:pt x="215213" y="180000"/>
                    <a:pt x="215213" y="180000"/>
                  </a:cubicBezTo>
                  <a:lnTo>
                    <a:pt x="215212" y="180000"/>
                  </a:lnTo>
                  <a:lnTo>
                    <a:pt x="213525" y="180000"/>
                  </a:lnTo>
                  <a:lnTo>
                    <a:pt x="213525" y="348750"/>
                  </a:lnTo>
                  <a:lnTo>
                    <a:pt x="226519" y="348750"/>
                  </a:lnTo>
                  <a:cubicBezTo>
                    <a:pt x="242891" y="348750"/>
                    <a:pt x="256163" y="335478"/>
                    <a:pt x="256163" y="319106"/>
                  </a:cubicBezTo>
                  <a:lnTo>
                    <a:pt x="256163" y="40894"/>
                  </a:lnTo>
                  <a:cubicBezTo>
                    <a:pt x="256163" y="24522"/>
                    <a:pt x="242891" y="11250"/>
                    <a:pt x="226519" y="11250"/>
                  </a:cubicBezTo>
                  <a:close/>
                  <a:moveTo>
                    <a:pt x="181069" y="11250"/>
                  </a:moveTo>
                  <a:lnTo>
                    <a:pt x="181069" y="348750"/>
                  </a:lnTo>
                  <a:lnTo>
                    <a:pt x="202275" y="348750"/>
                  </a:lnTo>
                  <a:lnTo>
                    <a:pt x="202275" y="11250"/>
                  </a:lnTo>
                  <a:close/>
                  <a:moveTo>
                    <a:pt x="33075" y="11250"/>
                  </a:moveTo>
                  <a:lnTo>
                    <a:pt x="33075" y="348750"/>
                  </a:lnTo>
                  <a:lnTo>
                    <a:pt x="169819" y="348750"/>
                  </a:lnTo>
                  <a:lnTo>
                    <a:pt x="169819" y="180000"/>
                  </a:lnTo>
                  <a:lnTo>
                    <a:pt x="75263" y="180000"/>
                  </a:lnTo>
                  <a:cubicBezTo>
                    <a:pt x="64141" y="180000"/>
                    <a:pt x="55125" y="170984"/>
                    <a:pt x="55125" y="159862"/>
                  </a:cubicBezTo>
                  <a:lnTo>
                    <a:pt x="55125" y="85500"/>
                  </a:lnTo>
                  <a:cubicBezTo>
                    <a:pt x="55125" y="74378"/>
                    <a:pt x="64141" y="65362"/>
                    <a:pt x="75263" y="65362"/>
                  </a:cubicBezTo>
                  <a:lnTo>
                    <a:pt x="169819" y="65362"/>
                  </a:lnTo>
                  <a:lnTo>
                    <a:pt x="169819" y="11250"/>
                  </a:lnTo>
                  <a:close/>
                  <a:moveTo>
                    <a:pt x="11250" y="11250"/>
                  </a:moveTo>
                  <a:lnTo>
                    <a:pt x="11250" y="348750"/>
                  </a:lnTo>
                  <a:lnTo>
                    <a:pt x="21825" y="348750"/>
                  </a:lnTo>
                  <a:lnTo>
                    <a:pt x="21825" y="11250"/>
                  </a:lnTo>
                  <a:close/>
                  <a:moveTo>
                    <a:pt x="313425" y="0"/>
                  </a:moveTo>
                  <a:lnTo>
                    <a:pt x="340875" y="0"/>
                  </a:lnTo>
                  <a:cubicBezTo>
                    <a:pt x="351447" y="31"/>
                    <a:pt x="360000" y="8610"/>
                    <a:pt x="360000" y="19181"/>
                  </a:cubicBezTo>
                  <a:lnTo>
                    <a:pt x="360000" y="38306"/>
                  </a:lnTo>
                  <a:lnTo>
                    <a:pt x="360000" y="76444"/>
                  </a:lnTo>
                  <a:lnTo>
                    <a:pt x="360000" y="299532"/>
                  </a:lnTo>
                  <a:lnTo>
                    <a:pt x="359973" y="299560"/>
                  </a:lnTo>
                  <a:lnTo>
                    <a:pt x="360000" y="299587"/>
                  </a:lnTo>
                  <a:cubicBezTo>
                    <a:pt x="360000" y="300853"/>
                    <a:pt x="360000" y="302498"/>
                    <a:pt x="358200" y="306815"/>
                  </a:cubicBezTo>
                  <a:lnTo>
                    <a:pt x="345886" y="329547"/>
                  </a:lnTo>
                  <a:lnTo>
                    <a:pt x="345881" y="329569"/>
                  </a:lnTo>
                  <a:cubicBezTo>
                    <a:pt x="339975" y="342000"/>
                    <a:pt x="332212" y="356850"/>
                    <a:pt x="332100" y="357019"/>
                  </a:cubicBezTo>
                  <a:cubicBezTo>
                    <a:pt x="331125" y="358849"/>
                    <a:pt x="329223" y="359994"/>
                    <a:pt x="327150" y="360000"/>
                  </a:cubicBezTo>
                  <a:cubicBezTo>
                    <a:pt x="325032" y="359994"/>
                    <a:pt x="323097" y="358798"/>
                    <a:pt x="322144" y="356906"/>
                  </a:cubicBezTo>
                  <a:lnTo>
                    <a:pt x="308684" y="330098"/>
                  </a:lnTo>
                  <a:lnTo>
                    <a:pt x="308644" y="330075"/>
                  </a:lnTo>
                  <a:cubicBezTo>
                    <a:pt x="294244" y="306168"/>
                    <a:pt x="294244" y="301950"/>
                    <a:pt x="294244" y="299925"/>
                  </a:cubicBezTo>
                  <a:lnTo>
                    <a:pt x="294244" y="299587"/>
                  </a:lnTo>
                  <a:lnTo>
                    <a:pt x="294271" y="299560"/>
                  </a:lnTo>
                  <a:lnTo>
                    <a:pt x="294244" y="299532"/>
                  </a:lnTo>
                  <a:lnTo>
                    <a:pt x="294244" y="76444"/>
                  </a:lnTo>
                  <a:lnTo>
                    <a:pt x="294244" y="38306"/>
                  </a:lnTo>
                  <a:lnTo>
                    <a:pt x="294244" y="19181"/>
                  </a:lnTo>
                  <a:cubicBezTo>
                    <a:pt x="294244" y="8588"/>
                    <a:pt x="302832" y="0"/>
                    <a:pt x="313425" y="0"/>
                  </a:cubicBezTo>
                  <a:close/>
                  <a:moveTo>
                    <a:pt x="0" y="0"/>
                  </a:moveTo>
                  <a:lnTo>
                    <a:pt x="226519" y="0"/>
                  </a:lnTo>
                  <a:cubicBezTo>
                    <a:pt x="249104" y="0"/>
                    <a:pt x="267413" y="18309"/>
                    <a:pt x="267413" y="40894"/>
                  </a:cubicBezTo>
                  <a:lnTo>
                    <a:pt x="267413" y="319106"/>
                  </a:lnTo>
                  <a:cubicBezTo>
                    <a:pt x="267413" y="341691"/>
                    <a:pt x="249104" y="360000"/>
                    <a:pt x="226519" y="360000"/>
                  </a:cubicBezTo>
                  <a:lnTo>
                    <a:pt x="0" y="360000"/>
                  </a:ln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24"/>
            </p:custDataLst>
          </p:nvPr>
        </p:nvGrpSpPr>
        <p:grpSpPr>
          <a:xfrm>
            <a:off x="896720" y="4842061"/>
            <a:ext cx="607824" cy="607981"/>
            <a:chOff x="832178" y="5103325"/>
            <a:chExt cx="695056" cy="695236"/>
          </a:xfrm>
        </p:grpSpPr>
        <p:sp>
          <p:nvSpPr>
            <p:cNvPr id="146" name="Shape 1492"/>
            <p:cNvSpPr/>
            <p:nvPr>
              <p:custDataLst>
                <p:tags r:id="rId25"/>
              </p:custDataLst>
            </p:nvPr>
          </p:nvSpPr>
          <p:spPr>
            <a:xfrm>
              <a:off x="832178" y="5103325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8" name="任意形状 197"/>
            <p:cNvSpPr/>
            <p:nvPr>
              <p:custDataLst>
                <p:tags r:id="rId26"/>
              </p:custDataLst>
            </p:nvPr>
          </p:nvSpPr>
          <p:spPr>
            <a:xfrm>
              <a:off x="1033538" y="5270943"/>
              <a:ext cx="292334" cy="360000"/>
            </a:xfrm>
            <a:custGeom>
              <a:gdLst>
                <a:gd name="connsiteX0" fmla="*/ 115695 w 292334"/>
                <a:gd name="connsiteY0" fmla="*/ 242833 h 360000"/>
                <a:gd name="connsiteX1" fmla="*/ 123663 w 292334"/>
                <a:gd name="connsiteY1" fmla="*/ 250798 h 360000"/>
                <a:gd name="connsiteX2" fmla="*/ 131631 w 292334"/>
                <a:gd name="connsiteY2" fmla="*/ 242833 h 360000"/>
                <a:gd name="connsiteX3" fmla="*/ 139563 w 292334"/>
                <a:gd name="connsiteY3" fmla="*/ 250809 h 360000"/>
                <a:gd name="connsiteX4" fmla="*/ 131617 w 292334"/>
                <a:gd name="connsiteY4" fmla="*/ 258753 h 360000"/>
                <a:gd name="connsiteX5" fmla="*/ 139574 w 292334"/>
                <a:gd name="connsiteY5" fmla="*/ 266709 h 360000"/>
                <a:gd name="connsiteX6" fmla="*/ 131620 w 292334"/>
                <a:gd name="connsiteY6" fmla="*/ 274663 h 360000"/>
                <a:gd name="connsiteX7" fmla="*/ 123663 w 292334"/>
                <a:gd name="connsiteY7" fmla="*/ 266707 h 360000"/>
                <a:gd name="connsiteX8" fmla="*/ 115706 w 292334"/>
                <a:gd name="connsiteY8" fmla="*/ 274663 h 360000"/>
                <a:gd name="connsiteX9" fmla="*/ 107752 w 292334"/>
                <a:gd name="connsiteY9" fmla="*/ 266709 h 360000"/>
                <a:gd name="connsiteX10" fmla="*/ 115709 w 292334"/>
                <a:gd name="connsiteY10" fmla="*/ 258753 h 360000"/>
                <a:gd name="connsiteX11" fmla="*/ 107763 w 292334"/>
                <a:gd name="connsiteY11" fmla="*/ 250809 h 360000"/>
                <a:gd name="connsiteX12" fmla="*/ 89910 w 292334"/>
                <a:gd name="connsiteY12" fmla="*/ 225003 h 360000"/>
                <a:gd name="connsiteX13" fmla="*/ 89910 w 292334"/>
                <a:gd name="connsiteY13" fmla="*/ 292503 h 360000"/>
                <a:gd name="connsiteX14" fmla="*/ 157410 w 292334"/>
                <a:gd name="connsiteY14" fmla="*/ 292503 h 360000"/>
                <a:gd name="connsiteX15" fmla="*/ 157410 w 292334"/>
                <a:gd name="connsiteY15" fmla="*/ 225003 h 360000"/>
                <a:gd name="connsiteX16" fmla="*/ 78660 w 292334"/>
                <a:gd name="connsiteY16" fmla="*/ 213753 h 360000"/>
                <a:gd name="connsiteX17" fmla="*/ 168660 w 292334"/>
                <a:gd name="connsiteY17" fmla="*/ 213753 h 360000"/>
                <a:gd name="connsiteX18" fmla="*/ 168660 w 292334"/>
                <a:gd name="connsiteY18" fmla="*/ 303753 h 360000"/>
                <a:gd name="connsiteX19" fmla="*/ 78660 w 292334"/>
                <a:gd name="connsiteY19" fmla="*/ 303753 h 360000"/>
                <a:gd name="connsiteX20" fmla="*/ 137205 w 292334"/>
                <a:gd name="connsiteY20" fmla="*/ 141801 h 360000"/>
                <a:gd name="connsiteX21" fmla="*/ 145159 w 292334"/>
                <a:gd name="connsiteY21" fmla="*/ 149755 h 360000"/>
                <a:gd name="connsiteX22" fmla="*/ 117743 w 292334"/>
                <a:gd name="connsiteY22" fmla="*/ 177171 h 360000"/>
                <a:gd name="connsiteX23" fmla="*/ 102167 w 292334"/>
                <a:gd name="connsiteY23" fmla="*/ 161590 h 360000"/>
                <a:gd name="connsiteX24" fmla="*/ 110121 w 292334"/>
                <a:gd name="connsiteY24" fmla="*/ 153636 h 360000"/>
                <a:gd name="connsiteX25" fmla="*/ 117743 w 292334"/>
                <a:gd name="connsiteY25" fmla="*/ 161258 h 360000"/>
                <a:gd name="connsiteX26" fmla="*/ 89910 w 292334"/>
                <a:gd name="connsiteY26" fmla="*/ 123747 h 360000"/>
                <a:gd name="connsiteX27" fmla="*/ 89910 w 292334"/>
                <a:gd name="connsiteY27" fmla="*/ 191247 h 360000"/>
                <a:gd name="connsiteX28" fmla="*/ 157410 w 292334"/>
                <a:gd name="connsiteY28" fmla="*/ 191247 h 360000"/>
                <a:gd name="connsiteX29" fmla="*/ 157410 w 292334"/>
                <a:gd name="connsiteY29" fmla="*/ 123747 h 360000"/>
                <a:gd name="connsiteX30" fmla="*/ 78660 w 292334"/>
                <a:gd name="connsiteY30" fmla="*/ 112497 h 360000"/>
                <a:gd name="connsiteX31" fmla="*/ 168660 w 292334"/>
                <a:gd name="connsiteY31" fmla="*/ 112497 h 360000"/>
                <a:gd name="connsiteX32" fmla="*/ 168660 w 292334"/>
                <a:gd name="connsiteY32" fmla="*/ 202497 h 360000"/>
                <a:gd name="connsiteX33" fmla="*/ 78660 w 292334"/>
                <a:gd name="connsiteY33" fmla="*/ 202497 h 360000"/>
                <a:gd name="connsiteX34" fmla="*/ 275621 w 292334"/>
                <a:gd name="connsiteY34" fmla="*/ 89802 h 360000"/>
                <a:gd name="connsiteX35" fmla="*/ 270158 w 292334"/>
                <a:gd name="connsiteY35" fmla="*/ 95265 h 360000"/>
                <a:gd name="connsiteX36" fmla="*/ 270158 w 292334"/>
                <a:gd name="connsiteY36" fmla="*/ 308919 h 360000"/>
                <a:gd name="connsiteX37" fmla="*/ 275624 w 292334"/>
                <a:gd name="connsiteY37" fmla="*/ 320768 h 360000"/>
                <a:gd name="connsiteX38" fmla="*/ 281084 w 292334"/>
                <a:gd name="connsiteY38" fmla="*/ 308922 h 360000"/>
                <a:gd name="connsiteX39" fmla="*/ 281084 w 292334"/>
                <a:gd name="connsiteY39" fmla="*/ 95265 h 360000"/>
                <a:gd name="connsiteX40" fmla="*/ 275621 w 292334"/>
                <a:gd name="connsiteY40" fmla="*/ 89802 h 360000"/>
                <a:gd name="connsiteX41" fmla="*/ 33748 w 292334"/>
                <a:gd name="connsiteY41" fmla="*/ 78750 h 360000"/>
                <a:gd name="connsiteX42" fmla="*/ 33748 w 292334"/>
                <a:gd name="connsiteY42" fmla="*/ 326250 h 360000"/>
                <a:gd name="connsiteX43" fmla="*/ 213748 w 292334"/>
                <a:gd name="connsiteY43" fmla="*/ 326250 h 360000"/>
                <a:gd name="connsiteX44" fmla="*/ 213748 w 292334"/>
                <a:gd name="connsiteY44" fmla="*/ 78750 h 360000"/>
                <a:gd name="connsiteX45" fmla="*/ 191363 w 292334"/>
                <a:gd name="connsiteY45" fmla="*/ 78750 h 360000"/>
                <a:gd name="connsiteX46" fmla="*/ 168275 w 292334"/>
                <a:gd name="connsiteY46" fmla="*/ 78750 h 360000"/>
                <a:gd name="connsiteX47" fmla="*/ 168275 w 292334"/>
                <a:gd name="connsiteY47" fmla="*/ 89882 h 360000"/>
                <a:gd name="connsiteX48" fmla="*/ 78748 w 292334"/>
                <a:gd name="connsiteY48" fmla="*/ 89882 h 360000"/>
                <a:gd name="connsiteX49" fmla="*/ 78748 w 292334"/>
                <a:gd name="connsiteY49" fmla="*/ 78750 h 360000"/>
                <a:gd name="connsiteX50" fmla="*/ 275621 w 292334"/>
                <a:gd name="connsiteY50" fmla="*/ 78552 h 360000"/>
                <a:gd name="connsiteX51" fmla="*/ 292334 w 292334"/>
                <a:gd name="connsiteY51" fmla="*/ 95265 h 360000"/>
                <a:gd name="connsiteX52" fmla="*/ 292334 w 292334"/>
                <a:gd name="connsiteY52" fmla="*/ 311388 h 360000"/>
                <a:gd name="connsiteX53" fmla="*/ 275624 w 292334"/>
                <a:gd name="connsiteY53" fmla="*/ 347635 h 360000"/>
                <a:gd name="connsiteX54" fmla="*/ 258908 w 292334"/>
                <a:gd name="connsiteY54" fmla="*/ 311391 h 360000"/>
                <a:gd name="connsiteX55" fmla="*/ 258908 w 292334"/>
                <a:gd name="connsiteY55" fmla="*/ 95265 h 360000"/>
                <a:gd name="connsiteX56" fmla="*/ 275621 w 292334"/>
                <a:gd name="connsiteY56" fmla="*/ 78552 h 360000"/>
                <a:gd name="connsiteX57" fmla="*/ 0 w 292334"/>
                <a:gd name="connsiteY57" fmla="*/ 45000 h 360000"/>
                <a:gd name="connsiteX58" fmla="*/ 46406 w 292334"/>
                <a:gd name="connsiteY58" fmla="*/ 45000 h 360000"/>
                <a:gd name="connsiteX59" fmla="*/ 46406 w 292334"/>
                <a:gd name="connsiteY59" fmla="*/ 56250 h 360000"/>
                <a:gd name="connsiteX60" fmla="*/ 11250 w 292334"/>
                <a:gd name="connsiteY60" fmla="*/ 56250 h 360000"/>
                <a:gd name="connsiteX61" fmla="*/ 11250 w 292334"/>
                <a:gd name="connsiteY61" fmla="*/ 348750 h 360000"/>
                <a:gd name="connsiteX62" fmla="*/ 236250 w 292334"/>
                <a:gd name="connsiteY62" fmla="*/ 348750 h 360000"/>
                <a:gd name="connsiteX63" fmla="*/ 236250 w 292334"/>
                <a:gd name="connsiteY63" fmla="*/ 56250 h 360000"/>
                <a:gd name="connsiteX64" fmla="*/ 203901 w 292334"/>
                <a:gd name="connsiteY64" fmla="*/ 56250 h 360000"/>
                <a:gd name="connsiteX65" fmla="*/ 203901 w 292334"/>
                <a:gd name="connsiteY65" fmla="*/ 45000 h 360000"/>
                <a:gd name="connsiteX66" fmla="*/ 247500 w 292334"/>
                <a:gd name="connsiteY66" fmla="*/ 45000 h 360000"/>
                <a:gd name="connsiteX67" fmla="*/ 247500 w 292334"/>
                <a:gd name="connsiteY67" fmla="*/ 360000 h 360000"/>
                <a:gd name="connsiteX68" fmla="*/ 0 w 292334"/>
                <a:gd name="connsiteY68" fmla="*/ 360000 h 360000"/>
                <a:gd name="connsiteX69" fmla="*/ 112498 w 292334"/>
                <a:gd name="connsiteY69" fmla="*/ 22500 h 360000"/>
                <a:gd name="connsiteX70" fmla="*/ 134822 w 292334"/>
                <a:gd name="connsiteY70" fmla="*/ 22500 h 360000"/>
                <a:gd name="connsiteX71" fmla="*/ 134822 w 292334"/>
                <a:gd name="connsiteY71" fmla="*/ 33750 h 360000"/>
                <a:gd name="connsiteX72" fmla="*/ 112498 w 292334"/>
                <a:gd name="connsiteY72" fmla="*/ 33750 h 360000"/>
                <a:gd name="connsiteX73" fmla="*/ 109301 w 292334"/>
                <a:gd name="connsiteY73" fmla="*/ 11250 h 360000"/>
                <a:gd name="connsiteX74" fmla="*/ 101072 w 292334"/>
                <a:gd name="connsiteY74" fmla="*/ 19105 h 360000"/>
                <a:gd name="connsiteX75" fmla="*/ 101072 w 292334"/>
                <a:gd name="connsiteY75" fmla="*/ 45000 h 360000"/>
                <a:gd name="connsiteX76" fmla="*/ 67498 w 292334"/>
                <a:gd name="connsiteY76" fmla="*/ 45000 h 360000"/>
                <a:gd name="connsiteX77" fmla="*/ 67498 w 292334"/>
                <a:gd name="connsiteY77" fmla="*/ 67500 h 360000"/>
                <a:gd name="connsiteX78" fmla="*/ 78748 w 292334"/>
                <a:gd name="connsiteY78" fmla="*/ 67500 h 360000"/>
                <a:gd name="connsiteX79" fmla="*/ 78748 w 292334"/>
                <a:gd name="connsiteY79" fmla="*/ 56250 h 360000"/>
                <a:gd name="connsiteX80" fmla="*/ 89998 w 292334"/>
                <a:gd name="connsiteY80" fmla="*/ 56250 h 360000"/>
                <a:gd name="connsiteX81" fmla="*/ 89998 w 292334"/>
                <a:gd name="connsiteY81" fmla="*/ 78632 h 360000"/>
                <a:gd name="connsiteX82" fmla="*/ 157026 w 292334"/>
                <a:gd name="connsiteY82" fmla="*/ 78632 h 360000"/>
                <a:gd name="connsiteX83" fmla="*/ 157026 w 292334"/>
                <a:gd name="connsiteY83" fmla="*/ 56250 h 360000"/>
                <a:gd name="connsiteX84" fmla="*/ 168276 w 292334"/>
                <a:gd name="connsiteY84" fmla="*/ 56250 h 360000"/>
                <a:gd name="connsiteX85" fmla="*/ 168276 w 292334"/>
                <a:gd name="connsiteY85" fmla="*/ 67500 h 360000"/>
                <a:gd name="connsiteX86" fmla="*/ 180113 w 292334"/>
                <a:gd name="connsiteY86" fmla="*/ 67500 h 360000"/>
                <a:gd name="connsiteX87" fmla="*/ 180113 w 292334"/>
                <a:gd name="connsiteY87" fmla="*/ 45000 h 360000"/>
                <a:gd name="connsiteX88" fmla="*/ 146248 w 292334"/>
                <a:gd name="connsiteY88" fmla="*/ 45000 h 360000"/>
                <a:gd name="connsiteX89" fmla="*/ 146248 w 292334"/>
                <a:gd name="connsiteY89" fmla="*/ 19355 h 360000"/>
                <a:gd name="connsiteX90" fmla="*/ 138266 w 292334"/>
                <a:gd name="connsiteY90" fmla="*/ 11250 h 360000"/>
                <a:gd name="connsiteX91" fmla="*/ 104797 w 292334"/>
                <a:gd name="connsiteY91" fmla="*/ 0 h 360000"/>
                <a:gd name="connsiteX92" fmla="*/ 142980 w 292334"/>
                <a:gd name="connsiteY92" fmla="*/ 0 h 360000"/>
                <a:gd name="connsiteX93" fmla="*/ 157498 w 292334"/>
                <a:gd name="connsiteY93" fmla="*/ 14746 h 360000"/>
                <a:gd name="connsiteX94" fmla="*/ 157498 w 292334"/>
                <a:gd name="connsiteY94" fmla="*/ 33750 h 360000"/>
                <a:gd name="connsiteX95" fmla="*/ 191363 w 292334"/>
                <a:gd name="connsiteY95" fmla="*/ 33750 h 360000"/>
                <a:gd name="connsiteX96" fmla="*/ 191363 w 292334"/>
                <a:gd name="connsiteY96" fmla="*/ 67500 h 360000"/>
                <a:gd name="connsiteX97" fmla="*/ 224998 w 292334"/>
                <a:gd name="connsiteY97" fmla="*/ 67500 h 360000"/>
                <a:gd name="connsiteX98" fmla="*/ 224998 w 292334"/>
                <a:gd name="connsiteY98" fmla="*/ 337500 h 360000"/>
                <a:gd name="connsiteX99" fmla="*/ 22498 w 292334"/>
                <a:gd name="connsiteY99" fmla="*/ 337500 h 360000"/>
                <a:gd name="connsiteX100" fmla="*/ 22498 w 292334"/>
                <a:gd name="connsiteY100" fmla="*/ 67500 h 360000"/>
                <a:gd name="connsiteX101" fmla="*/ 56248 w 292334"/>
                <a:gd name="connsiteY101" fmla="*/ 67500 h 360000"/>
                <a:gd name="connsiteX102" fmla="*/ 56248 w 292334"/>
                <a:gd name="connsiteY102" fmla="*/ 33750 h 360000"/>
                <a:gd name="connsiteX103" fmla="*/ 89822 w 292334"/>
                <a:gd name="connsiteY103" fmla="*/ 33750 h 360000"/>
                <a:gd name="connsiteX104" fmla="*/ 89822 w 292334"/>
                <a:gd name="connsiteY104" fmla="*/ 14293 h 360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92334" h="360000">
                  <a:moveTo>
                    <a:pt x="115695" y="242833"/>
                  </a:moveTo>
                  <a:cubicBezTo>
                    <a:pt x="115885" y="243022"/>
                    <a:pt x="119394" y="246530"/>
                    <a:pt x="123663" y="250798"/>
                  </a:cubicBezTo>
                  <a:cubicBezTo>
                    <a:pt x="127932" y="246530"/>
                    <a:pt x="131441" y="243022"/>
                    <a:pt x="131631" y="242833"/>
                  </a:cubicBezTo>
                  <a:lnTo>
                    <a:pt x="139563" y="250809"/>
                  </a:lnTo>
                  <a:cubicBezTo>
                    <a:pt x="139373" y="250998"/>
                    <a:pt x="135876" y="254495"/>
                    <a:pt x="131617" y="258753"/>
                  </a:cubicBezTo>
                  <a:lnTo>
                    <a:pt x="139574" y="266709"/>
                  </a:lnTo>
                  <a:lnTo>
                    <a:pt x="131620" y="274663"/>
                  </a:lnTo>
                  <a:cubicBezTo>
                    <a:pt x="131620" y="274663"/>
                    <a:pt x="128041" y="271084"/>
                    <a:pt x="123663" y="266707"/>
                  </a:cubicBezTo>
                  <a:cubicBezTo>
                    <a:pt x="119286" y="271084"/>
                    <a:pt x="115706" y="274663"/>
                    <a:pt x="115706" y="274663"/>
                  </a:cubicBezTo>
                  <a:lnTo>
                    <a:pt x="107752" y="266709"/>
                  </a:lnTo>
                  <a:lnTo>
                    <a:pt x="115709" y="258753"/>
                  </a:lnTo>
                  <a:cubicBezTo>
                    <a:pt x="111451" y="254495"/>
                    <a:pt x="107953" y="250998"/>
                    <a:pt x="107763" y="250809"/>
                  </a:cubicBezTo>
                  <a:close/>
                  <a:moveTo>
                    <a:pt x="89910" y="225003"/>
                  </a:moveTo>
                  <a:lnTo>
                    <a:pt x="89910" y="292503"/>
                  </a:lnTo>
                  <a:lnTo>
                    <a:pt x="157410" y="292503"/>
                  </a:lnTo>
                  <a:lnTo>
                    <a:pt x="157410" y="225003"/>
                  </a:lnTo>
                  <a:close/>
                  <a:moveTo>
                    <a:pt x="78660" y="213753"/>
                  </a:moveTo>
                  <a:lnTo>
                    <a:pt x="168660" y="213753"/>
                  </a:lnTo>
                  <a:lnTo>
                    <a:pt x="168660" y="303753"/>
                  </a:lnTo>
                  <a:lnTo>
                    <a:pt x="78660" y="303753"/>
                  </a:lnTo>
                  <a:close/>
                  <a:moveTo>
                    <a:pt x="137205" y="141801"/>
                  </a:moveTo>
                  <a:lnTo>
                    <a:pt x="145159" y="149755"/>
                  </a:lnTo>
                  <a:lnTo>
                    <a:pt x="117743" y="177171"/>
                  </a:lnTo>
                  <a:lnTo>
                    <a:pt x="102167" y="161590"/>
                  </a:lnTo>
                  <a:lnTo>
                    <a:pt x="110121" y="153636"/>
                  </a:lnTo>
                  <a:lnTo>
                    <a:pt x="117743" y="161258"/>
                  </a:lnTo>
                  <a:close/>
                  <a:moveTo>
                    <a:pt x="89910" y="123747"/>
                  </a:moveTo>
                  <a:lnTo>
                    <a:pt x="89910" y="191247"/>
                  </a:lnTo>
                  <a:lnTo>
                    <a:pt x="157410" y="191247"/>
                  </a:lnTo>
                  <a:lnTo>
                    <a:pt x="157410" y="123747"/>
                  </a:lnTo>
                  <a:close/>
                  <a:moveTo>
                    <a:pt x="78660" y="112497"/>
                  </a:moveTo>
                  <a:lnTo>
                    <a:pt x="168660" y="112497"/>
                  </a:lnTo>
                  <a:lnTo>
                    <a:pt x="168660" y="202497"/>
                  </a:lnTo>
                  <a:lnTo>
                    <a:pt x="78660" y="202497"/>
                  </a:lnTo>
                  <a:close/>
                  <a:moveTo>
                    <a:pt x="275621" y="89802"/>
                  </a:moveTo>
                  <a:cubicBezTo>
                    <a:pt x="272604" y="89802"/>
                    <a:pt x="270158" y="92248"/>
                    <a:pt x="270158" y="95265"/>
                  </a:cubicBezTo>
                  <a:lnTo>
                    <a:pt x="270158" y="308919"/>
                  </a:lnTo>
                  <a:lnTo>
                    <a:pt x="275624" y="320768"/>
                  </a:lnTo>
                  <a:lnTo>
                    <a:pt x="281084" y="308922"/>
                  </a:lnTo>
                  <a:lnTo>
                    <a:pt x="281084" y="95265"/>
                  </a:lnTo>
                  <a:cubicBezTo>
                    <a:pt x="281084" y="92248"/>
                    <a:pt x="278638" y="89802"/>
                    <a:pt x="275621" y="89802"/>
                  </a:cubicBezTo>
                  <a:close/>
                  <a:moveTo>
                    <a:pt x="33748" y="78750"/>
                  </a:moveTo>
                  <a:lnTo>
                    <a:pt x="33748" y="326250"/>
                  </a:lnTo>
                  <a:lnTo>
                    <a:pt x="213748" y="326250"/>
                  </a:lnTo>
                  <a:lnTo>
                    <a:pt x="213748" y="78750"/>
                  </a:lnTo>
                  <a:lnTo>
                    <a:pt x="191363" y="78750"/>
                  </a:lnTo>
                  <a:lnTo>
                    <a:pt x="168275" y="78750"/>
                  </a:lnTo>
                  <a:lnTo>
                    <a:pt x="168275" y="89882"/>
                  </a:lnTo>
                  <a:lnTo>
                    <a:pt x="78748" y="89882"/>
                  </a:lnTo>
                  <a:lnTo>
                    <a:pt x="78748" y="78750"/>
                  </a:lnTo>
                  <a:close/>
                  <a:moveTo>
                    <a:pt x="275621" y="78552"/>
                  </a:moveTo>
                  <a:cubicBezTo>
                    <a:pt x="284851" y="78552"/>
                    <a:pt x="292334" y="86035"/>
                    <a:pt x="292334" y="95265"/>
                  </a:cubicBezTo>
                  <a:lnTo>
                    <a:pt x="292334" y="311388"/>
                  </a:lnTo>
                  <a:lnTo>
                    <a:pt x="275624" y="347635"/>
                  </a:lnTo>
                  <a:lnTo>
                    <a:pt x="258908" y="311391"/>
                  </a:lnTo>
                  <a:lnTo>
                    <a:pt x="258908" y="95265"/>
                  </a:lnTo>
                  <a:cubicBezTo>
                    <a:pt x="258908" y="86035"/>
                    <a:pt x="266391" y="78552"/>
                    <a:pt x="275621" y="78552"/>
                  </a:cubicBezTo>
                  <a:close/>
                  <a:moveTo>
                    <a:pt x="0" y="45000"/>
                  </a:moveTo>
                  <a:lnTo>
                    <a:pt x="46406" y="45000"/>
                  </a:lnTo>
                  <a:lnTo>
                    <a:pt x="46406" y="56250"/>
                  </a:lnTo>
                  <a:lnTo>
                    <a:pt x="11250" y="56250"/>
                  </a:lnTo>
                  <a:lnTo>
                    <a:pt x="11250" y="348750"/>
                  </a:lnTo>
                  <a:lnTo>
                    <a:pt x="236250" y="348750"/>
                  </a:lnTo>
                  <a:lnTo>
                    <a:pt x="236250" y="56250"/>
                  </a:lnTo>
                  <a:lnTo>
                    <a:pt x="203901" y="56250"/>
                  </a:lnTo>
                  <a:lnTo>
                    <a:pt x="203901" y="45000"/>
                  </a:lnTo>
                  <a:lnTo>
                    <a:pt x="247500" y="45000"/>
                  </a:lnTo>
                  <a:lnTo>
                    <a:pt x="247500" y="360000"/>
                  </a:lnTo>
                  <a:lnTo>
                    <a:pt x="0" y="360000"/>
                  </a:lnTo>
                  <a:close/>
                  <a:moveTo>
                    <a:pt x="112498" y="22500"/>
                  </a:moveTo>
                  <a:lnTo>
                    <a:pt x="134822" y="22500"/>
                  </a:lnTo>
                  <a:lnTo>
                    <a:pt x="134822" y="33750"/>
                  </a:lnTo>
                  <a:lnTo>
                    <a:pt x="112498" y="33750"/>
                  </a:lnTo>
                  <a:close/>
                  <a:moveTo>
                    <a:pt x="109301" y="11250"/>
                  </a:moveTo>
                  <a:lnTo>
                    <a:pt x="101072" y="19105"/>
                  </a:lnTo>
                  <a:lnTo>
                    <a:pt x="101072" y="45000"/>
                  </a:lnTo>
                  <a:lnTo>
                    <a:pt x="67498" y="45000"/>
                  </a:lnTo>
                  <a:lnTo>
                    <a:pt x="67498" y="67500"/>
                  </a:lnTo>
                  <a:lnTo>
                    <a:pt x="78748" y="67500"/>
                  </a:lnTo>
                  <a:lnTo>
                    <a:pt x="78748" y="56250"/>
                  </a:lnTo>
                  <a:lnTo>
                    <a:pt x="89998" y="56250"/>
                  </a:lnTo>
                  <a:lnTo>
                    <a:pt x="89998" y="78632"/>
                  </a:lnTo>
                  <a:lnTo>
                    <a:pt x="157026" y="78632"/>
                  </a:lnTo>
                  <a:lnTo>
                    <a:pt x="157026" y="56250"/>
                  </a:lnTo>
                  <a:lnTo>
                    <a:pt x="168276" y="56250"/>
                  </a:lnTo>
                  <a:lnTo>
                    <a:pt x="168276" y="67500"/>
                  </a:lnTo>
                  <a:lnTo>
                    <a:pt x="180113" y="67500"/>
                  </a:lnTo>
                  <a:lnTo>
                    <a:pt x="180113" y="45000"/>
                  </a:lnTo>
                  <a:lnTo>
                    <a:pt x="146248" y="45000"/>
                  </a:lnTo>
                  <a:lnTo>
                    <a:pt x="146248" y="19355"/>
                  </a:lnTo>
                  <a:lnTo>
                    <a:pt x="138266" y="11250"/>
                  </a:lnTo>
                  <a:close/>
                  <a:moveTo>
                    <a:pt x="104797" y="0"/>
                  </a:moveTo>
                  <a:lnTo>
                    <a:pt x="142980" y="0"/>
                  </a:lnTo>
                  <a:lnTo>
                    <a:pt x="157498" y="14746"/>
                  </a:lnTo>
                  <a:lnTo>
                    <a:pt x="157498" y="33750"/>
                  </a:lnTo>
                  <a:lnTo>
                    <a:pt x="191363" y="33750"/>
                  </a:lnTo>
                  <a:lnTo>
                    <a:pt x="191363" y="67500"/>
                  </a:lnTo>
                  <a:lnTo>
                    <a:pt x="224998" y="67500"/>
                  </a:lnTo>
                  <a:lnTo>
                    <a:pt x="224998" y="337500"/>
                  </a:lnTo>
                  <a:lnTo>
                    <a:pt x="22498" y="337500"/>
                  </a:lnTo>
                  <a:lnTo>
                    <a:pt x="22498" y="67500"/>
                  </a:lnTo>
                  <a:lnTo>
                    <a:pt x="56248" y="67500"/>
                  </a:lnTo>
                  <a:lnTo>
                    <a:pt x="56248" y="33750"/>
                  </a:lnTo>
                  <a:lnTo>
                    <a:pt x="89822" y="33750"/>
                  </a:lnTo>
                  <a:lnTo>
                    <a:pt x="89822" y="14293"/>
                  </a:ln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2" name="TextBox 140"/>
          <p:cNvSpPr txBox="1"/>
          <p:nvPr>
            <p:custDataLst>
              <p:tags r:id="rId27"/>
            </p:custDataLst>
          </p:nvPr>
        </p:nvSpPr>
        <p:spPr>
          <a:xfrm rot="21089644">
            <a:off x="9068012" y="1634055"/>
            <a:ext cx="1184940" cy="699807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 defTabSz="457200">
              <a:lnSpc>
                <a:spcPct val="120000"/>
              </a:lnSpc>
            </a:pPr>
            <a:r>
              <a:rPr lang="zh-CN" altLang="en-US" sz="3600" b="1" spc="3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成功</a:t>
            </a:r>
          </a:p>
        </p:txBody>
      </p:sp>
      <p:cxnSp>
        <p:nvCxnSpPr>
          <p:cNvPr id="131" name="直接连接符 130"/>
          <p:cNvCxnSpPr/>
          <p:nvPr>
            <p:custDataLst>
              <p:tags r:id="rId28"/>
            </p:custDataLst>
          </p:nvPr>
        </p:nvCxnSpPr>
        <p:spPr>
          <a:xfrm>
            <a:off x="8693150" y="328295"/>
            <a:ext cx="3165475" cy="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>
            <p:custDataLst>
              <p:tags r:id="rId29"/>
            </p:custDataLst>
          </p:nvPr>
        </p:nvCxnSpPr>
        <p:spPr>
          <a:xfrm flipH="1">
            <a:off x="371439" y="5637834"/>
            <a:ext cx="0" cy="46609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>
            <p:custDataLst>
              <p:tags r:id="rId30"/>
            </p:custDataLst>
          </p:nvPr>
        </p:nvCxnSpPr>
        <p:spPr>
          <a:xfrm flipH="1">
            <a:off x="333375" y="6529705"/>
            <a:ext cx="3234055" cy="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>
            <p:custDataLst>
              <p:tags r:id="rId31"/>
            </p:custDataLst>
          </p:nvPr>
        </p:nvCxnSpPr>
        <p:spPr>
          <a:xfrm>
            <a:off x="11858625" y="506095"/>
            <a:ext cx="13231" cy="1070619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5"/>
          <p:cNvSpPr txBox="1"/>
          <p:nvPr>
            <p:custDataLst>
              <p:tags r:id="rId32"/>
            </p:custDataLst>
          </p:nvPr>
        </p:nvSpPr>
        <p:spPr>
          <a:xfrm>
            <a:off x="462211" y="621914"/>
            <a:ext cx="6027489" cy="52322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2810" b="1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143" name="文本框 142"/>
          <p:cNvSpPr txBox="1"/>
          <p:nvPr>
            <p:custDataLst>
              <p:tags r:id="rId33"/>
            </p:custDataLst>
          </p:nvPr>
        </p:nvSpPr>
        <p:spPr>
          <a:xfrm>
            <a:off x="462212" y="1146691"/>
            <a:ext cx="6027488" cy="45350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defTabSz="457200">
              <a:lnSpc>
                <a:spcPct val="120000"/>
              </a:lnSpc>
            </a:pPr>
            <a:r>
              <a:rPr kumimoji="1" lang="zh-CN" altLang="en-US" sz="1400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层次结构</a:t>
            </a:r>
          </a:p>
        </p:txBody>
      </p:sp>
      <p:pic>
        <p:nvPicPr>
          <p:cNvPr id="145" name="图片 14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54" y="2570047"/>
            <a:ext cx="5889246" cy="4279763"/>
          </a:xfrm>
          <a:prstGeom prst="rect">
            <a:avLst/>
          </a:prstGeom>
        </p:spPr>
      </p:pic>
    </p:spTree>
    <p:custDataLst>
      <p:tags r:id="rId36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3" name="任意多边形 12"/>
          <p:cNvSpPr/>
          <p:nvPr>
            <p:custDataLst>
              <p:tags r:id="rId4"/>
            </p:custDataLst>
          </p:nvPr>
        </p:nvSpPr>
        <p:spPr>
          <a:xfrm>
            <a:off x="1931823" y="2602317"/>
            <a:ext cx="2353878" cy="2468963"/>
          </a:xfrm>
          <a:custGeom>
            <a:gdLst>
              <a:gd name="adj" fmla="val 4442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20" h="6629">
                <a:moveTo>
                  <a:pt x="277" y="0"/>
                </a:moveTo>
                <a:lnTo>
                  <a:pt x="6043" y="0"/>
                </a:lnTo>
                <a:cubicBezTo>
                  <a:pt x="6196" y="0"/>
                  <a:pt x="6320" y="124"/>
                  <a:pt x="6320" y="277"/>
                </a:cubicBezTo>
                <a:lnTo>
                  <a:pt x="6320" y="5963"/>
                </a:lnTo>
                <a:cubicBezTo>
                  <a:pt x="6320" y="6116"/>
                  <a:pt x="6196" y="6240"/>
                  <a:pt x="6043" y="6240"/>
                </a:cubicBezTo>
                <a:lnTo>
                  <a:pt x="1062" y="6240"/>
                </a:lnTo>
                <a:lnTo>
                  <a:pt x="673" y="6629"/>
                </a:lnTo>
                <a:lnTo>
                  <a:pt x="673" y="6240"/>
                </a:lnTo>
                <a:lnTo>
                  <a:pt x="277" y="6240"/>
                </a:lnTo>
                <a:cubicBezTo>
                  <a:pt x="124" y="6240"/>
                  <a:pt x="0" y="6116"/>
                  <a:pt x="0" y="5963"/>
                </a:cubicBezTo>
                <a:lnTo>
                  <a:pt x="0" y="277"/>
                </a:lnTo>
                <a:cubicBezTo>
                  <a:pt x="0" y="124"/>
                  <a:pt x="124" y="0"/>
                  <a:pt x="277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968585" y="2787882"/>
            <a:ext cx="2353433" cy="198913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聂赫留朵夫是在什么情形下找到的玛丝洛娃？当聂赫留朵夫出现在面前时，玛丝洛娃是否马上认出他？</a:t>
            </a:r>
          </a:p>
        </p:txBody>
      </p:sp>
      <p:sp>
        <p:nvSpPr>
          <p:cNvPr id="22" name="任意多边形 21"/>
          <p:cNvSpPr/>
          <p:nvPr>
            <p:custDataLst>
              <p:tags r:id="rId6"/>
            </p:custDataLst>
          </p:nvPr>
        </p:nvSpPr>
        <p:spPr>
          <a:xfrm>
            <a:off x="4904520" y="2602317"/>
            <a:ext cx="2353878" cy="2468963"/>
          </a:xfrm>
          <a:custGeom>
            <a:gdLst>
              <a:gd name="adj" fmla="val 4442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20" h="6629">
                <a:moveTo>
                  <a:pt x="277" y="0"/>
                </a:moveTo>
                <a:lnTo>
                  <a:pt x="6043" y="0"/>
                </a:lnTo>
                <a:cubicBezTo>
                  <a:pt x="6196" y="0"/>
                  <a:pt x="6320" y="124"/>
                  <a:pt x="6320" y="277"/>
                </a:cubicBezTo>
                <a:lnTo>
                  <a:pt x="6320" y="5963"/>
                </a:lnTo>
                <a:cubicBezTo>
                  <a:pt x="6320" y="6116"/>
                  <a:pt x="6196" y="6240"/>
                  <a:pt x="6043" y="6240"/>
                </a:cubicBezTo>
                <a:lnTo>
                  <a:pt x="1062" y="6240"/>
                </a:lnTo>
                <a:lnTo>
                  <a:pt x="673" y="6629"/>
                </a:lnTo>
                <a:lnTo>
                  <a:pt x="673" y="6240"/>
                </a:lnTo>
                <a:lnTo>
                  <a:pt x="277" y="6240"/>
                </a:lnTo>
                <a:cubicBezTo>
                  <a:pt x="124" y="6240"/>
                  <a:pt x="0" y="6116"/>
                  <a:pt x="0" y="5963"/>
                </a:cubicBezTo>
                <a:lnTo>
                  <a:pt x="0" y="277"/>
                </a:lnTo>
                <a:cubicBezTo>
                  <a:pt x="0" y="124"/>
                  <a:pt x="124" y="0"/>
                  <a:pt x="277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空心弧 24"/>
          <p:cNvSpPr/>
          <p:nvPr>
            <p:custDataLst>
              <p:tags r:id="rId7"/>
            </p:custDataLst>
          </p:nvPr>
        </p:nvSpPr>
        <p:spPr>
          <a:xfrm rot="5400000">
            <a:off x="1948059" y="5232254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空心弧 26"/>
          <p:cNvSpPr/>
          <p:nvPr>
            <p:custDataLst>
              <p:tags r:id="rId8"/>
            </p:custDataLst>
          </p:nvPr>
        </p:nvSpPr>
        <p:spPr>
          <a:xfrm rot="16200000">
            <a:off x="1844750" y="5232254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1999957" y="5306113"/>
            <a:ext cx="348499" cy="4516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r>
              <a:rPr lang="en-US" altLang="zh-CN" sz="24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0" name="椭圆 29"/>
          <p:cNvSpPr/>
          <p:nvPr>
            <p:custDataLst>
              <p:tags r:id="rId10"/>
            </p:custDataLst>
          </p:nvPr>
        </p:nvSpPr>
        <p:spPr>
          <a:xfrm>
            <a:off x="1785523" y="5412158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>
            <p:custDataLst>
              <p:tags r:id="rId11"/>
            </p:custDataLst>
          </p:nvPr>
        </p:nvSpPr>
        <p:spPr>
          <a:xfrm>
            <a:off x="2359965" y="5412158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空心弧 37"/>
          <p:cNvSpPr/>
          <p:nvPr>
            <p:custDataLst>
              <p:tags r:id="rId12"/>
            </p:custDataLst>
          </p:nvPr>
        </p:nvSpPr>
        <p:spPr>
          <a:xfrm rot="5400000">
            <a:off x="4973901" y="5232254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2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空心弧 38"/>
          <p:cNvSpPr/>
          <p:nvPr>
            <p:custDataLst>
              <p:tags r:id="rId13"/>
            </p:custDataLst>
          </p:nvPr>
        </p:nvSpPr>
        <p:spPr>
          <a:xfrm rot="16200000">
            <a:off x="4870591" y="5232254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2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4"/>
            </p:custDataLst>
          </p:nvPr>
        </p:nvSpPr>
        <p:spPr>
          <a:xfrm>
            <a:off x="5025798" y="5306113"/>
            <a:ext cx="348499" cy="4516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r>
              <a:rPr lang="en-US" altLang="zh-CN" sz="24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1" name="椭圆 40"/>
          <p:cNvSpPr/>
          <p:nvPr>
            <p:custDataLst>
              <p:tags r:id="rId15"/>
            </p:custDataLst>
          </p:nvPr>
        </p:nvSpPr>
        <p:spPr>
          <a:xfrm>
            <a:off x="4811365" y="5412158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>
            <p:custDataLst>
              <p:tags r:id="rId16"/>
            </p:custDataLst>
          </p:nvPr>
        </p:nvSpPr>
        <p:spPr>
          <a:xfrm>
            <a:off x="5385807" y="5412158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>
            <a:stCxn id="31" idx="6"/>
            <a:endCxn id="41" idx="2"/>
          </p:cNvCxnSpPr>
          <p:nvPr>
            <p:custDataLst>
              <p:tags r:id="rId17"/>
            </p:custDataLst>
          </p:nvPr>
        </p:nvCxnSpPr>
        <p:spPr>
          <a:xfrm>
            <a:off x="2543431" y="5503891"/>
            <a:ext cx="2268220" cy="0"/>
          </a:xfrm>
          <a:prstGeom prst="line">
            <a:avLst/>
          </a:prstGeom>
          <a:ln w="12700">
            <a:solidFill>
              <a:schemeClr val="dk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48" idx="6"/>
            <a:endCxn id="44" idx="2"/>
          </p:cNvCxnSpPr>
          <p:nvPr>
            <p:custDataLst>
              <p:tags r:id="rId18"/>
            </p:custDataLst>
          </p:nvPr>
        </p:nvCxnSpPr>
        <p:spPr>
          <a:xfrm>
            <a:off x="5569273" y="5504008"/>
            <a:ext cx="2171700" cy="7620"/>
          </a:xfrm>
          <a:prstGeom prst="line">
            <a:avLst/>
          </a:prstGeom>
          <a:ln w="12700">
            <a:solidFill>
              <a:schemeClr val="dk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1"/>
          <p:cNvSpPr/>
          <p:nvPr>
            <p:custDataLst>
              <p:tags r:id="rId19"/>
            </p:custDataLst>
          </p:nvPr>
        </p:nvSpPr>
        <p:spPr>
          <a:xfrm>
            <a:off x="7877218" y="2610053"/>
            <a:ext cx="2353878" cy="2468963"/>
          </a:xfrm>
          <a:custGeom>
            <a:gdLst>
              <a:gd name="adj" fmla="val 4442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20" h="6629">
                <a:moveTo>
                  <a:pt x="277" y="0"/>
                </a:moveTo>
                <a:lnTo>
                  <a:pt x="6043" y="0"/>
                </a:lnTo>
                <a:cubicBezTo>
                  <a:pt x="6196" y="0"/>
                  <a:pt x="6320" y="124"/>
                  <a:pt x="6320" y="277"/>
                </a:cubicBezTo>
                <a:lnTo>
                  <a:pt x="6320" y="5963"/>
                </a:lnTo>
                <a:cubicBezTo>
                  <a:pt x="6320" y="6116"/>
                  <a:pt x="6196" y="6240"/>
                  <a:pt x="6043" y="6240"/>
                </a:cubicBezTo>
                <a:lnTo>
                  <a:pt x="1062" y="6240"/>
                </a:lnTo>
                <a:lnTo>
                  <a:pt x="673" y="6629"/>
                </a:lnTo>
                <a:lnTo>
                  <a:pt x="673" y="6240"/>
                </a:lnTo>
                <a:lnTo>
                  <a:pt x="277" y="6240"/>
                </a:lnTo>
                <a:cubicBezTo>
                  <a:pt x="124" y="6240"/>
                  <a:pt x="0" y="6116"/>
                  <a:pt x="0" y="5963"/>
                </a:cubicBezTo>
                <a:lnTo>
                  <a:pt x="0" y="277"/>
                </a:lnTo>
                <a:cubicBezTo>
                  <a:pt x="0" y="124"/>
                  <a:pt x="124" y="0"/>
                  <a:pt x="277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0"/>
            </p:custDataLst>
          </p:nvPr>
        </p:nvSpPr>
        <p:spPr>
          <a:xfrm>
            <a:off x="7913980" y="2787882"/>
            <a:ext cx="2353433" cy="1989134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对话内容来看，从一个侧面展现了当时俄国社会的混乱。②为聂赫留朵夫和玛丝洛娃的第一次见面提供了背景。③因为这一吵闹的场面使得玛丝洛娃听不清聂赫留朵夫的讲话内容，才有了下文两人近距离的谈话，推动了情节发展。</a:t>
            </a:r>
          </a:p>
        </p:txBody>
      </p:sp>
      <p:sp>
        <p:nvSpPr>
          <p:cNvPr id="36" name="空心弧 35"/>
          <p:cNvSpPr/>
          <p:nvPr>
            <p:custDataLst>
              <p:tags r:id="rId21"/>
            </p:custDataLst>
          </p:nvPr>
        </p:nvSpPr>
        <p:spPr>
          <a:xfrm rot="5400000">
            <a:off x="7903556" y="5239992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3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空心弧 41"/>
          <p:cNvSpPr/>
          <p:nvPr>
            <p:custDataLst>
              <p:tags r:id="rId22"/>
            </p:custDataLst>
          </p:nvPr>
        </p:nvSpPr>
        <p:spPr>
          <a:xfrm rot="16200000">
            <a:off x="7800246" y="5239992"/>
            <a:ext cx="543271" cy="543271"/>
          </a:xfrm>
          <a:prstGeom prst="blockArc">
            <a:avLst>
              <a:gd name="adj1" fmla="val 10800000"/>
              <a:gd name="adj2" fmla="val 0"/>
              <a:gd name="adj3" fmla="val 13278"/>
            </a:avLst>
          </a:prstGeom>
          <a:solidFill>
            <a:schemeClr val="accent3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23"/>
            </p:custDataLst>
          </p:nvPr>
        </p:nvSpPr>
        <p:spPr>
          <a:xfrm>
            <a:off x="7955453" y="5306113"/>
            <a:ext cx="348499" cy="45169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r>
              <a:rPr lang="en-US" altLang="zh-CN" sz="24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4" name="椭圆 43"/>
          <p:cNvSpPr/>
          <p:nvPr>
            <p:custDataLst>
              <p:tags r:id="rId24"/>
            </p:custDataLst>
          </p:nvPr>
        </p:nvSpPr>
        <p:spPr>
          <a:xfrm>
            <a:off x="7741020" y="5419894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>
            <p:custDataLst>
              <p:tags r:id="rId25"/>
            </p:custDataLst>
          </p:nvPr>
        </p:nvSpPr>
        <p:spPr>
          <a:xfrm>
            <a:off x="8315462" y="5419894"/>
            <a:ext cx="183465" cy="183465"/>
          </a:xfrm>
          <a:prstGeom prst="ellipse">
            <a:avLst/>
          </a:prstGeom>
          <a:solidFill>
            <a:schemeClr val="lt1"/>
          </a:solidFill>
          <a:ln>
            <a:solidFill>
              <a:schemeClr val="dk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6"/>
            </p:custDataLst>
          </p:nvPr>
        </p:nvSpPr>
        <p:spPr>
          <a:xfrm>
            <a:off x="4894679" y="2787882"/>
            <a:ext cx="2353433" cy="198913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文章开头部分，对狱中其他人物对话情形的描写有什么作用？</a:t>
            </a:r>
          </a:p>
        </p:txBody>
      </p:sp>
      <p:cxnSp>
        <p:nvCxnSpPr>
          <p:cNvPr id="32" name="直接连接符 31"/>
          <p:cNvCxnSpPr>
            <a:stCxn id="45" idx="6"/>
          </p:cNvCxnSpPr>
          <p:nvPr>
            <p:custDataLst>
              <p:tags r:id="rId27"/>
            </p:custDataLst>
          </p:nvPr>
        </p:nvCxnSpPr>
        <p:spPr>
          <a:xfrm>
            <a:off x="8498927" y="5511628"/>
            <a:ext cx="1908128" cy="0"/>
          </a:xfrm>
          <a:prstGeom prst="line">
            <a:avLst/>
          </a:prstGeom>
          <a:ln w="12700">
            <a:solidFill>
              <a:schemeClr val="dk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聂赫留朵夫是在什么情形下找到的玛丝洛娃？当聂赫留朵夫出现在面前时，玛丝洛娃是否马上认出他？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明确：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玛丝洛娃被赶出姑母家后，沦为妓女，无辜卷入一起谋财害命官司，在法庭上担任陪审员的聂赫留朵夫意外发现她。玛丝洛娃并没有马上认出自己往日的情人，但是他仍然高兴有人来看他，特别是衣着体面的人。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229658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711649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5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文章开头部分，对狱中其他人物对话情形的描写有什么作用？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626049"/>
            <a:ext cx="4267200" cy="252030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486514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8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 fontScale="90000" lnSpcReduction="20000"/>
          </a:bodyPr>
          <a:lstStyle/>
          <a:p>
            <a:r>
              <a:rPr lang="zh-CN" altLang="en-US" sz="2055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复活（节选）/列夫 托尔斯泰 教学设计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对话内容来看，从一个侧面展现了当时俄国社会的混乱。②为聂赫留朵夫和玛丝洛娃的第一次见面提供了背景。③因为这一吵闹的场面使得玛丝洛娃听不清聂赫留朵夫的讲话内容，才有了下文两人近距离的谈话，推动了情节发展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从全本小说看，聂赫留朵夫的思想变化可以分为哪几个阶段？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聂赫留朵夫的思想变化可以分为：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对话内容来看，从一个侧面展现了当时俄国社会的混乱。②为聂赫留朵夫和玛丝洛娃的第一次见面提供了背景。③因为这一吵闹的场面使得玛丝洛娃听不清聂赫留朵夫的讲话内容，才有了下文两人近距离的谈话，推动了情节发展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是纯洁善良、追求理想的阶段。这时他健康、真诚、充实、崇高，乐于为一切美好的事业而献身。真挚地爱着玛丝洛娃。那时的爱是纯洁美好的。在他眼里，只有妻子才是女人，凡是不能成为他妻子的女人都不是女人，而只是人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对话内容来看，从一个侧面展现了当时俄国社会的混乱。②为聂赫留朵夫和玛丝洛娃的第一次见面提供了背景。③因为这一吵闹的场面使得玛丝洛娃听不清聂赫留朵夫的讲话内容，才有了下文两人近距离的谈话，推动了情节发展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是放纵情欲，走向堕落。踏上社会后，聂赫留朵夫变得猥琐、低下、空虚、渺小，认为女人无非是一种“享乐工具”。他诱骗了玛丝洛娃，之后给了她一笔钱。这种做法是兽性的表现，更是对纯洁的爱的侮辱，但那时他无法控制自己，导致了一个女人的悲剧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407920" y="27178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3200426" y="1066809"/>
            <a:ext cx="6705651" cy="4724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从忏悔走向复活。法庭审判之后，他内心痛苦，认清了自己虚伪可耻的面目，决心悔过自新。在他忏悔的过程中，通过对他的所见所闻，揭露和批判了沙皇俄国社会的腐败和黑暗，批判了沙俄专制的国家制度，揭露了政府机关的黑暗和官吏的残暴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《复活》只是一部写贵族忏悔的小说吗？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《复活》里写的虽然是贵族的忏悔，但是托尔斯泰并不是把这个主题当作贵族的专利，他是把忏悔放在人的心灵的内在的、普遍的矛盾中展开的。人都有神性和兽性。人若放纵了自已，就可能堕落：而人一旦自觉，则可能“复活”。所以托尔斯泰主张以“道德的自我完善”来改变社会的不平等和罪恶。在社会革命激烈的时代，他提倡“不以暴力抗恶”，是反对阶级斗争的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写作特点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心理描写。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心理描写。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6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托尔斯泰善于通过人物复杂的心理状态表现人物的精神世界。如聂赫留朵夫在法庭上重见玛丝洛娃后，思想上引起的一系列的激烈斗争。小说巧妙地利用外界的事物和现象来刻画人物的心理，有时外界事物影响着人的情绪；有时又由于人的情绪使周围环境带上一种特殊的色彩。如法庭审判、监狱的情况，农民和流放犯的生活，都积极地影响着聂赫留朵夫的思想和情绪，有时聂赫留朵夫的恶劣情绪又产生对周围环境的厌恶感情。作者通过聂赫留朵夫不同时期的心理活动的描写，对贵族地主进行了揭露和批判，同时也表现了聂赫留朵夫道德自我修养的整个过程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感谢聆听</a:t>
            </a:r>
          </a:p>
        </p:txBody>
      </p:sp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287000" y="11607800"/>
            <a:ext cx="3302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70000"/>
          </a:bodyPr>
          <a:lstStyle/>
          <a:p>
            <a:r>
              <a:rPr lang="zh-CN" altLang="en-US" sz="443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复活（节选）/列夫 托尔斯泰 教学设计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2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609605" y="1066809"/>
            <a:ext cx="5632691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851938" y="3048000"/>
            <a:ext cx="4120947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复活（节选）/列夫 托尔斯泰 教学设计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676343"/>
            <a:ext cx="3962400" cy="1063739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 lnSpcReduction="2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892482"/>
            <a:ext cx="3962400" cy="2289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了解列夫 托尔斯泰的生平经历和主要作品，了解《复活》的主要内容，积累文学常识。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梳理小说的情节，分析并概括人物形象。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教学重点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分析故事情节、人物的性格特点。</a:t>
            </a: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2.xml><?xml version="1.0" encoding="utf-8"?>
<p:tagLst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4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99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908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191.xml><?xml version="1.0" encoding="utf-8"?>
<p:tagLst xmlns:p="http://schemas.openxmlformats.org/presentationml/2006/main">
  <p:tag name="KSO_WM_ASSEMBLE_CHIP_INDEX" val="4a1549f3b0f643fab159345bdb011a2b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COMPATIBLE" val="1"/>
  <p:tag name="KSO_WM_UNIT_DEC_AREA_ID" val="19704b10c01a43e7b851a9ea422f22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08_1*d*1"/>
  <p:tag name="KSO_WM_UNIT_INDEX" val="1"/>
  <p:tag name="KSO_WM_UNIT_LAYERLEVEL" val="1"/>
  <p:tag name="KSO_WM_UNIT_PLACING_PICTURE" val="4a1549f3b0f643fab159345bdb011a2b"/>
  <p:tag name="KSO_WM_UNIT_SM_LIMIT_TYPE" val="2"/>
  <p:tag name="KSO_WM_UNIT_TYPE" val="d"/>
  <p:tag name="KSO_WM_UNIT_VALUE" val="1269*1269"/>
</p:tagLst>
</file>

<file path=ppt/tags/tag192.xml><?xml version="1.0" encoding="utf-8"?>
<p:tagLst xmlns:p="http://schemas.openxmlformats.org/presentationml/2006/main">
  <p:tag name="KSO_WM_ASSEMBLE_CHIP_INDEX" val="88c69d83bec4487fb8682365bf180b4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BLOCK" val="0"/>
  <p:tag name="KSO_WM_UNIT_COMPATIBLE" val="0"/>
  <p:tag name="KSO_WM_UNIT_DEC_AREA_ID" val="945d6cca84ae49c1b74d9a26a83769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0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19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908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20:56:26&quot;,&quot;maxSize&quot;:{&quot;size1&quot;:51.299999999999997},&quot;minSize&quot;:{&quot;size1&quot;:42.600000000000001},&quot;normalSize&quot;:{&quot;size1&quot;:51.299895833333338},&quot;subLayout&quot;:[{&quot;id&quot;:&quot;2020-12-09T20:56:26&quot;,&quot;margin&quot;:{&quot;bottom&quot;:1.6929999589920044,&quot;left&quot;:1.6929999589920044,&quot;right&quot;:0.026000002399086952,&quot;top&quot;:1.6929999589920044},&quot;type&quot;:0},{&quot;id&quot;:&quot;2020-12-09T20:56:26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COLOR_TYPE" val="1"/>
  <p:tag name="KSO_WM_TEMPLATE_INDEX" val="20211908"/>
  <p:tag name="KSO_WM_TEMPLATE_MASTER_TYPE" val="0"/>
  <p:tag name="KSO_WM_TEMPLATE_SUBCATEGORY" val="2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01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02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03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04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39.9769441957827},&quot;minSize&quot;:{&quot;size1&quot;:28.876944195782698},&quot;normalSize&quot;:{&quot;size1&quot;:39.976759010597505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4.xml><?xml version="1.0" encoding="utf-8"?>
<p:tagLst xmlns:p="http://schemas.openxmlformats.org/presentationml/2006/main">
  <p:tag name="KSO_WM_ASSEMBLE_CHIP_INDEX" val="8a07cbdab320434fb0267f170ea65714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INDEX" val="20212890"/>
  <p:tag name="KSO_WM_UNIT_BLOCK" val="0"/>
  <p:tag name="KSO_WM_UNIT_COMPATIBLE" val="0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4"/>
  <p:tag name="KSO_WM_UNIT_INDEX" val="1_1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1_1"/>
  <p:tag name="KSO_WM_UNIT_INDEX" val="1_1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3"/>
  <p:tag name="KSO_WM_UNIT_INDEX" val="1_4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4"/>
  <p:tag name="KSO_WM_UNIT_INDEX" val="1_4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5"/>
  <p:tag name="KSO_WM_UNIT_INDEX" val="1_4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6"/>
  <p:tag name="KSO_WM_UNIT_INDEX" val="1_4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4_1"/>
  <p:tag name="KSO_WM_UNIT_INDEX" val="1_4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2"/>
  <p:tag name="KSO_WM_UNIT_INDEX" val="1_4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3"/>
  <p:tag name="KSO_WM_UNIT_INDEX" val="1_2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4"/>
  <p:tag name="KSO_WM_UNIT_INDEX" val="1_2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2_1"/>
  <p:tag name="KSO_WM_UNIT_INDEX" val="1_2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3"/>
  <p:tag name="KSO_WM_UNIT_INDEX" val="1_5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4"/>
  <p:tag name="KSO_WM_UNIT_INDEX" val="1_5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5"/>
  <p:tag name="KSO_WM_UNIT_INDEX" val="1_5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6"/>
  <p:tag name="KSO_WM_UNIT_INDEX" val="1_5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5_1"/>
  <p:tag name="KSO_WM_UNIT_INDEX" val="1_5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2"/>
  <p:tag name="KSO_WM_UNIT_INDEX" val="1_5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4"/>
  <p:tag name="KSO_WM_UNIT_INDEX" val="1_3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3_1"/>
  <p:tag name="KSO_WM_UNIT_INDEX" val="1_3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3"/>
  <p:tag name="KSO_WM_UNIT_INDEX" val="1_6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4"/>
  <p:tag name="KSO_WM_UNIT_INDEX" val="1_6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5"/>
  <p:tag name="KSO_WM_UNIT_INDEX" val="1_6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6"/>
  <p:tag name="KSO_WM_UNIT_INDEX" val="1_6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6_1"/>
  <p:tag name="KSO_WM_UNIT_INDEX" val="1_6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2"/>
  <p:tag name="KSO_WM_UNIT_INDEX" val="1_6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COLOR_TYPE" val="1"/>
  <p:tag name="KSO_WM_TEMPLATE_INDEX" val="20212890"/>
  <p:tag name="KSO_WM_TEMPLATE_MASTER_TYPE" val="0"/>
  <p:tag name="KSO_WM_TEMPLATE_SUBCATEGORY" val="21"/>
</p:tagLst>
</file>

<file path=ppt/tags/tag2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71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72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73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12"/>
  <p:tag name="KSO_WM_UNIT_INDEX" val="12"/>
  <p:tag name="KSO_WM_UNIT_LAYERLEVEL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1453_3*i*13"/>
  <p:tag name="KSO_WM_UNIT_INDEX" val="13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4"/>
  <p:tag name="KSO_WM_UNIT_FILL_TYPE" val="1"/>
  <p:tag name="KSO_WM_UNIT_HIGHLIGHT" val="0"/>
  <p:tag name="KSO_WM_UNIT_ID" val="diagram20201453_3*i*14"/>
  <p:tag name="KSO_WM_UNIT_INDEX" val="14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1453_3*i*15"/>
  <p:tag name="KSO_WM_UNIT_INDEX" val="15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1453_3*i*16"/>
  <p:tag name="KSO_WM_UNIT_INDEX" val="16"/>
  <p:tag name="KSO_WM_UNIT_LAYERLEVEL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3*i*17"/>
  <p:tag name="KSO_WM_UNIT_INDEX" val="17"/>
  <p:tag name="KSO_WM_UNIT_LAYERLEVEL" val="1"/>
  <p:tag name="KSO_WM_UNIT_TYPE" val="i"/>
</p:tagLst>
</file>

<file path=ppt/tags/tag3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2"/>
  <p:tag name="KSO_WM_UNIT_INDEX" val="2"/>
  <p:tag name="KSO_WM_UNIT_LAYERLEVEL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3"/>
  <p:tag name="KSO_WM_UNIT_INDEX" val="3"/>
  <p:tag name="KSO_WM_UNIT_LAYERLEVEL" val="1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75"/>
</p:tagLst>
</file>

<file path=ppt/tags/tag3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75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75"/>
</p:tagLst>
</file>

<file path=ppt/tags/tag3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75"/>
</p:tagLst>
</file>

<file path=ppt/tags/tag3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11"/>
  <p:tag name="KSO_WM_UNIT_INDEX" val="11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3*l_h_i*1_1_1"/>
  <p:tag name="KSO_WM_UNIT_INDEX" val="1_1_1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3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3*l_h_i*1_1_2"/>
  <p:tag name="KSO_WM_UNIT_INDEX" val="1_1_2"/>
  <p:tag name="KSO_WM_UNIT_LAYERLEVEL" val="1_1_1"/>
  <p:tag name="KSO_WM_UNIT_TYPE" val="l_h_i"/>
</p:tagLst>
</file>

<file path=ppt/tags/tag3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18"/>
  <p:tag name="KSO_WM_UNIT_INDEX" val="18"/>
  <p:tag name="KSO_WM_UNIT_LAYERLEVEL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3*l_h_i*1_2_1"/>
  <p:tag name="KSO_WM_UNIT_INDEX" val="1_2_1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3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3*l_h_i*1_2_2"/>
  <p:tag name="KSO_WM_UNIT_INDEX" val="1_2_2"/>
  <p:tag name="KSO_WM_UNIT_LAYERLEVEL" val="1_1_1"/>
  <p:tag name="KSO_WM_UNIT_TYPE" val="l_h_i"/>
</p:tagLst>
</file>

<file path=ppt/tags/tag3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6"/>
  <p:tag name="KSO_WM_UNIT_INDEX" val="6"/>
  <p:tag name="KSO_WM_UNIT_LAYERLEVEL" val="1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3*l_h_i*1_3_1"/>
  <p:tag name="KSO_WM_UNIT_INDEX" val="1_3_1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3*l_h_i*1_3_2"/>
  <p:tag name="KSO_WM_UNIT_INDEX" val="1_3_2"/>
  <p:tag name="KSO_WM_UNIT_LAYERLEVEL" val="1_1_1"/>
  <p:tag name="KSO_WM_UNIT_TYPE" val="l_h_i"/>
</p:tagLst>
</file>

<file path=ppt/tags/tag3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5"/>
  <p:tag name="KSO_WM_UNIT_INDEX" val="5"/>
  <p:tag name="KSO_WM_UNIT_LAYERLEVEL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3*l_h_i*1_4_1"/>
  <p:tag name="KSO_WM_UNIT_INDEX" val="1_4_1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3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3*l_h_i*1_4_2"/>
  <p:tag name="KSO_WM_UNIT_INDEX" val="1_4_2"/>
  <p:tag name="KSO_WM_UNIT_LAYERLEVEL" val="1_1_1"/>
  <p:tag name="KSO_WM_UNIT_TYPE" val="l_h_i"/>
</p:tagLst>
</file>

<file path=ppt/tags/tag3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7"/>
  <p:tag name="KSO_WM_UNIT_INDEX" val="7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8"/>
  <p:tag name="KSO_WM_UNIT_INDEX" val="8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9"/>
  <p:tag name="KSO_WM_UNIT_INDEX" val="9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10"/>
  <p:tag name="KSO_WM_UNIT_INDEX" val="10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6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62"/>
</p:tagLst>
</file>

<file path=ppt/tags/tag3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3*i*1"/>
  <p:tag name="KSO_WM_UNIT_INDEX" val="1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201453_3"/>
  <p:tag name="KSO_WM_SLIDE_INDEX" val="3"/>
  <p:tag name="KSO_WM_SLIDE_ITEM_CNT" val="4"/>
  <p:tag name="KSO_WM_SLIDE_LAYOUT" val="a_b_l"/>
  <p:tag name="KSO_WM_SLIDE_LAYOUT_CNT" val="1_1_1"/>
  <p:tag name="KSO_WM_SLIDE_POSITION" val="68.7948*169.348"/>
  <p:tag name="KSO_WM_SLIDE_SIZE" val="412.981*266.66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201453"/>
  <p:tag name="KSO_WM_TEMPLATE_MASTER_TYPE" val="0"/>
  <p:tag name="KSO_WM_TEMPLATE_SUBCATEGORY" val="0"/>
</p:tagLst>
</file>

<file path=ppt/tags/tag343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44.xml><?xml version="1.0" encoding="utf-8"?>
<p:tagLst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34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0_2*m_h_i*1_1_2"/>
  <p:tag name="KSO_WM_UNIT_INDEX" val="1_1_2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4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34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0_2*m_h_i*1_2_2"/>
  <p:tag name="KSO_WM_UNIT_INDEX" val="1_2_2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4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0_2*m_h_i*1_1_3"/>
  <p:tag name="KSO_WM_UNIT_INDEX" val="1_1_3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4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0_2*m_h_i*1_1_4"/>
  <p:tag name="KSO_WM_UNIT_INDEX" val="1_1_4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35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1_5"/>
  <p:tag name="KSO_WM_UNIT_INDEX" val="1_1_5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5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1_6"/>
  <p:tag name="KSO_WM_UNIT_INDEX" val="1_1_6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5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0_2*m_h_i*1_2_3"/>
  <p:tag name="KSO_WM_UNIT_INDEX" val="1_2_3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5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0_2*m_h_i*1_2_4"/>
  <p:tag name="KSO_WM_UNIT_INDEX" val="1_2_4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5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35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2_5"/>
  <p:tag name="KSO_WM_UNIT_INDEX" val="1_2_5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5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2_6"/>
  <p:tag name="KSO_WM_UNIT_INDEX" val="1_2_6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5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1_7"/>
  <p:tag name="KSO_WM_UNIT_INDEX" val="1_1_7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YPE" val="m_h_i"/>
</p:tagLst>
</file>

<file path=ppt/tags/tag35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2_7"/>
  <p:tag name="KSO_WM_UNIT_INDEX" val="1_2_7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YPE" val="m_h_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0_2*m_h_i*1_3_2"/>
  <p:tag name="KSO_WM_UNIT_INDEX" val="1_3_2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36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0_2*m_h_i*1_3_3"/>
  <p:tag name="KSO_WM_UNIT_INDEX" val="1_3_3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6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0_2*m_h_i*1_3_4"/>
  <p:tag name="KSO_WM_UNIT_INDEX" val="1_3_4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13"/>
  <p:tag name="KSO_WM_UNIT_TEXT_FILL_FORE_SCHEMECOLOR_INDEX_BRIGHTNESS" val="0"/>
  <p:tag name="KSO_WM_UNIT_TEXT_FILL_TYPE" val="1"/>
  <p:tag name="KSO_WM_UNIT_TYPE" val="m_h_i"/>
</p:tagLst>
</file>

<file path=ppt/tags/tag36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36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3_5"/>
  <p:tag name="KSO_WM_UNIT_INDEX" val="1_3_5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30_2*m_h_i*1_3_6"/>
  <p:tag name="KSO_WM_UNIT_INDEX" val="1_3_6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36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0"/>
  <p:tag name="KSO_WM_UNIT_COMPATIBLE" val="0"/>
  <p:tag name="KSO_WM_UNIT_DIAGRAM_ISNUMVISUAL" val="0"/>
  <p:tag name="KSO_WM_UNIT_DIAGRAM_ISREFERUNIT" val="0"/>
  <p:tag name="KSO_WM_UNIT_HIGHLIGHT" val="0"/>
  <p:tag name="KSO_WM_UNIT_ID" val="diagram20205830_2*m_h_i*1_3_7"/>
  <p:tag name="KSO_WM_UNIT_INDEX" val="1_3_7"/>
  <p:tag name="KSO_WM_UNIT_LAYERLEVEL" val="1_1_1"/>
  <p:tag name="KSO_WM_UNIT_LINE_FILL_TYPE" val="2"/>
  <p:tag name="KSO_WM_UNIT_LINE_FORE_SCHEMECOLOR_INDEX" val="13"/>
  <p:tag name="KSO_WM_UNIT_LINE_FORE_SCHEMECOLOR_INDEX_BRIGHTNESS" val="0.5"/>
  <p:tag name="KSO_WM_UNIT_TYPE" val="m_h_i"/>
</p:tagLst>
</file>

<file path=ppt/tags/tag36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71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72.xml><?xml version="1.0" encoding="utf-8"?>
<p:tagLst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73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76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77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78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79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0.491758784541382},&quot;minSize&quot;:{&quot;size1&quot;:29.391758784541377},&quot;normalSize&quot;:{&quot;size1&quot;:36.09175878454137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81.xml><?xml version="1.0" encoding="utf-8"?>
<p:tagLst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3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383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84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85.xml><?xml version="1.0" encoding="utf-8"?>
<p:tagLst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86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88.xml><?xml version="1.0" encoding="utf-8"?>
<p:tagLst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38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391.xml><?xml version="1.0" encoding="utf-8"?>
<p:tagLst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92.xml><?xml version="1.0" encoding="utf-8"?>
<p:tagLst xmlns:p="http://schemas.openxmlformats.org/presentationml/2006/main">
  <p:tag name="KSO_WM_ASSEMBLE_CHIP_INDEX" val="219805ff07f543889e1a995cac920ce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35304046a2f144ae897b1086419f46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39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37&quot;,&quot;maxSize&quot;:{&quot;size1&quot;:2.2000000000000002},&quot;minSize&quot;:{&quot;size1&quot;:2.2000000000000002},&quot;normalSize&quot;:{&quot;size1&quot;:2.2000000000000002},&quot;subLayout&quot;:[{&quot;id&quot;:&quot;2021-03-05T17:35:37&quot;,&quot;type&quot;:0},{&quot;id&quot;:&quot;2021-03-05T17:35:37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05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06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07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08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5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聆听"/>
  <p:tag name="KSO_WM_UNIT_TEXT_FILL_FORE_SCHEMECOLOR_INDEX" val="13"/>
  <p:tag name="KSO_WM_UNIT_TEXT_FILL_FORE_SCHEMECOLOR_INDEX_BRIGHTNESS" val="0"/>
  <p:tag name="KSO_WM_UNIT_TEXT_FILL_TYPE" val="1"/>
  <p:tag name="KSO_WM_UNIT_TYPE" val="a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ID" val="custom20202990_51"/>
  <p:tag name="KSO_WM_SLIDE_INDEX" val="51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4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93</Paragraphs>
  <Slides>26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微软雅黑</vt:lpstr>
      <vt:lpstr>Wingdings</vt:lpstr>
      <vt:lpstr>隶书</vt:lpstr>
      <vt:lpstr>Viner Hand ITC</vt:lpstr>
      <vt:lpstr>Calibri Light</vt:lpstr>
      <vt:lpstr>Calibri</vt:lpstr>
      <vt:lpstr>Segoe UI</vt:lpstr>
      <vt:lpstr>Roboto</vt:lpstr>
      <vt:lpstr>等线</vt:lpstr>
      <vt:lpstr>Office 主题​​</vt:lpstr>
      <vt:lpstr>人教统编版 选择性必修上册 第三单元</vt:lpstr>
      <vt:lpstr>PowerPoint Presentation</vt:lpstr>
      <vt:lpstr>复活（节选）/列夫 托尔斯泰 教学设计</vt:lpstr>
      <vt:lpstr>PowerPoint Presentation</vt:lpstr>
      <vt:lpstr>教学目标与核心素养</vt:lpstr>
      <vt:lpstr>PowerPoint Presentation</vt:lpstr>
      <vt:lpstr>教学重难点</vt:lpstr>
      <vt:lpstr>PowerPoint Presentation</vt:lpstr>
      <vt:lpstr>教学过程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2021-04-02T09:26:56.780</cp:lastPrinted>
  <dcterms:created xsi:type="dcterms:W3CDTF">2021-04-02T09:26:56Z</dcterms:created>
  <dcterms:modified xsi:type="dcterms:W3CDTF">2021-04-02T01:26:58Z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