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2255" y="2909570"/>
            <a:ext cx="4047490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8955" y="219075"/>
            <a:ext cx="11133455" cy="64192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40280" y="4815840"/>
            <a:ext cx="942149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790" y="5501640"/>
            <a:ext cx="10548620" cy="12166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  <p:bldP spid="4" grpId="0" animBg="1"/>
      <p:bldP spid="4" grpId="1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9430" y="1533525"/>
            <a:ext cx="11152505" cy="37903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440" y="3738880"/>
            <a:ext cx="230187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96755" y="3750945"/>
            <a:ext cx="230187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81120" y="4343400"/>
            <a:ext cx="230187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12300" y="4331970"/>
            <a:ext cx="230187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  <p:bldP spid="4" grpId="0" animBg="1"/>
      <p:bldP spid="4" grpId="1" bldLvl="0" animBg="1"/>
      <p:bldP spid="5" grpId="0" animBg="1"/>
      <p:bldP spid="5" grpId="1" bldLvl="0" animBg="1"/>
      <p:bldP spid="6" grpId="0" animBg="1"/>
      <p:bldP spid="6" grpId="1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8580" y="1129030"/>
            <a:ext cx="9514205" cy="45999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72690" y="2428875"/>
            <a:ext cx="8764905" cy="136334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68270" y="4521835"/>
            <a:ext cx="8764905" cy="136334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  <p:bldP spid="4" grpId="0" animBg="1"/>
      <p:bldP spid="4" grpId="1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4780" y="519430"/>
            <a:ext cx="9361805" cy="58191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0885" y="1217295"/>
            <a:ext cx="73469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7630" y="2100580"/>
            <a:ext cx="9476105" cy="26568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50060" y="3494405"/>
            <a:ext cx="9205595" cy="174244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225550" y="561975"/>
            <a:ext cx="9466580" cy="5575300"/>
            <a:chOff x="2146" y="307"/>
            <a:chExt cx="14908" cy="1205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46" y="307"/>
              <a:ext cx="14908" cy="694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89" y="7604"/>
              <a:ext cx="14623" cy="475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5705" y="2052955"/>
            <a:ext cx="9799955" cy="275209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6085" y="2447925"/>
            <a:ext cx="8799830" cy="196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73035" y="3004185"/>
            <a:ext cx="2240280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00010" y="3677285"/>
            <a:ext cx="2240280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  <p:bldP spid="4" grpId="0" animBg="1"/>
      <p:bldP spid="4" grpId="1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6205" y="1466850"/>
            <a:ext cx="9418955" cy="39236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2130" y="2735580"/>
            <a:ext cx="634047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47365" y="4045585"/>
            <a:ext cx="775779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20950" y="4718685"/>
            <a:ext cx="775779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  <p:bldP spid="4" grpId="0" animBg="1"/>
      <p:bldP spid="4" grpId="1" bldLvl="0" animBg="1"/>
      <p:bldP spid="5" grpId="0" animBg="1"/>
      <p:bldP spid="5" grpId="1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835" y="1809750"/>
            <a:ext cx="9752330" cy="32378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64335" y="2967990"/>
            <a:ext cx="9425305" cy="245364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15" y="188595"/>
            <a:ext cx="11847830" cy="648081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2855" y="2066925"/>
            <a:ext cx="9685655" cy="27235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76400" y="3298825"/>
            <a:ext cx="9376410" cy="235585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1160" y="1290955"/>
            <a:ext cx="11409680" cy="42760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13415" y="2562225"/>
            <a:ext cx="73469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3060" y="738505"/>
            <a:ext cx="11485880" cy="53809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62020" y="1165225"/>
            <a:ext cx="73469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76920" y="1186180"/>
            <a:ext cx="325437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1225" y="1783080"/>
            <a:ext cx="159575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79865" y="1783080"/>
            <a:ext cx="261429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6610" y="2392680"/>
            <a:ext cx="159575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60715" y="2405380"/>
            <a:ext cx="159575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686415" y="3150870"/>
            <a:ext cx="73469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  <p:bldP spid="4" grpId="0" animBg="1"/>
      <p:bldP spid="4" grpId="1" bldLvl="0" animBg="1"/>
      <p:bldP spid="5" grpId="0" animBg="1"/>
      <p:bldP spid="5" grpId="1" bldLvl="0" animBg="1"/>
      <p:bldP spid="6" grpId="0" animBg="1"/>
      <p:bldP spid="6" grpId="1" bldLvl="0" animBg="1"/>
      <p:bldP spid="7" grpId="0" animBg="1"/>
      <p:bldP spid="7" grpId="1" bldLvl="0" animBg="1"/>
      <p:bldP spid="8" grpId="0" animBg="1"/>
      <p:bldP spid="8" grpId="1" bldLvl="0" animBg="1"/>
      <p:bldP spid="9" grpId="0" animBg="1"/>
      <p:bldP spid="9" grpId="1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605" y="2562225"/>
            <a:ext cx="11400155" cy="173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59440" y="2562225"/>
            <a:ext cx="73469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655" y="1510030"/>
            <a:ext cx="11362055" cy="38379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36345" y="2625090"/>
            <a:ext cx="10540365" cy="111823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8065" y="4460875"/>
            <a:ext cx="10540365" cy="111823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  <p:bldP spid="4" grpId="0" animBg="1"/>
      <p:bldP spid="4" grpId="1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6080" y="1343025"/>
            <a:ext cx="11419205" cy="41713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75505" y="1805305"/>
            <a:ext cx="173799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6410" y="2405380"/>
            <a:ext cx="2508250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88690" y="3604895"/>
            <a:ext cx="4723130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77125" y="4197350"/>
            <a:ext cx="432879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22375" y="4784725"/>
            <a:ext cx="8759190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  <p:bldP spid="4" grpId="0" animBg="1"/>
      <p:bldP spid="4" grpId="1" bldLvl="0" animBg="1"/>
      <p:bldP spid="5" grpId="0" animBg="1"/>
      <p:bldP spid="5" grpId="1" bldLvl="0" animBg="1"/>
      <p:bldP spid="6" grpId="0" animBg="1"/>
      <p:bldP spid="6" grpId="1" bldLvl="0" animBg="1"/>
      <p:bldP spid="7" grpId="0" animBg="1"/>
      <p:bldP spid="7" grpId="1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6555" y="1109980"/>
            <a:ext cx="11438255" cy="46380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27170" y="1535430"/>
            <a:ext cx="2913380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24260" y="1535430"/>
            <a:ext cx="73469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21435" y="2136140"/>
            <a:ext cx="73469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81910" y="3324225"/>
            <a:ext cx="73469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90975" y="3324225"/>
            <a:ext cx="73469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16830" y="3928745"/>
            <a:ext cx="5605780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17465" y="4516120"/>
            <a:ext cx="577659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  <p:bldP spid="4" grpId="0" animBg="1"/>
      <p:bldP spid="4" grpId="1" bldLvl="0" animBg="1"/>
      <p:bldP spid="5" grpId="0" animBg="1"/>
      <p:bldP spid="5" grpId="1" bldLvl="0" animBg="1"/>
      <p:bldP spid="6" grpId="0" animBg="1"/>
      <p:bldP spid="6" grpId="1" bldLvl="0" animBg="1"/>
      <p:bldP spid="7" grpId="0" animBg="1"/>
      <p:bldP spid="7" grpId="1" bldLvl="0" animBg="1"/>
      <p:bldP spid="8" grpId="0" animBg="1"/>
      <p:bldP spid="8" grpId="1" bldLvl="0" animBg="1"/>
      <p:bldP spid="9" grpId="0" animBg="1"/>
      <p:bldP spid="9" grpId="1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5435" y="1323975"/>
            <a:ext cx="11581130" cy="42094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08735" y="4154805"/>
            <a:ext cx="679386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9985" y="4766945"/>
            <a:ext cx="679386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  <p:bldP spid="4" grpId="0" animBg="1"/>
      <p:bldP spid="4" grpId="1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4</cp:revision>
  <dcterms:created xsi:type="dcterms:W3CDTF">2015-05-05T08:02:00Z</dcterms:created>
  <dcterms:modified xsi:type="dcterms:W3CDTF">2017-06-23T09:46:34Z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2052-10.1.0.6554</vt:lpwstr>
  </property>
</Properties>
</file>