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5"/>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7" r:id="rId27"/>
    <p:sldId id="279" r:id="rId28"/>
    <p:sldId id="280" r:id="rId29"/>
    <p:sldId id="281" r:id="rId30"/>
    <p:sldId id="282" r:id="rId31"/>
    <p:sldId id="283" r:id="rId32"/>
    <p:sldId id="284" r:id="rId33"/>
    <p:sldId id="285" r:id="rId34"/>
    <p:sldId id="286"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7" r:id="rId59"/>
    <p:sldId id="311" r:id="rId60"/>
    <p:sldId id="318" r:id="rId61"/>
    <p:sldId id="312" r:id="rId62"/>
    <p:sldId id="313" r:id="rId63"/>
    <p:sldId id="314" r:id="rId64"/>
    <p:sldId id="315" r:id="rId65"/>
    <p:sldId id="316"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110" d="100"/>
          <a:sy n="110" d="100"/>
        </p:scale>
        <p:origin x="168"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8" Type="http://schemas.openxmlformats.org/officeDocument/2006/relationships/tableStyles" Target="tableStyles.xml"/><Relationship Id="rId107" Type="http://schemas.openxmlformats.org/officeDocument/2006/relationships/viewProps" Target="viewProps.xml"/><Relationship Id="rId106" Type="http://schemas.openxmlformats.org/officeDocument/2006/relationships/presProps" Target="presProps.xml"/><Relationship Id="rId105" Type="http://schemas.openxmlformats.org/officeDocument/2006/relationships/handoutMaster" Target="handoutMasters/handoutMaster1.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pPr>
              <a:lnSpc>
                <a:spcPct val="130000"/>
              </a:lnSpc>
            </a:pPr>
            <a:r>
              <a:rPr lang="zh-CN" altLang="en-US" b="1" dirty="0">
                <a:solidFill>
                  <a:srgbClr val="FF0000"/>
                </a:solidFill>
              </a:rPr>
              <a:t>高考作文结尾集锦</a:t>
            </a:r>
            <a:endParaRPr lang="zh-CN" altLang="en-US" b="1" dirty="0">
              <a:solidFill>
                <a:srgbClr val="FF0000"/>
              </a:solidFill>
            </a:endParaRPr>
          </a:p>
        </p:txBody>
      </p:sp>
      <p:sp>
        <p:nvSpPr>
          <p:cNvPr id="3" name="副标题 2"/>
          <p:cNvSpPr>
            <a:spLocks noGrp="1"/>
          </p:cNvSpPr>
          <p:nvPr>
            <p:ph type="subTitle" idx="1"/>
            <p:custDataLst>
              <p:tags r:id="rId2"/>
            </p:custDataLst>
          </p:nvPr>
        </p:nvSpPr>
        <p:spPr/>
        <p:txBody>
          <a:bodyPr>
            <a:normAutofit/>
          </a:bodyPr>
          <a:lstStyle/>
          <a:p>
            <a:pPr>
              <a:lnSpc>
                <a:spcPct val="130000"/>
              </a:lnSpc>
              <a:spcBef>
                <a:spcPts val="0"/>
              </a:spcBef>
            </a:pPr>
            <a:r>
              <a:rPr lang="en-US" altLang="zh-CN" sz="1800">
                <a:solidFill>
                  <a:schemeClr val="tx1">
                    <a:lumMod val="75000"/>
                    <a:lumOff val="25000"/>
                  </a:schemeClr>
                </a:solidFill>
                <a:latin typeface="+mn-lt"/>
                <a:ea typeface="+mn-ea"/>
                <a:sym typeface="+mn-ea"/>
              </a:rPr>
              <a:t>Speaker name and title here</a:t>
            </a:r>
            <a:endParaRPr lang="en-US" altLang="zh-CN" sz="1800" dirty="0">
              <a:solidFill>
                <a:schemeClr val="tx1">
                  <a:lumMod val="75000"/>
                  <a:lumOff val="25000"/>
                </a:schemeClr>
              </a:solidFill>
              <a:latin typeface="+mn-lt"/>
              <a:ea typeface="+mn-ea"/>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78765"/>
            <a:ext cx="10515600" cy="5898515"/>
          </a:xfrm>
        </p:spPr>
        <p:txBody>
          <a:bodyPr/>
          <a:p>
            <a:r>
              <a:rPr lang="zh-CN" altLang="en-US" sz="4800" b="1">
                <a:solidFill>
                  <a:srgbClr val="FF0000"/>
                </a:solidFill>
              </a:rPr>
              <a:t>喜马拉雅直冲霄汉，可上面飘扬着攀爬者的旗帜</a:t>
            </a:r>
            <a:r>
              <a:rPr lang="zh-CN" altLang="en-US" sz="4800" b="1"/>
              <a:t>；撒哈拉沙漠一望无垠，可里面印刻着跋涉者的脚印；阿尔卑斯山壁立千仞，可其中闪动着探险者的身影；雅鲁藏布江湍急浩荡，可其中喧响着勇敢者的故事。</a:t>
            </a:r>
            <a:endParaRPr lang="zh-CN" altLang="en-US" sz="4800" b="1"/>
          </a:p>
        </p:txBody>
      </p:sp>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solidFill>
                  <a:srgbClr val="FF0000"/>
                </a:solidFill>
                <a:sym typeface="+mn-ea"/>
              </a:rPr>
              <a:t>书籍,是用辛勤的血滴和拼搏的汗水酿成的琼浆——历久弥香;</a:t>
            </a:r>
            <a:endParaRPr lang="zh-CN" altLang="en-US" sz="4000" b="1">
              <a:solidFill>
                <a:srgbClr val="FF0000"/>
              </a:solidFill>
            </a:endParaRPr>
          </a:p>
          <a:p>
            <a:r>
              <a:rPr lang="zh-CN" altLang="en-US" sz="4000" b="1">
                <a:sym typeface="+mn-ea"/>
              </a:rPr>
              <a:t>　书籍,是用灿烂的文化和古老的历史编织的彩虹——夺目辉煌;</a:t>
            </a:r>
            <a:endParaRPr lang="zh-CN" altLang="en-US" sz="4000" b="1"/>
          </a:p>
          <a:p>
            <a:r>
              <a:rPr lang="zh-CN" altLang="en-US" sz="4000" b="1">
                <a:sym typeface="+mn-ea"/>
              </a:rPr>
              <a:t>　书籍,是用永恒的执著和不凋的意志铸就的文化高墙——固若金汤。</a:t>
            </a:r>
            <a:endParaRPr lang="zh-CN" altLang="en-US" sz="4000" b="1"/>
          </a:p>
          <a:p>
            <a:r>
              <a:rPr lang="zh-CN" altLang="en-US" sz="4000" b="1">
                <a:sym typeface="+mn-ea"/>
              </a:rPr>
              <a:t>莫以时间为理由推却读书的辛勤，莫以金钱为搪塞推却读书的劳苦，“书山有路勤为径，学海无涯苦作舟”。</a:t>
            </a:r>
            <a:endParaRPr lang="zh-CN" altLang="en-US" sz="4000" b="1">
              <a:sym typeface="+mn-ea"/>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25450"/>
            <a:ext cx="10515600" cy="5751830"/>
          </a:xfrm>
        </p:spPr>
        <p:txBody>
          <a:bodyPr/>
          <a:p>
            <a:r>
              <a:rPr lang="zh-CN" altLang="en-US" sz="4800" b="1">
                <a:solidFill>
                  <a:srgbClr val="FF0000"/>
                </a:solidFill>
              </a:rPr>
              <a:t>流逝的日子像一片片凋零的枯叶与花瓣，</a:t>
            </a:r>
            <a:r>
              <a:rPr lang="zh-CN" altLang="en-US" sz="4800" b="1"/>
              <a:t>渐去渐远的是青春的纯情与浪漫。不记得曾有多少雨飘在胸前风响在耳畔，只知道沧桑早已漫进了我的心爬上了我的脸。当一个人与追求同行，坎坷是伴，磨难也是伴。</a:t>
            </a:r>
            <a:endParaRPr lang="zh-CN" altLang="en-US" sz="4800" b="1"/>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没有蓝天的深邃，可以有白云的飘逸</a:t>
            </a:r>
            <a:r>
              <a:rPr lang="zh-CN" altLang="en-US" sz="4800" b="1"/>
              <a:t>；没有大海的壮阔，可以有小溪的优雅；没有原野的芬芳，可以有小草的翠绿。生活中没有旁观者的席位，我们总可以找到自己的位置，自己的光源，自己的声音。</a:t>
            </a:r>
            <a:endParaRPr lang="zh-CN" altLang="en-US" sz="4800" b="1"/>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冰心说道：“爱在左，同情在右，走在生命的两旁，随时撒种，随时开花，</a:t>
            </a:r>
            <a:r>
              <a:rPr lang="zh-CN" altLang="en-US" sz="5400" b="1"/>
              <a:t>将这一径长途，点缀得香花弥漫，使穿枝拂叶的行人，踏着荆棘，不觉得痛苦，有泪可落，却不是悲凉。</a:t>
            </a:r>
            <a:r>
              <a:rPr lang="zh-CN" altLang="en-US"/>
              <a:t>”</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月有阴晴圆缺，人有悲欢离合，命有否泰变化，</a:t>
            </a:r>
            <a:r>
              <a:rPr lang="zh-CN" altLang="en-US" sz="5400" b="1"/>
              <a:t>年有四季更替。熬过长夜，你便能见到黎明，饱受痛苦，你便能拥有快乐，耐过寒冬，你便无须蛰伏，落尽寒梅，你便能企盼新春。</a:t>
            </a:r>
            <a:endParaRPr lang="zh-CN" altLang="en-US" sz="5400" b="1"/>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成功了，不沾沾自喜；失败了不灰心意冷</a:t>
            </a:r>
            <a:r>
              <a:rPr lang="zh-CN" altLang="en-US" sz="4800" b="1"/>
              <a:t>。迎接生活馈赠的鲜花美酒时，坦然自若；面对生活的刀风剑雨时，毅然凛然……人，只有做到这样，才能远离自卑与自负。自强不息者的头顶上，永远是晴空万里！</a:t>
            </a:r>
            <a:endParaRPr lang="zh-CN" altLang="en-US" sz="4800" b="1"/>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绕身的迷雾要靠自己的双手去撕破</a:t>
            </a:r>
            <a:r>
              <a:rPr lang="zh-CN" altLang="en-US" sz="5400" b="1"/>
              <a:t>；脚下的方向，要靠自己来调整。记住：困惑袭来时，弱者等待时机，强者创造时机，而智者在争取时机。</a:t>
            </a:r>
            <a:endParaRPr lang="zh-CN" altLang="en-US" sz="54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“成功的花，人们只惊羡它现时的明艳；</a:t>
            </a:r>
            <a:r>
              <a:rPr lang="zh-CN" altLang="en-US" sz="4800" b="1"/>
              <a:t>而当初的芽，却浸透了奋斗的泪泉，洒满了牺牲的血雨。”（冰心语）我们每个人都渴望成功，那么我们就应该在刚刚起步的时候，用我们无悔的付出，去浇灌隔那刚刚萌芽的种子。</a:t>
            </a:r>
            <a:endParaRPr lang="zh-CN" altLang="en-US" sz="4800" b="1"/>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每一滴水都折射出一个多彩的世界</a:t>
            </a:r>
            <a:r>
              <a:rPr lang="zh-CN" altLang="en-US" sz="5400" b="1"/>
              <a:t>，每一双眼睛都嵌进一个多彩的世界，每一条泛着清丽的旋律的小溪都闪烁着美的光辉。不要空叹人世的无奈，且用美丽的心情来看待人世的繁华多彩，细细品味那无处不在的美吧！</a:t>
            </a:r>
            <a:endParaRPr lang="zh-CN" altLang="en-US" sz="5400" b="1"/>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当雏鹰尚嗷嗷待哺于巢穴之中，</a:t>
            </a:r>
            <a:r>
              <a:rPr lang="zh-CN" altLang="en-US" sz="5400" b="1"/>
              <a:t>观望蓝天白云之时，它已有了梦想，那就是振翅九霄，与蓝天搏击，与白云共舞；当骏马休憩于栅栏之中，昂首长嘶之时，它也已有了梦想，那就是奋蹄原野，驰骋天下。</a:t>
            </a:r>
            <a:endParaRPr lang="zh-CN" altLang="en-US" sz="5400" b="1"/>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84175"/>
            <a:ext cx="10515600" cy="5793105"/>
          </a:xfrm>
        </p:spPr>
        <p:txBody>
          <a:bodyPr/>
          <a:p>
            <a:r>
              <a:rPr lang="en-US" altLang="zh-CN" sz="3200" b="1"/>
              <a:t>   </a:t>
            </a:r>
            <a:r>
              <a:rPr lang="zh-CN" altLang="en-US" sz="3200" b="1">
                <a:solidFill>
                  <a:srgbClr val="FF0000"/>
                </a:solidFill>
              </a:rPr>
              <a:t>巴尔扎克说过“不幸，是天才的进升阶梯，信徒的洗礼之水，弱者的无底深渊”。</a:t>
            </a:r>
            <a:endParaRPr lang="zh-CN" altLang="en-US" sz="3200" b="1">
              <a:solidFill>
                <a:srgbClr val="FF0000"/>
              </a:solidFill>
            </a:endParaRPr>
          </a:p>
          <a:p>
            <a:r>
              <a:rPr lang="zh-CN" altLang="en-US" sz="3200" b="1"/>
              <a:t>风雨过后，眼前会是鸥翔鱼游的天水一色；</a:t>
            </a:r>
            <a:endParaRPr lang="zh-CN" altLang="en-US" sz="3200" b="1"/>
          </a:p>
          <a:p>
            <a:r>
              <a:rPr lang="zh-CN" altLang="en-US" sz="3200" b="1"/>
              <a:t>走出荆棘，前面就是铺满鲜花的康庄大道；</a:t>
            </a:r>
            <a:endParaRPr lang="zh-CN" altLang="en-US" sz="3200" b="1"/>
          </a:p>
          <a:p>
            <a:r>
              <a:rPr lang="zh-CN" altLang="en-US" sz="3200" b="1"/>
              <a:t>登上山顶，脚下便是积翠如云的空蒙山色。</a:t>
            </a:r>
            <a:endParaRPr lang="zh-CN" altLang="en-US" sz="3200" b="1"/>
          </a:p>
          <a:p>
            <a:r>
              <a:rPr lang="zh-CN" altLang="en-US" sz="3200" b="1"/>
              <a:t>在这个世界上，</a:t>
            </a:r>
            <a:endParaRPr lang="zh-CN" altLang="en-US" sz="3200" b="1"/>
          </a:p>
          <a:p>
            <a:r>
              <a:rPr lang="zh-CN" altLang="en-US" sz="3200" b="1"/>
              <a:t>一星陨落，黯淡不了星空灿烂，</a:t>
            </a:r>
            <a:endParaRPr lang="zh-CN" altLang="en-US" sz="3200" b="1"/>
          </a:p>
          <a:p>
            <a:r>
              <a:rPr lang="zh-CN" altLang="en-US" sz="3200" b="1"/>
              <a:t>一花凋零，荒芜不了整个春天。</a:t>
            </a:r>
            <a:endParaRPr lang="zh-CN" altLang="en-US" sz="3200" b="1"/>
          </a:p>
          <a:p>
            <a:r>
              <a:rPr lang="zh-CN" altLang="en-US" sz="3200" b="1"/>
              <a:t>人生要尽全力度过每一关，不管遇到什么困难不可轻言放弃。《直面苦难》</a:t>
            </a:r>
            <a:endParaRPr lang="zh-CN" altLang="en-US" sz="32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solidFill>
                  <a:srgbClr val="FF0000"/>
                </a:solidFill>
              </a:rPr>
              <a:t>冰雪覆盖着大地的时候，我们需要一团火来取暖；</a:t>
            </a:r>
            <a:r>
              <a:rPr lang="zh-CN" altLang="en-US" sz="4000" b="1"/>
              <a:t>暗夜如漆的时候，我们需要点点星光来取暖；前途渺茫之时，我们需要一盏航灯来取暖……四季轮回，心里滤不去的是烦恼和忧愁，脚下略不去的是艰辛和伤痛。寒天冷日，让我们用什么来温暖迎风而立的自己？留些真诚给自己取暖吧！</a:t>
            </a:r>
            <a:endParaRPr lang="zh-CN" altLang="en-US" sz="4000" b="1"/>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一条幽径，曲折迂回中总会激起心旷神怡的向往</a:t>
            </a:r>
            <a:r>
              <a:rPr lang="zh-CN" altLang="en-US" sz="4800" b="1"/>
              <a:t>；一波巨澜，潮起潮落时更能叠出惊心动魄的鸣响；一个故事，遗憾悲婉里才有肝肠寸段的凄凉；一种人生，跌宕困顿中方显惊艳！</a:t>
            </a:r>
            <a:endParaRPr lang="zh-CN" altLang="en-US" sz="4800" b="1"/>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于是，</a:t>
            </a:r>
            <a:r>
              <a:rPr lang="zh-CN" altLang="en-US" sz="4800" b="1">
                <a:solidFill>
                  <a:srgbClr val="FF0000"/>
                </a:solidFill>
              </a:rPr>
              <a:t>在盈盈月光下，我掬一捧最轻的；</a:t>
            </a:r>
            <a:r>
              <a:rPr lang="zh-CN" altLang="en-US" sz="4800" b="1"/>
              <a:t>在灼灼红叶中，我拾一片最暖的；在萋萋芳草处，我采一束最灿的，在漫漫人生中，我取一分最重的——个性。走在生命的路上，我愿用一颗不羁的心，采撷足够多的霞光，来造就一个朝晖四射的晨。</a:t>
            </a:r>
            <a:endParaRPr lang="zh-CN" altLang="en-US" sz="4800" b="1"/>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窗外，紫丁香开了</a:t>
            </a:r>
            <a:r>
              <a:rPr lang="zh-CN" altLang="en-US" sz="5400" b="1"/>
              <a:t>；一场新雨过后，无数的水滴凝聚在那一簇簇素洁的小花上，似乎都在向我们讲述着一个个关于清纯的故事。</a:t>
            </a:r>
            <a:endParaRPr lang="zh-CN" altLang="en-US" sz="5400" b="1"/>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514350"/>
            <a:ext cx="10515600" cy="5662930"/>
          </a:xfrm>
        </p:spPr>
        <p:txBody>
          <a:bodyPr/>
          <a:p>
            <a:r>
              <a:rPr lang="zh-CN" altLang="en-US" sz="4800" b="1"/>
              <a:t>有句老话：</a:t>
            </a:r>
            <a:r>
              <a:rPr lang="zh-CN" altLang="en-US" sz="4800" b="1">
                <a:solidFill>
                  <a:srgbClr val="FF0000"/>
                </a:solidFill>
              </a:rPr>
              <a:t>“砂轮的坚韧是接受了散沙的教训。</a:t>
            </a:r>
            <a:r>
              <a:rPr lang="zh-CN" altLang="en-US" sz="4800" b="1"/>
              <a:t>”我们不能像九头鸟那样，逞个人英雄主义，把力量消耗在散兵游勇中。团结，团结，再团结！</a:t>
            </a:r>
            <a:endParaRPr lang="zh-CN" altLang="en-US" sz="4800" b="1"/>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身处此山望他岭，且思远郊繁茂</a:t>
            </a:r>
            <a:r>
              <a:rPr lang="zh-CN" altLang="en-US" sz="4800" b="1"/>
              <a:t>，不见脚下凝翠；</a:t>
            </a:r>
            <a:endParaRPr lang="zh-CN" altLang="en-US" sz="4800" b="1"/>
          </a:p>
          <a:p>
            <a:r>
              <a:rPr lang="zh-CN" altLang="en-US" sz="4800" b="1"/>
              <a:t>久伴芝兰鉴余香，毋得朝秦暮楚，只需静嗅其芳。</a:t>
            </a:r>
            <a:endParaRPr lang="zh-CN" altLang="en-US" sz="4800" b="1"/>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200" b="1">
                <a:solidFill>
                  <a:srgbClr val="FF0000"/>
                </a:solidFill>
              </a:rPr>
              <a:t>风吹来快乐，丝丝缕缕</a:t>
            </a:r>
            <a:r>
              <a:rPr lang="zh-CN" altLang="en-US" sz="3200" b="1"/>
              <a:t>；雨浇下幸福的芬芳，飘飘漾漾；海漫过喜悦的浪潮，洋洋洒洒。我躺在草地上，和大地天空平行。善感的心，开始和我说话，白色的语言，一片一片的漾开，那是自然抒写出的简单而丰富的点点快乐。</a:t>
            </a:r>
            <a:endParaRPr lang="zh-CN" altLang="en-US" sz="3200" b="1"/>
          </a:p>
          <a:p>
            <a:r>
              <a:rPr lang="zh-CN" altLang="en-US" sz="3200" b="1"/>
              <a:t>生命如风，创造着春的精致；</a:t>
            </a:r>
            <a:endParaRPr lang="zh-CN" altLang="en-US" sz="3200" b="1"/>
          </a:p>
          <a:p>
            <a:r>
              <a:rPr lang="zh-CN" altLang="en-US" sz="3200" b="1"/>
              <a:t>生命如月，辉映着夏的清凉；</a:t>
            </a:r>
            <a:endParaRPr lang="zh-CN" altLang="en-US" sz="3200" b="1"/>
          </a:p>
          <a:p>
            <a:r>
              <a:rPr lang="zh-CN" altLang="en-US" sz="3200" b="1"/>
              <a:t>生命如水，荡涤着秋的萧瑟；</a:t>
            </a:r>
            <a:endParaRPr lang="zh-CN" altLang="en-US" sz="3200" b="1"/>
          </a:p>
          <a:p>
            <a:r>
              <a:rPr lang="zh-CN" altLang="en-US" sz="3200" b="1"/>
              <a:t>生命如云，浮掠着冬的悲伤。……</a:t>
            </a:r>
            <a:endParaRPr lang="zh-CN" altLang="en-US" sz="3200" b="1"/>
          </a:p>
          <a:p>
            <a:r>
              <a:rPr lang="zh-CN" altLang="en-US" sz="3200" b="1"/>
              <a:t>生命与自然相通，自然与快乐携手</a:t>
            </a:r>
            <a:endParaRPr lang="zh-CN" altLang="en-US" sz="3200" b="1"/>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仰望天空，依旧有阴霾一片</a:t>
            </a:r>
            <a:r>
              <a:rPr lang="zh-CN" altLang="en-US" sz="4800" b="1"/>
              <a:t>；低头寻觅，追寻逝去的曾经。抬手拭去天上的泪水，摸着胸口暗暗立下誓言：决不让这本不该发生的一切继续！拨开乌云，我们收获的会是阳光，灿烂的一片！</a:t>
            </a:r>
            <a:endParaRPr lang="zh-CN" altLang="en-US" sz="4800" b="1"/>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solidFill>
                  <a:srgbClr val="FF0000"/>
                </a:solidFill>
              </a:rPr>
              <a:t>风停了，雨停了，小鸟开始歌唱了</a:t>
            </a:r>
            <a:r>
              <a:rPr lang="zh-CN" altLang="en-US" sz="4800" b="1"/>
              <a:t>。它唱出欢乐的歌，也唱出悲伤的歌。但此时的我笑了，因为我找到了我要的幸福---放弃名利后宁静的幸福，我也听到了幸福对名利唱出了动听的歌。</a:t>
            </a:r>
            <a:endParaRPr lang="zh-CN" altLang="en-US" sz="4800" b="1"/>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而如今，</a:t>
            </a:r>
            <a:r>
              <a:rPr lang="zh-CN" altLang="en-US" sz="4400" b="1">
                <a:solidFill>
                  <a:srgbClr val="FF0000"/>
                </a:solidFill>
              </a:rPr>
              <a:t>当阿迪耐克取代了霓裳羽衣，当“青春文学”排挤了唐诗宋词</a:t>
            </a:r>
            <a:r>
              <a:rPr lang="zh-CN" altLang="en-US" sz="4400" b="1"/>
              <a:t>，当计算机代替珠算，当《哈利.波特》代替了《资治通鉴》，当一切祖先的财富被遗弃、被漠视，我的心在痛，泪在流……想那江静了水安流，想那细雨中双飞燕的问候，想那祖先的财富……</a:t>
            </a:r>
            <a:endParaRPr lang="zh-CN" altLang="en-US" sz="4400" b="1"/>
          </a:p>
          <a:p>
            <a:r>
              <a:rPr lang="zh-CN" altLang="en-US" sz="4400" b="1"/>
              <a:t>古今由来同一梦，今人又何曾梦觉？</a:t>
            </a:r>
            <a:endParaRPr lang="zh-CN" altLang="en-US" sz="4400" b="1"/>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34315"/>
            <a:ext cx="10515600" cy="5942965"/>
          </a:xfrm>
        </p:spPr>
        <p:txBody>
          <a:bodyPr/>
          <a:p>
            <a:r>
              <a:rPr lang="en-US" altLang="zh-CN" sz="4000" b="1"/>
              <a:t>      </a:t>
            </a:r>
            <a:r>
              <a:rPr lang="zh-CN" altLang="en-US" sz="4000" b="1">
                <a:solidFill>
                  <a:srgbClr val="FF0000"/>
                </a:solidFill>
              </a:rPr>
              <a:t>站在历史的海岸漫溯那一道道历史沟渠：</a:t>
            </a:r>
            <a:r>
              <a:rPr lang="zh-CN" altLang="en-US" sz="4000" b="1"/>
              <a:t>楚大夫沉吟泽畔，九死不悔；魏武帝扬鞭东指，壮心不已；陶渊明悠然南山，饮酒采菊……他们选择了永恒，纵然谄媚诬蔑视听，也不随其流扬其波，这是执著的选择；纵然马革裹尸，魂归狼烟，只是豪壮的选择；纵然一身清苦，终日难饱，也愿怡然自乐，躬耕陇亩，这是高雅的选择。在一番选择中，帝王将相成其盖世伟业，贤士迁客成其千古文章。</a:t>
            </a:r>
            <a:endParaRPr lang="zh-CN" altLang="en-US" sz="4000" b="1"/>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4400" b="1">
                <a:solidFill>
                  <a:srgbClr val="FF0000"/>
                </a:solidFill>
              </a:rPr>
              <a:t>俄国著名文学家瓦西洛夫曾经说过</a:t>
            </a:r>
            <a:r>
              <a:rPr lang="zh-CN" altLang="en-US" sz="4400" b="1"/>
              <a:t>：“绽放在同一枝条上的各朵花儿，只有让自己的兄弟姐妹像自己一样美丽，才能以美貌引来蜜蜂。”竞争是勤劳工作的催化剂，竞争中建立的友谊无与伦比，这友谊协同着竞争让阳光更灿烂，让流水更清甜。朋友，请不要忽略在竞争中引发的友谊，其实温馨的精神家园尽在竞争中。</a:t>
            </a:r>
            <a:endParaRPr lang="zh-CN" altLang="en-US" sz="4400" b="1"/>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5400" b="1">
                <a:solidFill>
                  <a:srgbClr val="FF0000"/>
                </a:solidFill>
              </a:rPr>
              <a:t>苦旅多多，人生才会充满激情。</a:t>
            </a:r>
            <a:r>
              <a:rPr lang="zh-CN" altLang="en-US" sz="5400" b="1"/>
              <a:t>苦旅多多，人生才会波澜壮阔。苦旅多多，亲情才会愈加浓郁。苦旅多多，爱情才能甜蜜长久。苦旅多多，生活才会更精彩。</a:t>
            </a:r>
            <a:endParaRPr lang="zh-CN" altLang="en-US" sz="5400" b="1"/>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朋友，莫等闲，白了少年头。在轻视，挑剔，甚至鄙夷的目光中，带着你的希望，发出“我要成功”的宣言，踏刃而起，向平庸发出挑战吧，也许下一个成功的就是你！</a:t>
            </a:r>
            <a:endParaRPr lang="zh-CN" altLang="en-US" sz="4400" b="1"/>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让我们学会追求的同时学会转身，当我们不能给世界一个最高大的身躯时，就让我们留下一个最挺拔的背影吧！</a:t>
            </a:r>
            <a:endParaRPr lang="zh-CN" altLang="en-US" sz="4800" b="1"/>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朋友，流年似水，我们已走过数载春秋。其间的坎坷，我们努力过。对于艰辛，我们挣扎过。面对失意，我们沮丧过，愤怒过，也抗争过。命运的挑战无不在我们双肩上留下或深或浅的痕迹。今后的旅途中，或许还有更多更重的挑战在等待我们。不要退缩，莫要彷徨。因为在我们看似柔弱的双肩上凝聚着人类最坚韧的毅力，在我们充满勇气的心中，吟诵着那荡气回肠的誓言——心容青天，青天在肩。君子之肩，背负青天。</a:t>
            </a:r>
            <a:endParaRPr lang="zh-CN" altLang="en-US" sz="4000" b="1"/>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面对挑战，无论你资质如何，都要勇于向前迈步迎接他；停步不前，望而却步，不敢挑战的人，成功永远是他们门前的过客；因为成功好像河里的水，要喝到它不在于你现在距离河多远，而在于你是否真的有勇气向河那边不停地走。叶倾城说，痛苦是人生最本质的甜蜜。所以，无论遇到什么情况，我们都不能放弃。无需逃避，更勿害怕。认真的面对它，你的心回想淬了火的钢一样，坚韧无比。</a:t>
            </a:r>
            <a:endParaRPr lang="zh-CN" altLang="en-US" sz="4000" b="1"/>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心中留着“泥而不滓”、“涅而不缁”的传说，耳边响着“我善养吾浩然之气”的训诫，也曾吟着“富贵不淫，威武不屈”的诗篇……米兰、昆德拉说：“生命有不可承受之轻。”我说：“生命有不可丢弃之重。”——那便是正直。</a:t>
            </a:r>
            <a:endParaRPr lang="zh-CN" altLang="en-US" sz="4400" b="1"/>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如果说每个人都是一块砖，合在一起构成了华夏大厦，那么爱心就如水泥——有了它，大厦才会坚固稳定。大厦的每一处都需要水泥，华夏大地上的每一寸土地都需要爱心――你的，我的，大家的！</a:t>
            </a:r>
            <a:endParaRPr lang="zh-CN" altLang="en-US" sz="4400" b="1"/>
          </a:p>
          <a:p>
            <a:r>
              <a:rPr lang="zh-CN" altLang="en-US" sz="4400" b="1"/>
              <a:t>别吝惜，请盛开你的爱之花</a:t>
            </a:r>
            <a:endParaRPr lang="zh-CN" altLang="en-US" sz="4400" b="1"/>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我们珍惜失去快乐后所得到的对人生的感悟，我们珍惜失去健康后坚毅的性格，我们珍惜失去精彩后平静的心纹、平凡的幸福，我们珍惜失去，所以我们有所获得。</a:t>
            </a:r>
            <a:endParaRPr lang="zh-CN" altLang="en-US" sz="4400" b="1"/>
          </a:p>
          <a:p>
            <a:r>
              <a:rPr lang="zh-CN" altLang="en-US" sz="4400" b="1"/>
              <a:t>历史的车轮碾出了一个真理：失去并不都是人生的缺憾！</a:t>
            </a:r>
            <a:endParaRPr lang="zh-CN" altLang="en-US" sz="4400" b="1"/>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对昨天过多的留恋会成为今天生活的羁绊，对明天过多的憧憬，只能让今天在岁月的流逝中沦为昨天。所以请别一次次回首，徒劳的为逝去的韶华涂抹色彩；所以请别一次次远眺，因为今天的画卷还是空白；所以请在今天执著，用浓墨重彩写下把握现在！</a:t>
            </a:r>
            <a:endParaRPr lang="zh-CN" altLang="en-US" sz="4400" b="1"/>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77495"/>
            <a:ext cx="10515600" cy="5899785"/>
          </a:xfrm>
        </p:spPr>
        <p:txBody>
          <a:bodyPr/>
          <a:p>
            <a:r>
              <a:rPr lang="zh-CN" altLang="en-US" sz="6000" b="1">
                <a:solidFill>
                  <a:srgbClr val="FF0000"/>
                </a:solidFill>
              </a:rPr>
              <a:t>只有启程，才会到达理想和目的地，</a:t>
            </a:r>
            <a:r>
              <a:rPr lang="zh-CN" altLang="en-US" sz="6000" b="1"/>
              <a:t>只有拼搏，才会获得辉煌的成功，只有播种，才会有收获。只有追求，才会品味堂堂正正的人。</a:t>
            </a:r>
            <a:endParaRPr lang="zh-CN" altLang="en-US" sz="6000" b="1"/>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大海给了礁石一个家，而礁石又给了小螺小蟹一个家。原来，大海是温柔的妈妈，是严厉的爸爸，也是调皮的娃娃。我终于看到了海，或许我不够了解海，可我能感受到大海的粗犷与宽阔是来自它包容万物的心灵，更是来自他时而温柔，时而严厉，时而调皮的个性。我没有看到夜幕之下的海，但我猜他肯定像个为孩子唱着摇篮曲，自己却忍不住疲惫的睡去了的可爱爸爸。</a:t>
            </a:r>
            <a:endParaRPr lang="zh-CN" altLang="en-US" sz="4000" b="1"/>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名利之心人皆有之”这话不无道理，名利像个孩子，当你感谢它帮助你时，它会迷茫，当你抱怨它给你带来灾难时，它又很无辜。是呀，名利本身并没有什么特殊功效，而作用的不同便在于我们了。我们要想名利为我们服务，就必须做到心中有把名利尺。</a:t>
            </a:r>
            <a:endParaRPr lang="zh-CN" altLang="en-US" sz="4400" b="1"/>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我愿你作雄鹰，用行动展现你“空中王者”的风范；我愿你作高山，用沉默挺立你的巍峨；我愿你作青松，用永远的苍劲宣告冬天不再寒冷……梦想与现实的公式并不难写，它只需用行动作为等号将它们连接。</a:t>
            </a:r>
            <a:endParaRPr lang="zh-CN" altLang="en-US" sz="4400" b="1"/>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3600" b="1"/>
              <a:t>张开你的眼，无须登高便可透视一切，张开你的眼，无须深入便可洞悉万物，张开你的眼，去看清这世界，你便看到了不远的成功。唐婉看破了，那曾经发聋振聩的“错错错”与“莫莫莫”再激不起她心中半点涟漪。留下的只是了无牵挂的心：心如止水既是佛，了无牵挂佛无边。心灵澄明辽阔，信仰一柱擎天！李白看破了，于是成就了“从洛阳到咸阳，冠盖满途车骑的嚣闹，不及千年后你的一首水晶绝句轻叩我额头，当的一弹挑起的回音”。于是有了“痛饮狂歌空度日，飞扬跋扈为谁雄”的气魄！</a:t>
            </a:r>
            <a:endParaRPr lang="zh-CN" altLang="en-US" sz="3600" b="1"/>
          </a:p>
          <a:p>
            <a:r>
              <a:rPr lang="zh-CN" altLang="en-US" sz="3600" b="1"/>
              <a:t>张开心灵的眼去追寻成功吧，</a:t>
            </a:r>
            <a:endParaRPr lang="zh-CN" altLang="en-US" sz="3600" b="1"/>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所以我说，小狗也应大声叫，叫出自己的观点，叫出自己的个性，叫出让大狗都为之震撼的声音。同龄人，让我们做一丛野花，没有玫瑰的艳丽确敢用自己的幽香来装饰宁静的山谷；让我们做一群星星，没有太阳的灿烂却能用自己的光芒来点联整个夜空!</a:t>
            </a:r>
            <a:endParaRPr lang="zh-CN" altLang="en-US" sz="4400" b="1"/>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咬一口月饼，咀嚼那里面夹着的月桂树下的低喃；掬一捧流水，俯看那倒映在里面的屈原的悲怆；漫步在林荫道上，在中国这棵古老的藤萝下，拈一片落叶，看它还犹存着的当年的风采！</a:t>
            </a:r>
            <a:endParaRPr lang="zh-CN" altLang="en-US" sz="4400" b="1"/>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看，那缚于茧中的蛹是多么柔弱，但蜕变成了蝶后却只是振翅一飞，就引起了一场龙卷风，这就是刚。我知道，你已了解到这柔中的深意——柔中有刚。那么就从这一刻开始，善待那些看似柔弱的生灵，因为每一颗星上都站立着一个守护天使，每一朵话中都包含着一个天堂。或许某一天，睁开眼睛，你会发现，繁星满天，花开遍地！</a:t>
            </a:r>
            <a:endParaRPr lang="zh-CN" altLang="en-US" sz="4000" b="1"/>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不能在温暖的阳光中沐浴，就欣然享受月夜的宁静；不能在繁茂的树荫下乘凉，就欢愉的在草地上嬉戏；不能改变自己所处的环境，就摆正自己的支点，调整自己的态度，在人生的天平上积累成功。</a:t>
            </a:r>
            <a:endParaRPr lang="zh-CN" altLang="en-US" sz="4400" b="1"/>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山多了是阻塞，但根本不用削山为夷，神女峰、伟人像、奇峰怪石便会使你流连忘返；水多了是淋漓，但根本不用填沧为田，架几座小桥，填复几处亭台，江南小镇自会美名远扬；疆界多了要防守，但印巴哨兵冷漠如冰地面对，5000多公里沿北纬49度划分的美加边界却看不到一个士兵防守。</a:t>
            </a:r>
            <a:endParaRPr lang="zh-CN" altLang="en-US" sz="4400" b="1"/>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捧起那生命吧，把它捧到眼前，用你手心里的温度感知它存在的美丽，用你平视的目光告诉它你的敬重，用你最真的行动维护它自由生存的权利；捧起那生命吧，把它放到心口，让你的心灵，永远记住那沉甸甸的，生命的重量。</a:t>
            </a:r>
            <a:endParaRPr lang="zh-CN" altLang="en-US" sz="4800" b="1"/>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07340"/>
            <a:ext cx="10515600" cy="5869940"/>
          </a:xfrm>
        </p:spPr>
        <p:txBody>
          <a:bodyPr/>
          <a:p>
            <a:r>
              <a:rPr lang="zh-CN" altLang="en-US" sz="4000" b="1">
                <a:solidFill>
                  <a:srgbClr val="FF0000"/>
                </a:solidFill>
              </a:rPr>
              <a:t>悲观的人，先被自己打败，然后才被生活打败</a:t>
            </a:r>
            <a:r>
              <a:rPr lang="zh-CN" altLang="en-US" sz="4000" b="1"/>
              <a:t>；乐观的人，先战胜自己，然后才战胜生活。悲观的人，所受的痛苦有限，前途也有限；乐观的人，所受的磨难无量，前途也无量。在悲观的人眼里，原来可能的事也能变成不可能；在乐观的人眼里，原来不可能的事也能变成可能。悲观只能产生平庸，乐观才能造就卓绝。从卓绝的人那里，我们不难发现乐观的精神；从平庸的人那里，我们很容易找到阴郁的影子。</a:t>
            </a:r>
            <a:endParaRPr lang="zh-CN" altLang="en-US" sz="4000" b="1"/>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你或者“居庙堂之高”，他或者“处江湖之远”，你们都为一份事业尽心尽力；你或许万众景仰，他或者平凡无奇。可你有你的日理万机，他也有它的一心一意，位置因人而异，但价值全靠自己。</a:t>
            </a:r>
            <a:endParaRPr lang="zh-CN" altLang="en-US" sz="4800" b="1"/>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改一个焦点，换一个色彩，一眨眼另一个世界</a:t>
            </a:r>
            <a:endParaRPr lang="zh-CN" altLang="en-US" sz="4400" b="1"/>
          </a:p>
          <a:p>
            <a:r>
              <a:rPr lang="zh-CN" altLang="en-US" sz="4400" b="1"/>
              <a:t>换一个姿势，转一种观念，一抬头另一片天地！</a:t>
            </a:r>
            <a:endParaRPr lang="zh-CN" altLang="en-US" sz="4400" b="1"/>
          </a:p>
          <a:p>
            <a:r>
              <a:rPr lang="zh-CN" altLang="en-US" sz="4400" b="1"/>
              <a:t>幸福的模样，你来做主！</a:t>
            </a:r>
            <a:endParaRPr lang="zh-CN" altLang="en-US" sz="4400" b="1"/>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5400" b="1"/>
              <a:t>不论不身着多么华丽的舞衣，请定下你的心；不论你开拓漂泊甚至流浪到何方，请记住你的根；不论生如彩绘飞黄腾达荣耀到何种境界，请记住你的真！</a:t>
            </a:r>
            <a:endParaRPr lang="zh-CN" altLang="en-US" sz="5400" b="1"/>
          </a:p>
          <a:p>
            <a:r>
              <a:rPr lang="zh-CN" altLang="en-US" sz="5400" b="1"/>
              <a:t>丰富你的内涵，只有它才是丈量生命长度最好的尺子！（“铅笔原则”）</a:t>
            </a:r>
            <a:endParaRPr lang="zh-CN" altLang="en-US" sz="5400" b="1"/>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人生的旅程上荆榛遍地，满路坎坷。逃，懦弱；避，消极；退，身后就是悬崖……我们只有播下坚持的信念，植入坚韧的品质，注入不变的希望。于是，昂扬前行的我们，就必然收获“依然一笑作春温”的洒脱，就一定会捧回“黄昏后盈袖的暗香”，也注定会用我们不大不小的付出丰盈世间的某一个角落。（“铅笔原则”）</a:t>
            </a:r>
            <a:endParaRPr lang="zh-CN" altLang="en-US" sz="4000" b="1"/>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且把年轮当成一张老唱片，时时拿出来，让它在旋转在讲述自己曾经的跋涉，曾经的感悟，曾经的蹉跎，曾经的……也许甜蜜，也许苦涩，也许伤怀，也许……但一圈，两圈三圈……每一圈都记录着一个真实的自己。</a:t>
            </a:r>
            <a:endParaRPr lang="zh-CN" altLang="en-US" sz="4400" b="1"/>
          </a:p>
          <a:p>
            <a:r>
              <a:rPr lang="zh-CN" altLang="en-US" sz="4400" b="1"/>
              <a:t>就让我们许下一个永远追逐的诺言，无论多少年，无论再添加多少圈，那诺言都永远不会变。（“年轮”的话题）</a:t>
            </a:r>
            <a:endParaRPr lang="zh-CN" altLang="en-US" sz="4400" b="1"/>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a:t>寂寞是上弦成满月的那份笃定；</a:t>
            </a:r>
            <a:endParaRPr lang="zh-CN" altLang="en-US" sz="4000"/>
          </a:p>
          <a:p>
            <a:r>
              <a:rPr lang="zh-CN" altLang="en-US" sz="4000"/>
              <a:t>寂寞是落英催新绿的那种深刻；</a:t>
            </a:r>
            <a:endParaRPr lang="zh-CN" altLang="en-US" sz="4000"/>
          </a:p>
          <a:p>
            <a:r>
              <a:rPr lang="zh-CN" altLang="en-US" sz="4000"/>
              <a:t>寂寞更是涓涓终为浩瀚的一腔大气魄！（“守住寂寞与不甘寂寞”的话题</a:t>
            </a:r>
            <a:endParaRPr lang="zh-CN" altLang="en-US" sz="4000"/>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81000"/>
            <a:ext cx="10515600" cy="5796280"/>
          </a:xfrm>
        </p:spPr>
        <p:txBody>
          <a:bodyPr/>
          <a:p>
            <a:r>
              <a:rPr lang="zh-CN" altLang="en-US" sz="4800" b="1"/>
              <a:t>挺得住苦难，释得了苦闷，忍得过苦雨，生机生活生命，就会深深地镌刻出你人生的年轮！（“年轮”的话题）</a:t>
            </a:r>
            <a:endParaRPr lang="zh-CN" altLang="en-US" sz="4800" b="1"/>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面对着政治小丑陈水扁的公然叫嚣，忍让就意味着二千三百万骨肉同胞在顷刻之间离开了华夏温暖的大怀抱；面对着纳粹的铁蹄步步金紧逼，忍让就意味着一个伟大的民族在那个寒冷的冬季就将枯萎于世界民族之林；一而再，再而三地去拜谒安放着甲级战犯肮脏尸骨的靖国神社，我们——崛起的伟大民族还个再忍让下去吗？（“忍让”的话题）</a:t>
            </a:r>
            <a:endParaRPr lang="zh-CN" altLang="en-US" sz="4000" b="1"/>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558800"/>
            <a:ext cx="10515600" cy="5618480"/>
          </a:xfrm>
        </p:spPr>
        <p:txBody>
          <a:bodyPr/>
          <a:p>
            <a:r>
              <a:rPr lang="zh-CN" altLang="en-US" sz="4800" b="1"/>
              <a:t>秋风萧萧，吹不冷挑战之心；白雪飘飘，冻不透挑战之魂。在安逸与风险之间，勇敢地选择挑战吧（“挑战”的话题）</a:t>
            </a:r>
            <a:endParaRPr lang="zh-CN" altLang="en-US" sz="4800" b="1"/>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走出茫茫雪原，才会走进花红柳绿的春天；度过漫漫长夜，才能融入霞光四射的黎明；翻过绵绵群山，才会拥有实现梦想的田园；涉过滔滔巨澜，才能坐在小溪边细数身上的伤痕，骄傲地去描绘如锦如缎的未来。（“ 是生命给我的组好的礼物”的话题）</a:t>
            </a:r>
            <a:endParaRPr lang="zh-CN" altLang="en-US" sz="4400" b="1"/>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84505"/>
            <a:ext cx="10515600" cy="5692775"/>
          </a:xfrm>
        </p:spPr>
        <p:txBody>
          <a:bodyPr/>
          <a:p>
            <a:r>
              <a:rPr lang="zh-CN" altLang="en-US" sz="5400" b="1">
                <a:solidFill>
                  <a:srgbClr val="FF0000"/>
                </a:solidFill>
              </a:rPr>
              <a:t>坚持的昨天叫立足</a:t>
            </a:r>
            <a:r>
              <a:rPr lang="zh-CN" altLang="en-US" sz="5400" b="1"/>
              <a:t>，坚持的今天叫进取，坚持的明天叫成功。</a:t>
            </a:r>
            <a:endParaRPr lang="zh-CN" altLang="en-US" sz="5400" b="1"/>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因为你，不知黯淡了多少本应该璀璨的点点星光，因为你，不知冷冻了多少渴求真实的眼睛，因为你，不知凋落了多少本可以在阳光下耀眼的花朵……你，面具，你用你那让人憎厌的形象，冰冻着希望，压抑着温馨，粉碎着美丽！别了，面具！（“面具”的话题）</a:t>
            </a:r>
            <a:endParaRPr lang="zh-CN" altLang="en-US" sz="4800" b="1"/>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伸伸我们那被裹得严严实实的手臂吧，原来，它已经被束缚得那般孱弱；动动我们那被捆绑已很久的神经吧，原来它已经被窒息得那般麻木。不如试着脱下那厚重的外衣，摘下那僵僵的面具，一层层地，别在意别人的觉醒是否如你爸痛快；每个人都先温热了自己，世界很快就会变得热气腾腾。（同上）</a:t>
            </a:r>
            <a:endParaRPr lang="zh-CN" altLang="en-US" sz="4400" b="1"/>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800" b="1"/>
              <a:t>别再认为只有雄鹰才能享有蓝天；别再羡慕只有骏马才能驰骋原野；别再苦恼只有苍松才有资格亲吻阳光；也别再自卑只有自己才能观赏到的一方土地；就在此刻骄傲地对着天空说：“小小百合也有春天！”（《小小百合也有春天》）</a:t>
            </a:r>
            <a:endParaRPr lang="zh-CN" altLang="en-US" sz="4800" b="1"/>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3600" b="1"/>
              <a:t>是的，英雄在地下也会流泪。他们为了别人洒热血在所不惜，却不能得到真正的理解与赞美；他们为了怯懦的芸芸众生而勇敢，低头看到的却是鄙夷、怀疑和迷茫。我们凭什么质疑英雄，凭什么自己做不了英雄却扼杀一颗颗炽热无私的心？没有英雄的民族是可怜的，有了英雄却不去爱惜的民族是可悲的！</a:t>
            </a:r>
            <a:endParaRPr lang="zh-CN" altLang="en-US" sz="3600" b="1"/>
          </a:p>
          <a:p>
            <a:r>
              <a:rPr lang="zh-CN" altLang="en-US" sz="3600" b="1"/>
              <a:t>不敢说没有英雄就没有明天，只是害怕他们“出师未捷‘心’先死”！只是一点坦荡，一个真心的笑容，一片响亮的掌声——请你“莫使英雄泪满襟”！（《莫使英雄泪满襟》）</a:t>
            </a:r>
            <a:endParaRPr lang="zh-CN" altLang="en-US" sz="3600" b="1"/>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4400" b="1"/>
              <a:t>无论何时，无论何地，脚下的路都是自己走出来的，无限的风光也都是自己用拼搏编织出来的！路上有阳光，有风雨，有彩虹，有荆棘；既然已经走在了上面，就坚强地走下去！当一颗流星滑过天际时，你可以错过许愿；当一朵浪花溅起在岩石上时，你可以错过祝福；当一个故事只讲一遍时，你可以错过聆听；可是一段人生你只能走一回，千万别再错过什么啊！（《蔷薇的启示》）</a:t>
            </a:r>
            <a:endParaRPr lang="zh-CN" altLang="en-US" sz="4400" b="1"/>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200" b="1"/>
              <a:t>明天，也许我会飞得很高；明天，也许我会走得很远；而我的眼前，依然会浮现出我们所共渡的分分秒秒；我的心底会不时澎湃着我们所共同经历的喜怒哀乐；我的耳畔也会响起你曾给予我的字字句句——仿佛你就在我身边，超越一切时间和空间的阻隔，轻柔地吟唱着：</a:t>
            </a:r>
            <a:endParaRPr lang="zh-CN" altLang="en-US" sz="3200" b="1"/>
          </a:p>
          <a:p>
            <a:r>
              <a:rPr lang="zh-CN" altLang="en-US" sz="3200" b="1"/>
              <a:t>想你，想你会有更新的憧憬；</a:t>
            </a:r>
            <a:endParaRPr lang="zh-CN" altLang="en-US" sz="3200" b="1"/>
          </a:p>
          <a:p>
            <a:r>
              <a:rPr lang="zh-CN" altLang="en-US" sz="3200" b="1"/>
              <a:t>天空，给你；自由，给你；等待，留给自己；</a:t>
            </a:r>
            <a:endParaRPr lang="zh-CN" altLang="en-US" sz="3200" b="1"/>
          </a:p>
          <a:p>
            <a:r>
              <a:rPr lang="zh-CN" altLang="en-US" sz="3200" b="1"/>
              <a:t>爱你，才舍得放你飞出我怀里；</a:t>
            </a:r>
            <a:endParaRPr lang="zh-CN" altLang="en-US" sz="3200" b="1"/>
          </a:p>
          <a:p>
            <a:r>
              <a:rPr lang="zh-CN" altLang="en-US" sz="3200" b="1"/>
              <a:t>黑夜来临，不要输给孤寂；</a:t>
            </a:r>
            <a:endParaRPr lang="zh-CN" altLang="en-US" sz="3200" b="1"/>
          </a:p>
          <a:p>
            <a:r>
              <a:rPr lang="zh-CN" altLang="en-US" sz="3200" b="1"/>
              <a:t>想念，是我和你，最近，最近的距离。（话题“距离”）</a:t>
            </a:r>
            <a:endParaRPr lang="zh-CN" altLang="en-US" sz="3200" b="1"/>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有一天，我们会走的很远，生活的道路泥泞或平坦，心灵深处有一份深厚而温謦的味道。将泪水调剂成甜美，将迷茫调味成清醒，将脆弱调配成坚强。家就是这样一个盛满爱的容器，洋溢着爱与被爱的幸福。（《家的味道》）</a:t>
            </a:r>
            <a:endParaRPr lang="zh-CN" altLang="en-US" sz="4400" b="1"/>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当它伴着黎明出现时，它喜欢寻找最光亮的地方，享受阳光，享受它所拥有的阳光，享受着它所拥有的阳光在它身上折射时的奇妙感觉，享受着阳光折射后绚烂七彩的光芒。当它找到落脚的地方时，它愿意低下头去凝视着属于它的一隅，它愿意透过自己凸透镜似的身躯寻找每一份属于它的幸福，无论是大，还是小。（《露珠，你幸福吧》）</a:t>
            </a:r>
            <a:endParaRPr lang="zh-CN" altLang="en-US" sz="4000" b="1"/>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我们，我们的集体，我们的国家，岂非也该同声高呼：“加速！加速！”加速前进，加速提高，加速发展，加速开拓，无论是个人，还是国家，这都是在风云变幻的竞争中亘古不变的制胜之道！</a:t>
            </a:r>
            <a:endParaRPr lang="zh-CN" altLang="en-US" sz="4400" b="1"/>
          </a:p>
          <a:p>
            <a:r>
              <a:rPr lang="zh-CN" altLang="en-US" sz="4400" b="1"/>
              <a:t>东风渐起，正好，愿乘长风，破万里浪。加速！加速！（话题“速度”）</a:t>
            </a:r>
            <a:endParaRPr lang="zh-CN" altLang="en-US" sz="4400" b="1"/>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怀揣一个凌云的理想——心在天上，它会使你的眼前明亮，会使你的一生无悔无憾；留下人生路上的每一个坚实的脚印——脚在地上，它会使你的奋斗与成功之间的距离缩短，会使你的一生辉煌灿烂！（话题“学者的三句名言”）</a:t>
            </a:r>
            <a:endParaRPr lang="zh-CN" altLang="en-US" sz="4000" b="1"/>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10845"/>
            <a:ext cx="10515600" cy="5766435"/>
          </a:xfrm>
        </p:spPr>
        <p:txBody>
          <a:bodyPr/>
          <a:p>
            <a:r>
              <a:rPr lang="zh-CN" altLang="en-US" sz="4800" b="1">
                <a:solidFill>
                  <a:srgbClr val="FF0000"/>
                </a:solidFill>
              </a:rPr>
              <a:t>虽然你现在还只是一株稚嫩的幼苗。</a:t>
            </a:r>
            <a:r>
              <a:rPr lang="zh-CN" altLang="en-US" sz="4800" b="1"/>
              <a:t>然而只要坚韧不拔，终会成为参天大树；虽然你现在只是涓涓细流，然而只要锲而不舍，终会拥抱大海；虽然你现在只是一只雏鹰，然而只要心存高远，跌几个跟头之后，终会占有蓝天</a:t>
            </a:r>
            <a:endParaRPr lang="zh-CN" altLang="en-US" sz="4800" b="1"/>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流星虽然短暂，可是会给许多绝望的人带来希望，浪花虽然短暂，可是会给岸边的人带来愉快，焰火虽然短暂，可是它把夜空扮得很美，人生也很短暂，于是我们学会留意身边的感动。也许在回头的瞬间才会发现，阳光依然普照，清风依然相伴，慈祥的眼神一直鼓舞你前行，灿烂的笑容依旧默默地为你期盼。——原来，自己一直在幸福身边。（话题：……本身就是美丽的“）</a:t>
            </a:r>
            <a:endParaRPr lang="zh-CN" altLang="en-US" sz="4000" b="1"/>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学会满足，抛开那些世俗纷扰，抛开那些尔虞我诈，抛开那些追名逐利，学会满足，收获平和的心情，收获乐观的态度，收获真实的自我！满足，是智慧的沉淀，是人生的哲理，是无法掩盖的光芒，即使天空不留下我的痕迹，我已经很满足，因为我真的飞过！享受生活中的阳光，雨露，享受你拥有的一切。只要你学会满足，“面朝大海，春暖花开”！（话题“卵石与宝石“）</a:t>
            </a:r>
            <a:endParaRPr lang="zh-CN" altLang="en-US" sz="4000" b="1"/>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选择吧，不需要后悔。选择的是荆棘，那就踏过去；选择的是火海，那就跃过去；选择的是太阳，那就奔过去。生命，无所谓得与失，所以不论怎样的选择都是正确的；生活，无所谓贵与贱，如果选择了，就将它进行到底。我选择了三年的拼搏，放弃了纷繁的网络，放弃了安逸的生活，同时，镜片一天天地加厚，卷子一页页地增高。我会得到什么？是成是败并不在于那一刻的选择。选择，不需要后悔。（话题“卵石与宝石”）</a:t>
            </a:r>
            <a:endParaRPr lang="zh-CN" altLang="en-US" sz="4000" b="1"/>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600" b="1"/>
              <a:t>作为我们这样的学生，也莫要忘记团结协作。齐心合力，也一样造就令人艳羡的辉煌。齐心保持着课堂的安静，使一堂堂课变得精彩纷呈；帮助一位因病缺课同学温习功课，使大家更热爱这个集体；运动会上的竭力追求，是班级团结协作向外界的最好展示。有了团结协作的班级，不会在任何困难面前退缩。班级这条大船，会在同学齐心协力中乘风破浪，勇往直前。</a:t>
            </a:r>
            <a:endParaRPr lang="zh-CN" altLang="en-US" sz="3600" b="1"/>
          </a:p>
          <a:p>
            <a:r>
              <a:rPr lang="zh-CN" altLang="en-US" sz="3600" b="1"/>
              <a:t>众人摇桨开大船，让我们在舵手的声声号令下，摇出我们的力量，划向终点的彩旗！（看图作文，漫画为《都在干》）</a:t>
            </a:r>
            <a:endParaRPr lang="zh-CN" altLang="en-US" sz="3600" b="1"/>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留一面明镜给自己吧，在它的无情而又多情地照映下，你行进的脚步会变得无比轻松；做一面明镜去交友吧，少一点吹捧，多一些坦诚，我们行进的脚步都会变得无比铿锵！（话题“镜子”）</a:t>
            </a:r>
            <a:endParaRPr lang="zh-CN" altLang="en-US" sz="4400" b="1"/>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可以这么说，世界上不可能有一块你完全熟悉，绝对了解的地方，只要你善于发现，放飞你那颗敏锐的心，你一定会发现一条条亮丽的风景线！</a:t>
            </a:r>
            <a:endParaRPr lang="zh-CN" altLang="en-US" sz="4000" b="1"/>
          </a:p>
          <a:p>
            <a:r>
              <a:rPr lang="zh-CN" altLang="en-US" sz="4000" b="1"/>
              <a:t>今天早上我还是同一时间起床，睁开眼看见的还是同一盆放在窗台上长满杂草的月季花，我小心翼翼的拔了一根三叶草出来……天啊！你猜我发现了什么？（话题“熟悉的地方也有风景”）</a:t>
            </a:r>
            <a:endParaRPr lang="zh-CN" altLang="en-US" sz="4000" b="1"/>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不是众所周知的才叫著名，不是被大多数人赞同的就一定是真理。同样，不是名胜古迹和那些遥不可及的才叫风景，风景其实就在身边。正如你自己可以是别人的风景一样，风景是需要创造的。风景是一种固定的美，坚定的美，确定的美。</a:t>
            </a:r>
            <a:endParaRPr lang="zh-CN" altLang="en-US" sz="4000" b="1"/>
          </a:p>
          <a:p>
            <a:r>
              <a:rPr lang="zh-CN" altLang="en-US" sz="4000" b="1"/>
              <a:t>熟悉的地方因为熟悉，才可以发现更多的美。美，就是风景。（话题“熟悉的地方也有风景”）</a:t>
            </a:r>
            <a:endParaRPr lang="zh-CN" altLang="en-US" sz="4000" b="1"/>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a:t>不要以为寿菊只在生日时绽放，康乃馨只在母亲节飘香，玫瑰只在情人节芬芳。其实你身边有无数的花朵正在微风中轻轻摇曳，悄悄舞蹈。那是别人给予你真情关怀时的张张笑脸。（话题“为他人开一朵花”）</a:t>
            </a:r>
            <a:endParaRPr lang="zh-CN" altLang="en-US" sz="4400"/>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人生是一场真实的梦，梦里的你我不停奔波。你我都要在别人的关怀中给予别人关怀。如果你正在悲伤中哭泣，在挫折中自卑，在迷茫中找寻，在黑暗中摸索，那么就抬起头看看吧！花朵在绽放，关怀在蔓延，你我生活在数不清的花朵之中，那是梦中的花海。告诉自己，花都在怒放着。（话题“为他人开一朵花”）</a:t>
            </a:r>
            <a:endParaRPr lang="zh-CN" altLang="en-US" sz="4400" b="1"/>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师百家，才有孔子的独树一帜；读千家诗，才有下笔如有神的酣畅淋漓。大胆的借鉴，为心灵的土壤注入丰富的营养，才会厚积而薄发。让创新之树，根扎得深、茎长得粗、枝生得繁，茂叶翳翳好乘凉。（话题“借鉴”）</a:t>
            </a:r>
            <a:endParaRPr lang="zh-CN" altLang="en-US" sz="4000" b="1"/>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18440"/>
            <a:ext cx="10515600" cy="5958840"/>
          </a:xfrm>
        </p:spPr>
        <p:txBody>
          <a:bodyPr/>
          <a:p>
            <a:r>
              <a:rPr lang="zh-CN" altLang="en-US" sz="4800" b="1">
                <a:solidFill>
                  <a:srgbClr val="FF0000"/>
                </a:solidFill>
              </a:rPr>
              <a:t>如果只看到太阳的黑点，那你的生活将缺少温暖</a:t>
            </a:r>
            <a:r>
              <a:rPr lang="zh-CN" altLang="en-US" sz="4800" b="1"/>
              <a:t>；如果你只看到月亮的阴影，那么你的生命历程将难以找到光明；如果你总是发现朋友的缺点，你么你的人生旅程将难以找到知音；同样，如果你总希望自己完美无缺，假设你的这一愿望真的能如愿以偿，那么你最大的缺点就是没有缺点。</a:t>
            </a:r>
            <a:endParaRPr lang="zh-CN" altLang="en-US" sz="4800" b="1"/>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种子忍耐着严寒的侵蚀，于是春暖花开时，大地又多了一抹新绿；蛹默默地在壳中孕育，于是破茧成蝶时，花丛中又多了一支会飞的花朵。无数学子承受着十年寒窗的孤寂，只为明朝奋起一搏，去书写生命更壮丽的华章。是啊，承受苦难，发掘潜力，世界定会捧给你一个奇迹。（《捧给你一个奇迹》）</a:t>
            </a:r>
            <a:endParaRPr lang="zh-CN" altLang="en-US" sz="4000" b="1"/>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朋友，奋斗的旅途没有终点，人比山高，脚比路长，成功不需要荣誉来丈量。成功只是旅途中的一个个小站，供你简单地整理行囊，准备继续奔向远方。当你到达一个小站，准备歇歇脚欣赏风景时，请别忘记，脚力尽时山更好，无限胜景在前方。（《脚力尽时山更好》）</a:t>
            </a:r>
            <a:endParaRPr lang="zh-CN" altLang="en-US" sz="4400" b="1"/>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不能在温暖的阳光中沐浴，就欣然享受月夜的宁静；不能在繁茂的树荫下乘凉，就欢愉的在草地上嬉戏；不能改变自己所处的环境，就摆正自己的支点，调整自己的态度，在人生的天平上积累成功。（《摆正生命的支点》）</a:t>
            </a:r>
            <a:endParaRPr lang="zh-CN" altLang="en-US" sz="4400" b="1"/>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2800" b="1"/>
              <a:t>静下心来听听你心灵的独白，一味的追求是否已经让你疲惫不堪？松口气想想你现在的生活，竭尽全力支持的幸福是否早已失去本来的意义？歇歇脚来看看你前方的路途，清晰的分岔口是否已经为你带来新的希望，如果每一扇门都可以为你敞开，那么钥匙还有什么存在的意义，如果每一颗心都可以被另一颗心吸引，那么心有灵犀还有什么独特的美丽，全神贯注的同时也遮住了你视野的一部分，其实你可以看得更广，即使在你看不到的地方，也许正存在你最想要的。不要为一时的不被人认同而悲哀，请你相信这个世界上一定存在着一颗与你相印的心在寻找着你，千万不要放弃寻觅的脚步，也许拐一个弯，一切都将不同。</a:t>
            </a:r>
            <a:endParaRPr lang="zh-CN" altLang="en-US" sz="2800" b="1"/>
          </a:p>
          <a:p>
            <a:r>
              <a:rPr lang="zh-CN" altLang="en-US" sz="2800" b="1"/>
              <a:t>改一个焦点，换一个色彩，一眨眼另一个世界</a:t>
            </a:r>
            <a:endParaRPr lang="zh-CN" altLang="en-US" sz="2800" b="1"/>
          </a:p>
          <a:p>
            <a:r>
              <a:rPr lang="zh-CN" altLang="en-US" sz="2800" b="1"/>
              <a:t>换一个姿势，转一种观念，一抬头另一片天地！</a:t>
            </a:r>
            <a:endParaRPr lang="zh-CN" altLang="en-US" sz="2800" b="1"/>
          </a:p>
          <a:p>
            <a:r>
              <a:rPr lang="zh-CN" altLang="en-US" sz="2800" b="1"/>
              <a:t>幸福的模样，你来做主！（话题“幸福”）</a:t>
            </a:r>
            <a:endParaRPr lang="zh-CN" altLang="en-US" sz="2800" b="1"/>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冲上去吧，朋友，世界会因为我们的毫不犹豫而变得美好；冲上去吧，朋友，“花的国土”会因为我们的义无返顾而变得更加美丽；冲上去吧，朋友！如果我们不能像英雄那样勇敢地冲上去，但至少我们也不应该像《英雄的背后》这幅漫画中所批评所讽刺的那两个人一样，对英雄的壮举大加歪曲吧！（话题“英雄的背后”）</a:t>
            </a:r>
            <a:endParaRPr lang="zh-CN" altLang="en-US" sz="4000" b="1"/>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请去与玫瑰结交吧，纵是一抔泥土，也能收到她送你的一季芬芳；</a:t>
            </a:r>
            <a:endParaRPr lang="zh-CN" altLang="en-US" sz="4400" b="1"/>
          </a:p>
          <a:p>
            <a:r>
              <a:rPr lang="zh-CN" altLang="en-US" sz="4400" b="1"/>
              <a:t>请去与春天结交吧，纵是一株蒲草，也能收到她送你的一身芬芳；</a:t>
            </a:r>
            <a:endParaRPr lang="zh-CN" altLang="en-US" sz="4400" b="1"/>
          </a:p>
          <a:p>
            <a:r>
              <a:rPr lang="zh-CN" altLang="en-US" sz="4400" b="1"/>
              <a:t>请去与真正的有肝胆的君子结交吧，因为你定能收获他送你的一生芬芳！（材料为“泥土与玫瑰”）</a:t>
            </a:r>
            <a:endParaRPr lang="zh-CN" altLang="en-US" sz="4400" b="1"/>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不要嘲笑一滴水的渺小柔弱，你会震惊于“滴水穿石”的坚韧不拔；不要轻视一粒砂的微不足道，你会震撼于“聚沙成塔”的雄伟壮丽；更不要自卑自己的能力有限，只要你能够为了心中的目标跋山涉水，披荆斩棘，你就会惊奇地发现，洒下汗水的土地已变成了一片芬芳的玫瑰园。（《走向人生华美的乐章》）</a:t>
            </a:r>
            <a:endParaRPr lang="zh-CN" altLang="en-US" sz="4400" b="1"/>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600" b="1"/>
              <a:t>你问我：“荒凉的地方还会有生机，有绿色，有春天吗？”我说：“你看……”“高处不胜寒”的绝壁之上也总有松柏挺立的傲然，波涛汹涌的海面上也总有海燕翱翔的壮美，平沙无垠的大漠中也总能顽强地开出一片绿洲的绚烂。生命每天都沐浴在阳光的爱抚下，偶尔也会有荒凉袭来，。其实，荒凉并不可怕，可怕的是一颗荒凉的心。不论命运怎样捉弄我们，信念总会在绝望之时为我们指引方向；只要我们心中的太阳不落，在狰狞的黑夜又算得了什么，黎明总会如约而至。（《在荒凉的沙漠上种下诺言》）</a:t>
            </a:r>
            <a:endParaRPr lang="zh-CN" altLang="en-US" sz="3600" b="1"/>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闭上劳累的双眼，敞开久违的胸怀，吸进每一寸芳香，沉淀每一抹厚重，静静的，你听见血液在流淌，心灵在思考，灵魂已经绘出轨迹，你又何必非要描摹虚无的轮廓，门已不再紧锁，没有必要再揣度，只要你勇敢执着。（《转身回头 别有阡陌》）</a:t>
            </a:r>
            <a:endParaRPr lang="zh-CN" altLang="en-US" sz="4400" b="1"/>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心，是有门的；心与心之间是有门隔着的。如果所有的门，都关闭起来，这世界会怎样呢？我不敢想象。凄冷，阴森？黯淡，沉重？焦虑，苦闷？……啊，我不敢再想下去了。但我一直在期待着，人们哪，敞开你的心扉吧，至少在洒满阳光的日子里，能够将你的心扉敞开！更何况阴霾的日子已经离我们远去！（《重塑心灵之门》）</a:t>
            </a:r>
            <a:endParaRPr lang="zh-CN" altLang="en-US" sz="4000" b="1"/>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54025"/>
            <a:ext cx="10515600" cy="5723255"/>
          </a:xfrm>
        </p:spPr>
        <p:txBody>
          <a:bodyPr/>
          <a:p>
            <a:r>
              <a:rPr lang="zh-CN" altLang="en-US" sz="4400" b="1">
                <a:solidFill>
                  <a:srgbClr val="FF0000"/>
                </a:solidFill>
              </a:rPr>
              <a:t>或许是命运的不幸注定要将自己缤纷多彩的梦撞碎</a:t>
            </a:r>
            <a:r>
              <a:rPr lang="zh-CN" altLang="en-US" sz="4400" b="1"/>
              <a:t>；或许是天地的无情终归要将自己继日的辛勤当做泡影放飞，或许是许许多多的难以理解却又实实在在的障碍与挫折早已将意气丰发的拼搏与百折不挠的进击化为道道忧愁阵阵孤寂，那么就请在凄惨中反省我们自己吧！</a:t>
            </a:r>
            <a:endParaRPr lang="zh-CN" altLang="en-US" sz="4400" b="1"/>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t>作为一株草，你正微不足道，可你抓住了一方土地，守住了一份翠绿；作为一弯月，你正默默无语，却点亮了一个长夜，驱散了黑暗的恐惧；作为一个人，你或许没有应者云集，可我们有独一无二的位置，不可替代的价值。（《寻觅自己》）</a:t>
            </a:r>
            <a:endParaRPr lang="zh-CN" altLang="en-US" sz="4400" b="1"/>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不想再谈“腹有诗书气自华”，不想再谈“读万卷书，行万里路”。我只知道，泱泱华夏的五千年，不是几台机器就能够解读，不是几个人的不屑就能够消逝。我只知道，他满眼中布满着的是那清新的、古朴的书的香气。</a:t>
            </a:r>
            <a:endParaRPr lang="zh-CN" altLang="en-US" sz="4000" b="1"/>
          </a:p>
          <a:p>
            <a:r>
              <a:rPr lang="zh-CN" altLang="en-US" sz="4000" b="1"/>
              <a:t>我希望，并且坚信，书之香气，历久、弥新，愈远、愈盛、愈香。（《书香》）</a:t>
            </a:r>
            <a:endParaRPr lang="zh-CN" altLang="en-US" sz="4000" b="1"/>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2800" b="1"/>
              <a:t>宽宽的窄窄的一道海湾，告诉我们：这就叫分割！五十年的对峙告诉我们：这就叫分割！两面不同的旗帜告诉我们：这就叫分割！为什么还要做“剪不断，理还乱”的梦呢？为什么还要有“海峡难隔同心，共盼江山成一统；国土终须合璧，各披肝胆照千秋”的梦呢？但中国人的心里告诉你：中国有中国的梦，中国人有中国人的梦！梦里饮过家乡的清泉水，梦里拾起过散落在家乡土地上的童年的脚印；梦里揽起过落入在日月潭中的明月，梦里拜望过保两岸平安的同一个妈祖……中华的梦，好大的一个梦！梦兮归来！</a:t>
            </a:r>
            <a:endParaRPr lang="zh-CN" altLang="en-US" sz="2800" b="1"/>
          </a:p>
          <a:p>
            <a:r>
              <a:rPr lang="zh-CN" altLang="en-US" sz="2800" b="1"/>
              <a:t>失败时，失意时，苦涩时，分离时，孤独无助时，“种下龙种，收获跳蚤”时……便去做那雄起的梦吧！此梦当做，此梦当圆！梦兮归来！（《梦兮，归来》）</a:t>
            </a:r>
            <a:endParaRPr lang="zh-CN" altLang="en-US" sz="2800" b="1"/>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200" b="1"/>
              <a:t>有的人在地球的两极，其实心很近；有的人相距几百年存在于这个世上，其实心很近。可有的人，像两条紧挨的平行线，永远不会相遇，他们的心之间，隔着无法消失的距离。空间的距离可以克服，时间的距离可以跨越。怕的，就是心与心之间隔着的距离。有一句话说，世上最远的距离不是天涯海角，不是时空世纪，而是面对面，却少了那坦诚的心。让我们多一分诚信，少一些猜疑；多一点交流，少一些矜持；多一些宽容，少一点妒忌……就会发现，其实距离与空间的远近无关，与时间的长短无关。只有心相知，不相疑，这个世界，真的可以“零距离”。（《零距离》）</a:t>
            </a:r>
            <a:endParaRPr lang="zh-CN" altLang="en-US" sz="3200" b="1"/>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solidFill>
                  <a:srgbClr val="FF0000"/>
                </a:solidFill>
              </a:rPr>
              <a:t>古人云：“苔花如米小，也学牡丹开。</a:t>
            </a:r>
            <a:r>
              <a:rPr lang="zh-CN" altLang="en-US" sz="4000" b="1"/>
              <a:t>”不要被强者的光辉灼伤眼睛，不要被强者展现出来的高大摧毁自信，更不要因自己弱小而无地自容！学学那如米粒小的苔花吧，敢于吐芬露芳，敢于与牡丹争一缕春色。积蓄你的力量，树立你的自信，准备好了吗——亮出你自己！（《亮出你自己》）</a:t>
            </a:r>
            <a:endParaRPr lang="zh-CN" altLang="en-US" sz="4000" b="1"/>
          </a:p>
        </p:txBody>
      </p:sp>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000" b="1"/>
              <a:t>“</a:t>
            </a:r>
            <a:r>
              <a:rPr lang="zh-CN" altLang="en-US" sz="4000" b="1">
                <a:solidFill>
                  <a:srgbClr val="FF0000"/>
                </a:solidFill>
              </a:rPr>
              <a:t>友正直者日益，友邪直者日损</a:t>
            </a:r>
            <a:r>
              <a:rPr lang="zh-CN" altLang="en-US" sz="4000" b="1"/>
              <a:t>。”诤友，是一缕冷峻的阳光，扫尽尘世阴暗的角落；诤友，是一双带有凉意的手，为委靡的心灵开启明亮的窗；诤友，是一座庄严的警钟，击碎狂妄者荒诞的美梦；诤友，是澎湃的江河，引领开拓者奔向未知的远方！人生得一诤友，明镜高悬心中！（《诤友》）</a:t>
            </a:r>
            <a:endParaRPr lang="zh-CN" altLang="en-US" sz="4000" b="1"/>
          </a:p>
        </p:txBody>
      </p:sp>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600" b="1">
                <a:solidFill>
                  <a:srgbClr val="FF0000"/>
                </a:solidFill>
              </a:rPr>
              <a:t>春来，小草毫不吝惜地吐出新绿以装点春天，来回报“天街小雨细如酥”的滋润</a:t>
            </a:r>
            <a:r>
              <a:rPr lang="zh-CN" altLang="en-US" sz="3600" b="1"/>
              <a:t>；夏到，牡丹尽情地绽放娇艳以红火夏天，来回报“牡丹，花之富贵者也”的赞誉。入秋，累累果实诱人地结满枝头以充实秋天，来回报“化作春泥更护花”的牺牲；冬回，梅花凌寒独自开以完美冬天，来回报“无意苦争春”“零落成泥碾作尘，只有香如故”的礼赞。（2007年高考题：感恩）</a:t>
            </a:r>
            <a:endParaRPr lang="zh-CN" altLang="en-US" sz="3600" b="1"/>
          </a:p>
        </p:txBody>
      </p:sp>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3600" b="1">
                <a:solidFill>
                  <a:srgbClr val="FF0000"/>
                </a:solidFill>
              </a:rPr>
              <a:t>是什么，来得悄无声息，去得不留痕迹，却留下了所有色彩的飞舞轻扬？</a:t>
            </a:r>
            <a:endParaRPr lang="zh-CN" altLang="en-US" sz="3600" b="1"/>
          </a:p>
          <a:p>
            <a:r>
              <a:rPr lang="zh-CN" altLang="en-US" sz="3600" b="1"/>
              <a:t>是什么，去得不留痕迹，来得悄无声息，却留下了石破天惊的亘古绝唱？</a:t>
            </a:r>
            <a:endParaRPr lang="zh-CN" altLang="en-US" sz="3600" b="1"/>
          </a:p>
          <a:p>
            <a:r>
              <a:rPr lang="zh-CN" altLang="en-US" sz="3600" b="1"/>
              <a:t>风说：是云朵不忘阳光的照耀，帮助蓝天渲染一份和谐。</a:t>
            </a:r>
            <a:endParaRPr lang="zh-CN" altLang="en-US" sz="3600" b="1"/>
          </a:p>
          <a:p>
            <a:r>
              <a:rPr lang="zh-CN" altLang="en-US" sz="3600" b="1"/>
              <a:t>雨说：是春笋不忘泥土的哺育，帮助夏日塑造一片荫凉。</a:t>
            </a:r>
            <a:endParaRPr lang="zh-CN" altLang="en-US" sz="3600" b="1"/>
          </a:p>
          <a:p>
            <a:r>
              <a:rPr lang="zh-CN" altLang="en-US" sz="3600" b="1"/>
              <a:t>我说：是我们不忘他的帮助，去帮助另一个他的精神</a:t>
            </a:r>
            <a:r>
              <a:rPr lang="zh-CN" altLang="en-US"/>
              <a:t>。</a:t>
            </a:r>
            <a:endParaRPr lang="zh-CN" altLang="en-US"/>
          </a:p>
        </p:txBody>
      </p:sp>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noAutofit/>
          </a:bodyPr>
          <a:p>
            <a:r>
              <a:rPr lang="zh-CN" altLang="en-US" sz="3600" b="1">
                <a:solidFill>
                  <a:srgbClr val="FF0000"/>
                </a:solidFill>
              </a:rPr>
              <a:t>问月亮是什么让你如此伟大地洒下清辉？月亮说我只不过是学着太阳一样把他洒给我的光辉洒向了地面。</a:t>
            </a:r>
            <a:endParaRPr lang="zh-CN" altLang="en-US" sz="3600" b="1"/>
          </a:p>
          <a:p>
            <a:r>
              <a:rPr lang="zh-CN" altLang="en-US" sz="3600" b="1"/>
              <a:t>问江河是什么让你奔流不息，亘古流动？江河说我只不过是珍惜每一条汇入的泉水，再蒸发出水气去滋润他们的源头。</a:t>
            </a:r>
            <a:endParaRPr lang="zh-CN" altLang="en-US" sz="3600" b="1"/>
          </a:p>
          <a:p>
            <a:r>
              <a:rPr lang="zh-CN" altLang="en-US" sz="3600" b="1"/>
              <a:t>问幽兰是什么让你在深谷中依然散发出傲人芬芳？幽兰说我只不过珍惜每一粒土壤的营养，每一滴水的滋润，再带着感恩的心用芳香回报他们。</a:t>
            </a:r>
            <a:endParaRPr lang="zh-CN" altLang="en-US" sz="3600" b="1"/>
          </a:p>
          <a:p>
            <a:r>
              <a:rPr lang="zh-CN" altLang="en-US" sz="3600" b="1"/>
              <a:t>月如此，江如此，花如此，那么人不也应当懂得记住他人的帮助，懂得感恩吗？</a:t>
            </a:r>
            <a:endParaRPr lang="zh-CN" altLang="en-US" sz="3600" b="1"/>
          </a:p>
        </p:txBody>
      </p:sp>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3095" y="366395"/>
            <a:ext cx="10515600" cy="5781675"/>
          </a:xfrm>
        </p:spPr>
        <p:txBody>
          <a:bodyPr/>
          <a:p>
            <a:r>
              <a:rPr lang="zh-CN" altLang="en-US" sz="4400" b="1">
                <a:solidFill>
                  <a:srgbClr val="FF0000"/>
                </a:solidFill>
              </a:rPr>
              <a:t>请你，重拾一页书</a:t>
            </a:r>
            <a:r>
              <a:rPr lang="zh-CN" altLang="en-US" sz="4400" b="1"/>
              <a:t>。没有什么黄金屋、千种粟，有的却是文才风流。</a:t>
            </a:r>
            <a:endParaRPr lang="zh-CN" altLang="en-US" sz="4400" b="1"/>
          </a:p>
          <a:p>
            <a:r>
              <a:rPr lang="zh-CN" altLang="en-US" sz="4400" b="1"/>
              <a:t>请你，重拾一页书。没有生财之道、亨通之术，有的却是人生智慧。</a:t>
            </a:r>
            <a:endParaRPr lang="zh-CN" altLang="en-US" sz="4400" b="1"/>
          </a:p>
          <a:p>
            <a:r>
              <a:rPr lang="zh-CN" altLang="en-US" sz="4400" b="1"/>
              <a:t>请你，重拾一页书。没有匆匆忙忙而碌碌无为，有的却是恬静心情，信步人生！</a:t>
            </a:r>
            <a:endParaRPr lang="zh-CN" altLang="en-US"/>
          </a:p>
          <a:p>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00.xml><?xml version="1.0" encoding="utf-8"?>
<p:tagLst xmlns:p="http://schemas.openxmlformats.org/presentationml/2006/main">
  <p:tag name="KSO_WM_BEAUTIFY_FLAG" val="#wm#"/>
  <p:tag name="KSO_WM_TEMPLATE_CATEGORY" val="custom"/>
  <p:tag name="KSO_WM_TEMPLATE_INDEX" val="20187308"/>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BEAUTIFY_FLAG" val="#wm#"/>
  <p:tag name="KSO_WM_TEMPLATE_CATEGORY" val="custom"/>
  <p:tag name="KSO_WM_TEMPLATE_INDEX" val="20187308"/>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25.xml><?xml version="1.0" encoding="utf-8"?>
<p:tagLst xmlns:p="http://schemas.openxmlformats.org/presentationml/2006/main">
  <p:tag name="KSO_WM_BEAUTIFY_FLAG" val="#wm#"/>
  <p:tag name="KSO_WM_TEMPLATE_CATEGORY" val="custom"/>
  <p:tag name="KSO_WM_TEMPLATE_INDEX" val="20187308"/>
</p:tagLst>
</file>

<file path=ppt/tags/tag26.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BEAUTIFY_FLAG" val="#wm#"/>
  <p:tag name="KSO_WM_TEMPLATE_CATEGORY" val="custom"/>
  <p:tag name="KSO_WM_TEMPLATE_INDEX" val="20187308"/>
</p:tagLst>
</file>

<file path=ppt/tags/tag28.xml><?xml version="1.0" encoding="utf-8"?>
<p:tagLst xmlns:p="http://schemas.openxmlformats.org/presentationml/2006/main">
  <p:tag name="KSO_WM_BEAUTIFY_FLAG" val="#wm#"/>
  <p:tag name="KSO_WM_TEMPLATE_CATEGORY" val="custom"/>
  <p:tag name="KSO_WM_TEMPLATE_INDEX" val="20187308"/>
</p:tagLst>
</file>

<file path=ppt/tags/tag29.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BEAUTIFY_FLAG" val="#wm#"/>
  <p:tag name="KSO_WM_TEMPLATE_CATEGORY" val="custom"/>
  <p:tag name="KSO_WM_TEMPLATE_INDEX" val="20187308"/>
</p:tagLst>
</file>

<file path=ppt/tags/tag31.xml><?xml version="1.0" encoding="utf-8"?>
<p:tagLst xmlns:p="http://schemas.openxmlformats.org/presentationml/2006/main">
  <p:tag name="KSO_WM_BEAUTIFY_FLAG" val="#wm#"/>
  <p:tag name="KSO_WM_TEMPLATE_CATEGORY" val="custom"/>
  <p:tag name="KSO_WM_TEMPLATE_INDEX" val="20187308"/>
</p:tagLst>
</file>

<file path=ppt/tags/tag32.xml><?xml version="1.0" encoding="utf-8"?>
<p:tagLst xmlns:p="http://schemas.openxmlformats.org/presentationml/2006/main">
  <p:tag name="KSO_WM_BEAUTIFY_FLAG" val="#wm#"/>
  <p:tag name="KSO_WM_TEMPLATE_CATEGORY" val="custom"/>
  <p:tag name="KSO_WM_TEMPLATE_INDEX" val="20187308"/>
</p:tagLst>
</file>

<file path=ppt/tags/tag33.xml><?xml version="1.0" encoding="utf-8"?>
<p:tagLst xmlns:p="http://schemas.openxmlformats.org/presentationml/2006/main">
  <p:tag name="KSO_WM_BEAUTIFY_FLAG" val="#wm#"/>
  <p:tag name="KSO_WM_TEMPLATE_CATEGORY" val="custom"/>
  <p:tag name="KSO_WM_TEMPLATE_INDEX" val="20187308"/>
</p:tagLst>
</file>

<file path=ppt/tags/tag34.xml><?xml version="1.0" encoding="utf-8"?>
<p:tagLst xmlns:p="http://schemas.openxmlformats.org/presentationml/2006/main">
  <p:tag name="KSO_WM_BEAUTIFY_FLAG" val="#wm#"/>
  <p:tag name="KSO_WM_TEMPLATE_CATEGORY" val="custom"/>
  <p:tag name="KSO_WM_TEMPLATE_INDEX" val="20187308"/>
</p:tagLst>
</file>

<file path=ppt/tags/tag35.xml><?xml version="1.0" encoding="utf-8"?>
<p:tagLst xmlns:p="http://schemas.openxmlformats.org/presentationml/2006/main">
  <p:tag name="KSO_WM_BEAUTIFY_FLAG" val="#wm#"/>
  <p:tag name="KSO_WM_TEMPLATE_CATEGORY" val="custom"/>
  <p:tag name="KSO_WM_TEMPLATE_INDEX" val="20187308"/>
</p:tagLst>
</file>

<file path=ppt/tags/tag36.xml><?xml version="1.0" encoding="utf-8"?>
<p:tagLst xmlns:p="http://schemas.openxmlformats.org/presentationml/2006/main">
  <p:tag name="KSO_WM_BEAUTIFY_FLAG" val="#wm#"/>
  <p:tag name="KSO_WM_TEMPLATE_CATEGORY" val="custom"/>
  <p:tag name="KSO_WM_TEMPLATE_INDEX" val="20187308"/>
</p:tagLst>
</file>

<file path=ppt/tags/tag37.xml><?xml version="1.0" encoding="utf-8"?>
<p:tagLst xmlns:p="http://schemas.openxmlformats.org/presentationml/2006/main">
  <p:tag name="KSO_WM_BEAUTIFY_FLAG" val="#wm#"/>
  <p:tag name="KSO_WM_TEMPLATE_CATEGORY" val="custom"/>
  <p:tag name="KSO_WM_TEMPLATE_INDEX" val="20187308"/>
</p:tagLst>
</file>

<file path=ppt/tags/tag38.xml><?xml version="1.0" encoding="utf-8"?>
<p:tagLst xmlns:p="http://schemas.openxmlformats.org/presentationml/2006/main">
  <p:tag name="KSO_WM_BEAUTIFY_FLAG" val="#wm#"/>
  <p:tag name="KSO_WM_TEMPLATE_CATEGORY" val="custom"/>
  <p:tag name="KSO_WM_TEMPLATE_INDEX" val="20187308"/>
</p:tagLst>
</file>

<file path=ppt/tags/tag39.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KSO_WM_TEMPLATE_CATEGORY" val="custom"/>
  <p:tag name="KSO_WM_TEMPLATE_INDEX" val="20187308"/>
  <p:tag name="KSO_WM_TAG_VERSION" val="1.0"/>
  <p:tag name="KSO_WM_UNIT_TYPE" val="a"/>
  <p:tag name="KSO_WM_UNIT_INDEX" val="1"/>
  <p:tag name="KSO_WM_UNIT_ID" val="custom20187308_1*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空白演示"/>
</p:tagLst>
</file>

<file path=ppt/tags/tag40.xml><?xml version="1.0" encoding="utf-8"?>
<p:tagLst xmlns:p="http://schemas.openxmlformats.org/presentationml/2006/main">
  <p:tag name="KSO_WM_BEAUTIFY_FLAG" val="#wm#"/>
  <p:tag name="KSO_WM_TEMPLATE_CATEGORY" val="custom"/>
  <p:tag name="KSO_WM_TEMPLATE_INDEX" val="20187308"/>
</p:tagLst>
</file>

<file path=ppt/tags/tag41.xml><?xml version="1.0" encoding="utf-8"?>
<p:tagLst xmlns:p="http://schemas.openxmlformats.org/presentationml/2006/main">
  <p:tag name="KSO_WM_BEAUTIFY_FLAG" val="#wm#"/>
  <p:tag name="KSO_WM_TEMPLATE_CATEGORY" val="custom"/>
  <p:tag name="KSO_WM_TEMPLATE_INDEX" val="20187308"/>
</p:tagLst>
</file>

<file path=ppt/tags/tag42.xml><?xml version="1.0" encoding="utf-8"?>
<p:tagLst xmlns:p="http://schemas.openxmlformats.org/presentationml/2006/main">
  <p:tag name="KSO_WM_BEAUTIFY_FLAG" val="#wm#"/>
  <p:tag name="KSO_WM_TEMPLATE_CATEGORY" val="custom"/>
  <p:tag name="KSO_WM_TEMPLATE_INDEX" val="20187308"/>
</p:tagLst>
</file>

<file path=ppt/tags/tag43.xml><?xml version="1.0" encoding="utf-8"?>
<p:tagLst xmlns:p="http://schemas.openxmlformats.org/presentationml/2006/main">
  <p:tag name="KSO_WM_BEAUTIFY_FLAG" val="#wm#"/>
  <p:tag name="KSO_WM_TEMPLATE_CATEGORY" val="custom"/>
  <p:tag name="KSO_WM_TEMPLATE_INDEX" val="20187308"/>
</p:tagLst>
</file>

<file path=ppt/tags/tag44.xml><?xml version="1.0" encoding="utf-8"?>
<p:tagLst xmlns:p="http://schemas.openxmlformats.org/presentationml/2006/main">
  <p:tag name="KSO_WM_BEAUTIFY_FLAG" val="#wm#"/>
  <p:tag name="KSO_WM_TEMPLATE_CATEGORY" val="custom"/>
  <p:tag name="KSO_WM_TEMPLATE_INDEX" val="20187308"/>
</p:tagLst>
</file>

<file path=ppt/tags/tag45.xml><?xml version="1.0" encoding="utf-8"?>
<p:tagLst xmlns:p="http://schemas.openxmlformats.org/presentationml/2006/main">
  <p:tag name="KSO_WM_BEAUTIFY_FLAG" val="#wm#"/>
  <p:tag name="KSO_WM_TEMPLATE_CATEGORY" val="custom"/>
  <p:tag name="KSO_WM_TEMPLATE_INDEX" val="20187308"/>
</p:tagLst>
</file>

<file path=ppt/tags/tag46.xml><?xml version="1.0" encoding="utf-8"?>
<p:tagLst xmlns:p="http://schemas.openxmlformats.org/presentationml/2006/main">
  <p:tag name="KSO_WM_BEAUTIFY_FLAG" val="#wm#"/>
  <p:tag name="KSO_WM_TEMPLATE_CATEGORY" val="custom"/>
  <p:tag name="KSO_WM_TEMPLATE_INDEX" val="20187308"/>
</p:tagLst>
</file>

<file path=ppt/tags/tag47.xml><?xml version="1.0" encoding="utf-8"?>
<p:tagLst xmlns:p="http://schemas.openxmlformats.org/presentationml/2006/main">
  <p:tag name="KSO_WM_BEAUTIFY_FLAG" val="#wm#"/>
  <p:tag name="KSO_WM_TEMPLATE_CATEGORY" val="custom"/>
  <p:tag name="KSO_WM_TEMPLATE_INDEX" val="20187308"/>
</p:tagLst>
</file>

<file path=ppt/tags/tag48.xml><?xml version="1.0" encoding="utf-8"?>
<p:tagLst xmlns:p="http://schemas.openxmlformats.org/presentationml/2006/main">
  <p:tag name="KSO_WM_BEAUTIFY_FLAG" val="#wm#"/>
  <p:tag name="KSO_WM_TEMPLATE_CATEGORY" val="custom"/>
  <p:tag name="KSO_WM_TEMPLATE_INDEX" val="20187308"/>
</p:tagLst>
</file>

<file path=ppt/tags/tag49.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TEMPLATE_CATEGORY" val="custom"/>
  <p:tag name="KSO_WM_TEMPLATE_INDEX" val="20187308"/>
  <p:tag name="KSO_WM_TAG_VERSION" val="1.0"/>
  <p:tag name="KSO_WM_UNIT_TYPE" val="b"/>
  <p:tag name="KSO_WM_UNIT_INDEX" val="1"/>
  <p:tag name="KSO_WM_UNIT_ID" val="custom20187308_1*b*1"/>
  <p:tag name="KSO_WM_UNIT_LAYERLEVEL" val="1"/>
  <p:tag name="KSO_WM_UNIT_VALUE" val="156"/>
  <p:tag name="KSO_WM_UNIT_ISCONTENTSTITLE" val="0"/>
  <p:tag name="KSO_WM_UNIT_HIGHLIGHT" val="0"/>
  <p:tag name="KSO_WM_UNIT_COMPATIBLE" val="0"/>
  <p:tag name="KSO_WM_UNIT_CLEAR" val="0"/>
  <p:tag name="KSO_WM_BEAUTIFY_FLAG" val="#wm#"/>
  <p:tag name="KSO_WM_UNIT_PRESET_TEXT" val="Speaker name and title here"/>
</p:tagLst>
</file>

<file path=ppt/tags/tag50.xml><?xml version="1.0" encoding="utf-8"?>
<p:tagLst xmlns:p="http://schemas.openxmlformats.org/presentationml/2006/main">
  <p:tag name="KSO_WM_BEAUTIFY_FLAG" val="#wm#"/>
  <p:tag name="KSO_WM_TEMPLATE_CATEGORY" val="custom"/>
  <p:tag name="KSO_WM_TEMPLATE_INDEX" val="20187308"/>
</p:tagLst>
</file>

<file path=ppt/tags/tag51.xml><?xml version="1.0" encoding="utf-8"?>
<p:tagLst xmlns:p="http://schemas.openxmlformats.org/presentationml/2006/main">
  <p:tag name="KSO_WM_BEAUTIFY_FLAG" val="#wm#"/>
  <p:tag name="KSO_WM_TEMPLATE_CATEGORY" val="custom"/>
  <p:tag name="KSO_WM_TEMPLATE_INDEX" val="20187308"/>
</p:tagLst>
</file>

<file path=ppt/tags/tag52.xml><?xml version="1.0" encoding="utf-8"?>
<p:tagLst xmlns:p="http://schemas.openxmlformats.org/presentationml/2006/main">
  <p:tag name="KSO_WM_BEAUTIFY_FLAG" val="#wm#"/>
  <p:tag name="KSO_WM_TEMPLATE_CATEGORY" val="custom"/>
  <p:tag name="KSO_WM_TEMPLATE_INDEX" val="20187308"/>
</p:tagLst>
</file>

<file path=ppt/tags/tag53.xml><?xml version="1.0" encoding="utf-8"?>
<p:tagLst xmlns:p="http://schemas.openxmlformats.org/presentationml/2006/main">
  <p:tag name="KSO_WM_BEAUTIFY_FLAG" val="#wm#"/>
  <p:tag name="KSO_WM_TEMPLATE_CATEGORY" val="custom"/>
  <p:tag name="KSO_WM_TEMPLATE_INDEX" val="20187308"/>
</p:tagLst>
</file>

<file path=ppt/tags/tag54.xml><?xml version="1.0" encoding="utf-8"?>
<p:tagLst xmlns:p="http://schemas.openxmlformats.org/presentationml/2006/main">
  <p:tag name="KSO_WM_BEAUTIFY_FLAG" val="#wm#"/>
  <p:tag name="KSO_WM_TEMPLATE_CATEGORY" val="custom"/>
  <p:tag name="KSO_WM_TEMPLATE_INDEX" val="20187308"/>
</p:tagLst>
</file>

<file path=ppt/tags/tag55.xml><?xml version="1.0" encoding="utf-8"?>
<p:tagLst xmlns:p="http://schemas.openxmlformats.org/presentationml/2006/main">
  <p:tag name="KSO_WM_BEAUTIFY_FLAG" val="#wm#"/>
  <p:tag name="KSO_WM_TEMPLATE_CATEGORY" val="custom"/>
  <p:tag name="KSO_WM_TEMPLATE_INDEX" val="20187308"/>
</p:tagLst>
</file>

<file path=ppt/tags/tag56.xml><?xml version="1.0" encoding="utf-8"?>
<p:tagLst xmlns:p="http://schemas.openxmlformats.org/presentationml/2006/main">
  <p:tag name="KSO_WM_BEAUTIFY_FLAG" val="#wm#"/>
  <p:tag name="KSO_WM_TEMPLATE_CATEGORY" val="custom"/>
  <p:tag name="KSO_WM_TEMPLATE_INDEX" val="20187308"/>
</p:tagLst>
</file>

<file path=ppt/tags/tag57.xml><?xml version="1.0" encoding="utf-8"?>
<p:tagLst xmlns:p="http://schemas.openxmlformats.org/presentationml/2006/main">
  <p:tag name="KSO_WM_BEAUTIFY_FLAG" val="#wm#"/>
  <p:tag name="KSO_WM_TEMPLATE_CATEGORY" val="custom"/>
  <p:tag name="KSO_WM_TEMPLATE_INDEX" val="20187308"/>
</p:tagLst>
</file>

<file path=ppt/tags/tag58.xml><?xml version="1.0" encoding="utf-8"?>
<p:tagLst xmlns:p="http://schemas.openxmlformats.org/presentationml/2006/main">
  <p:tag name="KSO_WM_BEAUTIFY_FLAG" val="#wm#"/>
  <p:tag name="KSO_WM_TEMPLATE_CATEGORY" val="custom"/>
  <p:tag name="KSO_WM_TEMPLATE_INDEX" val="20187308"/>
</p:tagLst>
</file>

<file path=ppt/tags/tag59.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60.xml><?xml version="1.0" encoding="utf-8"?>
<p:tagLst xmlns:p="http://schemas.openxmlformats.org/presentationml/2006/main">
  <p:tag name="KSO_WM_BEAUTIFY_FLAG" val="#wm#"/>
  <p:tag name="KSO_WM_TEMPLATE_CATEGORY" val="custom"/>
  <p:tag name="KSO_WM_TEMPLATE_INDEX" val="20187308"/>
</p:tagLst>
</file>

<file path=ppt/tags/tag61.xml><?xml version="1.0" encoding="utf-8"?>
<p:tagLst xmlns:p="http://schemas.openxmlformats.org/presentationml/2006/main">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ags/tag90.xml><?xml version="1.0" encoding="utf-8"?>
<p:tagLst xmlns:p="http://schemas.openxmlformats.org/presentationml/2006/main">
  <p:tag name="KSO_WM_BEAUTIFY_FLAG" val="#wm#"/>
  <p:tag name="KSO_WM_TEMPLATE_CATEGORY" val="custom"/>
  <p:tag name="KSO_WM_TEMPLATE_INDEX" val="20187308"/>
</p:tagLst>
</file>

<file path=ppt/tags/tag91.xml><?xml version="1.0" encoding="utf-8"?>
<p:tagLst xmlns:p="http://schemas.openxmlformats.org/presentationml/2006/main">
  <p:tag name="KSO_WM_BEAUTIFY_FLAG" val="#wm#"/>
  <p:tag name="KSO_WM_TEMPLATE_CATEGORY" val="custom"/>
  <p:tag name="KSO_WM_TEMPLATE_INDEX" val="20187308"/>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KSO_WM_BEAUTIFY_FLAG" val="#wm#"/>
  <p:tag name="KSO_WM_TEMPLATE_CATEGORY" val="custom"/>
  <p:tag name="KSO_WM_TEMPLATE_INDEX" val="20187308"/>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ags/tag97.xml><?xml version="1.0" encoding="utf-8"?>
<p:tagLst xmlns:p="http://schemas.openxmlformats.org/presentationml/2006/main">
  <p:tag name="KSO_WM_BEAUTIFY_FLAG" val="#wm#"/>
  <p:tag name="KSO_WM_TEMPLATE_CATEGORY" val="custom"/>
  <p:tag name="KSO_WM_TEMPLATE_INDEX" val="20187308"/>
</p:tagLst>
</file>

<file path=ppt/tags/tag98.xml><?xml version="1.0" encoding="utf-8"?>
<p:tagLst xmlns:p="http://schemas.openxmlformats.org/presentationml/2006/main">
  <p:tag name="KSO_WM_BEAUTIFY_FLAG" val="#wm#"/>
  <p:tag name="KSO_WM_TEMPLATE_CATEGORY" val="custom"/>
  <p:tag name="KSO_WM_TEMPLATE_INDEX" val="20187308"/>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12274</Words>
  <Application>WPS 演示</Application>
  <PresentationFormat>宽屏</PresentationFormat>
  <Paragraphs>255</Paragraphs>
  <Slides>101</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101</vt:i4>
      </vt:variant>
    </vt:vector>
  </HeadingPairs>
  <TitlesOfParts>
    <vt:vector size="108" baseType="lpstr">
      <vt:lpstr>Arial</vt:lpstr>
      <vt:lpstr>宋体</vt:lpstr>
      <vt:lpstr>Wingdings</vt:lpstr>
      <vt:lpstr>微软雅黑</vt:lpstr>
      <vt:lpstr>Arial Unicode MS</vt:lpstr>
      <vt:lpstr>等线</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王爷</cp:lastModifiedBy>
  <cp:revision>395</cp:revision>
  <dcterms:created xsi:type="dcterms:W3CDTF">2017-08-03T09:01:00Z</dcterms:created>
  <dcterms:modified xsi:type="dcterms:W3CDTF">2019-03-16T11:38:58Z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